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68" r:id="rId7"/>
    <p:sldId id="273" r:id="rId8"/>
    <p:sldId id="269" r:id="rId9"/>
    <p:sldId id="270" r:id="rId10"/>
    <p:sldId id="271" r:id="rId11"/>
    <p:sldId id="274"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98731007247947"/>
          <c:y val="1.7199156261873256E-2"/>
          <c:w val="0.62571176768041614"/>
          <c:h val="0.80209392909420196"/>
        </c:manualLayout>
      </c:layout>
      <c:scatterChart>
        <c:scatterStyle val="lineMarker"/>
        <c:varyColors val="0"/>
        <c:ser>
          <c:idx val="0"/>
          <c:order val="0"/>
          <c:tx>
            <c:strRef>
              <c:f>ОБРАБОТКА!$F$1</c:f>
              <c:strCache>
                <c:ptCount val="1"/>
                <c:pt idx="0">
                  <c:v>Bz в соленоиде</c:v>
                </c:pt>
              </c:strCache>
            </c:strRef>
          </c:tx>
          <c:spPr>
            <a:ln w="28575">
              <a:noFill/>
            </a:ln>
          </c:spPr>
          <c:marker>
            <c:symbol val="circle"/>
            <c:size val="5"/>
          </c:marker>
          <c:xVal>
            <c:numRef>
              <c:f>ОБРАБОТКА!$D$2:$D$5832</c:f>
              <c:numCache>
                <c:formatCode>General</c:formatCode>
                <c:ptCount val="5831"/>
                <c:pt idx="0">
                  <c:v>-6.7999999999999994E-4</c:v>
                </c:pt>
                <c:pt idx="1">
                  <c:v>-6.7999999999999994E-4</c:v>
                </c:pt>
                <c:pt idx="2">
                  <c:v>-6.7999999999999994E-4</c:v>
                </c:pt>
                <c:pt idx="3">
                  <c:v>-6.7999999999999994E-4</c:v>
                </c:pt>
                <c:pt idx="4">
                  <c:v>-6.7999999999999994E-4</c:v>
                </c:pt>
                <c:pt idx="5">
                  <c:v>-6.7999999999999994E-4</c:v>
                </c:pt>
                <c:pt idx="6">
                  <c:v>-6.7999999999999994E-4</c:v>
                </c:pt>
                <c:pt idx="7">
                  <c:v>-7.5999999999999993E-4</c:v>
                </c:pt>
                <c:pt idx="8">
                  <c:v>-7.5999999999999993E-4</c:v>
                </c:pt>
                <c:pt idx="9">
                  <c:v>-7.5999999999999993E-4</c:v>
                </c:pt>
                <c:pt idx="10">
                  <c:v>-7.5999999999999993E-4</c:v>
                </c:pt>
                <c:pt idx="11">
                  <c:v>-7.5999999999999993E-4</c:v>
                </c:pt>
                <c:pt idx="12">
                  <c:v>-7.5999999999999993E-4</c:v>
                </c:pt>
                <c:pt idx="13">
                  <c:v>-7.5999999999999993E-4</c:v>
                </c:pt>
                <c:pt idx="14">
                  <c:v>-7.5999999999999993E-4</c:v>
                </c:pt>
                <c:pt idx="15">
                  <c:v>-7.5999999999999993E-4</c:v>
                </c:pt>
                <c:pt idx="16">
                  <c:v>-6.7999999999999994E-4</c:v>
                </c:pt>
                <c:pt idx="17">
                  <c:v>-6.7999999999999994E-4</c:v>
                </c:pt>
                <c:pt idx="18">
                  <c:v>-6.7999999999999994E-4</c:v>
                </c:pt>
                <c:pt idx="19">
                  <c:v>-6.7999999999999994E-4</c:v>
                </c:pt>
                <c:pt idx="20">
                  <c:v>-6.7999999999999994E-4</c:v>
                </c:pt>
                <c:pt idx="21">
                  <c:v>-6.4000000000000005E-4</c:v>
                </c:pt>
                <c:pt idx="22">
                  <c:v>-6.7999999999999994E-4</c:v>
                </c:pt>
                <c:pt idx="23">
                  <c:v>-6.7999999999999994E-4</c:v>
                </c:pt>
                <c:pt idx="24">
                  <c:v>-6.7999999999999994E-4</c:v>
                </c:pt>
                <c:pt idx="25">
                  <c:v>-6.7999999999999994E-4</c:v>
                </c:pt>
                <c:pt idx="26">
                  <c:v>-6.7999999999999994E-4</c:v>
                </c:pt>
                <c:pt idx="27">
                  <c:v>-6.7999999999999994E-4</c:v>
                </c:pt>
                <c:pt idx="28">
                  <c:v>-6.7999999999999994E-4</c:v>
                </c:pt>
                <c:pt idx="29">
                  <c:v>-6.7999999999999994E-4</c:v>
                </c:pt>
                <c:pt idx="30">
                  <c:v>-6.7999999999999994E-4</c:v>
                </c:pt>
                <c:pt idx="31">
                  <c:v>-6.7999999999999994E-4</c:v>
                </c:pt>
                <c:pt idx="32">
                  <c:v>-6.7999999999999994E-4</c:v>
                </c:pt>
                <c:pt idx="33">
                  <c:v>-6.7999999999999994E-4</c:v>
                </c:pt>
                <c:pt idx="34">
                  <c:v>-6.7999999999999994E-4</c:v>
                </c:pt>
                <c:pt idx="35">
                  <c:v>-6.7999999999999994E-4</c:v>
                </c:pt>
                <c:pt idx="36">
                  <c:v>-6.7999999999999994E-4</c:v>
                </c:pt>
                <c:pt idx="37">
                  <c:v>-6.7999999999999994E-4</c:v>
                </c:pt>
                <c:pt idx="38">
                  <c:v>-6.7999999999999994E-4</c:v>
                </c:pt>
                <c:pt idx="39">
                  <c:v>-6.7999999999999994E-4</c:v>
                </c:pt>
                <c:pt idx="40">
                  <c:v>-6.7999999999999994E-4</c:v>
                </c:pt>
                <c:pt idx="41">
                  <c:v>-6.7999999999999994E-4</c:v>
                </c:pt>
                <c:pt idx="42">
                  <c:v>-6.7999999999999994E-4</c:v>
                </c:pt>
                <c:pt idx="43">
                  <c:v>-6.7999999999999994E-4</c:v>
                </c:pt>
                <c:pt idx="44">
                  <c:v>-7.5999999999999993E-4</c:v>
                </c:pt>
                <c:pt idx="45">
                  <c:v>-7.5999999999999993E-4</c:v>
                </c:pt>
                <c:pt idx="46">
                  <c:v>-7.5999999999999993E-4</c:v>
                </c:pt>
                <c:pt idx="47">
                  <c:v>-7.5999999999999993E-4</c:v>
                </c:pt>
                <c:pt idx="48">
                  <c:v>-7.5999999999999993E-4</c:v>
                </c:pt>
                <c:pt idx="49">
                  <c:v>-8.0000000000000004E-4</c:v>
                </c:pt>
                <c:pt idx="50">
                  <c:v>-8.0000000000000004E-4</c:v>
                </c:pt>
                <c:pt idx="51">
                  <c:v>-7.5999999999999993E-4</c:v>
                </c:pt>
                <c:pt idx="52">
                  <c:v>-7.5999999999999993E-4</c:v>
                </c:pt>
                <c:pt idx="53">
                  <c:v>-7.5999999999999993E-4</c:v>
                </c:pt>
                <c:pt idx="54">
                  <c:v>-8.0000000000000004E-4</c:v>
                </c:pt>
                <c:pt idx="55">
                  <c:v>-7.5999999999999993E-4</c:v>
                </c:pt>
                <c:pt idx="56">
                  <c:v>-6.7999999999999994E-4</c:v>
                </c:pt>
                <c:pt idx="57">
                  <c:v>-6.7999999999999994E-4</c:v>
                </c:pt>
                <c:pt idx="58">
                  <c:v>-6.7999999999999994E-4</c:v>
                </c:pt>
                <c:pt idx="59">
                  <c:v>-6.7999999999999994E-4</c:v>
                </c:pt>
                <c:pt idx="60">
                  <c:v>-6.7999999999999994E-4</c:v>
                </c:pt>
                <c:pt idx="61">
                  <c:v>-6.7999999999999994E-4</c:v>
                </c:pt>
                <c:pt idx="62">
                  <c:v>-6.7999999999999994E-4</c:v>
                </c:pt>
                <c:pt idx="63">
                  <c:v>-6.7999999999999994E-4</c:v>
                </c:pt>
                <c:pt idx="64">
                  <c:v>-6.7999999999999994E-4</c:v>
                </c:pt>
                <c:pt idx="65">
                  <c:v>-6.7999999999999994E-4</c:v>
                </c:pt>
                <c:pt idx="66">
                  <c:v>-6.7999999999999994E-4</c:v>
                </c:pt>
                <c:pt idx="67">
                  <c:v>-6.7999999999999994E-4</c:v>
                </c:pt>
                <c:pt idx="68">
                  <c:v>-6.7999999999999994E-4</c:v>
                </c:pt>
                <c:pt idx="69">
                  <c:v>-6.7999999999999994E-4</c:v>
                </c:pt>
                <c:pt idx="70">
                  <c:v>-6.7999999999999994E-4</c:v>
                </c:pt>
                <c:pt idx="71">
                  <c:v>-6.7999999999999994E-4</c:v>
                </c:pt>
                <c:pt idx="72">
                  <c:v>-6.7999999999999994E-4</c:v>
                </c:pt>
                <c:pt idx="73">
                  <c:v>-6.7999999999999994E-4</c:v>
                </c:pt>
                <c:pt idx="74">
                  <c:v>-6.7999999999999994E-4</c:v>
                </c:pt>
                <c:pt idx="75">
                  <c:v>-6.7999999999999994E-4</c:v>
                </c:pt>
                <c:pt idx="76">
                  <c:v>-6.7999999999999994E-4</c:v>
                </c:pt>
                <c:pt idx="77">
                  <c:v>-6.7999999999999994E-4</c:v>
                </c:pt>
                <c:pt idx="78">
                  <c:v>-6.7999999999999994E-4</c:v>
                </c:pt>
                <c:pt idx="79">
                  <c:v>-6.7999999999999994E-4</c:v>
                </c:pt>
                <c:pt idx="80">
                  <c:v>-6.7999999999999994E-4</c:v>
                </c:pt>
                <c:pt idx="81">
                  <c:v>-7.5999999999999993E-4</c:v>
                </c:pt>
                <c:pt idx="82">
                  <c:v>-7.5999999999999993E-4</c:v>
                </c:pt>
                <c:pt idx="83">
                  <c:v>-8.0000000000000004E-4</c:v>
                </c:pt>
                <c:pt idx="84">
                  <c:v>-8.0000000000000004E-4</c:v>
                </c:pt>
                <c:pt idx="85">
                  <c:v>-8.0000000000000004E-4</c:v>
                </c:pt>
                <c:pt idx="86">
                  <c:v>-8.8000000000000003E-4</c:v>
                </c:pt>
                <c:pt idx="87">
                  <c:v>-8.8000000000000003E-4</c:v>
                </c:pt>
                <c:pt idx="88">
                  <c:v>-9.1999999999999992E-4</c:v>
                </c:pt>
                <c:pt idx="89">
                  <c:v>-8.8000000000000003E-4</c:v>
                </c:pt>
                <c:pt idx="90">
                  <c:v>-8.0000000000000004E-4</c:v>
                </c:pt>
                <c:pt idx="91">
                  <c:v>-8.0000000000000004E-4</c:v>
                </c:pt>
                <c:pt idx="92">
                  <c:v>-8.0000000000000004E-4</c:v>
                </c:pt>
                <c:pt idx="93">
                  <c:v>-7.5999999999999993E-4</c:v>
                </c:pt>
                <c:pt idx="94">
                  <c:v>-6.7999999999999994E-4</c:v>
                </c:pt>
                <c:pt idx="95">
                  <c:v>-6.7999999999999994E-4</c:v>
                </c:pt>
                <c:pt idx="96">
                  <c:v>-6.7999999999999994E-4</c:v>
                </c:pt>
                <c:pt idx="97">
                  <c:v>-6.7999999999999994E-4</c:v>
                </c:pt>
                <c:pt idx="98">
                  <c:v>-7.5999999999999993E-4</c:v>
                </c:pt>
                <c:pt idx="99">
                  <c:v>-6.7999999999999994E-4</c:v>
                </c:pt>
                <c:pt idx="100">
                  <c:v>-6.7999999999999994E-4</c:v>
                </c:pt>
                <c:pt idx="101">
                  <c:v>-7.5999999999999993E-4</c:v>
                </c:pt>
                <c:pt idx="102">
                  <c:v>-6.7999999999999994E-4</c:v>
                </c:pt>
                <c:pt idx="103">
                  <c:v>-6.7999999999999994E-4</c:v>
                </c:pt>
                <c:pt idx="104">
                  <c:v>-7.5999999999999993E-4</c:v>
                </c:pt>
                <c:pt idx="105">
                  <c:v>3.4799999999999996E-3</c:v>
                </c:pt>
                <c:pt idx="106">
                  <c:v>6.8400000000000006E-3</c:v>
                </c:pt>
                <c:pt idx="107">
                  <c:v>1.108E-2</c:v>
                </c:pt>
                <c:pt idx="108">
                  <c:v>6.0000000000000001E-3</c:v>
                </c:pt>
                <c:pt idx="109">
                  <c:v>6.0000000000000001E-3</c:v>
                </c:pt>
                <c:pt idx="110">
                  <c:v>3.2000000000000002E-3</c:v>
                </c:pt>
                <c:pt idx="111">
                  <c:v>3.2399999999999998E-3</c:v>
                </c:pt>
                <c:pt idx="112">
                  <c:v>-8.8000000000000003E-4</c:v>
                </c:pt>
                <c:pt idx="113">
                  <c:v>-4.1999999999999997E-3</c:v>
                </c:pt>
                <c:pt idx="114">
                  <c:v>-7.559999999999999E-3</c:v>
                </c:pt>
                <c:pt idx="115">
                  <c:v>-3.3200000000000005E-3</c:v>
                </c:pt>
                <c:pt idx="116">
                  <c:v>-2.7199999999999998E-3</c:v>
                </c:pt>
                <c:pt idx="117">
                  <c:v>4.0000000000000002E-4</c:v>
                </c:pt>
                <c:pt idx="118">
                  <c:v>8.0000000000000004E-4</c:v>
                </c:pt>
                <c:pt idx="119">
                  <c:v>8.8000000000000003E-4</c:v>
                </c:pt>
                <c:pt idx="120">
                  <c:v>1.4E-3</c:v>
                </c:pt>
                <c:pt idx="121">
                  <c:v>2.2399999999999998E-3</c:v>
                </c:pt>
                <c:pt idx="122">
                  <c:v>1.8800000000000002E-3</c:v>
                </c:pt>
                <c:pt idx="123">
                  <c:v>1.3599999999999999E-3</c:v>
                </c:pt>
                <c:pt idx="124">
                  <c:v>1.5199999999999999E-3</c:v>
                </c:pt>
                <c:pt idx="125">
                  <c:v>6.4000000000000005E-4</c:v>
                </c:pt>
                <c:pt idx="126">
                  <c:v>5.2000000000000006E-4</c:v>
                </c:pt>
                <c:pt idx="127">
                  <c:v>4.0000000000000003E-5</c:v>
                </c:pt>
                <c:pt idx="128">
                  <c:v>-2.2399999999999998E-3</c:v>
                </c:pt>
                <c:pt idx="129">
                  <c:v>-2.9199999999999999E-3</c:v>
                </c:pt>
                <c:pt idx="130">
                  <c:v>-2.5999999999999999E-3</c:v>
                </c:pt>
                <c:pt idx="131">
                  <c:v>-1.48E-3</c:v>
                </c:pt>
                <c:pt idx="132">
                  <c:v>-8.0000000000000004E-4</c:v>
                </c:pt>
                <c:pt idx="133">
                  <c:v>1.16E-3</c:v>
                </c:pt>
                <c:pt idx="134">
                  <c:v>9.1599999999999997E-3</c:v>
                </c:pt>
                <c:pt idx="135">
                  <c:v>1.3440000000000001E-2</c:v>
                </c:pt>
                <c:pt idx="136">
                  <c:v>1.4240000000000001E-2</c:v>
                </c:pt>
                <c:pt idx="137">
                  <c:v>1.4119999999999999E-2</c:v>
                </c:pt>
                <c:pt idx="138">
                  <c:v>1.2959999999999999E-2</c:v>
                </c:pt>
                <c:pt idx="139">
                  <c:v>1.2120000000000001E-2</c:v>
                </c:pt>
                <c:pt idx="140">
                  <c:v>7.2400000000000008E-3</c:v>
                </c:pt>
                <c:pt idx="141">
                  <c:v>7.0000000000000001E-3</c:v>
                </c:pt>
                <c:pt idx="142">
                  <c:v>-6.4000000000000005E-4</c:v>
                </c:pt>
                <c:pt idx="143">
                  <c:v>-5.5999999999999995E-4</c:v>
                </c:pt>
                <c:pt idx="144">
                  <c:v>-5.2000000000000006E-4</c:v>
                </c:pt>
                <c:pt idx="145">
                  <c:v>-4.0000000000000002E-4</c:v>
                </c:pt>
                <c:pt idx="146">
                  <c:v>-4.0000000000000002E-4</c:v>
                </c:pt>
                <c:pt idx="147">
                  <c:v>-6.7999999999999994E-4</c:v>
                </c:pt>
                <c:pt idx="148">
                  <c:v>-2.0000000000000001E-4</c:v>
                </c:pt>
                <c:pt idx="149">
                  <c:v>4.0000000000000003E-5</c:v>
                </c:pt>
                <c:pt idx="150">
                  <c:v>4.0000000000000003E-5</c:v>
                </c:pt>
                <c:pt idx="151">
                  <c:v>4.0000000000000003E-5</c:v>
                </c:pt>
                <c:pt idx="152">
                  <c:v>0</c:v>
                </c:pt>
                <c:pt idx="153">
                  <c:v>0</c:v>
                </c:pt>
                <c:pt idx="154">
                  <c:v>2.7999999999999998E-4</c:v>
                </c:pt>
                <c:pt idx="155">
                  <c:v>-4.0000000000000003E-5</c:v>
                </c:pt>
                <c:pt idx="156">
                  <c:v>-3.2000000000000003E-4</c:v>
                </c:pt>
                <c:pt idx="157">
                  <c:v>-3.2000000000000003E-4</c:v>
                </c:pt>
                <c:pt idx="158">
                  <c:v>-2.7999999999999998E-4</c:v>
                </c:pt>
                <c:pt idx="159">
                  <c:v>-2.7999999999999998E-4</c:v>
                </c:pt>
                <c:pt idx="160">
                  <c:v>-2.7999999999999998E-4</c:v>
                </c:pt>
                <c:pt idx="161">
                  <c:v>-2.7999999999999998E-4</c:v>
                </c:pt>
                <c:pt idx="162">
                  <c:v>-4.4000000000000002E-4</c:v>
                </c:pt>
                <c:pt idx="163">
                  <c:v>1.48E-3</c:v>
                </c:pt>
                <c:pt idx="164">
                  <c:v>1.48E-3</c:v>
                </c:pt>
                <c:pt idx="165">
                  <c:v>-8.0000000000000007E-5</c:v>
                </c:pt>
                <c:pt idx="166">
                  <c:v>-8.0000000000000007E-5</c:v>
                </c:pt>
                <c:pt idx="167">
                  <c:v>-3.6799999999999997E-3</c:v>
                </c:pt>
                <c:pt idx="168">
                  <c:v>-3.8399999999999997E-3</c:v>
                </c:pt>
                <c:pt idx="169">
                  <c:v>-3.9199999999999999E-3</c:v>
                </c:pt>
                <c:pt idx="170">
                  <c:v>-6.5200000000000006E-3</c:v>
                </c:pt>
                <c:pt idx="171">
                  <c:v>-6.3600000000000002E-3</c:v>
                </c:pt>
                <c:pt idx="172">
                  <c:v>-9.1599999999999997E-3</c:v>
                </c:pt>
                <c:pt idx="173">
                  <c:v>-1.0959999999999999E-2</c:v>
                </c:pt>
                <c:pt idx="174">
                  <c:v>-7.3599999999999994E-3</c:v>
                </c:pt>
                <c:pt idx="175">
                  <c:v>-6.8799999999999998E-3</c:v>
                </c:pt>
                <c:pt idx="176">
                  <c:v>-6.3600000000000002E-3</c:v>
                </c:pt>
                <c:pt idx="177">
                  <c:v>-6.1200000000000004E-3</c:v>
                </c:pt>
                <c:pt idx="178">
                  <c:v>-6.0000000000000001E-3</c:v>
                </c:pt>
                <c:pt idx="179">
                  <c:v>-5.8399999999999997E-3</c:v>
                </c:pt>
                <c:pt idx="180">
                  <c:v>0</c:v>
                </c:pt>
                <c:pt idx="181">
                  <c:v>-1E-3</c:v>
                </c:pt>
                <c:pt idx="182">
                  <c:v>-1.3599999999999999E-3</c:v>
                </c:pt>
                <c:pt idx="183">
                  <c:v>-1E-3</c:v>
                </c:pt>
                <c:pt idx="184">
                  <c:v>-1.3599999999999999E-3</c:v>
                </c:pt>
                <c:pt idx="185">
                  <c:v>-1.64E-3</c:v>
                </c:pt>
                <c:pt idx="186">
                  <c:v>-1.64E-3</c:v>
                </c:pt>
                <c:pt idx="187">
                  <c:v>-1.48E-3</c:v>
                </c:pt>
                <c:pt idx="188">
                  <c:v>-4.0000000000000002E-4</c:v>
                </c:pt>
                <c:pt idx="189">
                  <c:v>-1.6000000000000001E-4</c:v>
                </c:pt>
                <c:pt idx="190">
                  <c:v>-6.4000000000000005E-4</c:v>
                </c:pt>
                <c:pt idx="191">
                  <c:v>2.7999999999999998E-4</c:v>
                </c:pt>
                <c:pt idx="192">
                  <c:v>6.4000000000000005E-4</c:v>
                </c:pt>
                <c:pt idx="193">
                  <c:v>2.0000000000000001E-4</c:v>
                </c:pt>
                <c:pt idx="194">
                  <c:v>8.8000000000000003E-4</c:v>
                </c:pt>
                <c:pt idx="195">
                  <c:v>7.5999999999999993E-4</c:v>
                </c:pt>
                <c:pt idx="196">
                  <c:v>8.0000000000000004E-4</c:v>
                </c:pt>
                <c:pt idx="197">
                  <c:v>9.1999999999999992E-4</c:v>
                </c:pt>
                <c:pt idx="198">
                  <c:v>8.0000000000000004E-4</c:v>
                </c:pt>
                <c:pt idx="199">
                  <c:v>4.0000000000000003E-5</c:v>
                </c:pt>
                <c:pt idx="200">
                  <c:v>3.2000000000000003E-4</c:v>
                </c:pt>
                <c:pt idx="201">
                  <c:v>-2.0000000000000001E-4</c:v>
                </c:pt>
                <c:pt idx="202">
                  <c:v>-8.0000000000000007E-5</c:v>
                </c:pt>
                <c:pt idx="203">
                  <c:v>-1.6000000000000001E-4</c:v>
                </c:pt>
                <c:pt idx="204">
                  <c:v>-1.6000000000000001E-4</c:v>
                </c:pt>
                <c:pt idx="205">
                  <c:v>-1.6000000000000001E-4</c:v>
                </c:pt>
                <c:pt idx="206">
                  <c:v>-2.0000000000000001E-4</c:v>
                </c:pt>
                <c:pt idx="207">
                  <c:v>-2.0000000000000001E-4</c:v>
                </c:pt>
                <c:pt idx="208">
                  <c:v>-2.0000000000000001E-4</c:v>
                </c:pt>
                <c:pt idx="209">
                  <c:v>-2.7999999999999998E-4</c:v>
                </c:pt>
                <c:pt idx="210">
                  <c:v>-2.0000000000000001E-4</c:v>
                </c:pt>
                <c:pt idx="211">
                  <c:v>-2.0000000000000001E-4</c:v>
                </c:pt>
                <c:pt idx="212">
                  <c:v>-2.7999999999999998E-4</c:v>
                </c:pt>
                <c:pt idx="213">
                  <c:v>-2.7999999999999998E-4</c:v>
                </c:pt>
                <c:pt idx="214">
                  <c:v>-2.7999999999999998E-4</c:v>
                </c:pt>
                <c:pt idx="215">
                  <c:v>-2.7999999999999998E-4</c:v>
                </c:pt>
                <c:pt idx="216">
                  <c:v>-2.7999999999999998E-4</c:v>
                </c:pt>
                <c:pt idx="217">
                  <c:v>-2.7999999999999998E-4</c:v>
                </c:pt>
                <c:pt idx="218">
                  <c:v>-2.7999999999999998E-4</c:v>
                </c:pt>
                <c:pt idx="219">
                  <c:v>-2.7999999999999998E-4</c:v>
                </c:pt>
                <c:pt idx="220">
                  <c:v>-2.7999999999999998E-4</c:v>
                </c:pt>
                <c:pt idx="221">
                  <c:v>-2.7999999999999998E-4</c:v>
                </c:pt>
                <c:pt idx="222">
                  <c:v>-2.0000000000000001E-4</c:v>
                </c:pt>
                <c:pt idx="223">
                  <c:v>-2.0000000000000001E-4</c:v>
                </c:pt>
                <c:pt idx="224">
                  <c:v>-2.0000000000000001E-4</c:v>
                </c:pt>
                <c:pt idx="225">
                  <c:v>-2.0000000000000001E-4</c:v>
                </c:pt>
                <c:pt idx="226">
                  <c:v>-2.0000000000000001E-4</c:v>
                </c:pt>
                <c:pt idx="227">
                  <c:v>-3.3200000000000005E-3</c:v>
                </c:pt>
                <c:pt idx="228">
                  <c:v>-8.6400000000000001E-3</c:v>
                </c:pt>
                <c:pt idx="229">
                  <c:v>-1.064E-2</c:v>
                </c:pt>
                <c:pt idx="230">
                  <c:v>-1.1599999999999999E-2</c:v>
                </c:pt>
                <c:pt idx="231">
                  <c:v>-1.1599999999999999E-2</c:v>
                </c:pt>
                <c:pt idx="232">
                  <c:v>-1.1440000000000001E-2</c:v>
                </c:pt>
                <c:pt idx="233">
                  <c:v>-1.0759999999999999E-2</c:v>
                </c:pt>
                <c:pt idx="234">
                  <c:v>-1.072E-2</c:v>
                </c:pt>
                <c:pt idx="235">
                  <c:v>-2.3600000000000001E-3</c:v>
                </c:pt>
                <c:pt idx="236">
                  <c:v>-3.2000000000000003E-4</c:v>
                </c:pt>
                <c:pt idx="237">
                  <c:v>-3.2000000000000003E-4</c:v>
                </c:pt>
                <c:pt idx="238">
                  <c:v>5.2000000000000006E-4</c:v>
                </c:pt>
                <c:pt idx="239">
                  <c:v>5.2000000000000006E-4</c:v>
                </c:pt>
                <c:pt idx="240">
                  <c:v>-2.4399999999999999E-3</c:v>
                </c:pt>
                <c:pt idx="241">
                  <c:v>-7.2400000000000008E-3</c:v>
                </c:pt>
                <c:pt idx="242">
                  <c:v>-7.2400000000000008E-3</c:v>
                </c:pt>
                <c:pt idx="243">
                  <c:v>-7.2400000000000008E-3</c:v>
                </c:pt>
                <c:pt idx="244">
                  <c:v>-7.2400000000000008E-3</c:v>
                </c:pt>
                <c:pt idx="245">
                  <c:v>-7.2400000000000008E-3</c:v>
                </c:pt>
                <c:pt idx="246">
                  <c:v>-7.2400000000000008E-3</c:v>
                </c:pt>
                <c:pt idx="247">
                  <c:v>-5.0400000000000002E-3</c:v>
                </c:pt>
                <c:pt idx="248">
                  <c:v>-2.0000000000000001E-4</c:v>
                </c:pt>
                <c:pt idx="249">
                  <c:v>-2.0000000000000001E-4</c:v>
                </c:pt>
                <c:pt idx="250">
                  <c:v>-2.0000000000000001E-4</c:v>
                </c:pt>
                <c:pt idx="251">
                  <c:v>-2.0000000000000001E-4</c:v>
                </c:pt>
                <c:pt idx="252">
                  <c:v>-2.0000000000000001E-4</c:v>
                </c:pt>
                <c:pt idx="253">
                  <c:v>-2.7999999999999998E-4</c:v>
                </c:pt>
                <c:pt idx="254">
                  <c:v>-5.28E-3</c:v>
                </c:pt>
                <c:pt idx="255">
                  <c:v>-5.28E-3</c:v>
                </c:pt>
                <c:pt idx="256">
                  <c:v>-5.28E-3</c:v>
                </c:pt>
                <c:pt idx="257">
                  <c:v>-5.28E-3</c:v>
                </c:pt>
                <c:pt idx="258">
                  <c:v>-5.28E-3</c:v>
                </c:pt>
                <c:pt idx="259">
                  <c:v>-5.28E-3</c:v>
                </c:pt>
                <c:pt idx="260">
                  <c:v>-6.1200000000000004E-3</c:v>
                </c:pt>
                <c:pt idx="261">
                  <c:v>-1.72E-3</c:v>
                </c:pt>
                <c:pt idx="262">
                  <c:v>-3.5600000000000002E-3</c:v>
                </c:pt>
                <c:pt idx="263">
                  <c:v>4.0000000000000003E-5</c:v>
                </c:pt>
                <c:pt idx="264">
                  <c:v>4.0000000000000003E-5</c:v>
                </c:pt>
                <c:pt idx="265">
                  <c:v>4.0000000000000003E-5</c:v>
                </c:pt>
                <c:pt idx="266">
                  <c:v>4.0000000000000003E-5</c:v>
                </c:pt>
                <c:pt idx="267">
                  <c:v>8.8000000000000003E-4</c:v>
                </c:pt>
                <c:pt idx="268">
                  <c:v>1.48E-3</c:v>
                </c:pt>
                <c:pt idx="269">
                  <c:v>3.3600000000000001E-3</c:v>
                </c:pt>
                <c:pt idx="270">
                  <c:v>-2.7999999999999998E-4</c:v>
                </c:pt>
                <c:pt idx="271">
                  <c:v>-2.7999999999999998E-4</c:v>
                </c:pt>
                <c:pt idx="272">
                  <c:v>-2.7999999999999998E-4</c:v>
                </c:pt>
                <c:pt idx="273">
                  <c:v>-2.0000000000000001E-4</c:v>
                </c:pt>
                <c:pt idx="274">
                  <c:v>-2.0000000000000001E-4</c:v>
                </c:pt>
                <c:pt idx="275">
                  <c:v>-2.0000000000000001E-4</c:v>
                </c:pt>
                <c:pt idx="276">
                  <c:v>-2.0000000000000001E-4</c:v>
                </c:pt>
                <c:pt idx="277">
                  <c:v>-2.0000000000000001E-4</c:v>
                </c:pt>
                <c:pt idx="278">
                  <c:v>-2.0000000000000001E-4</c:v>
                </c:pt>
                <c:pt idx="279">
                  <c:v>-2.0000000000000001E-4</c:v>
                </c:pt>
                <c:pt idx="280">
                  <c:v>-2.0000000000000001E-4</c:v>
                </c:pt>
                <c:pt idx="281">
                  <c:v>-2.7999999999999998E-4</c:v>
                </c:pt>
                <c:pt idx="282">
                  <c:v>-2.7999999999999998E-4</c:v>
                </c:pt>
                <c:pt idx="283">
                  <c:v>-2.0000000000000001E-4</c:v>
                </c:pt>
                <c:pt idx="284">
                  <c:v>-2.0000000000000001E-4</c:v>
                </c:pt>
                <c:pt idx="285">
                  <c:v>-2.0000000000000001E-4</c:v>
                </c:pt>
                <c:pt idx="286">
                  <c:v>-2.0000000000000001E-4</c:v>
                </c:pt>
                <c:pt idx="287">
                  <c:v>-2.0000000000000001E-4</c:v>
                </c:pt>
                <c:pt idx="288">
                  <c:v>-2.0000000000000001E-4</c:v>
                </c:pt>
                <c:pt idx="289">
                  <c:v>-2.0000000000000001E-4</c:v>
                </c:pt>
                <c:pt idx="290">
                  <c:v>-2.0000000000000001E-4</c:v>
                </c:pt>
                <c:pt idx="291">
                  <c:v>-2.7999999999999998E-4</c:v>
                </c:pt>
                <c:pt idx="292">
                  <c:v>-2.7999999999999998E-4</c:v>
                </c:pt>
                <c:pt idx="293">
                  <c:v>-2.7999999999999998E-4</c:v>
                </c:pt>
                <c:pt idx="294">
                  <c:v>-2.7999999999999998E-4</c:v>
                </c:pt>
                <c:pt idx="295">
                  <c:v>-2.7999999999999998E-4</c:v>
                </c:pt>
                <c:pt idx="296">
                  <c:v>-2.7999999999999998E-4</c:v>
                </c:pt>
                <c:pt idx="297">
                  <c:v>-2.7999999999999998E-4</c:v>
                </c:pt>
                <c:pt idx="298">
                  <c:v>-2.7999999999999998E-4</c:v>
                </c:pt>
                <c:pt idx="299">
                  <c:v>-2.7999999999999998E-4</c:v>
                </c:pt>
                <c:pt idx="300">
                  <c:v>-2.7999999999999998E-4</c:v>
                </c:pt>
                <c:pt idx="301">
                  <c:v>-2.7999999999999998E-4</c:v>
                </c:pt>
                <c:pt idx="302">
                  <c:v>-2.7999999999999998E-4</c:v>
                </c:pt>
                <c:pt idx="303">
                  <c:v>-2.7999999999999998E-4</c:v>
                </c:pt>
                <c:pt idx="304">
                  <c:v>-2.7999999999999998E-4</c:v>
                </c:pt>
                <c:pt idx="305">
                  <c:v>-2.7999999999999998E-4</c:v>
                </c:pt>
                <c:pt idx="306">
                  <c:v>-2.7999999999999998E-4</c:v>
                </c:pt>
                <c:pt idx="307">
                  <c:v>-2.7999999999999998E-4</c:v>
                </c:pt>
                <c:pt idx="308">
                  <c:v>-2.7999999999999998E-4</c:v>
                </c:pt>
                <c:pt idx="309">
                  <c:v>-2.7999999999999998E-4</c:v>
                </c:pt>
                <c:pt idx="310">
                  <c:v>-2.7999999999999998E-4</c:v>
                </c:pt>
                <c:pt idx="311">
                  <c:v>-2.7999999999999998E-4</c:v>
                </c:pt>
                <c:pt idx="312">
                  <c:v>-2.7999999999999998E-4</c:v>
                </c:pt>
                <c:pt idx="313">
                  <c:v>-3.2000000000000003E-4</c:v>
                </c:pt>
                <c:pt idx="314">
                  <c:v>-3.2000000000000003E-4</c:v>
                </c:pt>
                <c:pt idx="315">
                  <c:v>-3.2000000000000003E-4</c:v>
                </c:pt>
                <c:pt idx="316">
                  <c:v>-3.2000000000000003E-4</c:v>
                </c:pt>
                <c:pt idx="317">
                  <c:v>-4.0000000000000002E-4</c:v>
                </c:pt>
                <c:pt idx="318">
                  <c:v>4.0000000000000002E-4</c:v>
                </c:pt>
                <c:pt idx="319">
                  <c:v>4.0000000000000002E-4</c:v>
                </c:pt>
                <c:pt idx="320">
                  <c:v>4.4000000000000002E-4</c:v>
                </c:pt>
                <c:pt idx="321">
                  <c:v>5.2000000000000006E-4</c:v>
                </c:pt>
                <c:pt idx="322">
                  <c:v>5.2000000000000006E-4</c:v>
                </c:pt>
                <c:pt idx="323">
                  <c:v>5.2000000000000006E-4</c:v>
                </c:pt>
                <c:pt idx="324">
                  <c:v>5.2000000000000006E-4</c:v>
                </c:pt>
                <c:pt idx="325">
                  <c:v>-3.96E-3</c:v>
                </c:pt>
                <c:pt idx="326">
                  <c:v>-1.48E-3</c:v>
                </c:pt>
                <c:pt idx="327">
                  <c:v>-6.5200000000000006E-3</c:v>
                </c:pt>
                <c:pt idx="328">
                  <c:v>-6.4799999999999996E-3</c:v>
                </c:pt>
                <c:pt idx="329">
                  <c:v>-6.4799999999999996E-3</c:v>
                </c:pt>
                <c:pt idx="330">
                  <c:v>-6.4799999999999996E-3</c:v>
                </c:pt>
                <c:pt idx="331">
                  <c:v>-6.4799999999999996E-3</c:v>
                </c:pt>
                <c:pt idx="332">
                  <c:v>-4.6800000000000001E-3</c:v>
                </c:pt>
                <c:pt idx="333">
                  <c:v>-7.1200000000000005E-3</c:v>
                </c:pt>
                <c:pt idx="334">
                  <c:v>-2.1199999999999999E-3</c:v>
                </c:pt>
                <c:pt idx="335">
                  <c:v>-2.1199999999999999E-3</c:v>
                </c:pt>
                <c:pt idx="336">
                  <c:v>-2.1199999999999999E-3</c:v>
                </c:pt>
                <c:pt idx="337">
                  <c:v>-2.1199999999999999E-3</c:v>
                </c:pt>
                <c:pt idx="338">
                  <c:v>-2.1199999999999999E-3</c:v>
                </c:pt>
                <c:pt idx="339">
                  <c:v>-2.7999999999999998E-4</c:v>
                </c:pt>
                <c:pt idx="340">
                  <c:v>-3.2000000000000003E-4</c:v>
                </c:pt>
                <c:pt idx="341">
                  <c:v>-3.2000000000000003E-4</c:v>
                </c:pt>
                <c:pt idx="342">
                  <c:v>-3.2000000000000003E-4</c:v>
                </c:pt>
                <c:pt idx="343">
                  <c:v>-3.2000000000000003E-4</c:v>
                </c:pt>
                <c:pt idx="344">
                  <c:v>-3.2000000000000003E-4</c:v>
                </c:pt>
                <c:pt idx="345">
                  <c:v>-3.2000000000000003E-4</c:v>
                </c:pt>
                <c:pt idx="346">
                  <c:v>-2.7999999999999998E-4</c:v>
                </c:pt>
                <c:pt idx="347">
                  <c:v>-2.7999999999999998E-4</c:v>
                </c:pt>
                <c:pt idx="348">
                  <c:v>-2.7999999999999998E-4</c:v>
                </c:pt>
                <c:pt idx="349">
                  <c:v>-2.0000000000000001E-4</c:v>
                </c:pt>
                <c:pt idx="350">
                  <c:v>-2.7999999999999998E-4</c:v>
                </c:pt>
                <c:pt idx="351">
                  <c:v>-2.7999999999999998E-4</c:v>
                </c:pt>
                <c:pt idx="352">
                  <c:v>-2.7999999999999998E-4</c:v>
                </c:pt>
                <c:pt idx="353">
                  <c:v>-2.7999999999999998E-4</c:v>
                </c:pt>
                <c:pt idx="354">
                  <c:v>-2.7999999999999998E-4</c:v>
                </c:pt>
                <c:pt idx="355">
                  <c:v>-2.7999999999999998E-4</c:v>
                </c:pt>
                <c:pt idx="356">
                  <c:v>-3.2000000000000003E-4</c:v>
                </c:pt>
                <c:pt idx="357">
                  <c:v>-3.2000000000000003E-4</c:v>
                </c:pt>
                <c:pt idx="358">
                  <c:v>-3.2000000000000003E-4</c:v>
                </c:pt>
                <c:pt idx="359">
                  <c:v>-3.2000000000000003E-4</c:v>
                </c:pt>
                <c:pt idx="360">
                  <c:v>-3.2000000000000003E-4</c:v>
                </c:pt>
                <c:pt idx="361">
                  <c:v>-2.7999999999999998E-4</c:v>
                </c:pt>
                <c:pt idx="362">
                  <c:v>-2.7999999999999998E-4</c:v>
                </c:pt>
                <c:pt idx="363">
                  <c:v>-2.7999999999999998E-4</c:v>
                </c:pt>
                <c:pt idx="364">
                  <c:v>-2.7999999999999998E-4</c:v>
                </c:pt>
                <c:pt idx="365">
                  <c:v>-4.7999999999999996E-3</c:v>
                </c:pt>
                <c:pt idx="366">
                  <c:v>-4.7600000000000003E-3</c:v>
                </c:pt>
                <c:pt idx="367">
                  <c:v>-5.1600000000000005E-3</c:v>
                </c:pt>
                <c:pt idx="368">
                  <c:v>6.4000000000000005E-4</c:v>
                </c:pt>
                <c:pt idx="369">
                  <c:v>5.5999999999999995E-4</c:v>
                </c:pt>
                <c:pt idx="370">
                  <c:v>-5.2000000000000006E-4</c:v>
                </c:pt>
                <c:pt idx="371">
                  <c:v>-5.2000000000000006E-4</c:v>
                </c:pt>
                <c:pt idx="372">
                  <c:v>3.9199999999999999E-3</c:v>
                </c:pt>
                <c:pt idx="373">
                  <c:v>3.9199999999999999E-3</c:v>
                </c:pt>
                <c:pt idx="374">
                  <c:v>4.3200000000000001E-3</c:v>
                </c:pt>
                <c:pt idx="375">
                  <c:v>-8.8000000000000003E-4</c:v>
                </c:pt>
                <c:pt idx="376">
                  <c:v>-1.48E-3</c:v>
                </c:pt>
                <c:pt idx="377">
                  <c:v>-2.0000000000000001E-4</c:v>
                </c:pt>
                <c:pt idx="378">
                  <c:v>-2.0000000000000001E-4</c:v>
                </c:pt>
                <c:pt idx="379">
                  <c:v>-2.0000000000000001E-4</c:v>
                </c:pt>
                <c:pt idx="380">
                  <c:v>-2.0000000000000001E-4</c:v>
                </c:pt>
                <c:pt idx="381">
                  <c:v>2.48E-3</c:v>
                </c:pt>
                <c:pt idx="382">
                  <c:v>8.8000000000000005E-3</c:v>
                </c:pt>
                <c:pt idx="383">
                  <c:v>7.0799999999999995E-3</c:v>
                </c:pt>
                <c:pt idx="384">
                  <c:v>6.8799999999999998E-3</c:v>
                </c:pt>
                <c:pt idx="385">
                  <c:v>6.9599999999999992E-3</c:v>
                </c:pt>
                <c:pt idx="386">
                  <c:v>6.7599999999999995E-3</c:v>
                </c:pt>
                <c:pt idx="387">
                  <c:v>5.0000000000000001E-3</c:v>
                </c:pt>
                <c:pt idx="388">
                  <c:v>1.8800000000000002E-3</c:v>
                </c:pt>
                <c:pt idx="389">
                  <c:v>-5.4000000000000003E-3</c:v>
                </c:pt>
                <c:pt idx="390">
                  <c:v>-3.5999999999999999E-3</c:v>
                </c:pt>
                <c:pt idx="391">
                  <c:v>-3.4399999999999999E-3</c:v>
                </c:pt>
                <c:pt idx="392">
                  <c:v>-3.4799999999999996E-3</c:v>
                </c:pt>
                <c:pt idx="393">
                  <c:v>-3.4399999999999999E-3</c:v>
                </c:pt>
                <c:pt idx="394">
                  <c:v>-1.5199999999999999E-3</c:v>
                </c:pt>
                <c:pt idx="395">
                  <c:v>-1.6000000000000001E-3</c:v>
                </c:pt>
                <c:pt idx="396">
                  <c:v>-1.6000000000000001E-4</c:v>
                </c:pt>
                <c:pt idx="397">
                  <c:v>-2.0000000000000001E-4</c:v>
                </c:pt>
                <c:pt idx="398">
                  <c:v>-2.7999999999999998E-4</c:v>
                </c:pt>
                <c:pt idx="399">
                  <c:v>-2.7999999999999998E-4</c:v>
                </c:pt>
                <c:pt idx="400">
                  <c:v>-2.7999999999999998E-4</c:v>
                </c:pt>
                <c:pt idx="401">
                  <c:v>-8.0000000000000007E-5</c:v>
                </c:pt>
                <c:pt idx="402">
                  <c:v>6.4000000000000005E-4</c:v>
                </c:pt>
                <c:pt idx="403">
                  <c:v>4.8799999999999998E-3</c:v>
                </c:pt>
                <c:pt idx="404">
                  <c:v>4.3200000000000001E-3</c:v>
                </c:pt>
                <c:pt idx="405">
                  <c:v>4.3200000000000001E-3</c:v>
                </c:pt>
                <c:pt idx="406">
                  <c:v>4.3200000000000001E-3</c:v>
                </c:pt>
                <c:pt idx="407">
                  <c:v>4.3200000000000001E-3</c:v>
                </c:pt>
                <c:pt idx="408">
                  <c:v>4.3200000000000001E-3</c:v>
                </c:pt>
                <c:pt idx="409">
                  <c:v>3.3200000000000005E-3</c:v>
                </c:pt>
                <c:pt idx="410">
                  <c:v>4.0000000000000003E-5</c:v>
                </c:pt>
                <c:pt idx="411">
                  <c:v>-2.7999999999999998E-4</c:v>
                </c:pt>
                <c:pt idx="412">
                  <c:v>-2.0000000000000001E-4</c:v>
                </c:pt>
                <c:pt idx="413">
                  <c:v>-2.0000000000000001E-4</c:v>
                </c:pt>
                <c:pt idx="414">
                  <c:v>-1.6000000000000001E-4</c:v>
                </c:pt>
                <c:pt idx="415">
                  <c:v>-2.0000000000000001E-4</c:v>
                </c:pt>
                <c:pt idx="416">
                  <c:v>-2.0000000000000001E-4</c:v>
                </c:pt>
                <c:pt idx="417">
                  <c:v>-2.0000000000000001E-4</c:v>
                </c:pt>
                <c:pt idx="418">
                  <c:v>-2.0000000000000001E-4</c:v>
                </c:pt>
                <c:pt idx="419">
                  <c:v>-2.7999999999999998E-4</c:v>
                </c:pt>
                <c:pt idx="420">
                  <c:v>-2.7999999999999998E-4</c:v>
                </c:pt>
                <c:pt idx="421">
                  <c:v>-2.7999999999999998E-4</c:v>
                </c:pt>
                <c:pt idx="422">
                  <c:v>-2.0000000000000001E-4</c:v>
                </c:pt>
                <c:pt idx="423">
                  <c:v>-2.0000000000000001E-4</c:v>
                </c:pt>
                <c:pt idx="424">
                  <c:v>-2.0000000000000001E-4</c:v>
                </c:pt>
                <c:pt idx="425">
                  <c:v>-2.0000000000000001E-4</c:v>
                </c:pt>
                <c:pt idx="426">
                  <c:v>-2.0000000000000001E-4</c:v>
                </c:pt>
                <c:pt idx="427">
                  <c:v>-2.0000000000000001E-4</c:v>
                </c:pt>
                <c:pt idx="428">
                  <c:v>-2.0000000000000001E-4</c:v>
                </c:pt>
                <c:pt idx="429">
                  <c:v>-1.6000000000000001E-4</c:v>
                </c:pt>
                <c:pt idx="430">
                  <c:v>-1.6000000000000001E-4</c:v>
                </c:pt>
                <c:pt idx="431">
                  <c:v>4.0000000000000003E-5</c:v>
                </c:pt>
                <c:pt idx="432">
                  <c:v>-4.28E-3</c:v>
                </c:pt>
                <c:pt idx="433">
                  <c:v>-4.0400000000000002E-3</c:v>
                </c:pt>
                <c:pt idx="434">
                  <c:v>-4.0400000000000002E-3</c:v>
                </c:pt>
                <c:pt idx="435">
                  <c:v>-4.0799999999999994E-3</c:v>
                </c:pt>
                <c:pt idx="436">
                  <c:v>-4.1600000000000005E-3</c:v>
                </c:pt>
                <c:pt idx="437">
                  <c:v>-4.1999999999999997E-3</c:v>
                </c:pt>
                <c:pt idx="438">
                  <c:v>-4.5200000000000006E-3</c:v>
                </c:pt>
                <c:pt idx="439">
                  <c:v>-8.0000000000000007E-5</c:v>
                </c:pt>
                <c:pt idx="440">
                  <c:v>-2.7999999999999998E-4</c:v>
                </c:pt>
                <c:pt idx="441">
                  <c:v>-2.7999999999999998E-4</c:v>
                </c:pt>
                <c:pt idx="442">
                  <c:v>0</c:v>
                </c:pt>
                <c:pt idx="443">
                  <c:v>8.0000000000000004E-4</c:v>
                </c:pt>
                <c:pt idx="444">
                  <c:v>3.96E-3</c:v>
                </c:pt>
                <c:pt idx="445">
                  <c:v>8.320000000000001E-3</c:v>
                </c:pt>
                <c:pt idx="446">
                  <c:v>7.0799999999999995E-3</c:v>
                </c:pt>
                <c:pt idx="447">
                  <c:v>3.8E-3</c:v>
                </c:pt>
                <c:pt idx="448">
                  <c:v>4.6800000000000001E-3</c:v>
                </c:pt>
                <c:pt idx="449">
                  <c:v>3.4399999999999999E-3</c:v>
                </c:pt>
                <c:pt idx="450">
                  <c:v>7.0000000000000001E-3</c:v>
                </c:pt>
                <c:pt idx="451">
                  <c:v>2.9199999999999999E-3</c:v>
                </c:pt>
                <c:pt idx="452">
                  <c:v>-2.32E-3</c:v>
                </c:pt>
                <c:pt idx="453">
                  <c:v>-8.0000000000000007E-5</c:v>
                </c:pt>
                <c:pt idx="454">
                  <c:v>-4.0000000000000002E-4</c:v>
                </c:pt>
                <c:pt idx="455">
                  <c:v>-2.5999999999999999E-3</c:v>
                </c:pt>
                <c:pt idx="456">
                  <c:v>-1.16E-3</c:v>
                </c:pt>
                <c:pt idx="457">
                  <c:v>-7.4799999999999997E-3</c:v>
                </c:pt>
                <c:pt idx="458">
                  <c:v>-1.3599999999999999E-3</c:v>
                </c:pt>
                <c:pt idx="459">
                  <c:v>-2.2399999999999998E-3</c:v>
                </c:pt>
                <c:pt idx="460">
                  <c:v>-1.5199999999999999E-3</c:v>
                </c:pt>
                <c:pt idx="461">
                  <c:v>-2.1199999999999999E-3</c:v>
                </c:pt>
                <c:pt idx="462">
                  <c:v>1.24E-3</c:v>
                </c:pt>
                <c:pt idx="463">
                  <c:v>8.4400000000000013E-3</c:v>
                </c:pt>
                <c:pt idx="464">
                  <c:v>6.0400000000000002E-3</c:v>
                </c:pt>
                <c:pt idx="465">
                  <c:v>8.8000000000000003E-4</c:v>
                </c:pt>
                <c:pt idx="466">
                  <c:v>2.6800000000000001E-3</c:v>
                </c:pt>
                <c:pt idx="467">
                  <c:v>-3.2000000000000003E-4</c:v>
                </c:pt>
                <c:pt idx="468">
                  <c:v>1.16E-3</c:v>
                </c:pt>
                <c:pt idx="469">
                  <c:v>1.5199999999999999E-3</c:v>
                </c:pt>
                <c:pt idx="470">
                  <c:v>-4.28E-3</c:v>
                </c:pt>
                <c:pt idx="471">
                  <c:v>6.7999999999999994E-4</c:v>
                </c:pt>
                <c:pt idx="472">
                  <c:v>1.6000000000000001E-3</c:v>
                </c:pt>
                <c:pt idx="473">
                  <c:v>-1.6000000000000001E-4</c:v>
                </c:pt>
                <c:pt idx="474">
                  <c:v>4.7999999999999996E-3</c:v>
                </c:pt>
                <c:pt idx="475">
                  <c:v>3.1199999999999999E-3</c:v>
                </c:pt>
                <c:pt idx="476">
                  <c:v>-4.4399999999999995E-3</c:v>
                </c:pt>
                <c:pt idx="477">
                  <c:v>-3.3200000000000005E-3</c:v>
                </c:pt>
                <c:pt idx="478">
                  <c:v>-6.4000000000000003E-3</c:v>
                </c:pt>
                <c:pt idx="479">
                  <c:v>-6.6400000000000009E-3</c:v>
                </c:pt>
                <c:pt idx="480">
                  <c:v>-5.4799999999999996E-3</c:v>
                </c:pt>
                <c:pt idx="481">
                  <c:v>8.8000000000000003E-4</c:v>
                </c:pt>
                <c:pt idx="482">
                  <c:v>-2.6800000000000001E-3</c:v>
                </c:pt>
                <c:pt idx="483">
                  <c:v>-1.64E-3</c:v>
                </c:pt>
                <c:pt idx="484">
                  <c:v>2.3600000000000001E-3</c:v>
                </c:pt>
                <c:pt idx="485">
                  <c:v>1.16E-3</c:v>
                </c:pt>
                <c:pt idx="486">
                  <c:v>1.8399999999999998E-3</c:v>
                </c:pt>
                <c:pt idx="487">
                  <c:v>-4.4000000000000002E-4</c:v>
                </c:pt>
                <c:pt idx="488">
                  <c:v>-1.16E-3</c:v>
                </c:pt>
                <c:pt idx="489">
                  <c:v>5.0000000000000001E-3</c:v>
                </c:pt>
                <c:pt idx="490">
                  <c:v>3.4399999999999999E-3</c:v>
                </c:pt>
                <c:pt idx="491">
                  <c:v>6.7999999999999994E-4</c:v>
                </c:pt>
                <c:pt idx="492">
                  <c:v>-4.4000000000000002E-4</c:v>
                </c:pt>
                <c:pt idx="493">
                  <c:v>-1.16E-3</c:v>
                </c:pt>
                <c:pt idx="494">
                  <c:v>2.3600000000000001E-3</c:v>
                </c:pt>
                <c:pt idx="495">
                  <c:v>-5.2000000000000006E-4</c:v>
                </c:pt>
                <c:pt idx="496">
                  <c:v>-4.5200000000000006E-3</c:v>
                </c:pt>
                <c:pt idx="497">
                  <c:v>-4.9199999999999999E-3</c:v>
                </c:pt>
                <c:pt idx="498">
                  <c:v>3.2000000000000003E-4</c:v>
                </c:pt>
                <c:pt idx="499">
                  <c:v>-1E-3</c:v>
                </c:pt>
                <c:pt idx="500">
                  <c:v>7.8399999999999997E-3</c:v>
                </c:pt>
                <c:pt idx="501">
                  <c:v>4.1999999999999997E-3</c:v>
                </c:pt>
                <c:pt idx="502">
                  <c:v>3.9199999999999999E-3</c:v>
                </c:pt>
                <c:pt idx="503">
                  <c:v>4.4000000000000003E-3</c:v>
                </c:pt>
                <c:pt idx="504">
                  <c:v>8.1599999999999989E-3</c:v>
                </c:pt>
                <c:pt idx="505">
                  <c:v>4.28E-3</c:v>
                </c:pt>
                <c:pt idx="506">
                  <c:v>8.2799999999999992E-3</c:v>
                </c:pt>
                <c:pt idx="507">
                  <c:v>5.1600000000000005E-3</c:v>
                </c:pt>
                <c:pt idx="508">
                  <c:v>7.0799999999999995E-3</c:v>
                </c:pt>
                <c:pt idx="509">
                  <c:v>2.3600000000000001E-3</c:v>
                </c:pt>
                <c:pt idx="510">
                  <c:v>-5.4799999999999996E-3</c:v>
                </c:pt>
                <c:pt idx="511">
                  <c:v>-3.5600000000000002E-3</c:v>
                </c:pt>
                <c:pt idx="512">
                  <c:v>-3.6799999999999997E-3</c:v>
                </c:pt>
                <c:pt idx="513">
                  <c:v>-8.320000000000001E-3</c:v>
                </c:pt>
                <c:pt idx="514">
                  <c:v>-9.4400000000000005E-3</c:v>
                </c:pt>
                <c:pt idx="515">
                  <c:v>-9.8799999999999999E-3</c:v>
                </c:pt>
                <c:pt idx="516">
                  <c:v>1.9599999999999999E-3</c:v>
                </c:pt>
                <c:pt idx="517">
                  <c:v>9.2800000000000001E-3</c:v>
                </c:pt>
                <c:pt idx="518">
                  <c:v>1.072E-2</c:v>
                </c:pt>
                <c:pt idx="519">
                  <c:v>1.3680000000000001E-2</c:v>
                </c:pt>
                <c:pt idx="520">
                  <c:v>6.1200000000000004E-3</c:v>
                </c:pt>
                <c:pt idx="521">
                  <c:v>3.9199999999999999E-3</c:v>
                </c:pt>
                <c:pt idx="522">
                  <c:v>1.9599999999999999E-3</c:v>
                </c:pt>
                <c:pt idx="523">
                  <c:v>7.6E-3</c:v>
                </c:pt>
                <c:pt idx="524">
                  <c:v>1.3599999999999999E-3</c:v>
                </c:pt>
                <c:pt idx="525">
                  <c:v>1.1199999999999999E-3</c:v>
                </c:pt>
                <c:pt idx="526">
                  <c:v>-3.96E-3</c:v>
                </c:pt>
                <c:pt idx="527">
                  <c:v>-2.0000000000000001E-4</c:v>
                </c:pt>
                <c:pt idx="528">
                  <c:v>3.8E-3</c:v>
                </c:pt>
                <c:pt idx="529">
                  <c:v>9.4000000000000004E-3</c:v>
                </c:pt>
                <c:pt idx="530">
                  <c:v>1.2200000000000001E-2</c:v>
                </c:pt>
                <c:pt idx="531">
                  <c:v>6.3600000000000002E-3</c:v>
                </c:pt>
                <c:pt idx="532">
                  <c:v>1.48E-3</c:v>
                </c:pt>
                <c:pt idx="533">
                  <c:v>3.0800000000000003E-3</c:v>
                </c:pt>
                <c:pt idx="534">
                  <c:v>5.1600000000000005E-3</c:v>
                </c:pt>
                <c:pt idx="535">
                  <c:v>9.640000000000001E-3</c:v>
                </c:pt>
                <c:pt idx="536">
                  <c:v>-8.4400000000000013E-3</c:v>
                </c:pt>
                <c:pt idx="537">
                  <c:v>-8.9999999999999993E-3</c:v>
                </c:pt>
                <c:pt idx="538">
                  <c:v>-6.4000000000000003E-3</c:v>
                </c:pt>
                <c:pt idx="539">
                  <c:v>-8.0000000000000004E-4</c:v>
                </c:pt>
                <c:pt idx="540">
                  <c:v>-5.1200000000000004E-3</c:v>
                </c:pt>
                <c:pt idx="541">
                  <c:v>-1.7600000000000001E-3</c:v>
                </c:pt>
                <c:pt idx="542">
                  <c:v>-4.8799999999999998E-3</c:v>
                </c:pt>
                <c:pt idx="543">
                  <c:v>-1.3280000000000002E-2</c:v>
                </c:pt>
                <c:pt idx="544">
                  <c:v>-0.12628</c:v>
                </c:pt>
                <c:pt idx="545">
                  <c:v>-0.23960000000000001</c:v>
                </c:pt>
                <c:pt idx="546">
                  <c:v>-0.45823999999999998</c:v>
                </c:pt>
                <c:pt idx="547">
                  <c:v>-0.61663999999999997</c:v>
                </c:pt>
                <c:pt idx="548">
                  <c:v>-0.78132000000000001</c:v>
                </c:pt>
                <c:pt idx="549">
                  <c:v>-0.94679999999999997</c:v>
                </c:pt>
                <c:pt idx="550">
                  <c:v>-1.0891999999999999</c:v>
                </c:pt>
                <c:pt idx="551">
                  <c:v>-1.09192</c:v>
                </c:pt>
                <c:pt idx="552">
                  <c:v>-1.0889599999999999</c:v>
                </c:pt>
                <c:pt idx="553">
                  <c:v>-1.0929599999999999</c:v>
                </c:pt>
                <c:pt idx="554">
                  <c:v>-1.0982000000000001</c:v>
                </c:pt>
                <c:pt idx="555">
                  <c:v>-1.1027200000000001</c:v>
                </c:pt>
                <c:pt idx="556">
                  <c:v>-1.10572</c:v>
                </c:pt>
                <c:pt idx="557">
                  <c:v>-1.11036</c:v>
                </c:pt>
                <c:pt idx="558">
                  <c:v>-1.1144799999999999</c:v>
                </c:pt>
                <c:pt idx="559">
                  <c:v>-1.1107200000000002</c:v>
                </c:pt>
                <c:pt idx="560">
                  <c:v>-1.09612</c:v>
                </c:pt>
                <c:pt idx="561">
                  <c:v>-0.9462799999999999</c:v>
                </c:pt>
                <c:pt idx="562">
                  <c:v>-0.78639999999999999</c:v>
                </c:pt>
                <c:pt idx="563">
                  <c:v>-0.61699999999999999</c:v>
                </c:pt>
                <c:pt idx="564">
                  <c:v>-0.44468000000000002</c:v>
                </c:pt>
                <c:pt idx="565">
                  <c:v>-0.38891999999999999</c:v>
                </c:pt>
                <c:pt idx="566">
                  <c:v>-0.15816</c:v>
                </c:pt>
                <c:pt idx="567">
                  <c:v>-5.8200000000000002E-2</c:v>
                </c:pt>
                <c:pt idx="568">
                  <c:v>1.404E-2</c:v>
                </c:pt>
                <c:pt idx="569">
                  <c:v>2.9080000000000002E-2</c:v>
                </c:pt>
                <c:pt idx="570">
                  <c:v>3.3119999999999997E-2</c:v>
                </c:pt>
                <c:pt idx="571">
                  <c:v>3.2719999999999999E-2</c:v>
                </c:pt>
                <c:pt idx="572">
                  <c:v>3.5319999999999997E-2</c:v>
                </c:pt>
                <c:pt idx="573">
                  <c:v>2.3480000000000001E-2</c:v>
                </c:pt>
                <c:pt idx="574">
                  <c:v>3.092E-2</c:v>
                </c:pt>
                <c:pt idx="575">
                  <c:v>1.4480000000000002E-2</c:v>
                </c:pt>
                <c:pt idx="576">
                  <c:v>-4.0799999999999994E-3</c:v>
                </c:pt>
                <c:pt idx="577">
                  <c:v>-3.6799999999999997E-3</c:v>
                </c:pt>
                <c:pt idx="578">
                  <c:v>-1.8319999999999999E-2</c:v>
                </c:pt>
                <c:pt idx="579">
                  <c:v>-3.3079999999999998E-2</c:v>
                </c:pt>
                <c:pt idx="580">
                  <c:v>-1.6240000000000001E-2</c:v>
                </c:pt>
                <c:pt idx="581">
                  <c:v>-1.6319999999999998E-2</c:v>
                </c:pt>
                <c:pt idx="582">
                  <c:v>-7.4799999999999997E-3</c:v>
                </c:pt>
                <c:pt idx="583">
                  <c:v>-2.6800000000000001E-3</c:v>
                </c:pt>
                <c:pt idx="584">
                  <c:v>-3.4399999999999999E-3</c:v>
                </c:pt>
                <c:pt idx="585">
                  <c:v>1.48E-3</c:v>
                </c:pt>
                <c:pt idx="586">
                  <c:v>7.92E-3</c:v>
                </c:pt>
                <c:pt idx="587">
                  <c:v>4.0799999999999994E-3</c:v>
                </c:pt>
                <c:pt idx="588">
                  <c:v>9.1599999999999997E-3</c:v>
                </c:pt>
                <c:pt idx="589">
                  <c:v>1.0840000000000001E-2</c:v>
                </c:pt>
                <c:pt idx="590">
                  <c:v>-1.2800000000000001E-3</c:v>
                </c:pt>
                <c:pt idx="591">
                  <c:v>2.1199999999999999E-3</c:v>
                </c:pt>
                <c:pt idx="592">
                  <c:v>4.7999999999999996E-3</c:v>
                </c:pt>
                <c:pt idx="593">
                  <c:v>-4.64E-3</c:v>
                </c:pt>
                <c:pt idx="594">
                  <c:v>-6.28E-3</c:v>
                </c:pt>
                <c:pt idx="595">
                  <c:v>-1.4759999999999999E-2</c:v>
                </c:pt>
                <c:pt idx="596">
                  <c:v>-6.1600000000000005E-3</c:v>
                </c:pt>
                <c:pt idx="597">
                  <c:v>-2.3600000000000001E-3</c:v>
                </c:pt>
                <c:pt idx="598">
                  <c:v>5.876E-2</c:v>
                </c:pt>
                <c:pt idx="599">
                  <c:v>0.28131999999999996</c:v>
                </c:pt>
                <c:pt idx="600">
                  <c:v>0.39551999999999998</c:v>
                </c:pt>
                <c:pt idx="601">
                  <c:v>0.56188000000000005</c:v>
                </c:pt>
                <c:pt idx="602">
                  <c:v>0.73228000000000004</c:v>
                </c:pt>
                <c:pt idx="603">
                  <c:v>0.89327999999999996</c:v>
                </c:pt>
                <c:pt idx="604">
                  <c:v>1.0611200000000001</c:v>
                </c:pt>
                <c:pt idx="605">
                  <c:v>1.11836</c:v>
                </c:pt>
                <c:pt idx="606">
                  <c:v>1.105</c:v>
                </c:pt>
                <c:pt idx="607">
                  <c:v>1.10012</c:v>
                </c:pt>
                <c:pt idx="608">
                  <c:v>1.1000000000000001</c:v>
                </c:pt>
                <c:pt idx="609">
                  <c:v>1.1022399999999999</c:v>
                </c:pt>
                <c:pt idx="610">
                  <c:v>1.1030799999999998</c:v>
                </c:pt>
                <c:pt idx="611">
                  <c:v>1.0962799999999999</c:v>
                </c:pt>
                <c:pt idx="612">
                  <c:v>1.09124</c:v>
                </c:pt>
                <c:pt idx="613">
                  <c:v>1.0866400000000001</c:v>
                </c:pt>
                <c:pt idx="614">
                  <c:v>1.1015200000000001</c:v>
                </c:pt>
                <c:pt idx="615">
                  <c:v>1.1018399999999999</c:v>
                </c:pt>
                <c:pt idx="616">
                  <c:v>1.109</c:v>
                </c:pt>
                <c:pt idx="617">
                  <c:v>1.0986</c:v>
                </c:pt>
                <c:pt idx="618">
                  <c:v>1.0669200000000001</c:v>
                </c:pt>
                <c:pt idx="619">
                  <c:v>0.93</c:v>
                </c:pt>
                <c:pt idx="620">
                  <c:v>0.82563999999999993</c:v>
                </c:pt>
                <c:pt idx="621">
                  <c:v>0.62503999999999993</c:v>
                </c:pt>
                <c:pt idx="622">
                  <c:v>0.57172000000000001</c:v>
                </c:pt>
                <c:pt idx="623">
                  <c:v>0.35271999999999998</c:v>
                </c:pt>
                <c:pt idx="624">
                  <c:v>0.19064</c:v>
                </c:pt>
                <c:pt idx="625">
                  <c:v>5.8160000000000003E-2</c:v>
                </c:pt>
                <c:pt idx="626">
                  <c:v>4.8680000000000001E-2</c:v>
                </c:pt>
                <c:pt idx="627">
                  <c:v>3.0239999999999996E-2</c:v>
                </c:pt>
                <c:pt idx="628">
                  <c:v>1.9640000000000001E-2</c:v>
                </c:pt>
                <c:pt idx="629">
                  <c:v>1.04E-2</c:v>
                </c:pt>
                <c:pt idx="630">
                  <c:v>-4.0000000000000002E-4</c:v>
                </c:pt>
                <c:pt idx="631">
                  <c:v>1.6319999999999998E-2</c:v>
                </c:pt>
                <c:pt idx="632">
                  <c:v>2.2759999999999999E-2</c:v>
                </c:pt>
                <c:pt idx="633">
                  <c:v>1.3519999999999999E-2</c:v>
                </c:pt>
                <c:pt idx="634">
                  <c:v>1.4759999999999999E-2</c:v>
                </c:pt>
                <c:pt idx="635">
                  <c:v>2.7439999999999999E-2</c:v>
                </c:pt>
                <c:pt idx="636">
                  <c:v>2.3519999999999999E-2</c:v>
                </c:pt>
                <c:pt idx="637">
                  <c:v>2.1480000000000003E-2</c:v>
                </c:pt>
                <c:pt idx="638">
                  <c:v>1.2800000000000001E-2</c:v>
                </c:pt>
                <c:pt idx="639">
                  <c:v>6.3600000000000002E-3</c:v>
                </c:pt>
                <c:pt idx="640">
                  <c:v>1.6840000000000001E-2</c:v>
                </c:pt>
                <c:pt idx="641">
                  <c:v>1.0240000000000001E-2</c:v>
                </c:pt>
                <c:pt idx="642">
                  <c:v>-2.32E-3</c:v>
                </c:pt>
                <c:pt idx="643">
                  <c:v>-4.0000000000000002E-4</c:v>
                </c:pt>
                <c:pt idx="644">
                  <c:v>-5.8799999999999998E-3</c:v>
                </c:pt>
                <c:pt idx="645">
                  <c:v>-1.3680000000000001E-2</c:v>
                </c:pt>
                <c:pt idx="646">
                  <c:v>-1.048E-2</c:v>
                </c:pt>
                <c:pt idx="647">
                  <c:v>-8.9200000000000008E-3</c:v>
                </c:pt>
                <c:pt idx="648">
                  <c:v>-1.248E-2</c:v>
                </c:pt>
                <c:pt idx="649">
                  <c:v>4.28E-3</c:v>
                </c:pt>
                <c:pt idx="650">
                  <c:v>5.4000000000000003E-3</c:v>
                </c:pt>
                <c:pt idx="651">
                  <c:v>6.0400000000000002E-3</c:v>
                </c:pt>
                <c:pt idx="652">
                  <c:v>-2.5600000000000002E-3</c:v>
                </c:pt>
                <c:pt idx="653">
                  <c:v>-6.6400000000000009E-3</c:v>
                </c:pt>
                <c:pt idx="654">
                  <c:v>-2.0319999999999998E-2</c:v>
                </c:pt>
                <c:pt idx="655">
                  <c:v>-1.7759999999999998E-2</c:v>
                </c:pt>
                <c:pt idx="656">
                  <c:v>-3.9439999999999996E-2</c:v>
                </c:pt>
                <c:pt idx="657">
                  <c:v>-5.04E-2</c:v>
                </c:pt>
                <c:pt idx="658">
                  <c:v>-0.17672000000000002</c:v>
                </c:pt>
                <c:pt idx="659">
                  <c:v>-0.47939999999999999</c:v>
                </c:pt>
                <c:pt idx="660">
                  <c:v>-0.79491999999999996</c:v>
                </c:pt>
                <c:pt idx="661">
                  <c:v>-1.1091600000000001</c:v>
                </c:pt>
                <c:pt idx="662">
                  <c:v>-1.3307599999999999</c:v>
                </c:pt>
                <c:pt idx="663">
                  <c:v>-1.6566799999999999</c:v>
                </c:pt>
                <c:pt idx="664">
                  <c:v>-1.9821200000000001</c:v>
                </c:pt>
                <c:pt idx="665">
                  <c:v>-2.1322799999999997</c:v>
                </c:pt>
                <c:pt idx="666">
                  <c:v>-2.173</c:v>
                </c:pt>
                <c:pt idx="667">
                  <c:v>-2.1859999999999999</c:v>
                </c:pt>
                <c:pt idx="668">
                  <c:v>-2.1933599999999998</c:v>
                </c:pt>
                <c:pt idx="669">
                  <c:v>-2.1901999999999999</c:v>
                </c:pt>
                <c:pt idx="670">
                  <c:v>-2.1884399999999999</c:v>
                </c:pt>
                <c:pt idx="671">
                  <c:v>-2.1940400000000002</c:v>
                </c:pt>
                <c:pt idx="672">
                  <c:v>-2.1980400000000002</c:v>
                </c:pt>
                <c:pt idx="673">
                  <c:v>-2.1915200000000001</c:v>
                </c:pt>
                <c:pt idx="674">
                  <c:v>-2.1999200000000001</c:v>
                </c:pt>
                <c:pt idx="675">
                  <c:v>-2.2009599999999998</c:v>
                </c:pt>
                <c:pt idx="676">
                  <c:v>-2.2041200000000001</c:v>
                </c:pt>
                <c:pt idx="677">
                  <c:v>-2.2134</c:v>
                </c:pt>
                <c:pt idx="678">
                  <c:v>-2.2070400000000001</c:v>
                </c:pt>
                <c:pt idx="679">
                  <c:v>-2.16892</c:v>
                </c:pt>
                <c:pt idx="680">
                  <c:v>-1.9281200000000001</c:v>
                </c:pt>
                <c:pt idx="681">
                  <c:v>-1.70872</c:v>
                </c:pt>
                <c:pt idx="682">
                  <c:v>-1.38184</c:v>
                </c:pt>
                <c:pt idx="683">
                  <c:v>-1.0480799999999999</c:v>
                </c:pt>
                <c:pt idx="684">
                  <c:v>-0.69552000000000003</c:v>
                </c:pt>
                <c:pt idx="685">
                  <c:v>-0.37703999999999999</c:v>
                </c:pt>
                <c:pt idx="686">
                  <c:v>-0.16339999999999999</c:v>
                </c:pt>
                <c:pt idx="687">
                  <c:v>-1.0359999999999999E-2</c:v>
                </c:pt>
                <c:pt idx="688">
                  <c:v>-1.7600000000000001E-3</c:v>
                </c:pt>
                <c:pt idx="689">
                  <c:v>4.0000000000000003E-5</c:v>
                </c:pt>
                <c:pt idx="690">
                  <c:v>2.2399999999999998E-3</c:v>
                </c:pt>
                <c:pt idx="691">
                  <c:v>-8.5599999999999999E-3</c:v>
                </c:pt>
                <c:pt idx="692">
                  <c:v>-1.248E-2</c:v>
                </c:pt>
                <c:pt idx="693">
                  <c:v>-6.4799999999999996E-3</c:v>
                </c:pt>
                <c:pt idx="694">
                  <c:v>-2.96E-3</c:v>
                </c:pt>
                <c:pt idx="695">
                  <c:v>-4.1999999999999997E-3</c:v>
                </c:pt>
                <c:pt idx="696">
                  <c:v>-5.7600000000000004E-3</c:v>
                </c:pt>
                <c:pt idx="697">
                  <c:v>-8.6800000000000002E-3</c:v>
                </c:pt>
                <c:pt idx="698">
                  <c:v>-5.96E-3</c:v>
                </c:pt>
                <c:pt idx="699">
                  <c:v>-9.5200000000000007E-3</c:v>
                </c:pt>
                <c:pt idx="700">
                  <c:v>5.8799999999999998E-3</c:v>
                </c:pt>
                <c:pt idx="701">
                  <c:v>9.0799999999999995E-3</c:v>
                </c:pt>
                <c:pt idx="702">
                  <c:v>2.3600000000000001E-3</c:v>
                </c:pt>
                <c:pt idx="703">
                  <c:v>1.6000000000000001E-4</c:v>
                </c:pt>
                <c:pt idx="704">
                  <c:v>-4.5200000000000006E-3</c:v>
                </c:pt>
                <c:pt idx="705">
                  <c:v>-8.9999999999999993E-3</c:v>
                </c:pt>
                <c:pt idx="706">
                  <c:v>-9.1599999999999997E-3</c:v>
                </c:pt>
                <c:pt idx="707">
                  <c:v>-1.576E-2</c:v>
                </c:pt>
                <c:pt idx="708">
                  <c:v>-1.1359999999999999E-2</c:v>
                </c:pt>
                <c:pt idx="709">
                  <c:v>-1.668E-2</c:v>
                </c:pt>
                <c:pt idx="710">
                  <c:v>-1.4719999999999999E-2</c:v>
                </c:pt>
                <c:pt idx="711">
                  <c:v>1.9359999999999999E-2</c:v>
                </c:pt>
                <c:pt idx="712">
                  <c:v>0.22771999999999998</c:v>
                </c:pt>
                <c:pt idx="713">
                  <c:v>0.57123999999999997</c:v>
                </c:pt>
                <c:pt idx="714">
                  <c:v>0.90639999999999998</c:v>
                </c:pt>
                <c:pt idx="715">
                  <c:v>1.1184799999999999</c:v>
                </c:pt>
                <c:pt idx="716">
                  <c:v>1.4523200000000001</c:v>
                </c:pt>
                <c:pt idx="717">
                  <c:v>1.6670799999999999</c:v>
                </c:pt>
                <c:pt idx="718">
                  <c:v>1.9883200000000001</c:v>
                </c:pt>
                <c:pt idx="719">
                  <c:v>2.1829999999999998</c:v>
                </c:pt>
                <c:pt idx="720">
                  <c:v>2.1936</c:v>
                </c:pt>
                <c:pt idx="721">
                  <c:v>2.1898</c:v>
                </c:pt>
                <c:pt idx="722">
                  <c:v>2.19008</c:v>
                </c:pt>
                <c:pt idx="723">
                  <c:v>2.1928799999999997</c:v>
                </c:pt>
                <c:pt idx="724">
                  <c:v>2.19956</c:v>
                </c:pt>
                <c:pt idx="725">
                  <c:v>2.19964</c:v>
                </c:pt>
                <c:pt idx="726">
                  <c:v>2.1930000000000001</c:v>
                </c:pt>
                <c:pt idx="727">
                  <c:v>2.19564</c:v>
                </c:pt>
                <c:pt idx="728">
                  <c:v>2.1968799999999997</c:v>
                </c:pt>
                <c:pt idx="729">
                  <c:v>2.1917200000000001</c:v>
                </c:pt>
                <c:pt idx="730">
                  <c:v>2.1904400000000002</c:v>
                </c:pt>
                <c:pt idx="731">
                  <c:v>2.0728400000000002</c:v>
                </c:pt>
                <c:pt idx="732">
                  <c:v>1.8817999999999999</c:v>
                </c:pt>
                <c:pt idx="733">
                  <c:v>1.4443600000000001</c:v>
                </c:pt>
                <c:pt idx="734">
                  <c:v>1.11696</c:v>
                </c:pt>
                <c:pt idx="735">
                  <c:v>0.78527999999999998</c:v>
                </c:pt>
                <c:pt idx="736">
                  <c:v>0.67576000000000003</c:v>
                </c:pt>
                <c:pt idx="737">
                  <c:v>0.34355999999999998</c:v>
                </c:pt>
                <c:pt idx="738">
                  <c:v>7.6999999999999999E-2</c:v>
                </c:pt>
                <c:pt idx="739">
                  <c:v>-8.8000000000000005E-3</c:v>
                </c:pt>
                <c:pt idx="740">
                  <c:v>-4.1999999999999997E-3</c:v>
                </c:pt>
                <c:pt idx="741">
                  <c:v>-3.0800000000000003E-3</c:v>
                </c:pt>
                <c:pt idx="742">
                  <c:v>3.1199999999999999E-3</c:v>
                </c:pt>
                <c:pt idx="743">
                  <c:v>-2.6800000000000001E-3</c:v>
                </c:pt>
                <c:pt idx="744">
                  <c:v>-1.3599999999999999E-3</c:v>
                </c:pt>
                <c:pt idx="745">
                  <c:v>8.0000000000000007E-5</c:v>
                </c:pt>
                <c:pt idx="746">
                  <c:v>8.9999999999999993E-3</c:v>
                </c:pt>
                <c:pt idx="747">
                  <c:v>8.8000000000000003E-4</c:v>
                </c:pt>
                <c:pt idx="748">
                  <c:v>3.3200000000000005E-3</c:v>
                </c:pt>
                <c:pt idx="749">
                  <c:v>-3.2000000000000002E-3</c:v>
                </c:pt>
                <c:pt idx="750">
                  <c:v>0</c:v>
                </c:pt>
                <c:pt idx="751">
                  <c:v>3.7200000000000002E-3</c:v>
                </c:pt>
                <c:pt idx="752">
                  <c:v>-1.8800000000000002E-3</c:v>
                </c:pt>
                <c:pt idx="753">
                  <c:v>-2.32E-3</c:v>
                </c:pt>
                <c:pt idx="754">
                  <c:v>-2.9199999999999999E-3</c:v>
                </c:pt>
                <c:pt idx="755">
                  <c:v>-2E-3</c:v>
                </c:pt>
                <c:pt idx="756">
                  <c:v>-1.4E-3</c:v>
                </c:pt>
                <c:pt idx="757">
                  <c:v>6.5200000000000006E-3</c:v>
                </c:pt>
                <c:pt idx="758">
                  <c:v>0.01</c:v>
                </c:pt>
                <c:pt idx="759">
                  <c:v>4.0400000000000002E-3</c:v>
                </c:pt>
                <c:pt idx="760">
                  <c:v>5.7200000000000003E-3</c:v>
                </c:pt>
                <c:pt idx="761">
                  <c:v>7.4400000000000004E-3</c:v>
                </c:pt>
                <c:pt idx="762">
                  <c:v>9.8799999999999999E-3</c:v>
                </c:pt>
                <c:pt idx="763">
                  <c:v>1.2440000000000001E-2</c:v>
                </c:pt>
                <c:pt idx="764">
                  <c:v>6.0000000000000001E-3</c:v>
                </c:pt>
                <c:pt idx="765">
                  <c:v>1.24E-3</c:v>
                </c:pt>
                <c:pt idx="766">
                  <c:v>-1.8399999999999998E-3</c:v>
                </c:pt>
                <c:pt idx="767">
                  <c:v>-6.6E-3</c:v>
                </c:pt>
                <c:pt idx="768">
                  <c:v>-9.0799999999999995E-3</c:v>
                </c:pt>
                <c:pt idx="769">
                  <c:v>-1.06E-2</c:v>
                </c:pt>
                <c:pt idx="770">
                  <c:v>-8.8000000000000005E-3</c:v>
                </c:pt>
                <c:pt idx="771">
                  <c:v>-8.3999999999999995E-3</c:v>
                </c:pt>
                <c:pt idx="772">
                  <c:v>-9.0799999999999995E-3</c:v>
                </c:pt>
                <c:pt idx="773">
                  <c:v>-1.9480000000000001E-2</c:v>
                </c:pt>
                <c:pt idx="774">
                  <c:v>-0.19716</c:v>
                </c:pt>
                <c:pt idx="775">
                  <c:v>-0.57991999999999999</c:v>
                </c:pt>
                <c:pt idx="776">
                  <c:v>-0.91300000000000003</c:v>
                </c:pt>
                <c:pt idx="777">
                  <c:v>-1.5780000000000001</c:v>
                </c:pt>
                <c:pt idx="778">
                  <c:v>-1.9110799999999999</c:v>
                </c:pt>
                <c:pt idx="779">
                  <c:v>-2.40448</c:v>
                </c:pt>
                <c:pt idx="780">
                  <c:v>-2.8917999999999999</c:v>
                </c:pt>
                <c:pt idx="781">
                  <c:v>-3.2080799999999998</c:v>
                </c:pt>
                <c:pt idx="782">
                  <c:v>-3.3148800000000005</c:v>
                </c:pt>
                <c:pt idx="783">
                  <c:v>-3.3154800000000004</c:v>
                </c:pt>
                <c:pt idx="784">
                  <c:v>-3.3080400000000001</c:v>
                </c:pt>
                <c:pt idx="785">
                  <c:v>-3.30796</c:v>
                </c:pt>
                <c:pt idx="786">
                  <c:v>-3.3085599999999999</c:v>
                </c:pt>
                <c:pt idx="787">
                  <c:v>-3.3107599999999997</c:v>
                </c:pt>
                <c:pt idx="788">
                  <c:v>-3.3080800000000004</c:v>
                </c:pt>
                <c:pt idx="789">
                  <c:v>-3.3141599999999998</c:v>
                </c:pt>
                <c:pt idx="790">
                  <c:v>-3.3077999999999999</c:v>
                </c:pt>
                <c:pt idx="791">
                  <c:v>-3.3103199999999999</c:v>
                </c:pt>
                <c:pt idx="792">
                  <c:v>-3.3108800000000005</c:v>
                </c:pt>
                <c:pt idx="793">
                  <c:v>-3.3065599999999997</c:v>
                </c:pt>
                <c:pt idx="794">
                  <c:v>-3.07952</c:v>
                </c:pt>
                <c:pt idx="795">
                  <c:v>-2.6511200000000001</c:v>
                </c:pt>
                <c:pt idx="796">
                  <c:v>-2.15944</c:v>
                </c:pt>
                <c:pt idx="797">
                  <c:v>-1.6626000000000001</c:v>
                </c:pt>
                <c:pt idx="798">
                  <c:v>-1.3320399999999999</c:v>
                </c:pt>
                <c:pt idx="799">
                  <c:v>-0.66696</c:v>
                </c:pt>
                <c:pt idx="800">
                  <c:v>-0.34420000000000001</c:v>
                </c:pt>
                <c:pt idx="801">
                  <c:v>-6.9120000000000001E-2</c:v>
                </c:pt>
                <c:pt idx="802">
                  <c:v>-1.9599999999999999E-3</c:v>
                </c:pt>
                <c:pt idx="803">
                  <c:v>1.9599999999999999E-3</c:v>
                </c:pt>
                <c:pt idx="804">
                  <c:v>-3.7200000000000002E-3</c:v>
                </c:pt>
                <c:pt idx="805">
                  <c:v>-4.7600000000000003E-3</c:v>
                </c:pt>
                <c:pt idx="806">
                  <c:v>3.7200000000000002E-3</c:v>
                </c:pt>
                <c:pt idx="807">
                  <c:v>5.3600000000000002E-3</c:v>
                </c:pt>
                <c:pt idx="808">
                  <c:v>-4.5200000000000006E-3</c:v>
                </c:pt>
                <c:pt idx="809">
                  <c:v>-6.4799999999999996E-3</c:v>
                </c:pt>
                <c:pt idx="810">
                  <c:v>-2.5480000000000003E-2</c:v>
                </c:pt>
                <c:pt idx="811">
                  <c:v>-3.6920000000000001E-2</c:v>
                </c:pt>
                <c:pt idx="812">
                  <c:v>9.9639999999999992E-2</c:v>
                </c:pt>
                <c:pt idx="813">
                  <c:v>0.43319999999999997</c:v>
                </c:pt>
                <c:pt idx="814">
                  <c:v>0.92452000000000012</c:v>
                </c:pt>
                <c:pt idx="815">
                  <c:v>1.2614399999999999</c:v>
                </c:pt>
                <c:pt idx="816">
                  <c:v>1.774</c:v>
                </c:pt>
                <c:pt idx="817">
                  <c:v>2.2837200000000002</c:v>
                </c:pt>
                <c:pt idx="818">
                  <c:v>2.62432</c:v>
                </c:pt>
                <c:pt idx="819">
                  <c:v>3.1583200000000002</c:v>
                </c:pt>
                <c:pt idx="820">
                  <c:v>3.2806800000000003</c:v>
                </c:pt>
                <c:pt idx="821">
                  <c:v>3.32104</c:v>
                </c:pt>
                <c:pt idx="822">
                  <c:v>3.3159199999999998</c:v>
                </c:pt>
                <c:pt idx="823">
                  <c:v>3.3045199999999997</c:v>
                </c:pt>
                <c:pt idx="824">
                  <c:v>3.3096400000000004</c:v>
                </c:pt>
                <c:pt idx="825">
                  <c:v>3.3002800000000003</c:v>
                </c:pt>
                <c:pt idx="826">
                  <c:v>3.2932399999999999</c:v>
                </c:pt>
                <c:pt idx="827">
                  <c:v>3.2936000000000001</c:v>
                </c:pt>
                <c:pt idx="828">
                  <c:v>3.26816</c:v>
                </c:pt>
                <c:pt idx="829">
                  <c:v>3.1429999999999998</c:v>
                </c:pt>
                <c:pt idx="830">
                  <c:v>2.7523599999999999</c:v>
                </c:pt>
                <c:pt idx="831">
                  <c:v>2.4190800000000001</c:v>
                </c:pt>
                <c:pt idx="832">
                  <c:v>1.7587999999999999</c:v>
                </c:pt>
                <c:pt idx="833">
                  <c:v>1.4398</c:v>
                </c:pt>
                <c:pt idx="834">
                  <c:v>0.78180000000000005</c:v>
                </c:pt>
                <c:pt idx="835">
                  <c:v>0.31516</c:v>
                </c:pt>
                <c:pt idx="836">
                  <c:v>0.11155999999999999</c:v>
                </c:pt>
                <c:pt idx="837">
                  <c:v>1.668E-2</c:v>
                </c:pt>
                <c:pt idx="838">
                  <c:v>2.24E-2</c:v>
                </c:pt>
                <c:pt idx="839">
                  <c:v>1.4999999999999999E-2</c:v>
                </c:pt>
                <c:pt idx="840">
                  <c:v>1.0840000000000001E-2</c:v>
                </c:pt>
                <c:pt idx="841">
                  <c:v>5.28E-3</c:v>
                </c:pt>
                <c:pt idx="842">
                  <c:v>7.3599999999999994E-3</c:v>
                </c:pt>
                <c:pt idx="843">
                  <c:v>-9.1599999999999997E-3</c:v>
                </c:pt>
                <c:pt idx="844">
                  <c:v>-1.6319999999999998E-2</c:v>
                </c:pt>
                <c:pt idx="845">
                  <c:v>-1.0159999999999999E-2</c:v>
                </c:pt>
                <c:pt idx="846">
                  <c:v>4.0000000000000002E-4</c:v>
                </c:pt>
                <c:pt idx="847">
                  <c:v>-1.004E-2</c:v>
                </c:pt>
                <c:pt idx="848">
                  <c:v>-8.4400000000000013E-3</c:v>
                </c:pt>
                <c:pt idx="849">
                  <c:v>-1.2320000000000001E-2</c:v>
                </c:pt>
                <c:pt idx="850">
                  <c:v>-4.4000000000000003E-3</c:v>
                </c:pt>
                <c:pt idx="851">
                  <c:v>2.0800000000000003E-3</c:v>
                </c:pt>
                <c:pt idx="852">
                  <c:v>-1.6799999999999999E-2</c:v>
                </c:pt>
                <c:pt idx="853">
                  <c:v>-2.5680000000000001E-2</c:v>
                </c:pt>
                <c:pt idx="854">
                  <c:v>-1.6719999999999999E-2</c:v>
                </c:pt>
                <c:pt idx="855">
                  <c:v>-1.644E-2</c:v>
                </c:pt>
                <c:pt idx="856">
                  <c:v>-0.22140000000000001</c:v>
                </c:pt>
                <c:pt idx="857">
                  <c:v>-0.47528000000000004</c:v>
                </c:pt>
                <c:pt idx="858">
                  <c:v>-1.0804400000000001</c:v>
                </c:pt>
                <c:pt idx="859">
                  <c:v>-1.7320799999999998</c:v>
                </c:pt>
                <c:pt idx="860">
                  <c:v>-2.3963999999999999</c:v>
                </c:pt>
                <c:pt idx="861">
                  <c:v>-3.06704</c:v>
                </c:pt>
                <c:pt idx="862">
                  <c:v>-3.5174400000000001</c:v>
                </c:pt>
                <c:pt idx="863">
                  <c:v>-4.1896399999999998</c:v>
                </c:pt>
                <c:pt idx="864">
                  <c:v>-4.383</c:v>
                </c:pt>
                <c:pt idx="865">
                  <c:v>-4.4393199999999995</c:v>
                </c:pt>
                <c:pt idx="866">
                  <c:v>-4.4335599999999999</c:v>
                </c:pt>
                <c:pt idx="867">
                  <c:v>-4.43208</c:v>
                </c:pt>
                <c:pt idx="868">
                  <c:v>-4.4326400000000001</c:v>
                </c:pt>
                <c:pt idx="869">
                  <c:v>-4.4366000000000003</c:v>
                </c:pt>
                <c:pt idx="870">
                  <c:v>-4.4401599999999997</c:v>
                </c:pt>
                <c:pt idx="871">
                  <c:v>-4.4420000000000002</c:v>
                </c:pt>
                <c:pt idx="872">
                  <c:v>-4.44076</c:v>
                </c:pt>
                <c:pt idx="873">
                  <c:v>-4.4364800000000004</c:v>
                </c:pt>
                <c:pt idx="874">
                  <c:v>-4.4489199999999993</c:v>
                </c:pt>
                <c:pt idx="875">
                  <c:v>-4.4525199999999998</c:v>
                </c:pt>
                <c:pt idx="876">
                  <c:v>-4.4421999999999997</c:v>
                </c:pt>
                <c:pt idx="877">
                  <c:v>-4.3746</c:v>
                </c:pt>
                <c:pt idx="878">
                  <c:v>-4.1035199999999996</c:v>
                </c:pt>
                <c:pt idx="879">
                  <c:v>-3.7734400000000003</c:v>
                </c:pt>
                <c:pt idx="880">
                  <c:v>-3.1271200000000001</c:v>
                </c:pt>
                <c:pt idx="881">
                  <c:v>-2.4614799999999999</c:v>
                </c:pt>
                <c:pt idx="882">
                  <c:v>-2.0128400000000002</c:v>
                </c:pt>
                <c:pt idx="883">
                  <c:v>-1.3420399999999999</c:v>
                </c:pt>
                <c:pt idx="884">
                  <c:v>-0.68908000000000003</c:v>
                </c:pt>
                <c:pt idx="885">
                  <c:v>-0.22468000000000002</c:v>
                </c:pt>
                <c:pt idx="886">
                  <c:v>-0.1106</c:v>
                </c:pt>
                <c:pt idx="887">
                  <c:v>9.0400000000000012E-3</c:v>
                </c:pt>
                <c:pt idx="888">
                  <c:v>1.524E-2</c:v>
                </c:pt>
                <c:pt idx="889">
                  <c:v>1.7399999999999999E-2</c:v>
                </c:pt>
                <c:pt idx="890">
                  <c:v>1.048E-2</c:v>
                </c:pt>
                <c:pt idx="891">
                  <c:v>2.0800000000000003E-3</c:v>
                </c:pt>
                <c:pt idx="892">
                  <c:v>-4.1600000000000005E-3</c:v>
                </c:pt>
                <c:pt idx="893">
                  <c:v>-1.26E-2</c:v>
                </c:pt>
                <c:pt idx="894">
                  <c:v>3.9199999999999999E-3</c:v>
                </c:pt>
                <c:pt idx="895">
                  <c:v>6.2399999999999999E-3</c:v>
                </c:pt>
                <c:pt idx="896">
                  <c:v>5.2399999999999999E-3</c:v>
                </c:pt>
                <c:pt idx="897">
                  <c:v>4.5200000000000006E-3</c:v>
                </c:pt>
                <c:pt idx="898">
                  <c:v>0.13904</c:v>
                </c:pt>
                <c:pt idx="899">
                  <c:v>0.48771999999999999</c:v>
                </c:pt>
                <c:pt idx="900">
                  <c:v>0.85803999999999991</c:v>
                </c:pt>
                <c:pt idx="901">
                  <c:v>1.2968</c:v>
                </c:pt>
                <c:pt idx="902">
                  <c:v>1.9568000000000001</c:v>
                </c:pt>
                <c:pt idx="903">
                  <c:v>2.61388</c:v>
                </c:pt>
                <c:pt idx="904">
                  <c:v>3.2789599999999997</c:v>
                </c:pt>
                <c:pt idx="905">
                  <c:v>3.8761999999999999</c:v>
                </c:pt>
                <c:pt idx="906">
                  <c:v>4.1610800000000001</c:v>
                </c:pt>
                <c:pt idx="907">
                  <c:v>4.4143600000000003</c:v>
                </c:pt>
                <c:pt idx="908">
                  <c:v>4.4257599999999995</c:v>
                </c:pt>
                <c:pt idx="909">
                  <c:v>4.4229599999999998</c:v>
                </c:pt>
                <c:pt idx="910">
                  <c:v>4.4256800000000007</c:v>
                </c:pt>
                <c:pt idx="911">
                  <c:v>4.4286799999999999</c:v>
                </c:pt>
                <c:pt idx="912">
                  <c:v>4.4256400000000005</c:v>
                </c:pt>
                <c:pt idx="913">
                  <c:v>4.4229599999999998</c:v>
                </c:pt>
                <c:pt idx="914">
                  <c:v>4.4264000000000001</c:v>
                </c:pt>
                <c:pt idx="915">
                  <c:v>4.2434000000000003</c:v>
                </c:pt>
                <c:pt idx="916">
                  <c:v>3.8500800000000002</c:v>
                </c:pt>
                <c:pt idx="917">
                  <c:v>3.47864</c:v>
                </c:pt>
                <c:pt idx="918">
                  <c:v>2.59212</c:v>
                </c:pt>
                <c:pt idx="919">
                  <c:v>1.9263599999999999</c:v>
                </c:pt>
                <c:pt idx="920">
                  <c:v>1.48092</c:v>
                </c:pt>
                <c:pt idx="921">
                  <c:v>1.0349600000000001</c:v>
                </c:pt>
                <c:pt idx="922">
                  <c:v>0.48111999999999999</c:v>
                </c:pt>
                <c:pt idx="923">
                  <c:v>0.1404</c:v>
                </c:pt>
                <c:pt idx="924">
                  <c:v>5.4799999999999996E-3</c:v>
                </c:pt>
                <c:pt idx="925">
                  <c:v>4.1600000000000005E-3</c:v>
                </c:pt>
                <c:pt idx="926">
                  <c:v>8.8000000000000003E-4</c:v>
                </c:pt>
                <c:pt idx="927">
                  <c:v>1.3599999999999999E-3</c:v>
                </c:pt>
                <c:pt idx="928">
                  <c:v>1.6000000000000001E-4</c:v>
                </c:pt>
                <c:pt idx="929">
                  <c:v>-1.8800000000000002E-3</c:v>
                </c:pt>
                <c:pt idx="930">
                  <c:v>-1.132E-2</c:v>
                </c:pt>
                <c:pt idx="931">
                  <c:v>-1.1559999999999999E-2</c:v>
                </c:pt>
                <c:pt idx="932">
                  <c:v>-2.5999999999999999E-3</c:v>
                </c:pt>
                <c:pt idx="933">
                  <c:v>-6.1200000000000004E-3</c:v>
                </c:pt>
                <c:pt idx="934">
                  <c:v>-6.8799999999999998E-3</c:v>
                </c:pt>
                <c:pt idx="935">
                  <c:v>-8.2799999999999992E-3</c:v>
                </c:pt>
                <c:pt idx="936">
                  <c:v>-6.6400000000000009E-3</c:v>
                </c:pt>
                <c:pt idx="937">
                  <c:v>-9.0799999999999995E-3</c:v>
                </c:pt>
                <c:pt idx="938">
                  <c:v>-1.8280000000000001E-2</c:v>
                </c:pt>
                <c:pt idx="939">
                  <c:v>-1.184E-2</c:v>
                </c:pt>
                <c:pt idx="940">
                  <c:v>-1.44E-2</c:v>
                </c:pt>
                <c:pt idx="941">
                  <c:v>-1.9519999999999999E-2</c:v>
                </c:pt>
                <c:pt idx="942">
                  <c:v>-1.5280000000000002E-2</c:v>
                </c:pt>
                <c:pt idx="943">
                  <c:v>-2.52E-2</c:v>
                </c:pt>
                <c:pt idx="944">
                  <c:v>-2.9319999999999999E-2</c:v>
                </c:pt>
                <c:pt idx="945">
                  <c:v>-4.7840000000000001E-2</c:v>
                </c:pt>
                <c:pt idx="946">
                  <c:v>-0.27479999999999999</c:v>
                </c:pt>
                <c:pt idx="947">
                  <c:v>-0.70688000000000006</c:v>
                </c:pt>
                <c:pt idx="948">
                  <c:v>-1.3304</c:v>
                </c:pt>
                <c:pt idx="949">
                  <c:v>-2.1379999999999999</c:v>
                </c:pt>
                <c:pt idx="950">
                  <c:v>-2.4136000000000002</c:v>
                </c:pt>
                <c:pt idx="951">
                  <c:v>-3.5171199999999998</c:v>
                </c:pt>
                <c:pt idx="952">
                  <c:v>-4.3296800000000006</c:v>
                </c:pt>
                <c:pt idx="953">
                  <c:v>-4.95296</c:v>
                </c:pt>
                <c:pt idx="954">
                  <c:v>-5.3688000000000002</c:v>
                </c:pt>
                <c:pt idx="955">
                  <c:v>-5.59</c:v>
                </c:pt>
                <c:pt idx="956">
                  <c:v>-5.6282800000000002</c:v>
                </c:pt>
                <c:pt idx="957">
                  <c:v>-5.6327199999999999</c:v>
                </c:pt>
                <c:pt idx="958">
                  <c:v>-5.6354800000000003</c:v>
                </c:pt>
                <c:pt idx="959">
                  <c:v>-5.6227199999999993</c:v>
                </c:pt>
                <c:pt idx="960">
                  <c:v>-5.5629599999999995</c:v>
                </c:pt>
                <c:pt idx="961">
                  <c:v>-5.4079600000000001</c:v>
                </c:pt>
                <c:pt idx="962">
                  <c:v>-4.8249599999999999</c:v>
                </c:pt>
                <c:pt idx="963">
                  <c:v>-4.4012400000000005</c:v>
                </c:pt>
                <c:pt idx="964">
                  <c:v>-3.5961199999999995</c:v>
                </c:pt>
                <c:pt idx="965">
                  <c:v>-2.75868</c:v>
                </c:pt>
                <c:pt idx="966">
                  <c:v>-1.9271200000000002</c:v>
                </c:pt>
                <c:pt idx="967">
                  <c:v>-1.14432</c:v>
                </c:pt>
                <c:pt idx="968">
                  <c:v>-0.56556000000000006</c:v>
                </c:pt>
                <c:pt idx="969">
                  <c:v>-0.19228000000000001</c:v>
                </c:pt>
                <c:pt idx="970">
                  <c:v>-4.3720000000000002E-2</c:v>
                </c:pt>
                <c:pt idx="971">
                  <c:v>-2.9199999999999999E-3</c:v>
                </c:pt>
                <c:pt idx="972">
                  <c:v>4.4000000000000002E-4</c:v>
                </c:pt>
                <c:pt idx="973">
                  <c:v>-6.4000000000000005E-4</c:v>
                </c:pt>
                <c:pt idx="974">
                  <c:v>-2.4399999999999999E-3</c:v>
                </c:pt>
                <c:pt idx="975">
                  <c:v>4.4000000000000002E-4</c:v>
                </c:pt>
                <c:pt idx="976">
                  <c:v>-1.7600000000000001E-3</c:v>
                </c:pt>
                <c:pt idx="977">
                  <c:v>-3.8E-3</c:v>
                </c:pt>
                <c:pt idx="978">
                  <c:v>2.9199999999999999E-3</c:v>
                </c:pt>
                <c:pt idx="979">
                  <c:v>-8.8000000000000003E-4</c:v>
                </c:pt>
                <c:pt idx="980">
                  <c:v>8.320000000000001E-3</c:v>
                </c:pt>
                <c:pt idx="981">
                  <c:v>4.6800000000000001E-3</c:v>
                </c:pt>
                <c:pt idx="982">
                  <c:v>5.0400000000000002E-3</c:v>
                </c:pt>
                <c:pt idx="983">
                  <c:v>8.6800000000000002E-3</c:v>
                </c:pt>
                <c:pt idx="984">
                  <c:v>1.112E-2</c:v>
                </c:pt>
                <c:pt idx="985">
                  <c:v>7.5920000000000001E-2</c:v>
                </c:pt>
                <c:pt idx="986">
                  <c:v>0.37384000000000001</c:v>
                </c:pt>
                <c:pt idx="987">
                  <c:v>0.90139999999999998</c:v>
                </c:pt>
                <c:pt idx="988">
                  <c:v>1.6375600000000001</c:v>
                </c:pt>
                <c:pt idx="989">
                  <c:v>2.4663599999999999</c:v>
                </c:pt>
                <c:pt idx="990">
                  <c:v>3.3006000000000002</c:v>
                </c:pt>
                <c:pt idx="991">
                  <c:v>4.1303999999999998</c:v>
                </c:pt>
                <c:pt idx="992">
                  <c:v>4.6251199999999999</c:v>
                </c:pt>
                <c:pt idx="993">
                  <c:v>5.0152400000000004</c:v>
                </c:pt>
                <c:pt idx="994">
                  <c:v>5.3927199999999997</c:v>
                </c:pt>
                <c:pt idx="995">
                  <c:v>5.5641999999999996</c:v>
                </c:pt>
                <c:pt idx="996">
                  <c:v>5.58108</c:v>
                </c:pt>
                <c:pt idx="997">
                  <c:v>5.5928000000000004</c:v>
                </c:pt>
                <c:pt idx="998">
                  <c:v>5.5925599999999998</c:v>
                </c:pt>
                <c:pt idx="999">
                  <c:v>5.6015600000000001</c:v>
                </c:pt>
                <c:pt idx="1000">
                  <c:v>5.6077599999999999</c:v>
                </c:pt>
                <c:pt idx="1001">
                  <c:v>5.6067999999999998</c:v>
                </c:pt>
                <c:pt idx="1002">
                  <c:v>5.6074000000000002</c:v>
                </c:pt>
                <c:pt idx="1003">
                  <c:v>5.6009599999999997</c:v>
                </c:pt>
                <c:pt idx="1004">
                  <c:v>5.5891199999999994</c:v>
                </c:pt>
                <c:pt idx="1005">
                  <c:v>5.5873599999999994</c:v>
                </c:pt>
                <c:pt idx="1006">
                  <c:v>5.5836399999999999</c:v>
                </c:pt>
                <c:pt idx="1007">
                  <c:v>5.5809600000000001</c:v>
                </c:pt>
                <c:pt idx="1008">
                  <c:v>5.5756399999999999</c:v>
                </c:pt>
                <c:pt idx="1009">
                  <c:v>5.5782400000000001</c:v>
                </c:pt>
                <c:pt idx="1010">
                  <c:v>5.5815999999999999</c:v>
                </c:pt>
                <c:pt idx="1011">
                  <c:v>5.585</c:v>
                </c:pt>
                <c:pt idx="1012">
                  <c:v>5.5890000000000004</c:v>
                </c:pt>
                <c:pt idx="1013">
                  <c:v>5.5878399999999999</c:v>
                </c:pt>
                <c:pt idx="1014">
                  <c:v>5.5850400000000002</c:v>
                </c:pt>
                <c:pt idx="1015">
                  <c:v>5.5848000000000004</c:v>
                </c:pt>
                <c:pt idx="1016">
                  <c:v>5.5826799999999999</c:v>
                </c:pt>
                <c:pt idx="1017">
                  <c:v>5.5772399999999998</c:v>
                </c:pt>
                <c:pt idx="1018">
                  <c:v>5.5731999999999999</c:v>
                </c:pt>
                <c:pt idx="1019">
                  <c:v>5.5681199999999995</c:v>
                </c:pt>
                <c:pt idx="1020">
                  <c:v>5.5653199999999998</c:v>
                </c:pt>
                <c:pt idx="1021">
                  <c:v>4.4396399999999998</c:v>
                </c:pt>
                <c:pt idx="1022">
                  <c:v>2.7667599999999997</c:v>
                </c:pt>
                <c:pt idx="1023">
                  <c:v>1.0953200000000001</c:v>
                </c:pt>
                <c:pt idx="1024">
                  <c:v>-0.62487999999999999</c:v>
                </c:pt>
                <c:pt idx="1025">
                  <c:v>-1.8519599999999998</c:v>
                </c:pt>
                <c:pt idx="1026">
                  <c:v>-4.30952</c:v>
                </c:pt>
                <c:pt idx="1027">
                  <c:v>-5.5415599999999996</c:v>
                </c:pt>
                <c:pt idx="1028">
                  <c:v>-6.2648400000000004</c:v>
                </c:pt>
                <c:pt idx="1029">
                  <c:v>-6.4396000000000004</c:v>
                </c:pt>
                <c:pt idx="1030">
                  <c:v>-6.5562399999999998</c:v>
                </c:pt>
                <c:pt idx="1031">
                  <c:v>-6.6634799999999998</c:v>
                </c:pt>
                <c:pt idx="1032">
                  <c:v>-6.7305199999999994</c:v>
                </c:pt>
                <c:pt idx="1033">
                  <c:v>-6.722360000000001</c:v>
                </c:pt>
                <c:pt idx="1034">
                  <c:v>-6.7297600000000006</c:v>
                </c:pt>
                <c:pt idx="1035">
                  <c:v>-6.7291600000000003</c:v>
                </c:pt>
                <c:pt idx="1036">
                  <c:v>-6.7264399999999993</c:v>
                </c:pt>
                <c:pt idx="1037">
                  <c:v>-6.7285600000000008</c:v>
                </c:pt>
                <c:pt idx="1038">
                  <c:v>-6.7378</c:v>
                </c:pt>
                <c:pt idx="1039">
                  <c:v>-6.7515600000000004</c:v>
                </c:pt>
                <c:pt idx="1040">
                  <c:v>-6.7612800000000002</c:v>
                </c:pt>
                <c:pt idx="1041">
                  <c:v>-6.7587999999999999</c:v>
                </c:pt>
                <c:pt idx="1042">
                  <c:v>-6.7628000000000004</c:v>
                </c:pt>
                <c:pt idx="1043">
                  <c:v>-6.7617199999999995</c:v>
                </c:pt>
                <c:pt idx="1044">
                  <c:v>-6.7564000000000002</c:v>
                </c:pt>
                <c:pt idx="1045">
                  <c:v>-6.7446800000000007</c:v>
                </c:pt>
                <c:pt idx="1046">
                  <c:v>-6.73428</c:v>
                </c:pt>
                <c:pt idx="1047">
                  <c:v>-6.7271999999999998</c:v>
                </c:pt>
                <c:pt idx="1048">
                  <c:v>-6.7290399999999995</c:v>
                </c:pt>
                <c:pt idx="1049">
                  <c:v>-6.7271999999999998</c:v>
                </c:pt>
                <c:pt idx="1050">
                  <c:v>-6.7245200000000001</c:v>
                </c:pt>
                <c:pt idx="1051">
                  <c:v>-6.7272399999999992</c:v>
                </c:pt>
                <c:pt idx="1052">
                  <c:v>-6.7365600000000008</c:v>
                </c:pt>
                <c:pt idx="1053">
                  <c:v>-6.7398399999999992</c:v>
                </c:pt>
                <c:pt idx="1054">
                  <c:v>-6.7364800000000002</c:v>
                </c:pt>
                <c:pt idx="1055">
                  <c:v>-6.7359600000000004</c:v>
                </c:pt>
                <c:pt idx="1056">
                  <c:v>-6.7344800000000005</c:v>
                </c:pt>
                <c:pt idx="1057">
                  <c:v>-6.7358000000000002</c:v>
                </c:pt>
                <c:pt idx="1058">
                  <c:v>-6.730360000000001</c:v>
                </c:pt>
                <c:pt idx="1059">
                  <c:v>-6.7240000000000002</c:v>
                </c:pt>
                <c:pt idx="1060">
                  <c:v>-6.7196399999999992</c:v>
                </c:pt>
                <c:pt idx="1061">
                  <c:v>-6.7195600000000004</c:v>
                </c:pt>
                <c:pt idx="1062">
                  <c:v>-6.7195600000000004</c:v>
                </c:pt>
                <c:pt idx="1063">
                  <c:v>-6.7195600000000004</c:v>
                </c:pt>
                <c:pt idx="1064">
                  <c:v>-6.7195600000000004</c:v>
                </c:pt>
                <c:pt idx="1065">
                  <c:v>-6.7201600000000008</c:v>
                </c:pt>
                <c:pt idx="1066">
                  <c:v>-6.7313600000000005</c:v>
                </c:pt>
                <c:pt idx="1067">
                  <c:v>-6.7364399999999991</c:v>
                </c:pt>
                <c:pt idx="1068">
                  <c:v>-6.7376399999999999</c:v>
                </c:pt>
                <c:pt idx="1069">
                  <c:v>-6.7363200000000001</c:v>
                </c:pt>
                <c:pt idx="1070">
                  <c:v>-6.7324000000000002</c:v>
                </c:pt>
                <c:pt idx="1071">
                  <c:v>-6.7196800000000003</c:v>
                </c:pt>
                <c:pt idx="1072">
                  <c:v>-6.6293199999999999</c:v>
                </c:pt>
                <c:pt idx="1073">
                  <c:v>-6.3884800000000004</c:v>
                </c:pt>
                <c:pt idx="1074">
                  <c:v>-6.2681199999999997</c:v>
                </c:pt>
                <c:pt idx="1075">
                  <c:v>-6.0360800000000001</c:v>
                </c:pt>
                <c:pt idx="1076">
                  <c:v>-5.8635999999999999</c:v>
                </c:pt>
                <c:pt idx="1077">
                  <c:v>-5.7527200000000001</c:v>
                </c:pt>
                <c:pt idx="1078">
                  <c:v>-5.6953199999999997</c:v>
                </c:pt>
                <c:pt idx="1079">
                  <c:v>-5.5733199999999998</c:v>
                </c:pt>
                <c:pt idx="1080">
                  <c:v>-5.5737199999999998</c:v>
                </c:pt>
                <c:pt idx="1081">
                  <c:v>-5.5797999999999996</c:v>
                </c:pt>
                <c:pt idx="1082">
                  <c:v>-5.5730000000000004</c:v>
                </c:pt>
                <c:pt idx="1083">
                  <c:v>-5.5752800000000002</c:v>
                </c:pt>
                <c:pt idx="1084">
                  <c:v>-5.5667999999999997</c:v>
                </c:pt>
                <c:pt idx="1085">
                  <c:v>-5.5693199999999994</c:v>
                </c:pt>
                <c:pt idx="1086">
                  <c:v>-5.5651999999999999</c:v>
                </c:pt>
                <c:pt idx="1087">
                  <c:v>-5.5636000000000001</c:v>
                </c:pt>
                <c:pt idx="1088">
                  <c:v>-5.5560800000000006</c:v>
                </c:pt>
                <c:pt idx="1089">
                  <c:v>-5.56508</c:v>
                </c:pt>
                <c:pt idx="1090">
                  <c:v>-5.56128</c:v>
                </c:pt>
                <c:pt idx="1091">
                  <c:v>-5.5593599999999999</c:v>
                </c:pt>
                <c:pt idx="1092">
                  <c:v>-5.5564400000000003</c:v>
                </c:pt>
                <c:pt idx="1093">
                  <c:v>-5.5491599999999996</c:v>
                </c:pt>
                <c:pt idx="1094">
                  <c:v>-5.5566399999999998</c:v>
                </c:pt>
                <c:pt idx="1095">
                  <c:v>-5.5644400000000003</c:v>
                </c:pt>
                <c:pt idx="1096">
                  <c:v>-5.4923599999999997</c:v>
                </c:pt>
                <c:pt idx="1097">
                  <c:v>-5.2169999999999996</c:v>
                </c:pt>
                <c:pt idx="1098">
                  <c:v>-4.9279599999999997</c:v>
                </c:pt>
                <c:pt idx="1099">
                  <c:v>-4.3107199999999999</c:v>
                </c:pt>
                <c:pt idx="1100">
                  <c:v>-3.49</c:v>
                </c:pt>
                <c:pt idx="1101">
                  <c:v>-2.67076</c:v>
                </c:pt>
                <c:pt idx="1102">
                  <c:v>-1.8438000000000001</c:v>
                </c:pt>
                <c:pt idx="1103">
                  <c:v>-1.0911200000000001</c:v>
                </c:pt>
                <c:pt idx="1104">
                  <c:v>-0.53452</c:v>
                </c:pt>
                <c:pt idx="1105">
                  <c:v>-0.16431999999999999</c:v>
                </c:pt>
                <c:pt idx="1106">
                  <c:v>-4.1480000000000003E-2</c:v>
                </c:pt>
                <c:pt idx="1107">
                  <c:v>-3.9039999999999998E-2</c:v>
                </c:pt>
                <c:pt idx="1108">
                  <c:v>-1.8880000000000001E-2</c:v>
                </c:pt>
                <c:pt idx="1109">
                  <c:v>-3.3200000000000005E-3</c:v>
                </c:pt>
                <c:pt idx="1110">
                  <c:v>1.4480000000000002E-2</c:v>
                </c:pt>
                <c:pt idx="1111">
                  <c:v>3.2039999999999999E-2</c:v>
                </c:pt>
                <c:pt idx="1112">
                  <c:v>2.6800000000000001E-3</c:v>
                </c:pt>
                <c:pt idx="1113">
                  <c:v>5.28E-3</c:v>
                </c:pt>
                <c:pt idx="1114">
                  <c:v>7.6E-3</c:v>
                </c:pt>
                <c:pt idx="1115">
                  <c:v>6.1200000000000004E-3</c:v>
                </c:pt>
                <c:pt idx="1116">
                  <c:v>-8.0000000000000007E-5</c:v>
                </c:pt>
                <c:pt idx="1117">
                  <c:v>-8.0000000000000007E-5</c:v>
                </c:pt>
                <c:pt idx="1118">
                  <c:v>-1.3080000000000001E-2</c:v>
                </c:pt>
                <c:pt idx="1119">
                  <c:v>-6.7599999999999995E-3</c:v>
                </c:pt>
                <c:pt idx="1120">
                  <c:v>-4.8799999999999998E-3</c:v>
                </c:pt>
                <c:pt idx="1121">
                  <c:v>-1.132E-2</c:v>
                </c:pt>
                <c:pt idx="1122">
                  <c:v>-1.256E-2</c:v>
                </c:pt>
                <c:pt idx="1123">
                  <c:v>-4.6800000000000001E-3</c:v>
                </c:pt>
                <c:pt idx="1124">
                  <c:v>2.5600000000000002E-3</c:v>
                </c:pt>
                <c:pt idx="1125">
                  <c:v>1.72E-2</c:v>
                </c:pt>
                <c:pt idx="1126">
                  <c:v>3.456E-2</c:v>
                </c:pt>
                <c:pt idx="1127">
                  <c:v>4.3439999999999999E-2</c:v>
                </c:pt>
                <c:pt idx="1128">
                  <c:v>4.684E-2</c:v>
                </c:pt>
                <c:pt idx="1129">
                  <c:v>4.3319999999999997E-2</c:v>
                </c:pt>
                <c:pt idx="1130">
                  <c:v>2.7560000000000001E-2</c:v>
                </c:pt>
                <c:pt idx="1131">
                  <c:v>1.8319999999999999E-2</c:v>
                </c:pt>
                <c:pt idx="1132">
                  <c:v>1.34E-2</c:v>
                </c:pt>
                <c:pt idx="1133">
                  <c:v>1.4E-3</c:v>
                </c:pt>
                <c:pt idx="1134">
                  <c:v>-9.4000000000000004E-3</c:v>
                </c:pt>
                <c:pt idx="1135">
                  <c:v>-9.4000000000000004E-3</c:v>
                </c:pt>
                <c:pt idx="1136">
                  <c:v>1.4E-3</c:v>
                </c:pt>
                <c:pt idx="1137">
                  <c:v>9.1999999999999998E-3</c:v>
                </c:pt>
                <c:pt idx="1138">
                  <c:v>1.6000000000000001E-3</c:v>
                </c:pt>
                <c:pt idx="1139">
                  <c:v>-3.1199999999999999E-3</c:v>
                </c:pt>
                <c:pt idx="1140">
                  <c:v>1E-3</c:v>
                </c:pt>
                <c:pt idx="1141">
                  <c:v>-1.052E-2</c:v>
                </c:pt>
                <c:pt idx="1142">
                  <c:v>-1.44E-2</c:v>
                </c:pt>
                <c:pt idx="1143">
                  <c:v>-1.0840000000000001E-2</c:v>
                </c:pt>
                <c:pt idx="1144">
                  <c:v>-9.640000000000001E-3</c:v>
                </c:pt>
                <c:pt idx="1145">
                  <c:v>5.8399999999999997E-3</c:v>
                </c:pt>
                <c:pt idx="1146">
                  <c:v>1.4959999999999999E-2</c:v>
                </c:pt>
                <c:pt idx="1147">
                  <c:v>8.9999999999999993E-3</c:v>
                </c:pt>
                <c:pt idx="1148">
                  <c:v>8.4400000000000013E-3</c:v>
                </c:pt>
                <c:pt idx="1149">
                  <c:v>1.2440000000000001E-2</c:v>
                </c:pt>
                <c:pt idx="1150">
                  <c:v>1.26E-2</c:v>
                </c:pt>
                <c:pt idx="1151">
                  <c:v>5.1600000000000005E-3</c:v>
                </c:pt>
                <c:pt idx="1152">
                  <c:v>-1.5199999999999999E-3</c:v>
                </c:pt>
                <c:pt idx="1153">
                  <c:v>-2.4399999999999999E-3</c:v>
                </c:pt>
                <c:pt idx="1154">
                  <c:v>-7.7200000000000003E-3</c:v>
                </c:pt>
                <c:pt idx="1155">
                  <c:v>-8.6800000000000002E-3</c:v>
                </c:pt>
                <c:pt idx="1156">
                  <c:v>-6.0400000000000002E-3</c:v>
                </c:pt>
                <c:pt idx="1157">
                  <c:v>-3.3600000000000001E-3</c:v>
                </c:pt>
                <c:pt idx="1158">
                  <c:v>-1.3599999999999999E-3</c:v>
                </c:pt>
                <c:pt idx="1159">
                  <c:v>-8.6800000000000002E-3</c:v>
                </c:pt>
                <c:pt idx="1160">
                  <c:v>-1.636E-2</c:v>
                </c:pt>
                <c:pt idx="1161">
                  <c:v>-8.0800000000000004E-3</c:v>
                </c:pt>
                <c:pt idx="1162">
                  <c:v>-7.4400000000000004E-3</c:v>
                </c:pt>
                <c:pt idx="1163">
                  <c:v>-8.0800000000000004E-3</c:v>
                </c:pt>
                <c:pt idx="1164">
                  <c:v>-1.108E-2</c:v>
                </c:pt>
                <c:pt idx="1165">
                  <c:v>-1.0999999999999999E-2</c:v>
                </c:pt>
                <c:pt idx="1166">
                  <c:v>-3.7200000000000002E-3</c:v>
                </c:pt>
                <c:pt idx="1167">
                  <c:v>-1.5199999999999999E-3</c:v>
                </c:pt>
                <c:pt idx="1168">
                  <c:v>-1.4159999999999999E-2</c:v>
                </c:pt>
                <c:pt idx="1169">
                  <c:v>-1.9359999999999999E-2</c:v>
                </c:pt>
                <c:pt idx="1170">
                  <c:v>-8.9999999999999993E-3</c:v>
                </c:pt>
                <c:pt idx="1171">
                  <c:v>-1.5280000000000002E-2</c:v>
                </c:pt>
                <c:pt idx="1172">
                  <c:v>-2.6439999999999998E-2</c:v>
                </c:pt>
                <c:pt idx="1173">
                  <c:v>-3.0560000000000004E-2</c:v>
                </c:pt>
                <c:pt idx="1174">
                  <c:v>-2.1440000000000001E-2</c:v>
                </c:pt>
                <c:pt idx="1175">
                  <c:v>-2.196E-2</c:v>
                </c:pt>
                <c:pt idx="1176">
                  <c:v>-6.2399999999999999E-3</c:v>
                </c:pt>
                <c:pt idx="1177">
                  <c:v>-8.2000000000000007E-3</c:v>
                </c:pt>
                <c:pt idx="1178">
                  <c:v>1.7600000000000001E-3</c:v>
                </c:pt>
                <c:pt idx="1179">
                  <c:v>1.7639999999999999E-2</c:v>
                </c:pt>
                <c:pt idx="1180">
                  <c:v>2.1840000000000002E-2</c:v>
                </c:pt>
                <c:pt idx="1181">
                  <c:v>1.4159999999999999E-2</c:v>
                </c:pt>
                <c:pt idx="1182">
                  <c:v>1.4880000000000001E-2</c:v>
                </c:pt>
                <c:pt idx="1183">
                  <c:v>8.879999999999999E-3</c:v>
                </c:pt>
                <c:pt idx="1184">
                  <c:v>1.9599999999999999E-3</c:v>
                </c:pt>
                <c:pt idx="1185">
                  <c:v>1.6000000000000001E-4</c:v>
                </c:pt>
                <c:pt idx="1186">
                  <c:v>-3.7200000000000002E-3</c:v>
                </c:pt>
                <c:pt idx="1187">
                  <c:v>-8.320000000000001E-3</c:v>
                </c:pt>
                <c:pt idx="1188">
                  <c:v>2.1199999999999999E-3</c:v>
                </c:pt>
                <c:pt idx="1189">
                  <c:v>-1.8399999999999998E-3</c:v>
                </c:pt>
                <c:pt idx="1190">
                  <c:v>-1.48E-3</c:v>
                </c:pt>
                <c:pt idx="1191">
                  <c:v>3.3600000000000001E-3</c:v>
                </c:pt>
                <c:pt idx="1192">
                  <c:v>5.64E-3</c:v>
                </c:pt>
                <c:pt idx="1193">
                  <c:v>6.7200000000000003E-3</c:v>
                </c:pt>
                <c:pt idx="1194">
                  <c:v>7.6E-3</c:v>
                </c:pt>
                <c:pt idx="1195">
                  <c:v>6.28E-3</c:v>
                </c:pt>
                <c:pt idx="1196">
                  <c:v>9.7599999999999996E-3</c:v>
                </c:pt>
                <c:pt idx="1197">
                  <c:v>1.04E-2</c:v>
                </c:pt>
                <c:pt idx="1198">
                  <c:v>1.172E-2</c:v>
                </c:pt>
                <c:pt idx="1199">
                  <c:v>1.4159999999999999E-2</c:v>
                </c:pt>
                <c:pt idx="1200">
                  <c:v>2.3719999999999998E-2</c:v>
                </c:pt>
                <c:pt idx="1201">
                  <c:v>2.9600000000000001E-2</c:v>
                </c:pt>
                <c:pt idx="1202">
                  <c:v>3.5439999999999999E-2</c:v>
                </c:pt>
                <c:pt idx="1203">
                  <c:v>2.3400000000000001E-2</c:v>
                </c:pt>
                <c:pt idx="1204">
                  <c:v>2.0799999999999999E-2</c:v>
                </c:pt>
                <c:pt idx="1205">
                  <c:v>2.12E-2</c:v>
                </c:pt>
                <c:pt idx="1206">
                  <c:v>2.1559999999999999E-2</c:v>
                </c:pt>
                <c:pt idx="1207">
                  <c:v>-1.7600000000000001E-3</c:v>
                </c:pt>
                <c:pt idx="1208">
                  <c:v>-6.4799999999999996E-3</c:v>
                </c:pt>
                <c:pt idx="1209">
                  <c:v>-4.0000000000000003E-5</c:v>
                </c:pt>
                <c:pt idx="1210">
                  <c:v>-1.0120000000000001E-2</c:v>
                </c:pt>
                <c:pt idx="1211">
                  <c:v>-3.8399999999999997E-3</c:v>
                </c:pt>
                <c:pt idx="1212">
                  <c:v>-5.4000000000000003E-3</c:v>
                </c:pt>
                <c:pt idx="1213">
                  <c:v>-1.3880000000000002E-2</c:v>
                </c:pt>
                <c:pt idx="1214">
                  <c:v>-4.1999999999999997E-3</c:v>
                </c:pt>
                <c:pt idx="1215">
                  <c:v>-2.1199999999999999E-3</c:v>
                </c:pt>
                <c:pt idx="1216">
                  <c:v>-9.4000000000000004E-3</c:v>
                </c:pt>
                <c:pt idx="1217">
                  <c:v>-1E-3</c:v>
                </c:pt>
                <c:pt idx="1218">
                  <c:v>1.2800000000000001E-3</c:v>
                </c:pt>
                <c:pt idx="1219">
                  <c:v>4.6800000000000001E-3</c:v>
                </c:pt>
                <c:pt idx="1220">
                  <c:v>8.3999999999999995E-3</c:v>
                </c:pt>
                <c:pt idx="1221">
                  <c:v>1.8399999999999998E-3</c:v>
                </c:pt>
                <c:pt idx="1222">
                  <c:v>1.64E-3</c:v>
                </c:pt>
                <c:pt idx="1223">
                  <c:v>5.5999999999999995E-4</c:v>
                </c:pt>
                <c:pt idx="1224">
                  <c:v>3.9199999999999999E-3</c:v>
                </c:pt>
                <c:pt idx="1225">
                  <c:v>7.9600000000000001E-3</c:v>
                </c:pt>
                <c:pt idx="1226">
                  <c:v>7.4400000000000004E-3</c:v>
                </c:pt>
                <c:pt idx="1227">
                  <c:v>2.0800000000000003E-3</c:v>
                </c:pt>
                <c:pt idx="1228">
                  <c:v>1.0759999999999999E-2</c:v>
                </c:pt>
                <c:pt idx="1229">
                  <c:v>8.5199999999999998E-3</c:v>
                </c:pt>
                <c:pt idx="1230">
                  <c:v>3.2399999999999998E-3</c:v>
                </c:pt>
                <c:pt idx="1231">
                  <c:v>9.2800000000000001E-3</c:v>
                </c:pt>
                <c:pt idx="1232">
                  <c:v>4.0000000000000002E-4</c:v>
                </c:pt>
                <c:pt idx="1233">
                  <c:v>1.72E-3</c:v>
                </c:pt>
                <c:pt idx="1234">
                  <c:v>5.2399999999999999E-3</c:v>
                </c:pt>
                <c:pt idx="1235">
                  <c:v>1.272E-2</c:v>
                </c:pt>
                <c:pt idx="1236">
                  <c:v>1.0840000000000001E-2</c:v>
                </c:pt>
                <c:pt idx="1237">
                  <c:v>4.4000000000000002E-4</c:v>
                </c:pt>
                <c:pt idx="1238">
                  <c:v>-8.0000000000000007E-5</c:v>
                </c:pt>
                <c:pt idx="1239">
                  <c:v>2.32E-3</c:v>
                </c:pt>
                <c:pt idx="1240">
                  <c:v>-5.8799999999999998E-3</c:v>
                </c:pt>
                <c:pt idx="1241">
                  <c:v>9.4400000000000005E-3</c:v>
                </c:pt>
                <c:pt idx="1242">
                  <c:v>5.4799999999999996E-3</c:v>
                </c:pt>
                <c:pt idx="1243">
                  <c:v>-4.9199999999999999E-3</c:v>
                </c:pt>
                <c:pt idx="1244">
                  <c:v>2.5600000000000002E-3</c:v>
                </c:pt>
                <c:pt idx="1245">
                  <c:v>-8.0000000000000007E-5</c:v>
                </c:pt>
                <c:pt idx="1246">
                  <c:v>-5.1600000000000005E-3</c:v>
                </c:pt>
                <c:pt idx="1247">
                  <c:v>1.6000000000000001E-4</c:v>
                </c:pt>
                <c:pt idx="1248">
                  <c:v>-5.5200000000000006E-3</c:v>
                </c:pt>
                <c:pt idx="1249">
                  <c:v>-6.7599999999999995E-3</c:v>
                </c:pt>
                <c:pt idx="1250">
                  <c:v>-3.1199999999999999E-3</c:v>
                </c:pt>
                <c:pt idx="1251">
                  <c:v>3.8399999999999997E-3</c:v>
                </c:pt>
                <c:pt idx="1252">
                  <c:v>5.0000000000000001E-3</c:v>
                </c:pt>
                <c:pt idx="1253">
                  <c:v>4.7999999999999996E-3</c:v>
                </c:pt>
                <c:pt idx="1254">
                  <c:v>1.4240000000000001E-2</c:v>
                </c:pt>
                <c:pt idx="1255">
                  <c:v>5.4799999999999996E-3</c:v>
                </c:pt>
                <c:pt idx="1256">
                  <c:v>-2.32E-3</c:v>
                </c:pt>
                <c:pt idx="1257">
                  <c:v>-2.8E-3</c:v>
                </c:pt>
                <c:pt idx="1258">
                  <c:v>1.64E-3</c:v>
                </c:pt>
                <c:pt idx="1259">
                  <c:v>-1.9599999999999999E-3</c:v>
                </c:pt>
                <c:pt idx="1260">
                  <c:v>1.24E-3</c:v>
                </c:pt>
                <c:pt idx="1261">
                  <c:v>4.8799999999999998E-3</c:v>
                </c:pt>
                <c:pt idx="1262">
                  <c:v>-1.2240000000000001E-2</c:v>
                </c:pt>
                <c:pt idx="1263">
                  <c:v>-1.4280000000000001E-2</c:v>
                </c:pt>
                <c:pt idx="1264">
                  <c:v>-1.6799999999999999E-2</c:v>
                </c:pt>
                <c:pt idx="1265">
                  <c:v>-1.856E-2</c:v>
                </c:pt>
                <c:pt idx="1266">
                  <c:v>-2.58E-2</c:v>
                </c:pt>
                <c:pt idx="1267">
                  <c:v>-2.2040000000000001E-2</c:v>
                </c:pt>
                <c:pt idx="1268">
                  <c:v>-1.268E-2</c:v>
                </c:pt>
                <c:pt idx="1269">
                  <c:v>9.0799999999999995E-3</c:v>
                </c:pt>
                <c:pt idx="1270">
                  <c:v>1.704E-2</c:v>
                </c:pt>
                <c:pt idx="1271">
                  <c:v>2.5000000000000001E-2</c:v>
                </c:pt>
                <c:pt idx="1272">
                  <c:v>1.9959999999999999E-2</c:v>
                </c:pt>
                <c:pt idx="1273">
                  <c:v>3.3839999999999995E-2</c:v>
                </c:pt>
                <c:pt idx="1274">
                  <c:v>2.92E-2</c:v>
                </c:pt>
                <c:pt idx="1275">
                  <c:v>1.5719999999999998E-2</c:v>
                </c:pt>
                <c:pt idx="1276">
                  <c:v>1.2240000000000001E-2</c:v>
                </c:pt>
                <c:pt idx="1277">
                  <c:v>5.0000000000000001E-3</c:v>
                </c:pt>
                <c:pt idx="1278">
                  <c:v>6.7200000000000003E-3</c:v>
                </c:pt>
                <c:pt idx="1279">
                  <c:v>4.6800000000000001E-3</c:v>
                </c:pt>
                <c:pt idx="1280">
                  <c:v>4.0400000000000002E-3</c:v>
                </c:pt>
                <c:pt idx="1281">
                  <c:v>6.1600000000000005E-3</c:v>
                </c:pt>
                <c:pt idx="1282">
                  <c:v>-2.5999999999999999E-3</c:v>
                </c:pt>
                <c:pt idx="1283">
                  <c:v>7.1999999999999998E-3</c:v>
                </c:pt>
                <c:pt idx="1284">
                  <c:v>3.9199999999999999E-3</c:v>
                </c:pt>
                <c:pt idx="1285">
                  <c:v>6.6E-3</c:v>
                </c:pt>
                <c:pt idx="1286">
                  <c:v>-2.2399999999999998E-3</c:v>
                </c:pt>
                <c:pt idx="1287">
                  <c:v>-3.6799999999999997E-3</c:v>
                </c:pt>
                <c:pt idx="1288">
                  <c:v>-4.0799999999999994E-3</c:v>
                </c:pt>
                <c:pt idx="1289">
                  <c:v>7.3200000000000001E-3</c:v>
                </c:pt>
                <c:pt idx="1290">
                  <c:v>-3.7200000000000002E-3</c:v>
                </c:pt>
                <c:pt idx="1291">
                  <c:v>-4.1999999999999997E-3</c:v>
                </c:pt>
                <c:pt idx="1292">
                  <c:v>-8.6400000000000001E-3</c:v>
                </c:pt>
                <c:pt idx="1293">
                  <c:v>-3.9199999999999999E-3</c:v>
                </c:pt>
                <c:pt idx="1294">
                  <c:v>2.7999999999999998E-4</c:v>
                </c:pt>
                <c:pt idx="1295">
                  <c:v>3.4399999999999999E-3</c:v>
                </c:pt>
                <c:pt idx="1296">
                  <c:v>-5.4000000000000003E-3</c:v>
                </c:pt>
                <c:pt idx="1297">
                  <c:v>-1.6000000000000001E-4</c:v>
                </c:pt>
                <c:pt idx="1298">
                  <c:v>4.1600000000000005E-3</c:v>
                </c:pt>
                <c:pt idx="1299">
                  <c:v>9.7999999999999997E-3</c:v>
                </c:pt>
                <c:pt idx="1300">
                  <c:v>2.0800000000000003E-3</c:v>
                </c:pt>
                <c:pt idx="1301">
                  <c:v>-4.7999999999999996E-3</c:v>
                </c:pt>
                <c:pt idx="1302">
                  <c:v>-2.8399999999999996E-3</c:v>
                </c:pt>
                <c:pt idx="1303">
                  <c:v>8.0000000000000004E-4</c:v>
                </c:pt>
                <c:pt idx="1304">
                  <c:v>-1.1359999999999999E-2</c:v>
                </c:pt>
                <c:pt idx="1305">
                  <c:v>-2.4719999999999999E-2</c:v>
                </c:pt>
                <c:pt idx="1306">
                  <c:v>-3.6680000000000004E-2</c:v>
                </c:pt>
                <c:pt idx="1307">
                  <c:v>-4.1000000000000002E-2</c:v>
                </c:pt>
                <c:pt idx="1308">
                  <c:v>-5.1999999999999998E-2</c:v>
                </c:pt>
                <c:pt idx="1309">
                  <c:v>-5.1400000000000001E-2</c:v>
                </c:pt>
                <c:pt idx="1310">
                  <c:v>-4.0680000000000001E-2</c:v>
                </c:pt>
                <c:pt idx="1311">
                  <c:v>-2.7560000000000001E-2</c:v>
                </c:pt>
                <c:pt idx="1312">
                  <c:v>-1.6080000000000001E-2</c:v>
                </c:pt>
                <c:pt idx="1313">
                  <c:v>-8.9200000000000008E-3</c:v>
                </c:pt>
                <c:pt idx="1314">
                  <c:v>6.7599999999999995E-3</c:v>
                </c:pt>
                <c:pt idx="1315">
                  <c:v>1.9480000000000001E-2</c:v>
                </c:pt>
                <c:pt idx="1316">
                  <c:v>1.2240000000000001E-2</c:v>
                </c:pt>
                <c:pt idx="1317">
                  <c:v>-1.6000000000000001E-3</c:v>
                </c:pt>
                <c:pt idx="1318">
                  <c:v>-9.8799999999999999E-3</c:v>
                </c:pt>
                <c:pt idx="1319">
                  <c:v>-1.856E-2</c:v>
                </c:pt>
                <c:pt idx="1320">
                  <c:v>-1.9880000000000002E-2</c:v>
                </c:pt>
                <c:pt idx="1321">
                  <c:v>-1.5480000000000001E-2</c:v>
                </c:pt>
                <c:pt idx="1322">
                  <c:v>-8.6800000000000002E-3</c:v>
                </c:pt>
                <c:pt idx="1323">
                  <c:v>-1.5959999999999998E-2</c:v>
                </c:pt>
                <c:pt idx="1324">
                  <c:v>-1E-3</c:v>
                </c:pt>
                <c:pt idx="1325">
                  <c:v>6.8400000000000006E-3</c:v>
                </c:pt>
                <c:pt idx="1326">
                  <c:v>2.2440000000000002E-2</c:v>
                </c:pt>
                <c:pt idx="1327">
                  <c:v>2.036E-2</c:v>
                </c:pt>
                <c:pt idx="1328">
                  <c:v>5.28E-3</c:v>
                </c:pt>
                <c:pt idx="1329">
                  <c:v>8.8000000000000003E-4</c:v>
                </c:pt>
                <c:pt idx="1330">
                  <c:v>1.3559999999999999E-2</c:v>
                </c:pt>
                <c:pt idx="1331">
                  <c:v>-4.4399999999999995E-3</c:v>
                </c:pt>
                <c:pt idx="1332">
                  <c:v>-5.7200000000000003E-3</c:v>
                </c:pt>
                <c:pt idx="1333">
                  <c:v>-6.3600000000000002E-3</c:v>
                </c:pt>
                <c:pt idx="1334">
                  <c:v>-6.5200000000000006E-3</c:v>
                </c:pt>
                <c:pt idx="1335">
                  <c:v>-1.8399999999999998E-3</c:v>
                </c:pt>
                <c:pt idx="1336">
                  <c:v>-1.0240000000000001E-2</c:v>
                </c:pt>
                <c:pt idx="1337">
                  <c:v>-3.8E-3</c:v>
                </c:pt>
                <c:pt idx="1338">
                  <c:v>-4.64E-3</c:v>
                </c:pt>
                <c:pt idx="1339">
                  <c:v>-4.64E-3</c:v>
                </c:pt>
                <c:pt idx="1340">
                  <c:v>-8.320000000000001E-3</c:v>
                </c:pt>
                <c:pt idx="1341">
                  <c:v>-1.1440000000000001E-2</c:v>
                </c:pt>
                <c:pt idx="1342">
                  <c:v>-1.2800000000000001E-2</c:v>
                </c:pt>
                <c:pt idx="1343">
                  <c:v>-2.5600000000000002E-3</c:v>
                </c:pt>
                <c:pt idx="1344">
                  <c:v>-1.44E-2</c:v>
                </c:pt>
                <c:pt idx="1345">
                  <c:v>-8.2799999999999992E-3</c:v>
                </c:pt>
                <c:pt idx="1346">
                  <c:v>-3.4399999999999999E-3</c:v>
                </c:pt>
                <c:pt idx="1347">
                  <c:v>1E-3</c:v>
                </c:pt>
                <c:pt idx="1348">
                  <c:v>2.7199999999999998E-3</c:v>
                </c:pt>
                <c:pt idx="1349">
                  <c:v>7.3599999999999994E-3</c:v>
                </c:pt>
                <c:pt idx="1350">
                  <c:v>0.27163999999999999</c:v>
                </c:pt>
                <c:pt idx="1351">
                  <c:v>0.71211999999999998</c:v>
                </c:pt>
                <c:pt idx="1352">
                  <c:v>1.1117999999999999</c:v>
                </c:pt>
                <c:pt idx="1353">
                  <c:v>1.61788</c:v>
                </c:pt>
                <c:pt idx="1354">
                  <c:v>2.7263599999999997</c:v>
                </c:pt>
                <c:pt idx="1355">
                  <c:v>3.5629199999999996</c:v>
                </c:pt>
                <c:pt idx="1356">
                  <c:v>4.1133600000000001</c:v>
                </c:pt>
                <c:pt idx="1357">
                  <c:v>4.78592</c:v>
                </c:pt>
                <c:pt idx="1358">
                  <c:v>5.2582399999999998</c:v>
                </c:pt>
                <c:pt idx="1359">
                  <c:v>5.5191999999999997</c:v>
                </c:pt>
                <c:pt idx="1360">
                  <c:v>5.5750000000000002</c:v>
                </c:pt>
                <c:pt idx="1361">
                  <c:v>5.5751599999999994</c:v>
                </c:pt>
                <c:pt idx="1362">
                  <c:v>5.5661199999999997</c:v>
                </c:pt>
                <c:pt idx="1363">
                  <c:v>5.5685599999999997</c:v>
                </c:pt>
                <c:pt idx="1364">
                  <c:v>5.5742000000000003</c:v>
                </c:pt>
                <c:pt idx="1365">
                  <c:v>5.5722399999999999</c:v>
                </c:pt>
                <c:pt idx="1366">
                  <c:v>5.56616</c:v>
                </c:pt>
                <c:pt idx="1367">
                  <c:v>5.5644400000000003</c:v>
                </c:pt>
                <c:pt idx="1368">
                  <c:v>5.5574000000000003</c:v>
                </c:pt>
                <c:pt idx="1369">
                  <c:v>5.5682</c:v>
                </c:pt>
                <c:pt idx="1370">
                  <c:v>5.5709200000000001</c:v>
                </c:pt>
                <c:pt idx="1371">
                  <c:v>5.5686</c:v>
                </c:pt>
                <c:pt idx="1372">
                  <c:v>5.56752</c:v>
                </c:pt>
                <c:pt idx="1373">
                  <c:v>5.5689199999999994</c:v>
                </c:pt>
                <c:pt idx="1374">
                  <c:v>5.5271600000000003</c:v>
                </c:pt>
                <c:pt idx="1375">
                  <c:v>5.2898399999999999</c:v>
                </c:pt>
                <c:pt idx="1376">
                  <c:v>4.8340399999999999</c:v>
                </c:pt>
                <c:pt idx="1377">
                  <c:v>4.4202000000000004</c:v>
                </c:pt>
                <c:pt idx="1378">
                  <c:v>3.5928400000000003</c:v>
                </c:pt>
                <c:pt idx="1379">
                  <c:v>2.7591200000000002</c:v>
                </c:pt>
                <c:pt idx="1380">
                  <c:v>2.2004799999999998</c:v>
                </c:pt>
                <c:pt idx="1381">
                  <c:v>1.13456</c:v>
                </c:pt>
                <c:pt idx="1382">
                  <c:v>0.71479999999999999</c:v>
                </c:pt>
                <c:pt idx="1383">
                  <c:v>0.15715999999999999</c:v>
                </c:pt>
                <c:pt idx="1384">
                  <c:v>1.4959999999999999E-2</c:v>
                </c:pt>
                <c:pt idx="1385">
                  <c:v>4.4000000000000003E-3</c:v>
                </c:pt>
                <c:pt idx="1386">
                  <c:v>-5.2399999999999999E-3</c:v>
                </c:pt>
                <c:pt idx="1387">
                  <c:v>9.1599999999999997E-3</c:v>
                </c:pt>
                <c:pt idx="1388">
                  <c:v>-5.2000000000000006E-4</c:v>
                </c:pt>
                <c:pt idx="1389">
                  <c:v>3.3200000000000005E-3</c:v>
                </c:pt>
                <c:pt idx="1390">
                  <c:v>3.5999999999999999E-3</c:v>
                </c:pt>
                <c:pt idx="1391">
                  <c:v>8.1599999999999989E-3</c:v>
                </c:pt>
                <c:pt idx="1392">
                  <c:v>6.7999999999999994E-4</c:v>
                </c:pt>
                <c:pt idx="1393">
                  <c:v>-5.64E-3</c:v>
                </c:pt>
                <c:pt idx="1394">
                  <c:v>1.5199999999999999E-3</c:v>
                </c:pt>
                <c:pt idx="1395">
                  <c:v>-2.7999999999999998E-4</c:v>
                </c:pt>
                <c:pt idx="1396">
                  <c:v>6.7599999999999995E-3</c:v>
                </c:pt>
                <c:pt idx="1397">
                  <c:v>9.1999999999999992E-4</c:v>
                </c:pt>
                <c:pt idx="1398">
                  <c:v>-6.6400000000000009E-3</c:v>
                </c:pt>
                <c:pt idx="1399">
                  <c:v>5.8799999999999998E-3</c:v>
                </c:pt>
                <c:pt idx="1400">
                  <c:v>1.7519999999999997E-2</c:v>
                </c:pt>
                <c:pt idx="1401">
                  <c:v>1.18E-2</c:v>
                </c:pt>
                <c:pt idx="1402">
                  <c:v>1.204E-2</c:v>
                </c:pt>
                <c:pt idx="1403">
                  <c:v>1.268E-2</c:v>
                </c:pt>
                <c:pt idx="1404">
                  <c:v>2.4640000000000002E-2</c:v>
                </c:pt>
                <c:pt idx="1405">
                  <c:v>2.5080000000000002E-2</c:v>
                </c:pt>
                <c:pt idx="1406">
                  <c:v>-0.10392</c:v>
                </c:pt>
                <c:pt idx="1407">
                  <c:v>-0.47796000000000005</c:v>
                </c:pt>
                <c:pt idx="1408">
                  <c:v>-0.8289200000000001</c:v>
                </c:pt>
                <c:pt idx="1409">
                  <c:v>-1.52844</c:v>
                </c:pt>
                <c:pt idx="1410">
                  <c:v>-2.4377599999999999</c:v>
                </c:pt>
                <c:pt idx="1411">
                  <c:v>-3.4559599999999997</c:v>
                </c:pt>
                <c:pt idx="1412">
                  <c:v>-4.4603199999999994</c:v>
                </c:pt>
                <c:pt idx="1413">
                  <c:v>-5.0782800000000003</c:v>
                </c:pt>
                <c:pt idx="1414">
                  <c:v>-5.7960000000000003</c:v>
                </c:pt>
                <c:pt idx="1415">
                  <c:v>-6.1573599999999997</c:v>
                </c:pt>
                <c:pt idx="1416">
                  <c:v>-6.6141199999999998</c:v>
                </c:pt>
                <c:pt idx="1417">
                  <c:v>-6.7107999999999999</c:v>
                </c:pt>
                <c:pt idx="1418">
                  <c:v>-6.7122399999999995</c:v>
                </c:pt>
                <c:pt idx="1419">
                  <c:v>-6.7187199999999994</c:v>
                </c:pt>
                <c:pt idx="1420">
                  <c:v>-6.7199200000000001</c:v>
                </c:pt>
                <c:pt idx="1421">
                  <c:v>-6.7152000000000003</c:v>
                </c:pt>
                <c:pt idx="1422">
                  <c:v>-6.7181199999999999</c:v>
                </c:pt>
                <c:pt idx="1423">
                  <c:v>-6.5934399999999993</c:v>
                </c:pt>
                <c:pt idx="1424">
                  <c:v>-6.3914</c:v>
                </c:pt>
                <c:pt idx="1425">
                  <c:v>-5.6955200000000001</c:v>
                </c:pt>
                <c:pt idx="1426">
                  <c:v>-5.4649999999999999</c:v>
                </c:pt>
                <c:pt idx="1427">
                  <c:v>-4.6412800000000001</c:v>
                </c:pt>
                <c:pt idx="1428">
                  <c:v>-3.9781199999999997</c:v>
                </c:pt>
                <c:pt idx="1429">
                  <c:v>-2.6497199999999999</c:v>
                </c:pt>
                <c:pt idx="1430">
                  <c:v>-1.70272</c:v>
                </c:pt>
                <c:pt idx="1431">
                  <c:v>-0.96247999999999989</c:v>
                </c:pt>
                <c:pt idx="1432">
                  <c:v>-0.44087999999999999</c:v>
                </c:pt>
                <c:pt idx="1433">
                  <c:v>-0.12007999999999999</c:v>
                </c:pt>
                <c:pt idx="1434">
                  <c:v>-1.052E-2</c:v>
                </c:pt>
                <c:pt idx="1435">
                  <c:v>4.7999999999999996E-3</c:v>
                </c:pt>
                <c:pt idx="1436">
                  <c:v>1.2240000000000001E-2</c:v>
                </c:pt>
                <c:pt idx="1437">
                  <c:v>1.4480000000000002E-2</c:v>
                </c:pt>
                <c:pt idx="1438">
                  <c:v>7.0799999999999995E-3</c:v>
                </c:pt>
                <c:pt idx="1439">
                  <c:v>1.6719999999999999E-2</c:v>
                </c:pt>
                <c:pt idx="1440">
                  <c:v>2.2040000000000001E-2</c:v>
                </c:pt>
                <c:pt idx="1441">
                  <c:v>1.4159999999999999E-2</c:v>
                </c:pt>
                <c:pt idx="1442">
                  <c:v>5.7600000000000004E-3</c:v>
                </c:pt>
                <c:pt idx="1443">
                  <c:v>7.7200000000000003E-3</c:v>
                </c:pt>
                <c:pt idx="1444">
                  <c:v>8.0800000000000004E-3</c:v>
                </c:pt>
                <c:pt idx="1445">
                  <c:v>1.44E-2</c:v>
                </c:pt>
                <c:pt idx="1446">
                  <c:v>1.1679999999999999E-2</c:v>
                </c:pt>
                <c:pt idx="1447">
                  <c:v>1.3599999999999999E-3</c:v>
                </c:pt>
                <c:pt idx="1448">
                  <c:v>9.0799999999999995E-3</c:v>
                </c:pt>
                <c:pt idx="1449">
                  <c:v>1.1599999999999999E-2</c:v>
                </c:pt>
                <c:pt idx="1450">
                  <c:v>1.0959999999999999E-2</c:v>
                </c:pt>
                <c:pt idx="1451">
                  <c:v>-1.3599999999999999E-3</c:v>
                </c:pt>
                <c:pt idx="1452">
                  <c:v>2.6800000000000001E-3</c:v>
                </c:pt>
                <c:pt idx="1453">
                  <c:v>2.2399999999999998E-3</c:v>
                </c:pt>
                <c:pt idx="1454">
                  <c:v>7.3599999999999994E-3</c:v>
                </c:pt>
                <c:pt idx="1455">
                  <c:v>-1.7600000000000001E-3</c:v>
                </c:pt>
                <c:pt idx="1456">
                  <c:v>-3.3600000000000001E-3</c:v>
                </c:pt>
                <c:pt idx="1457">
                  <c:v>-3.2399999999999998E-3</c:v>
                </c:pt>
                <c:pt idx="1458">
                  <c:v>2.8E-3</c:v>
                </c:pt>
                <c:pt idx="1459">
                  <c:v>1.2800000000000001E-3</c:v>
                </c:pt>
                <c:pt idx="1460">
                  <c:v>3.2000000000000002E-3</c:v>
                </c:pt>
                <c:pt idx="1461">
                  <c:v>-5.2000000000000006E-4</c:v>
                </c:pt>
                <c:pt idx="1462">
                  <c:v>3.4799999999999996E-3</c:v>
                </c:pt>
                <c:pt idx="1463">
                  <c:v>6.28E-3</c:v>
                </c:pt>
                <c:pt idx="1464">
                  <c:v>3.388E-2</c:v>
                </c:pt>
                <c:pt idx="1465">
                  <c:v>0.24751999999999999</c:v>
                </c:pt>
                <c:pt idx="1466">
                  <c:v>0.67316000000000009</c:v>
                </c:pt>
                <c:pt idx="1467">
                  <c:v>1.30104</c:v>
                </c:pt>
                <c:pt idx="1468">
                  <c:v>2.1291199999999999</c:v>
                </c:pt>
                <c:pt idx="1469">
                  <c:v>3.1261999999999999</c:v>
                </c:pt>
                <c:pt idx="1470">
                  <c:v>3.4594800000000001</c:v>
                </c:pt>
                <c:pt idx="1471">
                  <c:v>4.7774000000000001</c:v>
                </c:pt>
                <c:pt idx="1472">
                  <c:v>5.5629999999999997</c:v>
                </c:pt>
                <c:pt idx="1473">
                  <c:v>6.1478400000000004</c:v>
                </c:pt>
                <c:pt idx="1474">
                  <c:v>6.5362400000000003</c:v>
                </c:pt>
                <c:pt idx="1475">
                  <c:v>6.7073600000000004</c:v>
                </c:pt>
                <c:pt idx="1476">
                  <c:v>6.7253999999999996</c:v>
                </c:pt>
                <c:pt idx="1477">
                  <c:v>6.7284399999999991</c:v>
                </c:pt>
                <c:pt idx="1478">
                  <c:v>6.72668</c:v>
                </c:pt>
                <c:pt idx="1479">
                  <c:v>6.7298399999999994</c:v>
                </c:pt>
                <c:pt idx="1480">
                  <c:v>6.7363200000000001</c:v>
                </c:pt>
                <c:pt idx="1481">
                  <c:v>6.7347600000000005</c:v>
                </c:pt>
                <c:pt idx="1482">
                  <c:v>6.7325600000000003</c:v>
                </c:pt>
                <c:pt idx="1483">
                  <c:v>6.7321600000000004</c:v>
                </c:pt>
                <c:pt idx="1484">
                  <c:v>6.7279200000000001</c:v>
                </c:pt>
                <c:pt idx="1485">
                  <c:v>6.7262000000000004</c:v>
                </c:pt>
                <c:pt idx="1486">
                  <c:v>6.7274399999999996</c:v>
                </c:pt>
                <c:pt idx="1487">
                  <c:v>6.7270399999999997</c:v>
                </c:pt>
                <c:pt idx="1488">
                  <c:v>6.7319600000000008</c:v>
                </c:pt>
                <c:pt idx="1489">
                  <c:v>6.73</c:v>
                </c:pt>
                <c:pt idx="1490">
                  <c:v>6.7298800000000005</c:v>
                </c:pt>
                <c:pt idx="1491">
                  <c:v>6.73672</c:v>
                </c:pt>
                <c:pt idx="1492">
                  <c:v>6.7413999999999996</c:v>
                </c:pt>
                <c:pt idx="1493">
                  <c:v>6.7416399999999994</c:v>
                </c:pt>
                <c:pt idx="1494">
                  <c:v>6.7415199999999995</c:v>
                </c:pt>
                <c:pt idx="1495">
                  <c:v>6.7365600000000008</c:v>
                </c:pt>
                <c:pt idx="1496">
                  <c:v>6.7380000000000004</c:v>
                </c:pt>
                <c:pt idx="1497">
                  <c:v>6.7317200000000001</c:v>
                </c:pt>
                <c:pt idx="1498">
                  <c:v>6.7274799999999999</c:v>
                </c:pt>
                <c:pt idx="1499">
                  <c:v>6.72</c:v>
                </c:pt>
                <c:pt idx="1500">
                  <c:v>6.7133199999999995</c:v>
                </c:pt>
                <c:pt idx="1501">
                  <c:v>6.5759999999999996</c:v>
                </c:pt>
                <c:pt idx="1502">
                  <c:v>6.22844</c:v>
                </c:pt>
                <c:pt idx="1503">
                  <c:v>5.8817599999999999</c:v>
                </c:pt>
                <c:pt idx="1504">
                  <c:v>4.90984</c:v>
                </c:pt>
                <c:pt idx="1505">
                  <c:v>4.29528</c:v>
                </c:pt>
                <c:pt idx="1506">
                  <c:v>3.2938400000000003</c:v>
                </c:pt>
                <c:pt idx="1507">
                  <c:v>2.2902800000000001</c:v>
                </c:pt>
                <c:pt idx="1508">
                  <c:v>1.4114799999999998</c:v>
                </c:pt>
                <c:pt idx="1509">
                  <c:v>0.74324000000000001</c:v>
                </c:pt>
                <c:pt idx="1510">
                  <c:v>0.30043999999999998</c:v>
                </c:pt>
                <c:pt idx="1511">
                  <c:v>4.2759999999999999E-2</c:v>
                </c:pt>
                <c:pt idx="1512">
                  <c:v>-9.5200000000000007E-3</c:v>
                </c:pt>
                <c:pt idx="1513">
                  <c:v>-1.06E-2</c:v>
                </c:pt>
                <c:pt idx="1514">
                  <c:v>-1.3559999999999999E-2</c:v>
                </c:pt>
                <c:pt idx="1515">
                  <c:v>-1.72E-3</c:v>
                </c:pt>
                <c:pt idx="1516">
                  <c:v>1.8399999999999998E-3</c:v>
                </c:pt>
                <c:pt idx="1517">
                  <c:v>-8.1599999999999989E-3</c:v>
                </c:pt>
                <c:pt idx="1518">
                  <c:v>-4.28E-3</c:v>
                </c:pt>
                <c:pt idx="1519">
                  <c:v>-6.8400000000000006E-3</c:v>
                </c:pt>
                <c:pt idx="1520">
                  <c:v>-6.4799999999999996E-3</c:v>
                </c:pt>
                <c:pt idx="1521">
                  <c:v>-1.0759999999999999E-2</c:v>
                </c:pt>
                <c:pt idx="1522">
                  <c:v>-5.4799999999999996E-3</c:v>
                </c:pt>
                <c:pt idx="1523">
                  <c:v>2.0000000000000001E-4</c:v>
                </c:pt>
                <c:pt idx="1524">
                  <c:v>1.464E-2</c:v>
                </c:pt>
                <c:pt idx="1525">
                  <c:v>2.316E-2</c:v>
                </c:pt>
                <c:pt idx="1526">
                  <c:v>2.572E-2</c:v>
                </c:pt>
                <c:pt idx="1527">
                  <c:v>2.0319999999999998E-2</c:v>
                </c:pt>
                <c:pt idx="1528">
                  <c:v>1.3919999999999998E-2</c:v>
                </c:pt>
                <c:pt idx="1529">
                  <c:v>-6.4759999999999998E-2</c:v>
                </c:pt>
                <c:pt idx="1530">
                  <c:v>-0.33360000000000001</c:v>
                </c:pt>
                <c:pt idx="1531">
                  <c:v>-0.81243999999999994</c:v>
                </c:pt>
                <c:pt idx="1532">
                  <c:v>-1.4955200000000002</c:v>
                </c:pt>
                <c:pt idx="1533">
                  <c:v>-2.3768799999999999</c:v>
                </c:pt>
                <c:pt idx="1534">
                  <c:v>-2.7183599999999997</c:v>
                </c:pt>
                <c:pt idx="1535">
                  <c:v>-4.40184</c:v>
                </c:pt>
                <c:pt idx="1536">
                  <c:v>-4.8533999999999997</c:v>
                </c:pt>
                <c:pt idx="1537">
                  <c:v>-6.4614400000000005</c:v>
                </c:pt>
                <c:pt idx="1538">
                  <c:v>-7.1293600000000001</c:v>
                </c:pt>
                <c:pt idx="1539">
                  <c:v>-8.1781600000000001</c:v>
                </c:pt>
                <c:pt idx="1540">
                  <c:v>-8.7252799999999997</c:v>
                </c:pt>
                <c:pt idx="1541">
                  <c:v>-8.9685600000000001</c:v>
                </c:pt>
                <c:pt idx="1542">
                  <c:v>-9.0920000000000005</c:v>
                </c:pt>
                <c:pt idx="1543">
                  <c:v>-9.0976800000000004</c:v>
                </c:pt>
                <c:pt idx="1544">
                  <c:v>-9.0953600000000012</c:v>
                </c:pt>
                <c:pt idx="1545">
                  <c:v>-9.0923600000000011</c:v>
                </c:pt>
                <c:pt idx="1546">
                  <c:v>-9.0902399999999997</c:v>
                </c:pt>
                <c:pt idx="1547">
                  <c:v>-9.0950399999999991</c:v>
                </c:pt>
                <c:pt idx="1548">
                  <c:v>-9.0975600000000014</c:v>
                </c:pt>
                <c:pt idx="1549">
                  <c:v>-9.0947600000000008</c:v>
                </c:pt>
                <c:pt idx="1550">
                  <c:v>-8.9949200000000005</c:v>
                </c:pt>
                <c:pt idx="1551">
                  <c:v>-8.6780000000000008</c:v>
                </c:pt>
                <c:pt idx="1552">
                  <c:v>-8.1525199999999991</c:v>
                </c:pt>
                <c:pt idx="1553">
                  <c:v>-7.4193199999999999</c:v>
                </c:pt>
                <c:pt idx="1554">
                  <c:v>-6.8119600000000009</c:v>
                </c:pt>
                <c:pt idx="1555">
                  <c:v>-5.7382800000000005</c:v>
                </c:pt>
                <c:pt idx="1556">
                  <c:v>-4.859</c:v>
                </c:pt>
                <c:pt idx="1557">
                  <c:v>-3.5376800000000004</c:v>
                </c:pt>
                <c:pt idx="1558">
                  <c:v>-2.7622800000000001</c:v>
                </c:pt>
                <c:pt idx="1559">
                  <c:v>-1.50928</c:v>
                </c:pt>
                <c:pt idx="1560">
                  <c:v>-1.02464</c:v>
                </c:pt>
                <c:pt idx="1561">
                  <c:v>-0.32319999999999999</c:v>
                </c:pt>
                <c:pt idx="1562">
                  <c:v>-3.9039999999999998E-2</c:v>
                </c:pt>
                <c:pt idx="1563">
                  <c:v>-2.6800000000000001E-3</c:v>
                </c:pt>
                <c:pt idx="1564">
                  <c:v>7.6799999999999993E-3</c:v>
                </c:pt>
                <c:pt idx="1565">
                  <c:v>1.2320000000000001E-2</c:v>
                </c:pt>
                <c:pt idx="1566">
                  <c:v>1.6719999999999999E-2</c:v>
                </c:pt>
                <c:pt idx="1567">
                  <c:v>1.5280000000000002E-2</c:v>
                </c:pt>
                <c:pt idx="1568">
                  <c:v>5.3600000000000002E-3</c:v>
                </c:pt>
                <c:pt idx="1569">
                  <c:v>1.4719999999999999E-2</c:v>
                </c:pt>
                <c:pt idx="1570">
                  <c:v>7.3599999999999994E-3</c:v>
                </c:pt>
                <c:pt idx="1571">
                  <c:v>0</c:v>
                </c:pt>
                <c:pt idx="1572">
                  <c:v>-1.2440000000000001E-2</c:v>
                </c:pt>
                <c:pt idx="1573">
                  <c:v>1.3880000000000002E-2</c:v>
                </c:pt>
                <c:pt idx="1574">
                  <c:v>0.23280000000000001</c:v>
                </c:pt>
                <c:pt idx="1575">
                  <c:v>0.66427999999999998</c:v>
                </c:pt>
                <c:pt idx="1576">
                  <c:v>1.29436</c:v>
                </c:pt>
                <c:pt idx="1577">
                  <c:v>1.86084</c:v>
                </c:pt>
                <c:pt idx="1578">
                  <c:v>2.9083200000000002</c:v>
                </c:pt>
                <c:pt idx="1579">
                  <c:v>4.1769999999999996</c:v>
                </c:pt>
                <c:pt idx="1580">
                  <c:v>5.0865999999999998</c:v>
                </c:pt>
                <c:pt idx="1581">
                  <c:v>6.6464800000000004</c:v>
                </c:pt>
                <c:pt idx="1582">
                  <c:v>7.5814399999999997</c:v>
                </c:pt>
                <c:pt idx="1583">
                  <c:v>8.3102400000000003</c:v>
                </c:pt>
                <c:pt idx="1584">
                  <c:v>8.6624400000000001</c:v>
                </c:pt>
                <c:pt idx="1585">
                  <c:v>8.9742800000000003</c:v>
                </c:pt>
                <c:pt idx="1586">
                  <c:v>9.067639999999999</c:v>
                </c:pt>
                <c:pt idx="1587">
                  <c:v>9.0651200000000003</c:v>
                </c:pt>
                <c:pt idx="1588">
                  <c:v>9.06264</c:v>
                </c:pt>
                <c:pt idx="1589">
                  <c:v>9.0641600000000011</c:v>
                </c:pt>
                <c:pt idx="1590">
                  <c:v>9.0669199999999996</c:v>
                </c:pt>
                <c:pt idx="1591">
                  <c:v>9.0652399999999993</c:v>
                </c:pt>
                <c:pt idx="1592">
                  <c:v>9.0597600000000007</c:v>
                </c:pt>
                <c:pt idx="1593">
                  <c:v>9.0282800000000005</c:v>
                </c:pt>
                <c:pt idx="1594">
                  <c:v>8.6883199999999992</c:v>
                </c:pt>
                <c:pt idx="1595">
                  <c:v>8.1837600000000013</c:v>
                </c:pt>
                <c:pt idx="1596">
                  <c:v>7.4724399999999997</c:v>
                </c:pt>
                <c:pt idx="1597">
                  <c:v>6.5587600000000004</c:v>
                </c:pt>
                <c:pt idx="1598">
                  <c:v>5.8350800000000005</c:v>
                </c:pt>
                <c:pt idx="1599">
                  <c:v>4.5274800000000006</c:v>
                </c:pt>
                <c:pt idx="1600">
                  <c:v>3.6504800000000004</c:v>
                </c:pt>
                <c:pt idx="1601">
                  <c:v>2.1776400000000002</c:v>
                </c:pt>
                <c:pt idx="1602">
                  <c:v>1.58988</c:v>
                </c:pt>
                <c:pt idx="1603">
                  <c:v>0.67963999999999991</c:v>
                </c:pt>
                <c:pt idx="1604">
                  <c:v>0.23731999999999998</c:v>
                </c:pt>
                <c:pt idx="1605">
                  <c:v>5.8279999999999998E-2</c:v>
                </c:pt>
                <c:pt idx="1606">
                  <c:v>8.6400000000000001E-3</c:v>
                </c:pt>
                <c:pt idx="1607">
                  <c:v>1.316E-2</c:v>
                </c:pt>
                <c:pt idx="1608">
                  <c:v>1.048E-2</c:v>
                </c:pt>
                <c:pt idx="1609">
                  <c:v>1.4159999999999999E-2</c:v>
                </c:pt>
                <c:pt idx="1610">
                  <c:v>1.8680000000000002E-2</c:v>
                </c:pt>
                <c:pt idx="1611">
                  <c:v>1.38E-2</c:v>
                </c:pt>
                <c:pt idx="1612">
                  <c:v>4.7999999999999996E-3</c:v>
                </c:pt>
                <c:pt idx="1613">
                  <c:v>4.3200000000000001E-3</c:v>
                </c:pt>
                <c:pt idx="1614">
                  <c:v>-3.96E-3</c:v>
                </c:pt>
                <c:pt idx="1615">
                  <c:v>2.0000000000000001E-4</c:v>
                </c:pt>
                <c:pt idx="1616">
                  <c:v>-7.3599999999999994E-3</c:v>
                </c:pt>
                <c:pt idx="1617">
                  <c:v>-5.3600000000000002E-3</c:v>
                </c:pt>
                <c:pt idx="1618">
                  <c:v>9.7599999999999996E-3</c:v>
                </c:pt>
                <c:pt idx="1619">
                  <c:v>1.6719999999999999E-2</c:v>
                </c:pt>
                <c:pt idx="1620">
                  <c:v>2.1080000000000002E-2</c:v>
                </c:pt>
                <c:pt idx="1621">
                  <c:v>3.1439999999999996E-2</c:v>
                </c:pt>
                <c:pt idx="1622">
                  <c:v>8.9200000000000008E-3</c:v>
                </c:pt>
                <c:pt idx="1623">
                  <c:v>-0.30628</c:v>
                </c:pt>
                <c:pt idx="1624">
                  <c:v>-0.60324</c:v>
                </c:pt>
                <c:pt idx="1625">
                  <c:v>-1.4796799999999999</c:v>
                </c:pt>
                <c:pt idx="1626">
                  <c:v>-2.3768799999999999</c:v>
                </c:pt>
                <c:pt idx="1627">
                  <c:v>-3.1383999999999999</c:v>
                </c:pt>
                <c:pt idx="1628">
                  <c:v>-3.9907599999999999</c:v>
                </c:pt>
                <c:pt idx="1629">
                  <c:v>-5.4253599999999995</c:v>
                </c:pt>
                <c:pt idx="1630">
                  <c:v>-6.896160000000001</c:v>
                </c:pt>
                <c:pt idx="1631">
                  <c:v>-8.2174399999999999</c:v>
                </c:pt>
                <c:pt idx="1632">
                  <c:v>-9.3331600000000012</c:v>
                </c:pt>
                <c:pt idx="1633">
                  <c:v>-10.250360000000001</c:v>
                </c:pt>
                <c:pt idx="1634">
                  <c:v>-10.7182</c:v>
                </c:pt>
                <c:pt idx="1635">
                  <c:v>-11.06992</c:v>
                </c:pt>
                <c:pt idx="1636">
                  <c:v>-11.476360000000001</c:v>
                </c:pt>
                <c:pt idx="1637">
                  <c:v>-11.525919999999999</c:v>
                </c:pt>
                <c:pt idx="1638">
                  <c:v>-11.52312</c:v>
                </c:pt>
                <c:pt idx="1639">
                  <c:v>-11.520799999999999</c:v>
                </c:pt>
                <c:pt idx="1640">
                  <c:v>-11.510480000000001</c:v>
                </c:pt>
                <c:pt idx="1641">
                  <c:v>-11.507960000000001</c:v>
                </c:pt>
                <c:pt idx="1642">
                  <c:v>-11.50356</c:v>
                </c:pt>
                <c:pt idx="1643">
                  <c:v>-11.503039999999999</c:v>
                </c:pt>
                <c:pt idx="1644">
                  <c:v>-11.502000000000001</c:v>
                </c:pt>
                <c:pt idx="1645">
                  <c:v>-11.497999999999999</c:v>
                </c:pt>
                <c:pt idx="1646">
                  <c:v>-11.49568</c:v>
                </c:pt>
                <c:pt idx="1647">
                  <c:v>-11.493839999999999</c:v>
                </c:pt>
                <c:pt idx="1648">
                  <c:v>-11.495560000000001</c:v>
                </c:pt>
                <c:pt idx="1649">
                  <c:v>-11.49052</c:v>
                </c:pt>
                <c:pt idx="1650">
                  <c:v>-11.489800000000001</c:v>
                </c:pt>
                <c:pt idx="1651">
                  <c:v>-11.48516</c:v>
                </c:pt>
                <c:pt idx="1652">
                  <c:v>-11.493360000000001</c:v>
                </c:pt>
                <c:pt idx="1653">
                  <c:v>-11.50792</c:v>
                </c:pt>
                <c:pt idx="1654">
                  <c:v>-11.515839999999999</c:v>
                </c:pt>
                <c:pt idx="1655">
                  <c:v>-11.5154</c:v>
                </c:pt>
                <c:pt idx="1656">
                  <c:v>-11.522639999999999</c:v>
                </c:pt>
                <c:pt idx="1657">
                  <c:v>-11.523</c:v>
                </c:pt>
                <c:pt idx="1658">
                  <c:v>-11.524319999999999</c:v>
                </c:pt>
                <c:pt idx="1659">
                  <c:v>-11.410680000000001</c:v>
                </c:pt>
                <c:pt idx="1660">
                  <c:v>-11.070160000000001</c:v>
                </c:pt>
                <c:pt idx="1661">
                  <c:v>-10.514720000000001</c:v>
                </c:pt>
                <c:pt idx="1662">
                  <c:v>-10.033519999999999</c:v>
                </c:pt>
                <c:pt idx="1663">
                  <c:v>-9.0599600000000002</c:v>
                </c:pt>
                <c:pt idx="1664">
                  <c:v>-8.2973600000000012</c:v>
                </c:pt>
                <c:pt idx="1665">
                  <c:v>-6.9868399999999991</c:v>
                </c:pt>
                <c:pt idx="1666">
                  <c:v>-5.5183999999999997</c:v>
                </c:pt>
                <c:pt idx="1667">
                  <c:v>-4.0767600000000002</c:v>
                </c:pt>
                <c:pt idx="1668">
                  <c:v>-3.2068400000000001</c:v>
                </c:pt>
                <c:pt idx="1669">
                  <c:v>-1.7866400000000002</c:v>
                </c:pt>
                <c:pt idx="1670">
                  <c:v>-1.2554799999999999</c:v>
                </c:pt>
                <c:pt idx="1671">
                  <c:v>-0.64676</c:v>
                </c:pt>
                <c:pt idx="1672">
                  <c:v>-0.23548000000000002</c:v>
                </c:pt>
                <c:pt idx="1673">
                  <c:v>-2.4400000000000002E-2</c:v>
                </c:pt>
                <c:pt idx="1674">
                  <c:v>6.6400000000000009E-3</c:v>
                </c:pt>
                <c:pt idx="1675">
                  <c:v>1.2800000000000001E-3</c:v>
                </c:pt>
                <c:pt idx="1676">
                  <c:v>3.1199999999999999E-3</c:v>
                </c:pt>
                <c:pt idx="1677">
                  <c:v>8.0000000000000007E-5</c:v>
                </c:pt>
                <c:pt idx="1678">
                  <c:v>-5.5200000000000006E-3</c:v>
                </c:pt>
                <c:pt idx="1679">
                  <c:v>-2.48E-3</c:v>
                </c:pt>
                <c:pt idx="1680">
                  <c:v>8.2799999999999992E-3</c:v>
                </c:pt>
                <c:pt idx="1681">
                  <c:v>7.1999999999999998E-3</c:v>
                </c:pt>
                <c:pt idx="1682">
                  <c:v>0.11375999999999999</c:v>
                </c:pt>
                <c:pt idx="1683">
                  <c:v>0.30504000000000003</c:v>
                </c:pt>
                <c:pt idx="1684">
                  <c:v>0.60128000000000004</c:v>
                </c:pt>
                <c:pt idx="1685">
                  <c:v>1.2736799999999999</c:v>
                </c:pt>
                <c:pt idx="1686">
                  <c:v>2.1384799999999999</c:v>
                </c:pt>
                <c:pt idx="1687">
                  <c:v>3.21048</c:v>
                </c:pt>
                <c:pt idx="1688">
                  <c:v>4.0474399999999999</c:v>
                </c:pt>
                <c:pt idx="1689">
                  <c:v>5.9709199999999996</c:v>
                </c:pt>
                <c:pt idx="1690">
                  <c:v>6.9596399999999994</c:v>
                </c:pt>
                <c:pt idx="1691">
                  <c:v>8.2883600000000008</c:v>
                </c:pt>
                <c:pt idx="1692">
                  <c:v>9.3545199999999991</c:v>
                </c:pt>
                <c:pt idx="1693">
                  <c:v>10.21664</c:v>
                </c:pt>
                <c:pt idx="1694">
                  <c:v>10.8802</c:v>
                </c:pt>
                <c:pt idx="1695">
                  <c:v>11.31264</c:v>
                </c:pt>
                <c:pt idx="1696">
                  <c:v>11.526999999999999</c:v>
                </c:pt>
                <c:pt idx="1697">
                  <c:v>11.5526</c:v>
                </c:pt>
                <c:pt idx="1698">
                  <c:v>11.548960000000001</c:v>
                </c:pt>
                <c:pt idx="1699">
                  <c:v>11.5466</c:v>
                </c:pt>
                <c:pt idx="1700">
                  <c:v>11.537519999999999</c:v>
                </c:pt>
                <c:pt idx="1701">
                  <c:v>11.532160000000001</c:v>
                </c:pt>
                <c:pt idx="1702">
                  <c:v>11.532960000000001</c:v>
                </c:pt>
                <c:pt idx="1703">
                  <c:v>11.533519999999999</c:v>
                </c:pt>
                <c:pt idx="1704">
                  <c:v>11.538</c:v>
                </c:pt>
                <c:pt idx="1705">
                  <c:v>11.53716</c:v>
                </c:pt>
                <c:pt idx="1706">
                  <c:v>11.53556</c:v>
                </c:pt>
                <c:pt idx="1707">
                  <c:v>11.550520000000001</c:v>
                </c:pt>
                <c:pt idx="1708">
                  <c:v>11.560600000000001</c:v>
                </c:pt>
                <c:pt idx="1709">
                  <c:v>11.564360000000001</c:v>
                </c:pt>
                <c:pt idx="1710">
                  <c:v>11.561119999999999</c:v>
                </c:pt>
                <c:pt idx="1711">
                  <c:v>11.56072</c:v>
                </c:pt>
                <c:pt idx="1712">
                  <c:v>11.564</c:v>
                </c:pt>
                <c:pt idx="1713">
                  <c:v>11.57024</c:v>
                </c:pt>
                <c:pt idx="1714">
                  <c:v>11.563880000000001</c:v>
                </c:pt>
                <c:pt idx="1715">
                  <c:v>11.55536</c:v>
                </c:pt>
                <c:pt idx="1716">
                  <c:v>11.55</c:v>
                </c:pt>
                <c:pt idx="1717">
                  <c:v>11.55588</c:v>
                </c:pt>
                <c:pt idx="1718">
                  <c:v>11.55608</c:v>
                </c:pt>
                <c:pt idx="1719">
                  <c:v>11.558639999999999</c:v>
                </c:pt>
                <c:pt idx="1720">
                  <c:v>11.5618</c:v>
                </c:pt>
                <c:pt idx="1721">
                  <c:v>11.57104</c:v>
                </c:pt>
                <c:pt idx="1722">
                  <c:v>11.577360000000001</c:v>
                </c:pt>
                <c:pt idx="1723">
                  <c:v>11.55608</c:v>
                </c:pt>
                <c:pt idx="1724">
                  <c:v>11.21776</c:v>
                </c:pt>
                <c:pt idx="1725">
                  <c:v>10.699920000000001</c:v>
                </c:pt>
                <c:pt idx="1726">
                  <c:v>9.9713600000000007</c:v>
                </c:pt>
                <c:pt idx="1727">
                  <c:v>9.3208399999999987</c:v>
                </c:pt>
                <c:pt idx="1728">
                  <c:v>8.1686800000000002</c:v>
                </c:pt>
                <c:pt idx="1729">
                  <c:v>6.8130399999999991</c:v>
                </c:pt>
                <c:pt idx="1730">
                  <c:v>5.3196399999999997</c:v>
                </c:pt>
                <c:pt idx="1731">
                  <c:v>3.8934000000000002</c:v>
                </c:pt>
                <c:pt idx="1732">
                  <c:v>3.0538799999999999</c:v>
                </c:pt>
                <c:pt idx="1733">
                  <c:v>1.6696799999999998</c:v>
                </c:pt>
                <c:pt idx="1734">
                  <c:v>1.1684000000000001</c:v>
                </c:pt>
                <c:pt idx="1735">
                  <c:v>0.57079999999999997</c:v>
                </c:pt>
                <c:pt idx="1736">
                  <c:v>0.18587999999999999</c:v>
                </c:pt>
                <c:pt idx="1737">
                  <c:v>1.7639999999999999E-2</c:v>
                </c:pt>
                <c:pt idx="1738">
                  <c:v>-8.0000000000000004E-4</c:v>
                </c:pt>
                <c:pt idx="1739">
                  <c:v>7.7200000000000003E-3</c:v>
                </c:pt>
                <c:pt idx="1740">
                  <c:v>1.052E-2</c:v>
                </c:pt>
                <c:pt idx="1741">
                  <c:v>4.3200000000000001E-3</c:v>
                </c:pt>
                <c:pt idx="1742">
                  <c:v>6.5200000000000006E-3</c:v>
                </c:pt>
                <c:pt idx="1743">
                  <c:v>1.54E-2</c:v>
                </c:pt>
                <c:pt idx="1744">
                  <c:v>2.0199999999999999E-2</c:v>
                </c:pt>
                <c:pt idx="1745">
                  <c:v>8.4400000000000013E-3</c:v>
                </c:pt>
                <c:pt idx="1746">
                  <c:v>5.8799999999999998E-3</c:v>
                </c:pt>
                <c:pt idx="1747">
                  <c:v>5.64E-3</c:v>
                </c:pt>
                <c:pt idx="1748">
                  <c:v>7.4799999999999997E-3</c:v>
                </c:pt>
                <c:pt idx="1749">
                  <c:v>7.1200000000000005E-3</c:v>
                </c:pt>
                <c:pt idx="1750">
                  <c:v>1.2359999999999999E-2</c:v>
                </c:pt>
                <c:pt idx="1751">
                  <c:v>6.1200000000000004E-3</c:v>
                </c:pt>
                <c:pt idx="1752">
                  <c:v>1.436E-2</c:v>
                </c:pt>
                <c:pt idx="1753">
                  <c:v>2.0319999999999998E-2</c:v>
                </c:pt>
                <c:pt idx="1754">
                  <c:v>2.1680000000000001E-2</c:v>
                </c:pt>
                <c:pt idx="1755">
                  <c:v>1.8919999999999999E-2</c:v>
                </c:pt>
                <c:pt idx="1756">
                  <c:v>1.5359999999999999E-2</c:v>
                </c:pt>
                <c:pt idx="1757">
                  <c:v>7.92E-3</c:v>
                </c:pt>
                <c:pt idx="1758">
                  <c:v>1.1599999999999999E-2</c:v>
                </c:pt>
                <c:pt idx="1759">
                  <c:v>-0.17215999999999998</c:v>
                </c:pt>
                <c:pt idx="1760">
                  <c:v>-0.53832000000000002</c:v>
                </c:pt>
                <c:pt idx="1761">
                  <c:v>-1.1148799999999999</c:v>
                </c:pt>
                <c:pt idx="1762">
                  <c:v>-1.6132799999999998</c:v>
                </c:pt>
                <c:pt idx="1763">
                  <c:v>-2.6010800000000001</c:v>
                </c:pt>
                <c:pt idx="1764">
                  <c:v>-3.8087599999999999</c:v>
                </c:pt>
                <c:pt idx="1765">
                  <c:v>-4.7400400000000005</c:v>
                </c:pt>
                <c:pt idx="1766">
                  <c:v>-6.7123999999999997</c:v>
                </c:pt>
                <c:pt idx="1767">
                  <c:v>-7.7198000000000002</c:v>
                </c:pt>
                <c:pt idx="1768">
                  <c:v>-9.7785200000000003</c:v>
                </c:pt>
                <c:pt idx="1769">
                  <c:v>-10.820600000000001</c:v>
                </c:pt>
                <c:pt idx="1770">
                  <c:v>-12.42028</c:v>
                </c:pt>
                <c:pt idx="1771">
                  <c:v>-13.916279999999999</c:v>
                </c:pt>
                <c:pt idx="1772">
                  <c:v>-15.190239999999999</c:v>
                </c:pt>
                <c:pt idx="1773">
                  <c:v>-16.2348</c:v>
                </c:pt>
                <c:pt idx="1774">
                  <c:v>-16.81392</c:v>
                </c:pt>
                <c:pt idx="1775">
                  <c:v>-17.475479999999997</c:v>
                </c:pt>
                <c:pt idx="1776">
                  <c:v>-17.9116</c:v>
                </c:pt>
                <c:pt idx="1777">
                  <c:v>-18.016960000000001</c:v>
                </c:pt>
                <c:pt idx="1778">
                  <c:v>-18.02872</c:v>
                </c:pt>
                <c:pt idx="1779">
                  <c:v>-18.034040000000001</c:v>
                </c:pt>
                <c:pt idx="1780">
                  <c:v>-18.029599999999999</c:v>
                </c:pt>
                <c:pt idx="1781">
                  <c:v>-17.841079999999998</c:v>
                </c:pt>
                <c:pt idx="1782">
                  <c:v>-17.397320000000001</c:v>
                </c:pt>
                <c:pt idx="1783">
                  <c:v>-16.719439999999999</c:v>
                </c:pt>
                <c:pt idx="1784">
                  <c:v>-16.088520000000003</c:v>
                </c:pt>
                <c:pt idx="1785">
                  <c:v>-14.95176</c:v>
                </c:pt>
                <c:pt idx="1786">
                  <c:v>-13.590079999999999</c:v>
                </c:pt>
                <c:pt idx="1787">
                  <c:v>-12.565</c:v>
                </c:pt>
                <c:pt idx="1788">
                  <c:v>-10.42512</c:v>
                </c:pt>
                <c:pt idx="1789">
                  <c:v>-8.8710399999999989</c:v>
                </c:pt>
                <c:pt idx="1790">
                  <c:v>-7.3514800000000005</c:v>
                </c:pt>
                <c:pt idx="1791">
                  <c:v>-6.3416800000000002</c:v>
                </c:pt>
                <c:pt idx="1792">
                  <c:v>-4.8633199999999999</c:v>
                </c:pt>
                <c:pt idx="1793">
                  <c:v>-3.5254800000000004</c:v>
                </c:pt>
                <c:pt idx="1794">
                  <c:v>-2.74804</c:v>
                </c:pt>
                <c:pt idx="1795">
                  <c:v>-1.7634400000000001</c:v>
                </c:pt>
                <c:pt idx="1796">
                  <c:v>-0.99396000000000007</c:v>
                </c:pt>
                <c:pt idx="1797">
                  <c:v>-0.41511999999999999</c:v>
                </c:pt>
                <c:pt idx="1798">
                  <c:v>-0.16492000000000001</c:v>
                </c:pt>
                <c:pt idx="1799">
                  <c:v>-1.9040000000000001E-2</c:v>
                </c:pt>
                <c:pt idx="1800">
                  <c:v>6.28E-3</c:v>
                </c:pt>
                <c:pt idx="1801">
                  <c:v>-1.64E-3</c:v>
                </c:pt>
                <c:pt idx="1802">
                  <c:v>4.6800000000000001E-3</c:v>
                </c:pt>
                <c:pt idx="1803">
                  <c:v>5.1200000000000004E-3</c:v>
                </c:pt>
                <c:pt idx="1804">
                  <c:v>-1.0400000000000001E-3</c:v>
                </c:pt>
                <c:pt idx="1805">
                  <c:v>-1.4999999999999999E-2</c:v>
                </c:pt>
                <c:pt idx="1806">
                  <c:v>-1.8880000000000001E-2</c:v>
                </c:pt>
                <c:pt idx="1807">
                  <c:v>-2.196E-2</c:v>
                </c:pt>
                <c:pt idx="1808">
                  <c:v>-9.0400000000000012E-3</c:v>
                </c:pt>
                <c:pt idx="1809">
                  <c:v>-1.268E-2</c:v>
                </c:pt>
                <c:pt idx="1810">
                  <c:v>-7.1999999999999998E-3</c:v>
                </c:pt>
                <c:pt idx="1811">
                  <c:v>-6.9599999999999992E-3</c:v>
                </c:pt>
                <c:pt idx="1812">
                  <c:v>8.8000000000000003E-4</c:v>
                </c:pt>
                <c:pt idx="1813">
                  <c:v>3.5999999999999999E-3</c:v>
                </c:pt>
                <c:pt idx="1814">
                  <c:v>1.3880000000000002E-2</c:v>
                </c:pt>
                <c:pt idx="1815">
                  <c:v>2.9199999999999999E-3</c:v>
                </c:pt>
                <c:pt idx="1816">
                  <c:v>2.5999999999999999E-3</c:v>
                </c:pt>
                <c:pt idx="1817">
                  <c:v>3.5600000000000002E-3</c:v>
                </c:pt>
                <c:pt idx="1818">
                  <c:v>3.8E-3</c:v>
                </c:pt>
                <c:pt idx="1819">
                  <c:v>8.3999999999999995E-3</c:v>
                </c:pt>
                <c:pt idx="1820">
                  <c:v>8.4400000000000013E-3</c:v>
                </c:pt>
                <c:pt idx="1821">
                  <c:v>2.3959999999999999E-2</c:v>
                </c:pt>
                <c:pt idx="1822">
                  <c:v>0.13104000000000002</c:v>
                </c:pt>
                <c:pt idx="1823">
                  <c:v>0.60836000000000001</c:v>
                </c:pt>
                <c:pt idx="1824">
                  <c:v>1.2056799999999999</c:v>
                </c:pt>
                <c:pt idx="1825">
                  <c:v>2.0122400000000003</c:v>
                </c:pt>
                <c:pt idx="1826">
                  <c:v>2.6626400000000001</c:v>
                </c:pt>
                <c:pt idx="1827">
                  <c:v>3.8954400000000002</c:v>
                </c:pt>
                <c:pt idx="1828">
                  <c:v>5.3323999999999998</c:v>
                </c:pt>
                <c:pt idx="1829">
                  <c:v>6.3209200000000001</c:v>
                </c:pt>
                <c:pt idx="1830">
                  <c:v>7.8235199999999994</c:v>
                </c:pt>
                <c:pt idx="1831">
                  <c:v>9.3673199999999994</c:v>
                </c:pt>
                <c:pt idx="1832">
                  <c:v>10.937799999999999</c:v>
                </c:pt>
                <c:pt idx="1833">
                  <c:v>11.999599999999999</c:v>
                </c:pt>
                <c:pt idx="1834">
                  <c:v>13.547239999999999</c:v>
                </c:pt>
                <c:pt idx="1835">
                  <c:v>14.88444</c:v>
                </c:pt>
                <c:pt idx="1836">
                  <c:v>15.99376</c:v>
                </c:pt>
                <c:pt idx="1837">
                  <c:v>16.87424</c:v>
                </c:pt>
                <c:pt idx="1838">
                  <c:v>17.50996</c:v>
                </c:pt>
                <c:pt idx="1839">
                  <c:v>17.907320000000002</c:v>
                </c:pt>
                <c:pt idx="1840">
                  <c:v>18.069679999999998</c:v>
                </c:pt>
                <c:pt idx="1841">
                  <c:v>18.06108</c:v>
                </c:pt>
                <c:pt idx="1842">
                  <c:v>18.049160000000001</c:v>
                </c:pt>
                <c:pt idx="1843">
                  <c:v>18.034839999999999</c:v>
                </c:pt>
                <c:pt idx="1844">
                  <c:v>18.022560000000002</c:v>
                </c:pt>
                <c:pt idx="1845">
                  <c:v>18.009520000000002</c:v>
                </c:pt>
                <c:pt idx="1846">
                  <c:v>17.788039999999999</c:v>
                </c:pt>
                <c:pt idx="1847">
                  <c:v>17.32048</c:v>
                </c:pt>
                <c:pt idx="1848">
                  <c:v>16.82732</c:v>
                </c:pt>
                <c:pt idx="1849">
                  <c:v>16.236879999999999</c:v>
                </c:pt>
                <c:pt idx="1850">
                  <c:v>15.15184</c:v>
                </c:pt>
                <c:pt idx="1851">
                  <c:v>13.85084</c:v>
                </c:pt>
                <c:pt idx="1852">
                  <c:v>12.318960000000001</c:v>
                </c:pt>
                <c:pt idx="1853">
                  <c:v>11.247199999999999</c:v>
                </c:pt>
                <c:pt idx="1854">
                  <c:v>9.1462399999999988</c:v>
                </c:pt>
                <c:pt idx="1855">
                  <c:v>8.6304400000000001</c:v>
                </c:pt>
                <c:pt idx="1856">
                  <c:v>6.612239999999999</c:v>
                </c:pt>
                <c:pt idx="1857">
                  <c:v>5.13964</c:v>
                </c:pt>
                <c:pt idx="1858">
                  <c:v>3.7435199999999997</c:v>
                </c:pt>
                <c:pt idx="1859">
                  <c:v>2.5609599999999997</c:v>
                </c:pt>
                <c:pt idx="1860">
                  <c:v>1.589</c:v>
                </c:pt>
                <c:pt idx="1861">
                  <c:v>0.83287999999999995</c:v>
                </c:pt>
                <c:pt idx="1862">
                  <c:v>0.62551999999999996</c:v>
                </c:pt>
                <c:pt idx="1863">
                  <c:v>0.12544</c:v>
                </c:pt>
                <c:pt idx="1864">
                  <c:v>9.5599999999999991E-3</c:v>
                </c:pt>
                <c:pt idx="1865">
                  <c:v>-1.1359999999999999E-2</c:v>
                </c:pt>
                <c:pt idx="1866">
                  <c:v>-1.204E-2</c:v>
                </c:pt>
                <c:pt idx="1867">
                  <c:v>-7.9600000000000001E-3</c:v>
                </c:pt>
                <c:pt idx="1868">
                  <c:v>-1.804E-2</c:v>
                </c:pt>
                <c:pt idx="1869">
                  <c:v>-1.9640000000000001E-2</c:v>
                </c:pt>
                <c:pt idx="1870">
                  <c:v>-2.0199999999999999E-2</c:v>
                </c:pt>
                <c:pt idx="1871">
                  <c:v>-2.5319999999999999E-2</c:v>
                </c:pt>
                <c:pt idx="1872">
                  <c:v>-3.8080000000000003E-2</c:v>
                </c:pt>
                <c:pt idx="1873">
                  <c:v>-4.8160000000000001E-2</c:v>
                </c:pt>
                <c:pt idx="1874">
                  <c:v>-4.6719999999999998E-2</c:v>
                </c:pt>
                <c:pt idx="1875">
                  <c:v>-3.424E-2</c:v>
                </c:pt>
                <c:pt idx="1876">
                  <c:v>-2.7199999999999998E-2</c:v>
                </c:pt>
                <c:pt idx="1877">
                  <c:v>-2.4E-2</c:v>
                </c:pt>
                <c:pt idx="1878">
                  <c:v>-1.8440000000000002E-2</c:v>
                </c:pt>
                <c:pt idx="1879">
                  <c:v>-5.7200000000000003E-3</c:v>
                </c:pt>
                <c:pt idx="1880">
                  <c:v>6.1600000000000005E-3</c:v>
                </c:pt>
                <c:pt idx="1881">
                  <c:v>-1.6000000000000001E-4</c:v>
                </c:pt>
                <c:pt idx="1882">
                  <c:v>-0.19267999999999999</c:v>
                </c:pt>
                <c:pt idx="1883">
                  <c:v>-0.43203999999999998</c:v>
                </c:pt>
                <c:pt idx="1884">
                  <c:v>-0.80403999999999998</c:v>
                </c:pt>
                <c:pt idx="1885">
                  <c:v>-1.8335999999999999</c:v>
                </c:pt>
                <c:pt idx="1886">
                  <c:v>-2.49152</c:v>
                </c:pt>
                <c:pt idx="1887">
                  <c:v>-3.6623199999999998</c:v>
                </c:pt>
                <c:pt idx="1888">
                  <c:v>-4.5589599999999999</c:v>
                </c:pt>
                <c:pt idx="1889">
                  <c:v>-6.5270000000000001</c:v>
                </c:pt>
                <c:pt idx="1890">
                  <c:v>-8.0332399999999993</c:v>
                </c:pt>
                <c:pt idx="1891">
                  <c:v>-9.0591200000000001</c:v>
                </c:pt>
                <c:pt idx="1892">
                  <c:v>-10.623200000000001</c:v>
                </c:pt>
                <c:pt idx="1893">
                  <c:v>-12.22688</c:v>
                </c:pt>
                <c:pt idx="1894">
                  <c:v>-13.85704</c:v>
                </c:pt>
                <c:pt idx="1895">
                  <c:v>-15.51244</c:v>
                </c:pt>
                <c:pt idx="1896">
                  <c:v>-17.192039999999999</c:v>
                </c:pt>
                <c:pt idx="1897">
                  <c:v>-18.336560000000002</c:v>
                </c:pt>
                <c:pt idx="1898">
                  <c:v>-20.023160000000001</c:v>
                </c:pt>
                <c:pt idx="1899">
                  <c:v>-21.509920000000001</c:v>
                </c:pt>
                <c:pt idx="1900">
                  <c:v>-22.755240000000001</c:v>
                </c:pt>
                <c:pt idx="1901">
                  <c:v>-23.762879999999999</c:v>
                </c:pt>
                <c:pt idx="1902">
                  <c:v>-24.4954</c:v>
                </c:pt>
                <c:pt idx="1903">
                  <c:v>-24.976760000000002</c:v>
                </c:pt>
                <c:pt idx="1904">
                  <c:v>-25.148599999999998</c:v>
                </c:pt>
                <c:pt idx="1905">
                  <c:v>-25.185279999999999</c:v>
                </c:pt>
                <c:pt idx="1906">
                  <c:v>-25.178720000000002</c:v>
                </c:pt>
                <c:pt idx="1907">
                  <c:v>-25.148440000000001</c:v>
                </c:pt>
                <c:pt idx="1908">
                  <c:v>-25.126560000000001</c:v>
                </c:pt>
                <c:pt idx="1909">
                  <c:v>-25.0914</c:v>
                </c:pt>
                <c:pt idx="1910">
                  <c:v>-25.082639999999998</c:v>
                </c:pt>
                <c:pt idx="1911">
                  <c:v>-25.071999999999999</c:v>
                </c:pt>
                <c:pt idx="1912">
                  <c:v>-25.07572</c:v>
                </c:pt>
                <c:pt idx="1913">
                  <c:v>-25.081120000000002</c:v>
                </c:pt>
                <c:pt idx="1914">
                  <c:v>-25.091639999999998</c:v>
                </c:pt>
                <c:pt idx="1915">
                  <c:v>-25.097239999999999</c:v>
                </c:pt>
                <c:pt idx="1916">
                  <c:v>-25.103839999999998</c:v>
                </c:pt>
                <c:pt idx="1917">
                  <c:v>-25.11684</c:v>
                </c:pt>
                <c:pt idx="1918">
                  <c:v>-25.1294</c:v>
                </c:pt>
                <c:pt idx="1919">
                  <c:v>-25.13316</c:v>
                </c:pt>
                <c:pt idx="1920">
                  <c:v>-25.117360000000001</c:v>
                </c:pt>
                <c:pt idx="1921">
                  <c:v>-25.116959999999999</c:v>
                </c:pt>
                <c:pt idx="1922">
                  <c:v>-25.114039999999999</c:v>
                </c:pt>
                <c:pt idx="1923">
                  <c:v>-25.10324</c:v>
                </c:pt>
                <c:pt idx="1924">
                  <c:v>-24.914960000000001</c:v>
                </c:pt>
                <c:pt idx="1925">
                  <c:v>-24.472079999999998</c:v>
                </c:pt>
                <c:pt idx="1926">
                  <c:v>-24.029120000000002</c:v>
                </c:pt>
                <c:pt idx="1927">
                  <c:v>-23.0916</c:v>
                </c:pt>
                <c:pt idx="1928">
                  <c:v>-21.91452</c:v>
                </c:pt>
                <c:pt idx="1929">
                  <c:v>-20.483840000000001</c:v>
                </c:pt>
                <c:pt idx="1930">
                  <c:v>-19.39612</c:v>
                </c:pt>
                <c:pt idx="1931">
                  <c:v>-17.100920000000002</c:v>
                </c:pt>
                <c:pt idx="1932">
                  <c:v>-15.97264</c:v>
                </c:pt>
                <c:pt idx="1933">
                  <c:v>-14.309079999999998</c:v>
                </c:pt>
                <c:pt idx="1934">
                  <c:v>-12.68004</c:v>
                </c:pt>
                <c:pt idx="1935">
                  <c:v>-11.07028</c:v>
                </c:pt>
                <c:pt idx="1936">
                  <c:v>-9.500119999999999</c:v>
                </c:pt>
                <c:pt idx="1937">
                  <c:v>-7.9657999999999998</c:v>
                </c:pt>
                <c:pt idx="1938">
                  <c:v>-6.44916</c:v>
                </c:pt>
                <c:pt idx="1939">
                  <c:v>-5.4651199999999998</c:v>
                </c:pt>
                <c:pt idx="1940">
                  <c:v>-4.0102000000000002</c:v>
                </c:pt>
                <c:pt idx="1941">
                  <c:v>-3.1953999999999998</c:v>
                </c:pt>
                <c:pt idx="1942">
                  <c:v>-2.1417999999999999</c:v>
                </c:pt>
                <c:pt idx="1943">
                  <c:v>-1.5616399999999999</c:v>
                </c:pt>
                <c:pt idx="1944">
                  <c:v>-0.67976000000000003</c:v>
                </c:pt>
                <c:pt idx="1945">
                  <c:v>-0.25664000000000003</c:v>
                </c:pt>
                <c:pt idx="1946">
                  <c:v>-3.9600000000000003E-2</c:v>
                </c:pt>
                <c:pt idx="1947">
                  <c:v>-1.728E-2</c:v>
                </c:pt>
                <c:pt idx="1948">
                  <c:v>-1.2359999999999999E-2</c:v>
                </c:pt>
                <c:pt idx="1949">
                  <c:v>-1.2919999999999999E-2</c:v>
                </c:pt>
                <c:pt idx="1950">
                  <c:v>-2.2919999999999999E-2</c:v>
                </c:pt>
                <c:pt idx="1951">
                  <c:v>-2.9000000000000001E-2</c:v>
                </c:pt>
                <c:pt idx="1952">
                  <c:v>-4.0639999999999996E-2</c:v>
                </c:pt>
                <c:pt idx="1953">
                  <c:v>-5.3039999999999997E-2</c:v>
                </c:pt>
                <c:pt idx="1954">
                  <c:v>-5.2479999999999999E-2</c:v>
                </c:pt>
                <c:pt idx="1955">
                  <c:v>-5.7320000000000003E-2</c:v>
                </c:pt>
                <c:pt idx="1956">
                  <c:v>-5.8520000000000003E-2</c:v>
                </c:pt>
                <c:pt idx="1957">
                  <c:v>-4.7560000000000005E-2</c:v>
                </c:pt>
                <c:pt idx="1958">
                  <c:v>-3.1879999999999999E-2</c:v>
                </c:pt>
                <c:pt idx="1959">
                  <c:v>-1.8919999999999999E-2</c:v>
                </c:pt>
                <c:pt idx="1960">
                  <c:v>8.3199999999999996E-2</c:v>
                </c:pt>
                <c:pt idx="1961">
                  <c:v>0.39476</c:v>
                </c:pt>
                <c:pt idx="1962">
                  <c:v>0.73299999999999998</c:v>
                </c:pt>
                <c:pt idx="1963">
                  <c:v>1.1833200000000001</c:v>
                </c:pt>
                <c:pt idx="1964">
                  <c:v>2.3540000000000001</c:v>
                </c:pt>
                <c:pt idx="1965">
                  <c:v>3.0796399999999999</c:v>
                </c:pt>
                <c:pt idx="1966">
                  <c:v>4.8177199999999996</c:v>
                </c:pt>
                <c:pt idx="1967">
                  <c:v>6.3005599999999999</c:v>
                </c:pt>
                <c:pt idx="1968">
                  <c:v>7.8008399999999991</c:v>
                </c:pt>
                <c:pt idx="1969">
                  <c:v>8.8342799999999997</c:v>
                </c:pt>
                <c:pt idx="1970">
                  <c:v>10.406039999999999</c:v>
                </c:pt>
                <c:pt idx="1971">
                  <c:v>12.005360000000001</c:v>
                </c:pt>
                <c:pt idx="1972">
                  <c:v>13.090119999999999</c:v>
                </c:pt>
                <c:pt idx="1973">
                  <c:v>15.3064</c:v>
                </c:pt>
                <c:pt idx="1974">
                  <c:v>16.428920000000002</c:v>
                </c:pt>
                <c:pt idx="1975">
                  <c:v>18.723760000000002</c:v>
                </c:pt>
                <c:pt idx="1976">
                  <c:v>19.85812</c:v>
                </c:pt>
                <c:pt idx="1977">
                  <c:v>20.8858</c:v>
                </c:pt>
                <c:pt idx="1978">
                  <c:v>21.799600000000002</c:v>
                </c:pt>
                <c:pt idx="1979">
                  <c:v>23.308800000000002</c:v>
                </c:pt>
                <c:pt idx="1980">
                  <c:v>24.14368</c:v>
                </c:pt>
                <c:pt idx="1981">
                  <c:v>24.731920000000002</c:v>
                </c:pt>
                <c:pt idx="1982">
                  <c:v>25.067720000000001</c:v>
                </c:pt>
                <c:pt idx="1983">
                  <c:v>25.160160000000001</c:v>
                </c:pt>
                <c:pt idx="1984">
                  <c:v>25.155239999999999</c:v>
                </c:pt>
                <c:pt idx="1985">
                  <c:v>25.15184</c:v>
                </c:pt>
                <c:pt idx="1986">
                  <c:v>25.156479999999998</c:v>
                </c:pt>
                <c:pt idx="1987">
                  <c:v>25.159520000000001</c:v>
                </c:pt>
                <c:pt idx="1988">
                  <c:v>25.16244</c:v>
                </c:pt>
                <c:pt idx="1989">
                  <c:v>25.15184</c:v>
                </c:pt>
                <c:pt idx="1990">
                  <c:v>25.138839999999998</c:v>
                </c:pt>
                <c:pt idx="1991">
                  <c:v>25.123439999999999</c:v>
                </c:pt>
                <c:pt idx="1992">
                  <c:v>25.116120000000002</c:v>
                </c:pt>
                <c:pt idx="1993">
                  <c:v>25.093</c:v>
                </c:pt>
                <c:pt idx="1994">
                  <c:v>25.085079999999998</c:v>
                </c:pt>
                <c:pt idx="1995">
                  <c:v>25.077639999999999</c:v>
                </c:pt>
                <c:pt idx="1996">
                  <c:v>25.08032</c:v>
                </c:pt>
                <c:pt idx="1997">
                  <c:v>25.087759999999999</c:v>
                </c:pt>
                <c:pt idx="1998">
                  <c:v>25.081320000000002</c:v>
                </c:pt>
                <c:pt idx="1999">
                  <c:v>25.09132</c:v>
                </c:pt>
                <c:pt idx="2000">
                  <c:v>25.10604</c:v>
                </c:pt>
                <c:pt idx="2001">
                  <c:v>25.115400000000001</c:v>
                </c:pt>
                <c:pt idx="2002">
                  <c:v>25.096039999999999</c:v>
                </c:pt>
                <c:pt idx="2003">
                  <c:v>24.8278</c:v>
                </c:pt>
                <c:pt idx="2004">
                  <c:v>24.292920000000002</c:v>
                </c:pt>
                <c:pt idx="2005">
                  <c:v>23.744440000000001</c:v>
                </c:pt>
                <c:pt idx="2006">
                  <c:v>22.715239999999998</c:v>
                </c:pt>
                <c:pt idx="2007">
                  <c:v>21.887599999999999</c:v>
                </c:pt>
                <c:pt idx="2008">
                  <c:v>19.934439999999999</c:v>
                </c:pt>
                <c:pt idx="2009">
                  <c:v>18.222000000000001</c:v>
                </c:pt>
                <c:pt idx="2010">
                  <c:v>16.51972</c:v>
                </c:pt>
                <c:pt idx="2011">
                  <c:v>14.844520000000001</c:v>
                </c:pt>
                <c:pt idx="2012">
                  <c:v>13.751720000000001</c:v>
                </c:pt>
                <c:pt idx="2013">
                  <c:v>12.141680000000001</c:v>
                </c:pt>
                <c:pt idx="2014">
                  <c:v>11.08732</c:v>
                </c:pt>
                <c:pt idx="2015">
                  <c:v>9.5179600000000004</c:v>
                </c:pt>
                <c:pt idx="2016">
                  <c:v>7.9809199999999993</c:v>
                </c:pt>
                <c:pt idx="2017">
                  <c:v>6.4572400000000005</c:v>
                </c:pt>
                <c:pt idx="2018">
                  <c:v>5.45852</c:v>
                </c:pt>
                <c:pt idx="2019">
                  <c:v>4.0205599999999997</c:v>
                </c:pt>
                <c:pt idx="2020">
                  <c:v>3.1981999999999999</c:v>
                </c:pt>
                <c:pt idx="2021">
                  <c:v>1.8432400000000002</c:v>
                </c:pt>
                <c:pt idx="2022">
                  <c:v>1.0696399999999999</c:v>
                </c:pt>
                <c:pt idx="2023">
                  <c:v>0.51212000000000002</c:v>
                </c:pt>
                <c:pt idx="2024">
                  <c:v>0.16375999999999999</c:v>
                </c:pt>
                <c:pt idx="2025">
                  <c:v>4.0799999999999994E-3</c:v>
                </c:pt>
                <c:pt idx="2026">
                  <c:v>-2.8399999999999996E-3</c:v>
                </c:pt>
                <c:pt idx="2027">
                  <c:v>-2.5999999999999999E-3</c:v>
                </c:pt>
                <c:pt idx="2028">
                  <c:v>6.1600000000000005E-3</c:v>
                </c:pt>
                <c:pt idx="2029">
                  <c:v>1.7159999999999998E-2</c:v>
                </c:pt>
                <c:pt idx="2030">
                  <c:v>9.4000000000000004E-3</c:v>
                </c:pt>
                <c:pt idx="2031">
                  <c:v>8.7599999999999987E-3</c:v>
                </c:pt>
                <c:pt idx="2032">
                  <c:v>8.6800000000000002E-3</c:v>
                </c:pt>
                <c:pt idx="2033">
                  <c:v>2.0080000000000001E-2</c:v>
                </c:pt>
                <c:pt idx="2034">
                  <c:v>2.1559999999999999E-2</c:v>
                </c:pt>
                <c:pt idx="2035">
                  <c:v>1.8080000000000002E-2</c:v>
                </c:pt>
                <c:pt idx="2036">
                  <c:v>4.0000000000000003E-5</c:v>
                </c:pt>
                <c:pt idx="2037">
                  <c:v>4.3200000000000001E-3</c:v>
                </c:pt>
                <c:pt idx="2038">
                  <c:v>1.1559999999999999E-2</c:v>
                </c:pt>
                <c:pt idx="2039">
                  <c:v>2.036E-2</c:v>
                </c:pt>
                <c:pt idx="2040">
                  <c:v>1.0879999999999999E-2</c:v>
                </c:pt>
                <c:pt idx="2041">
                  <c:v>1.052E-2</c:v>
                </c:pt>
                <c:pt idx="2042">
                  <c:v>7.6E-3</c:v>
                </c:pt>
                <c:pt idx="2043">
                  <c:v>1.26E-2</c:v>
                </c:pt>
                <c:pt idx="2044">
                  <c:v>1.3640000000000001E-2</c:v>
                </c:pt>
                <c:pt idx="2045">
                  <c:v>1.2320000000000001E-2</c:v>
                </c:pt>
                <c:pt idx="2046">
                  <c:v>5.4799999999999996E-3</c:v>
                </c:pt>
                <c:pt idx="2047">
                  <c:v>2.8399999999999996E-3</c:v>
                </c:pt>
                <c:pt idx="2048">
                  <c:v>-2.5600000000000002E-3</c:v>
                </c:pt>
                <c:pt idx="2049">
                  <c:v>-2.7999999999999998E-4</c:v>
                </c:pt>
                <c:pt idx="2050">
                  <c:v>6.4000000000000005E-4</c:v>
                </c:pt>
                <c:pt idx="2051">
                  <c:v>-3.6799999999999997E-3</c:v>
                </c:pt>
                <c:pt idx="2052">
                  <c:v>-6.4000000000000003E-3</c:v>
                </c:pt>
                <c:pt idx="2053">
                  <c:v>-5.5200000000000006E-3</c:v>
                </c:pt>
                <c:pt idx="2054">
                  <c:v>-1.3640000000000001E-2</c:v>
                </c:pt>
                <c:pt idx="2055">
                  <c:v>-5.0400000000000002E-3</c:v>
                </c:pt>
                <c:pt idx="2056">
                  <c:v>-5.1200000000000004E-3</c:v>
                </c:pt>
                <c:pt idx="2057">
                  <c:v>-1.3040000000000001E-2</c:v>
                </c:pt>
                <c:pt idx="2058">
                  <c:v>-1.18E-2</c:v>
                </c:pt>
                <c:pt idx="2059">
                  <c:v>-2.496E-2</c:v>
                </c:pt>
                <c:pt idx="2060">
                  <c:v>-2.8119999999999999E-2</c:v>
                </c:pt>
                <c:pt idx="2061">
                  <c:v>-3.3520000000000001E-2</c:v>
                </c:pt>
                <c:pt idx="2062">
                  <c:v>-3.9359999999999999E-2</c:v>
                </c:pt>
                <c:pt idx="2063">
                  <c:v>-4.7919999999999997E-2</c:v>
                </c:pt>
                <c:pt idx="2064">
                  <c:v>-2.7280000000000002E-2</c:v>
                </c:pt>
                <c:pt idx="2065">
                  <c:v>-0.01</c:v>
                </c:pt>
                <c:pt idx="2066">
                  <c:v>-2.0000000000000001E-4</c:v>
                </c:pt>
                <c:pt idx="2067">
                  <c:v>3.9199999999999999E-3</c:v>
                </c:pt>
                <c:pt idx="2068">
                  <c:v>1.3680000000000001E-2</c:v>
                </c:pt>
                <c:pt idx="2069">
                  <c:v>1.6559999999999998E-2</c:v>
                </c:pt>
                <c:pt idx="2070">
                  <c:v>2.0119999999999999E-2</c:v>
                </c:pt>
                <c:pt idx="2071">
                  <c:v>1.04E-2</c:v>
                </c:pt>
                <c:pt idx="2072">
                  <c:v>-4.3200000000000001E-3</c:v>
                </c:pt>
                <c:pt idx="2073">
                  <c:v>-1.272E-2</c:v>
                </c:pt>
                <c:pt idx="2074">
                  <c:v>8.0000000000000007E-5</c:v>
                </c:pt>
                <c:pt idx="2075">
                  <c:v>-4.5599999999999998E-3</c:v>
                </c:pt>
                <c:pt idx="2076">
                  <c:v>5.1200000000000004E-3</c:v>
                </c:pt>
                <c:pt idx="2077">
                  <c:v>6.0400000000000002E-3</c:v>
                </c:pt>
                <c:pt idx="2078">
                  <c:v>9.1999999999999998E-3</c:v>
                </c:pt>
                <c:pt idx="2079">
                  <c:v>1.18E-2</c:v>
                </c:pt>
                <c:pt idx="2080">
                  <c:v>1.728E-2</c:v>
                </c:pt>
                <c:pt idx="2081">
                  <c:v>7.3200000000000001E-3</c:v>
                </c:pt>
                <c:pt idx="2082">
                  <c:v>9.92E-3</c:v>
                </c:pt>
                <c:pt idx="2083">
                  <c:v>3.5999999999999999E-3</c:v>
                </c:pt>
                <c:pt idx="2084">
                  <c:v>7.7999999999999996E-3</c:v>
                </c:pt>
                <c:pt idx="2085">
                  <c:v>9.640000000000001E-3</c:v>
                </c:pt>
                <c:pt idx="2086">
                  <c:v>1.0999999999999999E-2</c:v>
                </c:pt>
                <c:pt idx="2087">
                  <c:v>1.0959999999999999E-2</c:v>
                </c:pt>
                <c:pt idx="2088">
                  <c:v>2.8E-3</c:v>
                </c:pt>
                <c:pt idx="2089">
                  <c:v>6.0400000000000002E-3</c:v>
                </c:pt>
                <c:pt idx="2090">
                  <c:v>5.3600000000000002E-3</c:v>
                </c:pt>
                <c:pt idx="2091">
                  <c:v>-5.4000000000000003E-3</c:v>
                </c:pt>
                <c:pt idx="2092">
                  <c:v>-1.2320000000000001E-2</c:v>
                </c:pt>
                <c:pt idx="2093">
                  <c:v>-0.1022</c:v>
                </c:pt>
                <c:pt idx="2094">
                  <c:v>-0.38563999999999998</c:v>
                </c:pt>
                <c:pt idx="2095">
                  <c:v>-0.69247999999999998</c:v>
                </c:pt>
                <c:pt idx="2096">
                  <c:v>-1.5804400000000001</c:v>
                </c:pt>
                <c:pt idx="2097">
                  <c:v>-2.165</c:v>
                </c:pt>
                <c:pt idx="2098">
                  <c:v>-3.2763200000000001</c:v>
                </c:pt>
                <c:pt idx="2099">
                  <c:v>-4.6089199999999995</c:v>
                </c:pt>
                <c:pt idx="2100">
                  <c:v>-6.0888800000000005</c:v>
                </c:pt>
                <c:pt idx="2101">
                  <c:v>-7.5945199999999993</c:v>
                </c:pt>
                <c:pt idx="2102">
                  <c:v>-9.1224000000000007</c:v>
                </c:pt>
                <c:pt idx="2103">
                  <c:v>-10.673160000000001</c:v>
                </c:pt>
                <c:pt idx="2104">
                  <c:v>-11.730360000000001</c:v>
                </c:pt>
                <c:pt idx="2105">
                  <c:v>-13.350160000000001</c:v>
                </c:pt>
                <c:pt idx="2106">
                  <c:v>-13.901160000000001</c:v>
                </c:pt>
                <c:pt idx="2107">
                  <c:v>-16.149520000000003</c:v>
                </c:pt>
                <c:pt idx="2108">
                  <c:v>-17.281760000000002</c:v>
                </c:pt>
                <c:pt idx="2109">
                  <c:v>-19.60492</c:v>
                </c:pt>
                <c:pt idx="2110">
                  <c:v>-21.194679999999998</c:v>
                </c:pt>
                <c:pt idx="2111">
                  <c:v>-22.55424</c:v>
                </c:pt>
                <c:pt idx="2112">
                  <c:v>-23.2744</c:v>
                </c:pt>
                <c:pt idx="2113">
                  <c:v>-24.140279999999997</c:v>
                </c:pt>
                <c:pt idx="2114">
                  <c:v>-24.746679999999998</c:v>
                </c:pt>
                <c:pt idx="2115">
                  <c:v>-25.008199999999999</c:v>
                </c:pt>
                <c:pt idx="2116">
                  <c:v>-25.15596</c:v>
                </c:pt>
                <c:pt idx="2117">
                  <c:v>-25.14772</c:v>
                </c:pt>
                <c:pt idx="2118">
                  <c:v>-25.137520000000002</c:v>
                </c:pt>
                <c:pt idx="2119">
                  <c:v>-25.13992</c:v>
                </c:pt>
                <c:pt idx="2120">
                  <c:v>-25.1402</c:v>
                </c:pt>
                <c:pt idx="2121">
                  <c:v>-25.1386</c:v>
                </c:pt>
                <c:pt idx="2122">
                  <c:v>-25.136800000000001</c:v>
                </c:pt>
                <c:pt idx="2123">
                  <c:v>-25.141920000000002</c:v>
                </c:pt>
                <c:pt idx="2124">
                  <c:v>-25.15136</c:v>
                </c:pt>
                <c:pt idx="2125">
                  <c:v>-25.162400000000002</c:v>
                </c:pt>
                <c:pt idx="2126">
                  <c:v>-25.16216</c:v>
                </c:pt>
                <c:pt idx="2127">
                  <c:v>-25.148</c:v>
                </c:pt>
                <c:pt idx="2128">
                  <c:v>-25.14696</c:v>
                </c:pt>
                <c:pt idx="2129">
                  <c:v>-25.138760000000001</c:v>
                </c:pt>
                <c:pt idx="2130">
                  <c:v>-25.12828</c:v>
                </c:pt>
                <c:pt idx="2131">
                  <c:v>-25.1142</c:v>
                </c:pt>
                <c:pt idx="2132">
                  <c:v>-25.101839999999999</c:v>
                </c:pt>
                <c:pt idx="2133">
                  <c:v>-25.104800000000001</c:v>
                </c:pt>
                <c:pt idx="2134">
                  <c:v>-25.136800000000001</c:v>
                </c:pt>
                <c:pt idx="2135">
                  <c:v>-25.127320000000001</c:v>
                </c:pt>
                <c:pt idx="2136">
                  <c:v>-25.133520000000001</c:v>
                </c:pt>
                <c:pt idx="2137">
                  <c:v>-25.1418</c:v>
                </c:pt>
                <c:pt idx="2138">
                  <c:v>-25.17</c:v>
                </c:pt>
                <c:pt idx="2139">
                  <c:v>-25.172999999999998</c:v>
                </c:pt>
                <c:pt idx="2140">
                  <c:v>-25.171559999999999</c:v>
                </c:pt>
                <c:pt idx="2141">
                  <c:v>-25.152439999999999</c:v>
                </c:pt>
                <c:pt idx="2142">
                  <c:v>-25.150560000000002</c:v>
                </c:pt>
                <c:pt idx="2143">
                  <c:v>-25.138639999999999</c:v>
                </c:pt>
                <c:pt idx="2144">
                  <c:v>-25.128160000000001</c:v>
                </c:pt>
                <c:pt idx="2145">
                  <c:v>-25.112960000000001</c:v>
                </c:pt>
                <c:pt idx="2146">
                  <c:v>-25.099320000000002</c:v>
                </c:pt>
                <c:pt idx="2147">
                  <c:v>-25.106720000000003</c:v>
                </c:pt>
                <c:pt idx="2148">
                  <c:v>-25.122879999999999</c:v>
                </c:pt>
                <c:pt idx="2149">
                  <c:v>-25.131439999999998</c:v>
                </c:pt>
                <c:pt idx="2150">
                  <c:v>-25.142399999999999</c:v>
                </c:pt>
                <c:pt idx="2151">
                  <c:v>-25.157320000000002</c:v>
                </c:pt>
                <c:pt idx="2152">
                  <c:v>-25.161920000000002</c:v>
                </c:pt>
                <c:pt idx="2153">
                  <c:v>-25.16412</c:v>
                </c:pt>
                <c:pt idx="2154">
                  <c:v>-25.155720000000002</c:v>
                </c:pt>
                <c:pt idx="2155">
                  <c:v>-25.136399999999998</c:v>
                </c:pt>
                <c:pt idx="2156">
                  <c:v>-25.153199999999998</c:v>
                </c:pt>
                <c:pt idx="2157">
                  <c:v>-25.13</c:v>
                </c:pt>
                <c:pt idx="2158">
                  <c:v>-25.090720000000001</c:v>
                </c:pt>
                <c:pt idx="2159">
                  <c:v>-25.076599999999999</c:v>
                </c:pt>
                <c:pt idx="2160">
                  <c:v>-25.073879999999999</c:v>
                </c:pt>
                <c:pt idx="2161">
                  <c:v>-25.061959999999999</c:v>
                </c:pt>
                <c:pt idx="2162">
                  <c:v>-25.079279999999997</c:v>
                </c:pt>
                <c:pt idx="2163">
                  <c:v>-25.07124</c:v>
                </c:pt>
                <c:pt idx="2164">
                  <c:v>-25.028279999999999</c:v>
                </c:pt>
                <c:pt idx="2165">
                  <c:v>-25.080079999999999</c:v>
                </c:pt>
                <c:pt idx="2166">
                  <c:v>-25.103360000000002</c:v>
                </c:pt>
                <c:pt idx="2167">
                  <c:v>-25.116120000000002</c:v>
                </c:pt>
                <c:pt idx="2168">
                  <c:v>-25.11984</c:v>
                </c:pt>
                <c:pt idx="2169">
                  <c:v>-25.11844</c:v>
                </c:pt>
                <c:pt idx="2170">
                  <c:v>-25.114920000000001</c:v>
                </c:pt>
                <c:pt idx="2171">
                  <c:v>-25.106279999999998</c:v>
                </c:pt>
                <c:pt idx="2172">
                  <c:v>-25.102399999999999</c:v>
                </c:pt>
                <c:pt idx="2173">
                  <c:v>-25.091160000000002</c:v>
                </c:pt>
                <c:pt idx="2174">
                  <c:v>-25.088279999999997</c:v>
                </c:pt>
                <c:pt idx="2175">
                  <c:v>-25.108239999999999</c:v>
                </c:pt>
                <c:pt idx="2176">
                  <c:v>-25.11852</c:v>
                </c:pt>
                <c:pt idx="2177">
                  <c:v>-25.118320000000001</c:v>
                </c:pt>
                <c:pt idx="2178">
                  <c:v>-25.12144</c:v>
                </c:pt>
                <c:pt idx="2179">
                  <c:v>-25.11392</c:v>
                </c:pt>
                <c:pt idx="2180">
                  <c:v>-25.123000000000001</c:v>
                </c:pt>
                <c:pt idx="2181">
                  <c:v>-25.13036</c:v>
                </c:pt>
                <c:pt idx="2182">
                  <c:v>-25.117239999999999</c:v>
                </c:pt>
                <c:pt idx="2183">
                  <c:v>-25.11176</c:v>
                </c:pt>
                <c:pt idx="2184">
                  <c:v>-25.086560000000002</c:v>
                </c:pt>
                <c:pt idx="2185">
                  <c:v>-25.078199999999999</c:v>
                </c:pt>
                <c:pt idx="2186">
                  <c:v>-25.058239999999998</c:v>
                </c:pt>
                <c:pt idx="2187">
                  <c:v>-25.059200000000001</c:v>
                </c:pt>
                <c:pt idx="2188">
                  <c:v>-25.137520000000002</c:v>
                </c:pt>
                <c:pt idx="2189">
                  <c:v>-25.236840000000001</c:v>
                </c:pt>
                <c:pt idx="2190">
                  <c:v>-25.295360000000002</c:v>
                </c:pt>
                <c:pt idx="2191">
                  <c:v>-25.389240000000001</c:v>
                </c:pt>
                <c:pt idx="2192">
                  <c:v>-25.454160000000002</c:v>
                </c:pt>
                <c:pt idx="2193">
                  <c:v>-25.597200000000001</c:v>
                </c:pt>
                <c:pt idx="2194">
                  <c:v>-25.662879999999998</c:v>
                </c:pt>
                <c:pt idx="2195">
                  <c:v>-25.640279999999997</c:v>
                </c:pt>
                <c:pt idx="2196">
                  <c:v>-25.59468</c:v>
                </c:pt>
                <c:pt idx="2197">
                  <c:v>-25.570360000000001</c:v>
                </c:pt>
                <c:pt idx="2198">
                  <c:v>-25.54588</c:v>
                </c:pt>
                <c:pt idx="2199">
                  <c:v>-25.53396</c:v>
                </c:pt>
                <c:pt idx="2200">
                  <c:v>-25.51756</c:v>
                </c:pt>
                <c:pt idx="2201">
                  <c:v>-25.508679999999998</c:v>
                </c:pt>
                <c:pt idx="2202">
                  <c:v>-25.557679999999998</c:v>
                </c:pt>
                <c:pt idx="2203">
                  <c:v>-25.604279999999999</c:v>
                </c:pt>
                <c:pt idx="2204">
                  <c:v>-25.643999999999998</c:v>
                </c:pt>
                <c:pt idx="2205">
                  <c:v>-25.667479999999998</c:v>
                </c:pt>
                <c:pt idx="2206">
                  <c:v>-25.712039999999998</c:v>
                </c:pt>
                <c:pt idx="2207">
                  <c:v>-25.735479999999999</c:v>
                </c:pt>
                <c:pt idx="2208">
                  <c:v>-25.74044</c:v>
                </c:pt>
                <c:pt idx="2209">
                  <c:v>-25.7502</c:v>
                </c:pt>
                <c:pt idx="2210">
                  <c:v>-25.777439999999999</c:v>
                </c:pt>
                <c:pt idx="2211">
                  <c:v>-25.79552</c:v>
                </c:pt>
                <c:pt idx="2212">
                  <c:v>-25.824000000000002</c:v>
                </c:pt>
                <c:pt idx="2213">
                  <c:v>-25.845199999999998</c:v>
                </c:pt>
                <c:pt idx="2214">
                  <c:v>-25.870720000000002</c:v>
                </c:pt>
                <c:pt idx="2215">
                  <c:v>-25.95608</c:v>
                </c:pt>
                <c:pt idx="2216">
                  <c:v>-25.992720000000002</c:v>
                </c:pt>
                <c:pt idx="2217">
                  <c:v>-25.991959999999999</c:v>
                </c:pt>
                <c:pt idx="2218">
                  <c:v>-26.01896</c:v>
                </c:pt>
                <c:pt idx="2219">
                  <c:v>-26.036999999999999</c:v>
                </c:pt>
                <c:pt idx="2220">
                  <c:v>-26.082320000000003</c:v>
                </c:pt>
                <c:pt idx="2221">
                  <c:v>-26.05996</c:v>
                </c:pt>
                <c:pt idx="2222">
                  <c:v>-26.071120000000001</c:v>
                </c:pt>
                <c:pt idx="2223">
                  <c:v>-26.046800000000001</c:v>
                </c:pt>
                <c:pt idx="2224">
                  <c:v>-26.06672</c:v>
                </c:pt>
                <c:pt idx="2225">
                  <c:v>-26.051400000000001</c:v>
                </c:pt>
                <c:pt idx="2226">
                  <c:v>-26.015279999999997</c:v>
                </c:pt>
                <c:pt idx="2227">
                  <c:v>-25.992799999999999</c:v>
                </c:pt>
                <c:pt idx="2228">
                  <c:v>-25.96144</c:v>
                </c:pt>
                <c:pt idx="2229">
                  <c:v>-25.936879999999999</c:v>
                </c:pt>
                <c:pt idx="2230">
                  <c:v>-25.943560000000002</c:v>
                </c:pt>
                <c:pt idx="2231">
                  <c:v>-25.928639999999998</c:v>
                </c:pt>
                <c:pt idx="2232">
                  <c:v>-25.928279999999997</c:v>
                </c:pt>
                <c:pt idx="2233">
                  <c:v>-25.94652</c:v>
                </c:pt>
                <c:pt idx="2234">
                  <c:v>-25.95768</c:v>
                </c:pt>
                <c:pt idx="2235">
                  <c:v>-25.9724</c:v>
                </c:pt>
                <c:pt idx="2236">
                  <c:v>-25.951360000000001</c:v>
                </c:pt>
                <c:pt idx="2237">
                  <c:v>-25.98676</c:v>
                </c:pt>
                <c:pt idx="2238">
                  <c:v>-25.95768</c:v>
                </c:pt>
                <c:pt idx="2239">
                  <c:v>-25.947240000000001</c:v>
                </c:pt>
                <c:pt idx="2240">
                  <c:v>-25.931760000000001</c:v>
                </c:pt>
                <c:pt idx="2241">
                  <c:v>-25.916799999999999</c:v>
                </c:pt>
                <c:pt idx="2242">
                  <c:v>-25.901759999999999</c:v>
                </c:pt>
                <c:pt idx="2243">
                  <c:v>-25.915320000000001</c:v>
                </c:pt>
                <c:pt idx="2244">
                  <c:v>-25.90136</c:v>
                </c:pt>
                <c:pt idx="2245">
                  <c:v>-25.905839999999998</c:v>
                </c:pt>
                <c:pt idx="2246">
                  <c:v>-25.93272</c:v>
                </c:pt>
                <c:pt idx="2247">
                  <c:v>-25.944040000000001</c:v>
                </c:pt>
                <c:pt idx="2248">
                  <c:v>-25.962879999999998</c:v>
                </c:pt>
                <c:pt idx="2249">
                  <c:v>-25.97832</c:v>
                </c:pt>
                <c:pt idx="2250">
                  <c:v>-25.990120000000001</c:v>
                </c:pt>
                <c:pt idx="2251">
                  <c:v>-25.9894</c:v>
                </c:pt>
                <c:pt idx="2252">
                  <c:v>-25.978720000000003</c:v>
                </c:pt>
                <c:pt idx="2253">
                  <c:v>-25.965720000000001</c:v>
                </c:pt>
                <c:pt idx="2254">
                  <c:v>-25.925799999999999</c:v>
                </c:pt>
                <c:pt idx="2255">
                  <c:v>-25.908279999999998</c:v>
                </c:pt>
                <c:pt idx="2256">
                  <c:v>-25.883120000000002</c:v>
                </c:pt>
                <c:pt idx="2257">
                  <c:v>-25.883520000000001</c:v>
                </c:pt>
                <c:pt idx="2258">
                  <c:v>-25.885159999999999</c:v>
                </c:pt>
                <c:pt idx="2259">
                  <c:v>-25.892879999999998</c:v>
                </c:pt>
                <c:pt idx="2260">
                  <c:v>-25.900879999999997</c:v>
                </c:pt>
                <c:pt idx="2261">
                  <c:v>-25.9084</c:v>
                </c:pt>
                <c:pt idx="2262">
                  <c:v>-25.918879999999998</c:v>
                </c:pt>
                <c:pt idx="2263">
                  <c:v>-25.934560000000001</c:v>
                </c:pt>
                <c:pt idx="2264">
                  <c:v>-25.92108</c:v>
                </c:pt>
                <c:pt idx="2265">
                  <c:v>-25.87632</c:v>
                </c:pt>
                <c:pt idx="2266">
                  <c:v>-25.786839999999998</c:v>
                </c:pt>
                <c:pt idx="2267">
                  <c:v>-25.68572</c:v>
                </c:pt>
                <c:pt idx="2268">
                  <c:v>-25.59404</c:v>
                </c:pt>
                <c:pt idx="2269">
                  <c:v>-25.481920000000002</c:v>
                </c:pt>
                <c:pt idx="2270">
                  <c:v>-25.226320000000001</c:v>
                </c:pt>
                <c:pt idx="2271">
                  <c:v>-25.027200000000001</c:v>
                </c:pt>
                <c:pt idx="2272">
                  <c:v>-24.897040000000001</c:v>
                </c:pt>
                <c:pt idx="2273">
                  <c:v>-24.771239999999999</c:v>
                </c:pt>
                <c:pt idx="2274">
                  <c:v>-24.538799999999998</c:v>
                </c:pt>
                <c:pt idx="2275">
                  <c:v>-24.319679999999998</c:v>
                </c:pt>
                <c:pt idx="2276">
                  <c:v>-24.210439999999998</c:v>
                </c:pt>
                <c:pt idx="2277">
                  <c:v>-24.03716</c:v>
                </c:pt>
                <c:pt idx="2278">
                  <c:v>-23.880879999999998</c:v>
                </c:pt>
                <c:pt idx="2279">
                  <c:v>-23.729240000000001</c:v>
                </c:pt>
                <c:pt idx="2280">
                  <c:v>-23.611520000000002</c:v>
                </c:pt>
                <c:pt idx="2281">
                  <c:v>-23.390920000000001</c:v>
                </c:pt>
                <c:pt idx="2282">
                  <c:v>-23.310279999999999</c:v>
                </c:pt>
                <c:pt idx="2283">
                  <c:v>-23.191800000000001</c:v>
                </c:pt>
                <c:pt idx="2284">
                  <c:v>-23.062639999999998</c:v>
                </c:pt>
                <c:pt idx="2285">
                  <c:v>-22.916640000000001</c:v>
                </c:pt>
                <c:pt idx="2286">
                  <c:v>-22.758760000000002</c:v>
                </c:pt>
                <c:pt idx="2287">
                  <c:v>-22.626439999999999</c:v>
                </c:pt>
                <c:pt idx="2288">
                  <c:v>0</c:v>
                </c:pt>
                <c:pt idx="2289">
                  <c:v>0</c:v>
                </c:pt>
                <c:pt idx="2290">
                  <c:v>0</c:v>
                </c:pt>
                <c:pt idx="2291">
                  <c:v>0</c:v>
                </c:pt>
                <c:pt idx="2292">
                  <c:v>-12.0998</c:v>
                </c:pt>
                <c:pt idx="2293">
                  <c:v>-15.37832</c:v>
                </c:pt>
                <c:pt idx="2294">
                  <c:v>-17.538</c:v>
                </c:pt>
                <c:pt idx="2295">
                  <c:v>-20.77684</c:v>
                </c:pt>
                <c:pt idx="2296">
                  <c:v>-21.817439999999998</c:v>
                </c:pt>
                <c:pt idx="2297">
                  <c:v>-21.698560000000001</c:v>
                </c:pt>
                <c:pt idx="2298">
                  <c:v>-21.627040000000001</c:v>
                </c:pt>
                <c:pt idx="2299">
                  <c:v>-21.513439999999999</c:v>
                </c:pt>
                <c:pt idx="2300">
                  <c:v>-21.458359999999999</c:v>
                </c:pt>
                <c:pt idx="2301">
                  <c:v>-21.335039999999999</c:v>
                </c:pt>
                <c:pt idx="2302">
                  <c:v>-21.237120000000001</c:v>
                </c:pt>
                <c:pt idx="2303">
                  <c:v>-21.17764</c:v>
                </c:pt>
                <c:pt idx="2304">
                  <c:v>-21.114160000000002</c:v>
                </c:pt>
                <c:pt idx="2305">
                  <c:v>-21.01972</c:v>
                </c:pt>
                <c:pt idx="2306">
                  <c:v>-20.922279999999997</c:v>
                </c:pt>
                <c:pt idx="2307">
                  <c:v>-20.86788</c:v>
                </c:pt>
                <c:pt idx="2308">
                  <c:v>-20.761479999999999</c:v>
                </c:pt>
                <c:pt idx="2309">
                  <c:v>-20.72308</c:v>
                </c:pt>
                <c:pt idx="2310">
                  <c:v>-20.659960000000002</c:v>
                </c:pt>
                <c:pt idx="2311">
                  <c:v>-20.592320000000001</c:v>
                </c:pt>
                <c:pt idx="2312">
                  <c:v>-20.558160000000001</c:v>
                </c:pt>
                <c:pt idx="2313">
                  <c:v>-20.53528</c:v>
                </c:pt>
                <c:pt idx="2314">
                  <c:v>-20.501520000000003</c:v>
                </c:pt>
                <c:pt idx="2315">
                  <c:v>-20.46048</c:v>
                </c:pt>
                <c:pt idx="2316">
                  <c:v>-20.41272</c:v>
                </c:pt>
                <c:pt idx="2317">
                  <c:v>-20.376479999999997</c:v>
                </c:pt>
                <c:pt idx="2318">
                  <c:v>-20.314320000000002</c:v>
                </c:pt>
                <c:pt idx="2319">
                  <c:v>-20.264240000000001</c:v>
                </c:pt>
                <c:pt idx="2320">
                  <c:v>-20.20684</c:v>
                </c:pt>
                <c:pt idx="2321">
                  <c:v>-20.086760000000002</c:v>
                </c:pt>
                <c:pt idx="2322">
                  <c:v>-20.021720000000002</c:v>
                </c:pt>
                <c:pt idx="2323">
                  <c:v>-19.964679999999998</c:v>
                </c:pt>
                <c:pt idx="2324">
                  <c:v>-19.948</c:v>
                </c:pt>
                <c:pt idx="2325">
                  <c:v>-19.9086</c:v>
                </c:pt>
                <c:pt idx="2326">
                  <c:v>-19.862279999999998</c:v>
                </c:pt>
                <c:pt idx="2327">
                  <c:v>-19.8264</c:v>
                </c:pt>
                <c:pt idx="2328">
                  <c:v>-19.803160000000002</c:v>
                </c:pt>
                <c:pt idx="2329">
                  <c:v>-19.8034</c:v>
                </c:pt>
                <c:pt idx="2330">
                  <c:v>-19.754279999999998</c:v>
                </c:pt>
                <c:pt idx="2331">
                  <c:v>-19.712120000000002</c:v>
                </c:pt>
                <c:pt idx="2332">
                  <c:v>-19.720120000000001</c:v>
                </c:pt>
                <c:pt idx="2333">
                  <c:v>-19.672840000000001</c:v>
                </c:pt>
                <c:pt idx="2334">
                  <c:v>-19.659679999999998</c:v>
                </c:pt>
                <c:pt idx="2335">
                  <c:v>-19.599599999999999</c:v>
                </c:pt>
                <c:pt idx="2336">
                  <c:v>-19.53396</c:v>
                </c:pt>
                <c:pt idx="2337">
                  <c:v>-19.488199999999999</c:v>
                </c:pt>
                <c:pt idx="2338">
                  <c:v>-19.421559999999999</c:v>
                </c:pt>
                <c:pt idx="2339">
                  <c:v>-19.36328</c:v>
                </c:pt>
                <c:pt idx="2340">
                  <c:v>-19.343720000000001</c:v>
                </c:pt>
                <c:pt idx="2341">
                  <c:v>-19.27384</c:v>
                </c:pt>
                <c:pt idx="2342">
                  <c:v>-19.260439999999999</c:v>
                </c:pt>
                <c:pt idx="2343">
                  <c:v>-19.214320000000001</c:v>
                </c:pt>
                <c:pt idx="2344">
                  <c:v>-19.189800000000002</c:v>
                </c:pt>
                <c:pt idx="2345">
                  <c:v>-19.1934</c:v>
                </c:pt>
                <c:pt idx="2346">
                  <c:v>-19.2012</c:v>
                </c:pt>
                <c:pt idx="2347">
                  <c:v>-19.161159999999999</c:v>
                </c:pt>
                <c:pt idx="2348">
                  <c:v>-19.098040000000001</c:v>
                </c:pt>
                <c:pt idx="2349">
                  <c:v>-19.058199999999999</c:v>
                </c:pt>
                <c:pt idx="2350">
                  <c:v>-19.008199999999999</c:v>
                </c:pt>
                <c:pt idx="2351">
                  <c:v>-18.939520000000002</c:v>
                </c:pt>
                <c:pt idx="2352">
                  <c:v>-18.87828</c:v>
                </c:pt>
                <c:pt idx="2353">
                  <c:v>-18.865560000000002</c:v>
                </c:pt>
                <c:pt idx="2354">
                  <c:v>-18.793199999999999</c:v>
                </c:pt>
                <c:pt idx="2355">
                  <c:v>-18.78464</c:v>
                </c:pt>
                <c:pt idx="2356">
                  <c:v>-18.76484</c:v>
                </c:pt>
                <c:pt idx="2357">
                  <c:v>-18.758879999999998</c:v>
                </c:pt>
                <c:pt idx="2358">
                  <c:v>-18.75196</c:v>
                </c:pt>
                <c:pt idx="2359">
                  <c:v>-18.73612</c:v>
                </c:pt>
                <c:pt idx="2360">
                  <c:v>-18.73076</c:v>
                </c:pt>
                <c:pt idx="2361">
                  <c:v>-18.720800000000001</c:v>
                </c:pt>
                <c:pt idx="2362">
                  <c:v>-18.702200000000001</c:v>
                </c:pt>
                <c:pt idx="2363">
                  <c:v>-18.660879999999999</c:v>
                </c:pt>
                <c:pt idx="2364">
                  <c:v>-18.644679999999997</c:v>
                </c:pt>
                <c:pt idx="2365">
                  <c:v>-18.617239999999999</c:v>
                </c:pt>
                <c:pt idx="2366">
                  <c:v>-18.578440000000001</c:v>
                </c:pt>
                <c:pt idx="2367">
                  <c:v>-18.568200000000001</c:v>
                </c:pt>
                <c:pt idx="2368">
                  <c:v>-18.55348</c:v>
                </c:pt>
                <c:pt idx="2369">
                  <c:v>-18.53124</c:v>
                </c:pt>
                <c:pt idx="2370">
                  <c:v>-18.502040000000001</c:v>
                </c:pt>
                <c:pt idx="2371">
                  <c:v>-18.481839999999998</c:v>
                </c:pt>
                <c:pt idx="2372">
                  <c:v>-18.474079999999997</c:v>
                </c:pt>
                <c:pt idx="2373">
                  <c:v>-18.475920000000002</c:v>
                </c:pt>
                <c:pt idx="2374">
                  <c:v>-18.483720000000002</c:v>
                </c:pt>
                <c:pt idx="2375">
                  <c:v>-18.467279999999999</c:v>
                </c:pt>
                <c:pt idx="2376">
                  <c:v>-18.419439999999998</c:v>
                </c:pt>
                <c:pt idx="2377">
                  <c:v>-18.403679999999998</c:v>
                </c:pt>
                <c:pt idx="2378">
                  <c:v>-18.374079999999999</c:v>
                </c:pt>
                <c:pt idx="2379">
                  <c:v>-18.32976</c:v>
                </c:pt>
                <c:pt idx="2380">
                  <c:v>-18.263960000000001</c:v>
                </c:pt>
                <c:pt idx="2381">
                  <c:v>-18.232279999999999</c:v>
                </c:pt>
                <c:pt idx="2382">
                  <c:v>-18.20364</c:v>
                </c:pt>
                <c:pt idx="2383">
                  <c:v>-18.20176</c:v>
                </c:pt>
                <c:pt idx="2384">
                  <c:v>-18.189039999999999</c:v>
                </c:pt>
                <c:pt idx="2385">
                  <c:v>-18.17868</c:v>
                </c:pt>
                <c:pt idx="2386">
                  <c:v>-18.158639999999998</c:v>
                </c:pt>
                <c:pt idx="2387">
                  <c:v>-18.191600000000001</c:v>
                </c:pt>
                <c:pt idx="2388">
                  <c:v>-18.181319999999999</c:v>
                </c:pt>
                <c:pt idx="2389">
                  <c:v>-18.152999999999999</c:v>
                </c:pt>
                <c:pt idx="2390">
                  <c:v>-18.16028</c:v>
                </c:pt>
                <c:pt idx="2391">
                  <c:v>-18.14508</c:v>
                </c:pt>
                <c:pt idx="2392">
                  <c:v>-18.128799999999998</c:v>
                </c:pt>
                <c:pt idx="2393">
                  <c:v>-18.119320000000002</c:v>
                </c:pt>
                <c:pt idx="2394">
                  <c:v>-18.068999999999999</c:v>
                </c:pt>
                <c:pt idx="2395">
                  <c:v>-18.05836</c:v>
                </c:pt>
                <c:pt idx="2396">
                  <c:v>-18.05668</c:v>
                </c:pt>
                <c:pt idx="2397">
                  <c:v>-18.015360000000001</c:v>
                </c:pt>
                <c:pt idx="2398">
                  <c:v>-17.975720000000003</c:v>
                </c:pt>
                <c:pt idx="2399">
                  <c:v>-17.96856</c:v>
                </c:pt>
                <c:pt idx="2400">
                  <c:v>-17.97804</c:v>
                </c:pt>
                <c:pt idx="2401">
                  <c:v>-17.988679999999999</c:v>
                </c:pt>
                <c:pt idx="2402">
                  <c:v>-17.940079999999998</c:v>
                </c:pt>
                <c:pt idx="2403">
                  <c:v>-17.92024</c:v>
                </c:pt>
                <c:pt idx="2404">
                  <c:v>-17.911999999999999</c:v>
                </c:pt>
                <c:pt idx="2405">
                  <c:v>-17.860320000000002</c:v>
                </c:pt>
                <c:pt idx="2406">
                  <c:v>-17.813079999999999</c:v>
                </c:pt>
                <c:pt idx="2407">
                  <c:v>-17.73028</c:v>
                </c:pt>
                <c:pt idx="2408">
                  <c:v>-17.711079999999999</c:v>
                </c:pt>
                <c:pt idx="2409">
                  <c:v>-17.687000000000001</c:v>
                </c:pt>
                <c:pt idx="2410">
                  <c:v>-17.701720000000002</c:v>
                </c:pt>
                <c:pt idx="2411">
                  <c:v>-17.68516</c:v>
                </c:pt>
                <c:pt idx="2412">
                  <c:v>-17.685639999999999</c:v>
                </c:pt>
                <c:pt idx="2413">
                  <c:v>-17.722239999999999</c:v>
                </c:pt>
                <c:pt idx="2414">
                  <c:v>-17.721440000000001</c:v>
                </c:pt>
                <c:pt idx="2415">
                  <c:v>-17.700279999999999</c:v>
                </c:pt>
                <c:pt idx="2416">
                  <c:v>-17.675320000000003</c:v>
                </c:pt>
                <c:pt idx="2417">
                  <c:v>-17.65748</c:v>
                </c:pt>
                <c:pt idx="2418">
                  <c:v>-17.634799999999998</c:v>
                </c:pt>
                <c:pt idx="2419">
                  <c:v>-17.613039999999998</c:v>
                </c:pt>
                <c:pt idx="2420">
                  <c:v>-17.570640000000001</c:v>
                </c:pt>
                <c:pt idx="2421">
                  <c:v>-17.555199999999999</c:v>
                </c:pt>
                <c:pt idx="2422">
                  <c:v>-17.556720000000002</c:v>
                </c:pt>
                <c:pt idx="2423">
                  <c:v>-17.576360000000001</c:v>
                </c:pt>
                <c:pt idx="2424">
                  <c:v>-17.56644</c:v>
                </c:pt>
                <c:pt idx="2425">
                  <c:v>-17.565999999999999</c:v>
                </c:pt>
                <c:pt idx="2426">
                  <c:v>-17.548999999999999</c:v>
                </c:pt>
                <c:pt idx="2427">
                  <c:v>-17.560919999999999</c:v>
                </c:pt>
                <c:pt idx="2428">
                  <c:v>-17.577639999999999</c:v>
                </c:pt>
                <c:pt idx="2429">
                  <c:v>-17.574839999999998</c:v>
                </c:pt>
                <c:pt idx="2430">
                  <c:v>-17.551279999999998</c:v>
                </c:pt>
                <c:pt idx="2431">
                  <c:v>-17.529039999999998</c:v>
                </c:pt>
                <c:pt idx="2432">
                  <c:v>-17.523160000000001</c:v>
                </c:pt>
                <c:pt idx="2433">
                  <c:v>-17.52272</c:v>
                </c:pt>
                <c:pt idx="2434">
                  <c:v>-17.480360000000001</c:v>
                </c:pt>
                <c:pt idx="2435">
                  <c:v>-17.441240000000001</c:v>
                </c:pt>
                <c:pt idx="2436">
                  <c:v>-17.436120000000003</c:v>
                </c:pt>
                <c:pt idx="2437">
                  <c:v>-17.445920000000001</c:v>
                </c:pt>
                <c:pt idx="2438">
                  <c:v>-17.459720000000001</c:v>
                </c:pt>
                <c:pt idx="2439">
                  <c:v>-17.471720000000001</c:v>
                </c:pt>
                <c:pt idx="2440">
                  <c:v>-17.489160000000002</c:v>
                </c:pt>
                <c:pt idx="2441">
                  <c:v>-17.519639999999999</c:v>
                </c:pt>
                <c:pt idx="2442">
                  <c:v>-17.531960000000002</c:v>
                </c:pt>
                <c:pt idx="2443">
                  <c:v>-17.55068</c:v>
                </c:pt>
                <c:pt idx="2444">
                  <c:v>-17.549240000000001</c:v>
                </c:pt>
                <c:pt idx="2445">
                  <c:v>-17.526320000000002</c:v>
                </c:pt>
                <c:pt idx="2446">
                  <c:v>-17.512079999999997</c:v>
                </c:pt>
                <c:pt idx="2447">
                  <c:v>-17.467479999999998</c:v>
                </c:pt>
                <c:pt idx="2448">
                  <c:v>-17.41544</c:v>
                </c:pt>
                <c:pt idx="2449">
                  <c:v>-17.38916</c:v>
                </c:pt>
                <c:pt idx="2450">
                  <c:v>-17.370520000000003</c:v>
                </c:pt>
                <c:pt idx="2451">
                  <c:v>-17.328600000000002</c:v>
                </c:pt>
                <c:pt idx="2452">
                  <c:v>-17.31944</c:v>
                </c:pt>
                <c:pt idx="2453">
                  <c:v>-17.321079999999998</c:v>
                </c:pt>
                <c:pt idx="2454">
                  <c:v>-17.309279999999998</c:v>
                </c:pt>
                <c:pt idx="2455">
                  <c:v>-17.320320000000002</c:v>
                </c:pt>
                <c:pt idx="2456">
                  <c:v>-17.314879999999999</c:v>
                </c:pt>
                <c:pt idx="2457">
                  <c:v>-17.29148</c:v>
                </c:pt>
                <c:pt idx="2458">
                  <c:v>-17.274760000000001</c:v>
                </c:pt>
                <c:pt idx="2459">
                  <c:v>-17.25224</c:v>
                </c:pt>
                <c:pt idx="2460">
                  <c:v>-17.225239999999999</c:v>
                </c:pt>
                <c:pt idx="2461">
                  <c:v>-17.20908</c:v>
                </c:pt>
                <c:pt idx="2462">
                  <c:v>-17.180720000000001</c:v>
                </c:pt>
                <c:pt idx="2463">
                  <c:v>-17.163120000000003</c:v>
                </c:pt>
                <c:pt idx="2464">
                  <c:v>-17.161960000000001</c:v>
                </c:pt>
                <c:pt idx="2465">
                  <c:v>-17.165520000000001</c:v>
                </c:pt>
                <c:pt idx="2466">
                  <c:v>-17.18244</c:v>
                </c:pt>
                <c:pt idx="2467">
                  <c:v>-17.1828</c:v>
                </c:pt>
                <c:pt idx="2468">
                  <c:v>-17.17304</c:v>
                </c:pt>
                <c:pt idx="2469">
                  <c:v>-17.18196</c:v>
                </c:pt>
                <c:pt idx="2470">
                  <c:v>-17.172920000000001</c:v>
                </c:pt>
                <c:pt idx="2471">
                  <c:v>-17.154320000000002</c:v>
                </c:pt>
                <c:pt idx="2472">
                  <c:v>-17.126360000000002</c:v>
                </c:pt>
                <c:pt idx="2473">
                  <c:v>-17.068200000000001</c:v>
                </c:pt>
                <c:pt idx="2474">
                  <c:v>-17.057120000000001</c:v>
                </c:pt>
                <c:pt idx="2475">
                  <c:v>-17.03444</c:v>
                </c:pt>
                <c:pt idx="2476">
                  <c:v>-17.017520000000001</c:v>
                </c:pt>
                <c:pt idx="2477">
                  <c:v>-17.008520000000001</c:v>
                </c:pt>
                <c:pt idx="2478">
                  <c:v>-17.01024</c:v>
                </c:pt>
                <c:pt idx="2479">
                  <c:v>-17.008760000000002</c:v>
                </c:pt>
                <c:pt idx="2480">
                  <c:v>-17.0168</c:v>
                </c:pt>
                <c:pt idx="2481">
                  <c:v>-17.024360000000001</c:v>
                </c:pt>
                <c:pt idx="2482">
                  <c:v>-17.03396</c:v>
                </c:pt>
                <c:pt idx="2483">
                  <c:v>-17.031879999999997</c:v>
                </c:pt>
                <c:pt idx="2484">
                  <c:v>-17.026479999999999</c:v>
                </c:pt>
                <c:pt idx="2485">
                  <c:v>-17.01632</c:v>
                </c:pt>
                <c:pt idx="2486">
                  <c:v>-16.98432</c:v>
                </c:pt>
                <c:pt idx="2487">
                  <c:v>-16.963999999999999</c:v>
                </c:pt>
                <c:pt idx="2488">
                  <c:v>-16.946159999999999</c:v>
                </c:pt>
                <c:pt idx="2489">
                  <c:v>-16.92464</c:v>
                </c:pt>
                <c:pt idx="2490">
                  <c:v>-16.901039999999998</c:v>
                </c:pt>
                <c:pt idx="2491">
                  <c:v>-16.88252</c:v>
                </c:pt>
                <c:pt idx="2492">
                  <c:v>-16.87716</c:v>
                </c:pt>
                <c:pt idx="2493">
                  <c:v>-16.873000000000001</c:v>
                </c:pt>
                <c:pt idx="2494">
                  <c:v>-16.86232</c:v>
                </c:pt>
                <c:pt idx="2495">
                  <c:v>-16.865120000000001</c:v>
                </c:pt>
                <c:pt idx="2496">
                  <c:v>-16.843599999999999</c:v>
                </c:pt>
                <c:pt idx="2497">
                  <c:v>-16.851760000000002</c:v>
                </c:pt>
                <c:pt idx="2498">
                  <c:v>-16.843239999999998</c:v>
                </c:pt>
                <c:pt idx="2499">
                  <c:v>-16.825399999999998</c:v>
                </c:pt>
                <c:pt idx="2500">
                  <c:v>-16.824000000000002</c:v>
                </c:pt>
                <c:pt idx="2501">
                  <c:v>-16.820959999999999</c:v>
                </c:pt>
                <c:pt idx="2502">
                  <c:v>-16.7804</c:v>
                </c:pt>
                <c:pt idx="2503">
                  <c:v>-16.792679999999997</c:v>
                </c:pt>
                <c:pt idx="2504">
                  <c:v>-16.778079999999999</c:v>
                </c:pt>
                <c:pt idx="2505">
                  <c:v>-16.806520000000003</c:v>
                </c:pt>
                <c:pt idx="2506">
                  <c:v>-16.79908</c:v>
                </c:pt>
                <c:pt idx="2507">
                  <c:v>-16.773520000000001</c:v>
                </c:pt>
                <c:pt idx="2508">
                  <c:v>-16.763439999999999</c:v>
                </c:pt>
                <c:pt idx="2509">
                  <c:v>-16.77196</c:v>
                </c:pt>
                <c:pt idx="2510">
                  <c:v>-16.775960000000001</c:v>
                </c:pt>
                <c:pt idx="2511">
                  <c:v>-16.785079999999997</c:v>
                </c:pt>
                <c:pt idx="2512">
                  <c:v>-16.737719999999999</c:v>
                </c:pt>
                <c:pt idx="2513">
                  <c:v>-16.721959999999999</c:v>
                </c:pt>
                <c:pt idx="2514">
                  <c:v>-16.709720000000001</c:v>
                </c:pt>
                <c:pt idx="2515">
                  <c:v>-16.706679999999999</c:v>
                </c:pt>
                <c:pt idx="2516">
                  <c:v>-16.706199999999999</c:v>
                </c:pt>
                <c:pt idx="2517">
                  <c:v>-16.68976</c:v>
                </c:pt>
                <c:pt idx="2518">
                  <c:v>-16.64744</c:v>
                </c:pt>
                <c:pt idx="2519">
                  <c:v>-16.65184</c:v>
                </c:pt>
                <c:pt idx="2520">
                  <c:v>-16.65204</c:v>
                </c:pt>
                <c:pt idx="2521">
                  <c:v>-16.6648</c:v>
                </c:pt>
                <c:pt idx="2522">
                  <c:v>-16.64236</c:v>
                </c:pt>
                <c:pt idx="2523">
                  <c:v>-16.624600000000001</c:v>
                </c:pt>
                <c:pt idx="2524">
                  <c:v>-16.633960000000002</c:v>
                </c:pt>
                <c:pt idx="2525">
                  <c:v>-16.65156</c:v>
                </c:pt>
                <c:pt idx="2526">
                  <c:v>-16.64452</c:v>
                </c:pt>
                <c:pt idx="2527">
                  <c:v>-16.638720000000003</c:v>
                </c:pt>
                <c:pt idx="2528">
                  <c:v>-16.633320000000001</c:v>
                </c:pt>
                <c:pt idx="2529">
                  <c:v>-16.620799999999999</c:v>
                </c:pt>
                <c:pt idx="2530">
                  <c:v>-16.614639999999998</c:v>
                </c:pt>
                <c:pt idx="2531">
                  <c:v>-16.596520000000002</c:v>
                </c:pt>
                <c:pt idx="2532">
                  <c:v>-16.578479999999999</c:v>
                </c:pt>
                <c:pt idx="2533">
                  <c:v>-16.576079999999997</c:v>
                </c:pt>
                <c:pt idx="2534">
                  <c:v>-16.567879999999999</c:v>
                </c:pt>
                <c:pt idx="2535">
                  <c:v>-16.558800000000002</c:v>
                </c:pt>
                <c:pt idx="2536">
                  <c:v>-16.598279999999999</c:v>
                </c:pt>
                <c:pt idx="2537">
                  <c:v>-16.66872</c:v>
                </c:pt>
                <c:pt idx="2538">
                  <c:v>-16.68852</c:v>
                </c:pt>
                <c:pt idx="2539">
                  <c:v>-16.721239999999998</c:v>
                </c:pt>
                <c:pt idx="2540">
                  <c:v>-16.750239999999998</c:v>
                </c:pt>
                <c:pt idx="2541">
                  <c:v>-16.757400000000001</c:v>
                </c:pt>
                <c:pt idx="2542">
                  <c:v>-16.783520000000003</c:v>
                </c:pt>
                <c:pt idx="2543">
                  <c:v>-16.792079999999999</c:v>
                </c:pt>
                <c:pt idx="2544">
                  <c:v>-16.75384</c:v>
                </c:pt>
                <c:pt idx="2545">
                  <c:v>-16.772200000000002</c:v>
                </c:pt>
                <c:pt idx="2546">
                  <c:v>-16.765160000000002</c:v>
                </c:pt>
                <c:pt idx="2547">
                  <c:v>-16.757239999999999</c:v>
                </c:pt>
                <c:pt idx="2548">
                  <c:v>-16.750800000000002</c:v>
                </c:pt>
                <c:pt idx="2549">
                  <c:v>-16.748760000000001</c:v>
                </c:pt>
                <c:pt idx="2550">
                  <c:v>-16.750920000000001</c:v>
                </c:pt>
                <c:pt idx="2551">
                  <c:v>-16.77176</c:v>
                </c:pt>
                <c:pt idx="2552">
                  <c:v>-16.749960000000002</c:v>
                </c:pt>
                <c:pt idx="2553">
                  <c:v>-16.746040000000001</c:v>
                </c:pt>
                <c:pt idx="2554">
                  <c:v>-16.730599999999999</c:v>
                </c:pt>
                <c:pt idx="2555">
                  <c:v>-16.702920000000002</c:v>
                </c:pt>
                <c:pt idx="2556">
                  <c:v>-16.682679999999998</c:v>
                </c:pt>
                <c:pt idx="2557">
                  <c:v>-16.641960000000001</c:v>
                </c:pt>
                <c:pt idx="2558">
                  <c:v>-16.618359999999999</c:v>
                </c:pt>
                <c:pt idx="2559">
                  <c:v>-16.61168</c:v>
                </c:pt>
                <c:pt idx="2560">
                  <c:v>-16.618600000000001</c:v>
                </c:pt>
                <c:pt idx="2561">
                  <c:v>-16.64404</c:v>
                </c:pt>
                <c:pt idx="2562">
                  <c:v>-16.659479999999999</c:v>
                </c:pt>
                <c:pt idx="2563">
                  <c:v>-16.68608</c:v>
                </c:pt>
                <c:pt idx="2564">
                  <c:v>-16.704999999999998</c:v>
                </c:pt>
                <c:pt idx="2565">
                  <c:v>-16.70496</c:v>
                </c:pt>
                <c:pt idx="2566">
                  <c:v>-16.721</c:v>
                </c:pt>
                <c:pt idx="2567">
                  <c:v>-16.709479999999999</c:v>
                </c:pt>
                <c:pt idx="2568">
                  <c:v>-16.681840000000001</c:v>
                </c:pt>
                <c:pt idx="2569">
                  <c:v>-16.662279999999999</c:v>
                </c:pt>
                <c:pt idx="2570">
                  <c:v>-16.426920000000003</c:v>
                </c:pt>
                <c:pt idx="2571">
                  <c:v>-15.951239999999999</c:v>
                </c:pt>
                <c:pt idx="2572">
                  <c:v>-15.238439999999999</c:v>
                </c:pt>
                <c:pt idx="2573">
                  <c:v>-14.62176</c:v>
                </c:pt>
                <c:pt idx="2574">
                  <c:v>-13.49244</c:v>
                </c:pt>
                <c:pt idx="2575">
                  <c:v>-12.10576</c:v>
                </c:pt>
                <c:pt idx="2576">
                  <c:v>-10.492599999999999</c:v>
                </c:pt>
                <c:pt idx="2577">
                  <c:v>-8.8734000000000002</c:v>
                </c:pt>
                <c:pt idx="2578">
                  <c:v>-7.2908800000000005</c:v>
                </c:pt>
                <c:pt idx="2579">
                  <c:v>-5.7489600000000003</c:v>
                </c:pt>
                <c:pt idx="2580">
                  <c:v>-4.2494399999999999</c:v>
                </c:pt>
                <c:pt idx="2581">
                  <c:v>-3.3769999999999998</c:v>
                </c:pt>
                <c:pt idx="2582">
                  <c:v>-2.6142799999999999</c:v>
                </c:pt>
                <c:pt idx="2583">
                  <c:v>-1.40564</c:v>
                </c:pt>
                <c:pt idx="2584">
                  <c:v>-0.74087999999999998</c:v>
                </c:pt>
                <c:pt idx="2585">
                  <c:v>-0.29664000000000001</c:v>
                </c:pt>
                <c:pt idx="2586">
                  <c:v>-6.6040000000000001E-2</c:v>
                </c:pt>
                <c:pt idx="2587">
                  <c:v>-1.0879999999999999E-2</c:v>
                </c:pt>
                <c:pt idx="2588">
                  <c:v>-6.4000000000000005E-4</c:v>
                </c:pt>
                <c:pt idx="2589">
                  <c:v>8.2799999999999992E-3</c:v>
                </c:pt>
                <c:pt idx="2590">
                  <c:v>1.9E-2</c:v>
                </c:pt>
                <c:pt idx="2591">
                  <c:v>1.256E-2</c:v>
                </c:pt>
                <c:pt idx="2592">
                  <c:v>3.0800000000000003E-3</c:v>
                </c:pt>
                <c:pt idx="2593">
                  <c:v>1.208E-2</c:v>
                </c:pt>
                <c:pt idx="2594">
                  <c:v>2.8119999999999999E-2</c:v>
                </c:pt>
                <c:pt idx="2595">
                  <c:v>2.52E-2</c:v>
                </c:pt>
                <c:pt idx="2596">
                  <c:v>1.2240000000000001E-2</c:v>
                </c:pt>
                <c:pt idx="2597">
                  <c:v>6.6400000000000009E-3</c:v>
                </c:pt>
                <c:pt idx="2598">
                  <c:v>7.559999999999999E-3</c:v>
                </c:pt>
                <c:pt idx="2599">
                  <c:v>1.0959999999999999E-2</c:v>
                </c:pt>
                <c:pt idx="2600">
                  <c:v>1.9480000000000001E-2</c:v>
                </c:pt>
                <c:pt idx="2601">
                  <c:v>1.4840000000000001E-2</c:v>
                </c:pt>
                <c:pt idx="2602">
                  <c:v>1.704E-2</c:v>
                </c:pt>
                <c:pt idx="2603">
                  <c:v>2.5360000000000001E-2</c:v>
                </c:pt>
                <c:pt idx="2604">
                  <c:v>3.4000000000000002E-2</c:v>
                </c:pt>
                <c:pt idx="2605">
                  <c:v>2.2800000000000001E-2</c:v>
                </c:pt>
                <c:pt idx="2606">
                  <c:v>3.2719999999999999E-2</c:v>
                </c:pt>
                <c:pt idx="2607">
                  <c:v>2.232E-2</c:v>
                </c:pt>
                <c:pt idx="2608">
                  <c:v>1.6000000000000001E-3</c:v>
                </c:pt>
                <c:pt idx="2609">
                  <c:v>-9.1599999999999997E-3</c:v>
                </c:pt>
                <c:pt idx="2610">
                  <c:v>-6.28E-3</c:v>
                </c:pt>
                <c:pt idx="2611">
                  <c:v>-8.1599999999999989E-3</c:v>
                </c:pt>
                <c:pt idx="2612">
                  <c:v>5.5999999999999995E-4</c:v>
                </c:pt>
                <c:pt idx="2613">
                  <c:v>4.6800000000000001E-3</c:v>
                </c:pt>
                <c:pt idx="2614">
                  <c:v>-1.72E-3</c:v>
                </c:pt>
                <c:pt idx="2615">
                  <c:v>1.72E-3</c:v>
                </c:pt>
                <c:pt idx="2616">
                  <c:v>1.3040000000000001E-2</c:v>
                </c:pt>
                <c:pt idx="2617">
                  <c:v>8.320000000000001E-3</c:v>
                </c:pt>
                <c:pt idx="2618">
                  <c:v>1.26E-2</c:v>
                </c:pt>
                <c:pt idx="2619">
                  <c:v>3.0599999999999999E-2</c:v>
                </c:pt>
                <c:pt idx="2620">
                  <c:v>1.5040000000000001E-2</c:v>
                </c:pt>
                <c:pt idx="2621">
                  <c:v>5.1200000000000004E-3</c:v>
                </c:pt>
                <c:pt idx="2622">
                  <c:v>2.18E-2</c:v>
                </c:pt>
                <c:pt idx="2623">
                  <c:v>1.7399999999999999E-2</c:v>
                </c:pt>
                <c:pt idx="2624">
                  <c:v>2.0119999999999999E-2</c:v>
                </c:pt>
                <c:pt idx="2625">
                  <c:v>1.376E-2</c:v>
                </c:pt>
                <c:pt idx="2626">
                  <c:v>-7.3599999999999994E-3</c:v>
                </c:pt>
                <c:pt idx="2627">
                  <c:v>-2.4400000000000002E-2</c:v>
                </c:pt>
                <c:pt idx="2628">
                  <c:v>-2.384E-2</c:v>
                </c:pt>
                <c:pt idx="2629">
                  <c:v>-4.0919999999999998E-2</c:v>
                </c:pt>
                <c:pt idx="2630">
                  <c:v>-3.5560000000000001E-2</c:v>
                </c:pt>
                <c:pt idx="2631">
                  <c:v>-2.512E-2</c:v>
                </c:pt>
                <c:pt idx="2632">
                  <c:v>-3.9600000000000003E-2</c:v>
                </c:pt>
                <c:pt idx="2633">
                  <c:v>-1.66E-2</c:v>
                </c:pt>
                <c:pt idx="2634">
                  <c:v>-1.0120000000000001E-2</c:v>
                </c:pt>
                <c:pt idx="2635">
                  <c:v>4.5200000000000006E-3</c:v>
                </c:pt>
                <c:pt idx="2636">
                  <c:v>8.4400000000000013E-3</c:v>
                </c:pt>
                <c:pt idx="2637">
                  <c:v>1.24E-3</c:v>
                </c:pt>
                <c:pt idx="2638">
                  <c:v>-8.6400000000000001E-3</c:v>
                </c:pt>
                <c:pt idx="2639">
                  <c:v>6.4799999999999996E-3</c:v>
                </c:pt>
                <c:pt idx="2640">
                  <c:v>-1.3280000000000002E-2</c:v>
                </c:pt>
                <c:pt idx="2641">
                  <c:v>-7.7999999999999996E-3</c:v>
                </c:pt>
                <c:pt idx="2642">
                  <c:v>-3.7200000000000002E-3</c:v>
                </c:pt>
                <c:pt idx="2643">
                  <c:v>-4.28E-3</c:v>
                </c:pt>
                <c:pt idx="2644">
                  <c:v>-1.052E-2</c:v>
                </c:pt>
                <c:pt idx="2645">
                  <c:v>-1.0879999999999999E-2</c:v>
                </c:pt>
                <c:pt idx="2646">
                  <c:v>-2.256E-2</c:v>
                </c:pt>
                <c:pt idx="2647">
                  <c:v>-1.5119999999999998E-2</c:v>
                </c:pt>
                <c:pt idx="2648">
                  <c:v>-1.6119999999999999E-2</c:v>
                </c:pt>
                <c:pt idx="2649">
                  <c:v>-2.6560000000000004E-2</c:v>
                </c:pt>
                <c:pt idx="2650">
                  <c:v>-2.3119999999999998E-2</c:v>
                </c:pt>
                <c:pt idx="2651">
                  <c:v>-3.2399999999999998E-3</c:v>
                </c:pt>
                <c:pt idx="2652">
                  <c:v>-5.4799999999999996E-3</c:v>
                </c:pt>
                <c:pt idx="2653">
                  <c:v>-5.5200000000000006E-3</c:v>
                </c:pt>
                <c:pt idx="2654">
                  <c:v>-5.8399999999999997E-3</c:v>
                </c:pt>
                <c:pt idx="2655">
                  <c:v>-1.0400000000000001E-3</c:v>
                </c:pt>
                <c:pt idx="2656">
                  <c:v>6.7999999999999994E-4</c:v>
                </c:pt>
                <c:pt idx="2657">
                  <c:v>4.5599999999999998E-3</c:v>
                </c:pt>
                <c:pt idx="2658">
                  <c:v>1.2800000000000001E-3</c:v>
                </c:pt>
                <c:pt idx="2659">
                  <c:v>1.72E-3</c:v>
                </c:pt>
                <c:pt idx="2660">
                  <c:v>1E-3</c:v>
                </c:pt>
                <c:pt idx="2661">
                  <c:v>2.0800000000000003E-3</c:v>
                </c:pt>
                <c:pt idx="2662">
                  <c:v>-1E-3</c:v>
                </c:pt>
                <c:pt idx="2663">
                  <c:v>-1.64E-3</c:v>
                </c:pt>
                <c:pt idx="2664">
                  <c:v>-1.38E-2</c:v>
                </c:pt>
                <c:pt idx="2665">
                  <c:v>-2.436E-2</c:v>
                </c:pt>
                <c:pt idx="2666">
                  <c:v>-1.2840000000000001E-2</c:v>
                </c:pt>
                <c:pt idx="2667">
                  <c:v>-2.1240000000000002E-2</c:v>
                </c:pt>
                <c:pt idx="2668">
                  <c:v>-2.196E-2</c:v>
                </c:pt>
                <c:pt idx="2669">
                  <c:v>-1.46E-2</c:v>
                </c:pt>
                <c:pt idx="2670">
                  <c:v>-2.1080000000000002E-2</c:v>
                </c:pt>
                <c:pt idx="2671">
                  <c:v>-4.1999999999999997E-3</c:v>
                </c:pt>
                <c:pt idx="2672">
                  <c:v>8.5599999999999999E-3</c:v>
                </c:pt>
                <c:pt idx="2673">
                  <c:v>5.8399999999999997E-3</c:v>
                </c:pt>
                <c:pt idx="2674">
                  <c:v>2.5600000000000002E-3</c:v>
                </c:pt>
                <c:pt idx="2675">
                  <c:v>-8.0800000000000004E-3</c:v>
                </c:pt>
                <c:pt idx="2676">
                  <c:v>3.2000000000000002E-3</c:v>
                </c:pt>
                <c:pt idx="2677">
                  <c:v>-2.5999999999999999E-3</c:v>
                </c:pt>
                <c:pt idx="2678">
                  <c:v>-6.1600000000000005E-3</c:v>
                </c:pt>
                <c:pt idx="2679">
                  <c:v>-1.1479999999999999E-2</c:v>
                </c:pt>
                <c:pt idx="2680">
                  <c:v>2E-3</c:v>
                </c:pt>
                <c:pt idx="2681">
                  <c:v>0</c:v>
                </c:pt>
                <c:pt idx="2682">
                  <c:v>1.5599999999999999E-2</c:v>
                </c:pt>
                <c:pt idx="2683">
                  <c:v>2.18E-2</c:v>
                </c:pt>
                <c:pt idx="2684">
                  <c:v>1.7680000000000001E-2</c:v>
                </c:pt>
                <c:pt idx="2685">
                  <c:v>1.9359999999999999E-2</c:v>
                </c:pt>
                <c:pt idx="2686">
                  <c:v>1.9640000000000001E-2</c:v>
                </c:pt>
                <c:pt idx="2687">
                  <c:v>-1.1679999999999999E-2</c:v>
                </c:pt>
                <c:pt idx="2688">
                  <c:v>-9.6799999999999994E-3</c:v>
                </c:pt>
                <c:pt idx="2689">
                  <c:v>1.0400000000000001E-3</c:v>
                </c:pt>
                <c:pt idx="2690">
                  <c:v>-2.3359999999999999E-2</c:v>
                </c:pt>
                <c:pt idx="2691">
                  <c:v>-2.6439999999999998E-2</c:v>
                </c:pt>
                <c:pt idx="2692">
                  <c:v>-2.036E-2</c:v>
                </c:pt>
                <c:pt idx="2693">
                  <c:v>-1.404E-2</c:v>
                </c:pt>
                <c:pt idx="2694">
                  <c:v>3.9199999999999999E-3</c:v>
                </c:pt>
                <c:pt idx="2695">
                  <c:v>0.01</c:v>
                </c:pt>
                <c:pt idx="2696">
                  <c:v>-6.6400000000000009E-3</c:v>
                </c:pt>
                <c:pt idx="2697">
                  <c:v>6.1200000000000004E-3</c:v>
                </c:pt>
                <c:pt idx="2698">
                  <c:v>1.3919999999999998E-2</c:v>
                </c:pt>
                <c:pt idx="2699">
                  <c:v>1.6799999999999999E-2</c:v>
                </c:pt>
                <c:pt idx="2700">
                  <c:v>2.5680000000000001E-2</c:v>
                </c:pt>
                <c:pt idx="2701">
                  <c:v>3.4439999999999998E-2</c:v>
                </c:pt>
                <c:pt idx="2702">
                  <c:v>1.4119999999999999E-2</c:v>
                </c:pt>
                <c:pt idx="2703">
                  <c:v>1.0840000000000001E-2</c:v>
                </c:pt>
                <c:pt idx="2704">
                  <c:v>3.628E-2</c:v>
                </c:pt>
                <c:pt idx="2705">
                  <c:v>3.7479999999999999E-2</c:v>
                </c:pt>
                <c:pt idx="2706">
                  <c:v>2.1680000000000001E-2</c:v>
                </c:pt>
                <c:pt idx="2707">
                  <c:v>8.879999999999999E-3</c:v>
                </c:pt>
                <c:pt idx="2708">
                  <c:v>4.5599999999999998E-3</c:v>
                </c:pt>
                <c:pt idx="2709">
                  <c:v>1.5359999999999999E-2</c:v>
                </c:pt>
                <c:pt idx="2710">
                  <c:v>2.2280000000000001E-2</c:v>
                </c:pt>
                <c:pt idx="2711">
                  <c:v>-2.0000000000000001E-4</c:v>
                </c:pt>
                <c:pt idx="2712">
                  <c:v>2.32E-3</c:v>
                </c:pt>
                <c:pt idx="2713">
                  <c:v>4.9199999999999999E-3</c:v>
                </c:pt>
                <c:pt idx="2714">
                  <c:v>7.1200000000000005E-3</c:v>
                </c:pt>
                <c:pt idx="2715">
                  <c:v>2.232E-2</c:v>
                </c:pt>
                <c:pt idx="2716">
                  <c:v>3.092E-2</c:v>
                </c:pt>
                <c:pt idx="2717">
                  <c:v>3.7239999999999995E-2</c:v>
                </c:pt>
                <c:pt idx="2718">
                  <c:v>4.9319999999999996E-2</c:v>
                </c:pt>
                <c:pt idx="2719">
                  <c:v>5.6599999999999998E-2</c:v>
                </c:pt>
                <c:pt idx="2720">
                  <c:v>5.6079999999999998E-2</c:v>
                </c:pt>
                <c:pt idx="2721">
                  <c:v>5.6479999999999995E-2</c:v>
                </c:pt>
                <c:pt idx="2722">
                  <c:v>4.3920000000000001E-2</c:v>
                </c:pt>
                <c:pt idx="2723">
                  <c:v>3.8439999999999995E-2</c:v>
                </c:pt>
                <c:pt idx="2724">
                  <c:v>3.3280000000000004E-2</c:v>
                </c:pt>
                <c:pt idx="2725">
                  <c:v>2.4160000000000001E-2</c:v>
                </c:pt>
                <c:pt idx="2726">
                  <c:v>1.4719999999999999E-2</c:v>
                </c:pt>
                <c:pt idx="2727">
                  <c:v>8.7599999999999987E-3</c:v>
                </c:pt>
                <c:pt idx="2728">
                  <c:v>8.6800000000000002E-3</c:v>
                </c:pt>
                <c:pt idx="2729">
                  <c:v>8.5599999999999999E-3</c:v>
                </c:pt>
                <c:pt idx="2730">
                  <c:v>9.1999999999999992E-4</c:v>
                </c:pt>
                <c:pt idx="2731">
                  <c:v>4.0000000000000002E-4</c:v>
                </c:pt>
                <c:pt idx="2732">
                  <c:v>2.3600000000000001E-3</c:v>
                </c:pt>
                <c:pt idx="2733">
                  <c:v>-1.1199999999999999E-3</c:v>
                </c:pt>
                <c:pt idx="2734">
                  <c:v>4.9199999999999999E-3</c:v>
                </c:pt>
                <c:pt idx="2735">
                  <c:v>-6.4000000000000005E-4</c:v>
                </c:pt>
                <c:pt idx="2736">
                  <c:v>1.6000000000000001E-3</c:v>
                </c:pt>
                <c:pt idx="2737">
                  <c:v>1.24E-3</c:v>
                </c:pt>
                <c:pt idx="2738">
                  <c:v>-1.1199999999999999E-3</c:v>
                </c:pt>
                <c:pt idx="2739">
                  <c:v>2.0000000000000001E-4</c:v>
                </c:pt>
                <c:pt idx="2740">
                  <c:v>7.3599999999999994E-3</c:v>
                </c:pt>
                <c:pt idx="2741">
                  <c:v>1.2320000000000001E-2</c:v>
                </c:pt>
                <c:pt idx="2742">
                  <c:v>7.0000000000000001E-3</c:v>
                </c:pt>
                <c:pt idx="2743">
                  <c:v>5.8799999999999998E-3</c:v>
                </c:pt>
                <c:pt idx="2744">
                  <c:v>1.788E-2</c:v>
                </c:pt>
                <c:pt idx="2745">
                  <c:v>1.376E-2</c:v>
                </c:pt>
                <c:pt idx="2746">
                  <c:v>1.5480000000000001E-2</c:v>
                </c:pt>
                <c:pt idx="2747">
                  <c:v>2.0559999999999998E-2</c:v>
                </c:pt>
                <c:pt idx="2748">
                  <c:v>6.8799999999999998E-3</c:v>
                </c:pt>
                <c:pt idx="2749">
                  <c:v>5.7200000000000003E-3</c:v>
                </c:pt>
                <c:pt idx="2750">
                  <c:v>9.1599999999999997E-3</c:v>
                </c:pt>
                <c:pt idx="2751">
                  <c:v>-4.4000000000000002E-4</c:v>
                </c:pt>
                <c:pt idx="2752">
                  <c:v>6.6E-3</c:v>
                </c:pt>
                <c:pt idx="2753">
                  <c:v>-3.7200000000000002E-3</c:v>
                </c:pt>
                <c:pt idx="2754">
                  <c:v>-1.12E-2</c:v>
                </c:pt>
                <c:pt idx="2755">
                  <c:v>-8.5199999999999998E-3</c:v>
                </c:pt>
                <c:pt idx="2756">
                  <c:v>-5.0000000000000001E-3</c:v>
                </c:pt>
                <c:pt idx="2757">
                  <c:v>-2.4399999999999999E-3</c:v>
                </c:pt>
                <c:pt idx="2758">
                  <c:v>-6.28E-3</c:v>
                </c:pt>
                <c:pt idx="2759">
                  <c:v>-1.7600000000000001E-3</c:v>
                </c:pt>
                <c:pt idx="2760">
                  <c:v>-5.5200000000000006E-3</c:v>
                </c:pt>
                <c:pt idx="2761">
                  <c:v>-5.3600000000000002E-3</c:v>
                </c:pt>
                <c:pt idx="2762">
                  <c:v>-8.5199999999999998E-3</c:v>
                </c:pt>
                <c:pt idx="2763">
                  <c:v>-5.4799999999999996E-3</c:v>
                </c:pt>
                <c:pt idx="2764">
                  <c:v>-7.4799999999999997E-3</c:v>
                </c:pt>
                <c:pt idx="2765">
                  <c:v>-1.3680000000000001E-2</c:v>
                </c:pt>
                <c:pt idx="2766">
                  <c:v>-8.2799999999999992E-3</c:v>
                </c:pt>
                <c:pt idx="2767">
                  <c:v>1.6000000000000001E-3</c:v>
                </c:pt>
                <c:pt idx="2768">
                  <c:v>-1.2240000000000001E-2</c:v>
                </c:pt>
                <c:pt idx="2769">
                  <c:v>-9.3200000000000002E-3</c:v>
                </c:pt>
                <c:pt idx="2770">
                  <c:v>-3.2000000000000003E-4</c:v>
                </c:pt>
                <c:pt idx="2771">
                  <c:v>-2.0800000000000003E-3</c:v>
                </c:pt>
                <c:pt idx="2772">
                  <c:v>-1.6000000000000001E-3</c:v>
                </c:pt>
                <c:pt idx="2773">
                  <c:v>3.1199999999999999E-3</c:v>
                </c:pt>
                <c:pt idx="2774">
                  <c:v>1.72E-3</c:v>
                </c:pt>
                <c:pt idx="2775">
                  <c:v>6.6400000000000009E-3</c:v>
                </c:pt>
                <c:pt idx="2776">
                  <c:v>8.7599999999999987E-3</c:v>
                </c:pt>
                <c:pt idx="2777">
                  <c:v>4.8799999999999998E-3</c:v>
                </c:pt>
                <c:pt idx="2778">
                  <c:v>4.1999999999999997E-3</c:v>
                </c:pt>
                <c:pt idx="2779">
                  <c:v>3.0000000000000001E-3</c:v>
                </c:pt>
                <c:pt idx="2780">
                  <c:v>1.2240000000000001E-2</c:v>
                </c:pt>
                <c:pt idx="2781">
                  <c:v>9.3200000000000002E-3</c:v>
                </c:pt>
                <c:pt idx="2782">
                  <c:v>3.4399999999999999E-3</c:v>
                </c:pt>
                <c:pt idx="2783">
                  <c:v>9.92E-3</c:v>
                </c:pt>
                <c:pt idx="2784">
                  <c:v>8.5599999999999999E-3</c:v>
                </c:pt>
                <c:pt idx="2785">
                  <c:v>5.3600000000000002E-3</c:v>
                </c:pt>
                <c:pt idx="2786">
                  <c:v>1.5280000000000002E-2</c:v>
                </c:pt>
                <c:pt idx="2787">
                  <c:v>-2.0800000000000003E-3</c:v>
                </c:pt>
                <c:pt idx="2788">
                  <c:v>-1.4519999999999998E-2</c:v>
                </c:pt>
                <c:pt idx="2789">
                  <c:v>-4.7999999999999996E-3</c:v>
                </c:pt>
                <c:pt idx="2790">
                  <c:v>-6.7200000000000003E-3</c:v>
                </c:pt>
                <c:pt idx="2791">
                  <c:v>-4.7999999999999996E-3</c:v>
                </c:pt>
                <c:pt idx="2792">
                  <c:v>-2.2440000000000002E-2</c:v>
                </c:pt>
                <c:pt idx="2793">
                  <c:v>-3.4319999999999996E-2</c:v>
                </c:pt>
                <c:pt idx="2794">
                  <c:v>-3.9480000000000001E-2</c:v>
                </c:pt>
                <c:pt idx="2795">
                  <c:v>-2.9839999999999998E-2</c:v>
                </c:pt>
                <c:pt idx="2796">
                  <c:v>-2.12E-2</c:v>
                </c:pt>
                <c:pt idx="2797">
                  <c:v>-2.792E-2</c:v>
                </c:pt>
                <c:pt idx="2798">
                  <c:v>-3.1919999999999997E-2</c:v>
                </c:pt>
                <c:pt idx="2799">
                  <c:v>-1.7919999999999998E-2</c:v>
                </c:pt>
                <c:pt idx="2800">
                  <c:v>2.5999999999999999E-3</c:v>
                </c:pt>
                <c:pt idx="2801">
                  <c:v>2.0919999999999998E-2</c:v>
                </c:pt>
                <c:pt idx="2802">
                  <c:v>2.6560000000000004E-2</c:v>
                </c:pt>
                <c:pt idx="2803">
                  <c:v>1.256E-2</c:v>
                </c:pt>
                <c:pt idx="2804">
                  <c:v>1.0959999999999999E-2</c:v>
                </c:pt>
                <c:pt idx="2805">
                  <c:v>2.9080000000000002E-2</c:v>
                </c:pt>
                <c:pt idx="2806">
                  <c:v>2.5919999999999999E-2</c:v>
                </c:pt>
                <c:pt idx="2807">
                  <c:v>1.124E-2</c:v>
                </c:pt>
                <c:pt idx="2808">
                  <c:v>1.9599999999999999E-3</c:v>
                </c:pt>
                <c:pt idx="2809">
                  <c:v>-1.2800000000000001E-3</c:v>
                </c:pt>
                <c:pt idx="2810">
                  <c:v>1.7080000000000001E-2</c:v>
                </c:pt>
                <c:pt idx="2811">
                  <c:v>1.9040000000000001E-2</c:v>
                </c:pt>
                <c:pt idx="2812">
                  <c:v>1.064E-2</c:v>
                </c:pt>
                <c:pt idx="2813">
                  <c:v>1.6119999999999999E-2</c:v>
                </c:pt>
                <c:pt idx="2814">
                  <c:v>1.3880000000000002E-2</c:v>
                </c:pt>
                <c:pt idx="2815">
                  <c:v>8.2799999999999992E-3</c:v>
                </c:pt>
                <c:pt idx="2816">
                  <c:v>5.2399999999999999E-3</c:v>
                </c:pt>
                <c:pt idx="2817">
                  <c:v>1.6000000000000001E-3</c:v>
                </c:pt>
                <c:pt idx="2818">
                  <c:v>-1.18E-2</c:v>
                </c:pt>
                <c:pt idx="2819">
                  <c:v>0</c:v>
                </c:pt>
                <c:pt idx="2820">
                  <c:v>2.4399999999999999E-3</c:v>
                </c:pt>
                <c:pt idx="2821">
                  <c:v>3.1199999999999999E-3</c:v>
                </c:pt>
                <c:pt idx="2822">
                  <c:v>1.584E-2</c:v>
                </c:pt>
                <c:pt idx="2823">
                  <c:v>6.6400000000000009E-3</c:v>
                </c:pt>
                <c:pt idx="2824">
                  <c:v>3.0000000000000001E-3</c:v>
                </c:pt>
                <c:pt idx="2825">
                  <c:v>1.24E-3</c:v>
                </c:pt>
                <c:pt idx="2826">
                  <c:v>5.3600000000000002E-3</c:v>
                </c:pt>
                <c:pt idx="2827">
                  <c:v>5.5200000000000006E-3</c:v>
                </c:pt>
                <c:pt idx="2828">
                  <c:v>4.5200000000000006E-3</c:v>
                </c:pt>
                <c:pt idx="2829">
                  <c:v>-1.6000000000000001E-4</c:v>
                </c:pt>
                <c:pt idx="2830">
                  <c:v>7.7200000000000003E-3</c:v>
                </c:pt>
                <c:pt idx="2831">
                  <c:v>4.5599999999999998E-3</c:v>
                </c:pt>
                <c:pt idx="2832">
                  <c:v>5.5200000000000006E-3</c:v>
                </c:pt>
                <c:pt idx="2833">
                  <c:v>1.8399999999999998E-3</c:v>
                </c:pt>
                <c:pt idx="2834">
                  <c:v>-3.4399999999999999E-3</c:v>
                </c:pt>
                <c:pt idx="2835">
                  <c:v>-9.4400000000000005E-3</c:v>
                </c:pt>
                <c:pt idx="2836">
                  <c:v>-1.0279999999999999E-2</c:v>
                </c:pt>
                <c:pt idx="2837">
                  <c:v>-1.1479999999999999E-2</c:v>
                </c:pt>
                <c:pt idx="2838">
                  <c:v>-3.0800000000000003E-3</c:v>
                </c:pt>
                <c:pt idx="2839">
                  <c:v>-4.0000000000000003E-5</c:v>
                </c:pt>
                <c:pt idx="2840">
                  <c:v>-2.7199999999999998E-3</c:v>
                </c:pt>
                <c:pt idx="2841">
                  <c:v>4.0000000000000002E-4</c:v>
                </c:pt>
                <c:pt idx="2842">
                  <c:v>5.0400000000000002E-3</c:v>
                </c:pt>
                <c:pt idx="2843">
                  <c:v>8.9999999999999993E-3</c:v>
                </c:pt>
                <c:pt idx="2844">
                  <c:v>7.0000000000000001E-3</c:v>
                </c:pt>
                <c:pt idx="2845">
                  <c:v>3.2000000000000003E-4</c:v>
                </c:pt>
                <c:pt idx="2846">
                  <c:v>6.3600000000000002E-3</c:v>
                </c:pt>
                <c:pt idx="2847">
                  <c:v>-2.0800000000000003E-3</c:v>
                </c:pt>
                <c:pt idx="2848">
                  <c:v>6.4000000000000005E-4</c:v>
                </c:pt>
                <c:pt idx="2849">
                  <c:v>-5.96E-3</c:v>
                </c:pt>
                <c:pt idx="2850">
                  <c:v>-5.4000000000000003E-3</c:v>
                </c:pt>
                <c:pt idx="2851">
                  <c:v>-1.8399999999999998E-3</c:v>
                </c:pt>
                <c:pt idx="2852">
                  <c:v>-1.16E-3</c:v>
                </c:pt>
                <c:pt idx="2853">
                  <c:v>-5.1200000000000004E-3</c:v>
                </c:pt>
                <c:pt idx="2854">
                  <c:v>1.7600000000000001E-3</c:v>
                </c:pt>
                <c:pt idx="2855">
                  <c:v>8.8000000000000003E-4</c:v>
                </c:pt>
                <c:pt idx="2856">
                  <c:v>7.3200000000000001E-3</c:v>
                </c:pt>
                <c:pt idx="2857">
                  <c:v>5.28E-3</c:v>
                </c:pt>
                <c:pt idx="2858">
                  <c:v>8.320000000000001E-3</c:v>
                </c:pt>
                <c:pt idx="2859">
                  <c:v>5.4799999999999996E-3</c:v>
                </c:pt>
                <c:pt idx="2860">
                  <c:v>8.3999999999999995E-3</c:v>
                </c:pt>
                <c:pt idx="2861">
                  <c:v>2E-3</c:v>
                </c:pt>
                <c:pt idx="2862">
                  <c:v>-2.9199999999999999E-3</c:v>
                </c:pt>
                <c:pt idx="2863">
                  <c:v>-1.172E-2</c:v>
                </c:pt>
                <c:pt idx="2864">
                  <c:v>-9.7999999999999997E-3</c:v>
                </c:pt>
                <c:pt idx="2865">
                  <c:v>-1.3559999999999999E-2</c:v>
                </c:pt>
                <c:pt idx="2866">
                  <c:v>-8.320000000000001E-3</c:v>
                </c:pt>
                <c:pt idx="2867">
                  <c:v>-1.54E-2</c:v>
                </c:pt>
                <c:pt idx="2868">
                  <c:v>-1.3519999999999999E-2</c:v>
                </c:pt>
                <c:pt idx="2869">
                  <c:v>-1.8319999999999999E-2</c:v>
                </c:pt>
                <c:pt idx="2870">
                  <c:v>-1.2919999999999999E-2</c:v>
                </c:pt>
                <c:pt idx="2871">
                  <c:v>-4.5599999999999998E-3</c:v>
                </c:pt>
                <c:pt idx="2872">
                  <c:v>-6.28E-3</c:v>
                </c:pt>
                <c:pt idx="2873">
                  <c:v>-1.2240000000000001E-2</c:v>
                </c:pt>
                <c:pt idx="2874">
                  <c:v>-1.4E-3</c:v>
                </c:pt>
                <c:pt idx="2875">
                  <c:v>6.6E-3</c:v>
                </c:pt>
                <c:pt idx="2876">
                  <c:v>1.4E-2</c:v>
                </c:pt>
                <c:pt idx="2877">
                  <c:v>1.1479999999999999E-2</c:v>
                </c:pt>
                <c:pt idx="2878">
                  <c:v>4.3200000000000001E-3</c:v>
                </c:pt>
                <c:pt idx="2879">
                  <c:v>1.2800000000000001E-2</c:v>
                </c:pt>
                <c:pt idx="2880">
                  <c:v>1.0120000000000001E-2</c:v>
                </c:pt>
                <c:pt idx="2881">
                  <c:v>1.5199999999999999E-3</c:v>
                </c:pt>
                <c:pt idx="2882">
                  <c:v>6.7999999999999994E-4</c:v>
                </c:pt>
                <c:pt idx="2883">
                  <c:v>-8.9999999999999993E-3</c:v>
                </c:pt>
                <c:pt idx="2884">
                  <c:v>-1.048E-2</c:v>
                </c:pt>
                <c:pt idx="2885">
                  <c:v>9.1999999999999992E-4</c:v>
                </c:pt>
                <c:pt idx="2886">
                  <c:v>-2.8E-3</c:v>
                </c:pt>
                <c:pt idx="2887">
                  <c:v>3.2000000000000003E-4</c:v>
                </c:pt>
                <c:pt idx="2888">
                  <c:v>0</c:v>
                </c:pt>
                <c:pt idx="2889">
                  <c:v>1.64E-3</c:v>
                </c:pt>
                <c:pt idx="2890">
                  <c:v>-8.3999999999999995E-3</c:v>
                </c:pt>
                <c:pt idx="2891">
                  <c:v>4.8799999999999998E-3</c:v>
                </c:pt>
                <c:pt idx="2892">
                  <c:v>8.879999999999999E-3</c:v>
                </c:pt>
                <c:pt idx="2893">
                  <c:v>9.6799999999999994E-3</c:v>
                </c:pt>
                <c:pt idx="2894">
                  <c:v>3.3600000000000001E-3</c:v>
                </c:pt>
                <c:pt idx="2895">
                  <c:v>6.9599999999999992E-3</c:v>
                </c:pt>
                <c:pt idx="2896">
                  <c:v>1.268E-2</c:v>
                </c:pt>
                <c:pt idx="2897">
                  <c:v>2.0319999999999998E-2</c:v>
                </c:pt>
                <c:pt idx="2898">
                  <c:v>2.64E-2</c:v>
                </c:pt>
                <c:pt idx="2899">
                  <c:v>2.8879999999999999E-2</c:v>
                </c:pt>
                <c:pt idx="2900">
                  <c:v>1.06E-2</c:v>
                </c:pt>
                <c:pt idx="2901">
                  <c:v>2.112E-2</c:v>
                </c:pt>
                <c:pt idx="2902">
                  <c:v>2.256E-2</c:v>
                </c:pt>
                <c:pt idx="2903">
                  <c:v>1.864E-2</c:v>
                </c:pt>
                <c:pt idx="2904">
                  <c:v>2.972E-2</c:v>
                </c:pt>
                <c:pt idx="2905">
                  <c:v>2.4279999999999999E-2</c:v>
                </c:pt>
                <c:pt idx="2906">
                  <c:v>4.4000000000000003E-3</c:v>
                </c:pt>
                <c:pt idx="2907">
                  <c:v>8.0800000000000004E-3</c:v>
                </c:pt>
                <c:pt idx="2908">
                  <c:v>-2E-3</c:v>
                </c:pt>
                <c:pt idx="2909">
                  <c:v>-1.184E-2</c:v>
                </c:pt>
                <c:pt idx="2910">
                  <c:v>-1.7919999999999998E-2</c:v>
                </c:pt>
                <c:pt idx="2911">
                  <c:v>-4.6640000000000001E-2</c:v>
                </c:pt>
                <c:pt idx="2912">
                  <c:v>-4.9639999999999997E-2</c:v>
                </c:pt>
                <c:pt idx="2913">
                  <c:v>-3.0239999999999996E-2</c:v>
                </c:pt>
                <c:pt idx="2914">
                  <c:v>-1.7919999999999998E-2</c:v>
                </c:pt>
                <c:pt idx="2915">
                  <c:v>-8.8000000000000003E-4</c:v>
                </c:pt>
                <c:pt idx="2916">
                  <c:v>7.7200000000000003E-3</c:v>
                </c:pt>
                <c:pt idx="2917">
                  <c:v>1.124E-2</c:v>
                </c:pt>
                <c:pt idx="2918">
                  <c:v>2.0240000000000001E-2</c:v>
                </c:pt>
                <c:pt idx="2919">
                  <c:v>2.0559999999999998E-2</c:v>
                </c:pt>
                <c:pt idx="2920">
                  <c:v>3.1320000000000001E-2</c:v>
                </c:pt>
                <c:pt idx="2921">
                  <c:v>3.9439999999999996E-2</c:v>
                </c:pt>
                <c:pt idx="2922">
                  <c:v>4.6600000000000003E-2</c:v>
                </c:pt>
                <c:pt idx="2923">
                  <c:v>3.3360000000000001E-2</c:v>
                </c:pt>
                <c:pt idx="2924">
                  <c:v>1.9959999999999999E-2</c:v>
                </c:pt>
                <c:pt idx="2925">
                  <c:v>3.0439999999999998E-2</c:v>
                </c:pt>
                <c:pt idx="2926">
                  <c:v>3.1399999999999997E-2</c:v>
                </c:pt>
                <c:pt idx="2927">
                  <c:v>1.804E-2</c:v>
                </c:pt>
                <c:pt idx="2928">
                  <c:v>1E-3</c:v>
                </c:pt>
                <c:pt idx="2929">
                  <c:v>-2.2759999999999999E-2</c:v>
                </c:pt>
                <c:pt idx="2930">
                  <c:v>-1.7680000000000001E-2</c:v>
                </c:pt>
                <c:pt idx="2931">
                  <c:v>-2E-3</c:v>
                </c:pt>
                <c:pt idx="2932">
                  <c:v>-8.5599999999999999E-3</c:v>
                </c:pt>
                <c:pt idx="2933">
                  <c:v>-7.3200000000000001E-3</c:v>
                </c:pt>
                <c:pt idx="2934">
                  <c:v>-3.96E-3</c:v>
                </c:pt>
                <c:pt idx="2935">
                  <c:v>3.2000000000000003E-4</c:v>
                </c:pt>
                <c:pt idx="2936">
                  <c:v>6.0000000000000001E-3</c:v>
                </c:pt>
                <c:pt idx="2937">
                  <c:v>5.1600000000000005E-3</c:v>
                </c:pt>
                <c:pt idx="2938">
                  <c:v>1.5199999999999999E-3</c:v>
                </c:pt>
                <c:pt idx="2939">
                  <c:v>1.26E-2</c:v>
                </c:pt>
                <c:pt idx="2940">
                  <c:v>1.576E-2</c:v>
                </c:pt>
                <c:pt idx="2941">
                  <c:v>6.5200000000000006E-3</c:v>
                </c:pt>
                <c:pt idx="2942">
                  <c:v>-3.3200000000000005E-3</c:v>
                </c:pt>
                <c:pt idx="2943">
                  <c:v>5.96E-3</c:v>
                </c:pt>
                <c:pt idx="2944">
                  <c:v>2.7199999999999998E-3</c:v>
                </c:pt>
                <c:pt idx="2945">
                  <c:v>3.2000000000000002E-3</c:v>
                </c:pt>
                <c:pt idx="2946">
                  <c:v>3.0000000000000001E-3</c:v>
                </c:pt>
                <c:pt idx="2947">
                  <c:v>8.2000000000000007E-3</c:v>
                </c:pt>
                <c:pt idx="2948">
                  <c:v>1.4999999999999999E-2</c:v>
                </c:pt>
                <c:pt idx="2949">
                  <c:v>9.0799999999999995E-3</c:v>
                </c:pt>
                <c:pt idx="2950">
                  <c:v>1.6119999999999999E-2</c:v>
                </c:pt>
                <c:pt idx="2951">
                  <c:v>6.8400000000000006E-3</c:v>
                </c:pt>
                <c:pt idx="2952">
                  <c:v>1.4480000000000002E-2</c:v>
                </c:pt>
                <c:pt idx="2953">
                  <c:v>0.01</c:v>
                </c:pt>
                <c:pt idx="2954">
                  <c:v>1.2959999999999999E-2</c:v>
                </c:pt>
                <c:pt idx="2955">
                  <c:v>-7.5999999999999993E-4</c:v>
                </c:pt>
                <c:pt idx="2956">
                  <c:v>9.0799999999999995E-3</c:v>
                </c:pt>
                <c:pt idx="2957">
                  <c:v>8.6800000000000002E-3</c:v>
                </c:pt>
                <c:pt idx="2958">
                  <c:v>3.7200000000000002E-3</c:v>
                </c:pt>
                <c:pt idx="2959">
                  <c:v>1.3080000000000001E-2</c:v>
                </c:pt>
                <c:pt idx="2960">
                  <c:v>1.1559999999999999E-2</c:v>
                </c:pt>
                <c:pt idx="2961">
                  <c:v>-2.0000000000000001E-4</c:v>
                </c:pt>
                <c:pt idx="2962">
                  <c:v>9.7599999999999996E-3</c:v>
                </c:pt>
                <c:pt idx="2963">
                  <c:v>2.96E-3</c:v>
                </c:pt>
                <c:pt idx="2964">
                  <c:v>-1.6000000000000001E-3</c:v>
                </c:pt>
                <c:pt idx="2965">
                  <c:v>-2.0800000000000003E-3</c:v>
                </c:pt>
                <c:pt idx="2966">
                  <c:v>-8.0800000000000004E-3</c:v>
                </c:pt>
                <c:pt idx="2967">
                  <c:v>-3.1199999999999999E-3</c:v>
                </c:pt>
                <c:pt idx="2968">
                  <c:v>7.2400000000000008E-3</c:v>
                </c:pt>
                <c:pt idx="2969">
                  <c:v>4.1999999999999997E-3</c:v>
                </c:pt>
                <c:pt idx="2970">
                  <c:v>8.879999999999999E-3</c:v>
                </c:pt>
                <c:pt idx="2971">
                  <c:v>-2.7999999999999998E-4</c:v>
                </c:pt>
                <c:pt idx="2972">
                  <c:v>5.8399999999999997E-3</c:v>
                </c:pt>
                <c:pt idx="2973">
                  <c:v>8.6800000000000002E-3</c:v>
                </c:pt>
                <c:pt idx="2974">
                  <c:v>4.1600000000000005E-3</c:v>
                </c:pt>
                <c:pt idx="2975">
                  <c:v>5.8399999999999997E-3</c:v>
                </c:pt>
                <c:pt idx="2976">
                  <c:v>-5.4799999999999996E-3</c:v>
                </c:pt>
                <c:pt idx="2977">
                  <c:v>2.4399999999999999E-3</c:v>
                </c:pt>
                <c:pt idx="2978">
                  <c:v>-9.7599999999999996E-3</c:v>
                </c:pt>
                <c:pt idx="2979">
                  <c:v>1.8800000000000002E-3</c:v>
                </c:pt>
                <c:pt idx="2980">
                  <c:v>7.0000000000000001E-3</c:v>
                </c:pt>
                <c:pt idx="2981">
                  <c:v>-1.0400000000000001E-3</c:v>
                </c:pt>
                <c:pt idx="2982">
                  <c:v>-2.6800000000000001E-3</c:v>
                </c:pt>
                <c:pt idx="2983">
                  <c:v>2.3600000000000001E-3</c:v>
                </c:pt>
                <c:pt idx="2984">
                  <c:v>-2.7999999999999998E-4</c:v>
                </c:pt>
                <c:pt idx="2985">
                  <c:v>4.0400000000000002E-3</c:v>
                </c:pt>
                <c:pt idx="2986">
                  <c:v>-2.5600000000000002E-3</c:v>
                </c:pt>
                <c:pt idx="2987">
                  <c:v>-7.2400000000000008E-3</c:v>
                </c:pt>
                <c:pt idx="2988">
                  <c:v>-5.2399999999999999E-3</c:v>
                </c:pt>
                <c:pt idx="2989">
                  <c:v>-4.6800000000000001E-3</c:v>
                </c:pt>
                <c:pt idx="2990">
                  <c:v>-2.3600000000000001E-3</c:v>
                </c:pt>
                <c:pt idx="2991">
                  <c:v>-6.7200000000000003E-3</c:v>
                </c:pt>
                <c:pt idx="2992">
                  <c:v>-5.28E-3</c:v>
                </c:pt>
                <c:pt idx="2993">
                  <c:v>-3.0800000000000003E-3</c:v>
                </c:pt>
                <c:pt idx="2994">
                  <c:v>-1.24E-3</c:v>
                </c:pt>
                <c:pt idx="2995">
                  <c:v>3.3600000000000001E-3</c:v>
                </c:pt>
                <c:pt idx="2996">
                  <c:v>1.64E-3</c:v>
                </c:pt>
                <c:pt idx="2997">
                  <c:v>5.5999999999999999E-3</c:v>
                </c:pt>
                <c:pt idx="2998">
                  <c:v>7.7999999999999996E-3</c:v>
                </c:pt>
                <c:pt idx="2999">
                  <c:v>3.4799999999999996E-3</c:v>
                </c:pt>
                <c:pt idx="3000">
                  <c:v>7.6E-3</c:v>
                </c:pt>
                <c:pt idx="3001">
                  <c:v>3.7200000000000002E-3</c:v>
                </c:pt>
                <c:pt idx="3002">
                  <c:v>-1.8399999999999998E-3</c:v>
                </c:pt>
                <c:pt idx="3003">
                  <c:v>2.2399999999999998E-3</c:v>
                </c:pt>
                <c:pt idx="3004">
                  <c:v>-5.3600000000000002E-3</c:v>
                </c:pt>
                <c:pt idx="3005">
                  <c:v>-8.5599999999999999E-3</c:v>
                </c:pt>
                <c:pt idx="3006">
                  <c:v>1.1199999999999999E-3</c:v>
                </c:pt>
                <c:pt idx="3007">
                  <c:v>1.7600000000000001E-3</c:v>
                </c:pt>
                <c:pt idx="3008">
                  <c:v>-2.7199999999999998E-3</c:v>
                </c:pt>
                <c:pt idx="3009">
                  <c:v>-1.9599999999999999E-3</c:v>
                </c:pt>
                <c:pt idx="3010">
                  <c:v>-3.4399999999999999E-3</c:v>
                </c:pt>
                <c:pt idx="3011">
                  <c:v>-2.8E-3</c:v>
                </c:pt>
                <c:pt idx="3012">
                  <c:v>3.4399999999999999E-3</c:v>
                </c:pt>
                <c:pt idx="3013">
                  <c:v>-6.4000000000000003E-3</c:v>
                </c:pt>
                <c:pt idx="3014">
                  <c:v>-1.9599999999999999E-3</c:v>
                </c:pt>
                <c:pt idx="3015">
                  <c:v>-5.8799999999999998E-3</c:v>
                </c:pt>
                <c:pt idx="3016">
                  <c:v>4.0000000000000003E-5</c:v>
                </c:pt>
                <c:pt idx="3017">
                  <c:v>3.5999999999999999E-3</c:v>
                </c:pt>
                <c:pt idx="3018">
                  <c:v>1.72E-3</c:v>
                </c:pt>
                <c:pt idx="3019">
                  <c:v>-2.9199999999999999E-3</c:v>
                </c:pt>
                <c:pt idx="3020">
                  <c:v>-1.0400000000000001E-3</c:v>
                </c:pt>
                <c:pt idx="3021">
                  <c:v>8.0000000000000007E-5</c:v>
                </c:pt>
                <c:pt idx="3022">
                  <c:v>1.7600000000000001E-3</c:v>
                </c:pt>
                <c:pt idx="3023">
                  <c:v>3.4399999999999999E-3</c:v>
                </c:pt>
                <c:pt idx="3024">
                  <c:v>2.0000000000000001E-4</c:v>
                </c:pt>
                <c:pt idx="3025">
                  <c:v>-6.4000000000000005E-4</c:v>
                </c:pt>
                <c:pt idx="3026">
                  <c:v>2.0800000000000003E-3</c:v>
                </c:pt>
                <c:pt idx="3027">
                  <c:v>1.4E-3</c:v>
                </c:pt>
                <c:pt idx="3028">
                  <c:v>2.6800000000000001E-3</c:v>
                </c:pt>
                <c:pt idx="3029">
                  <c:v>1.8800000000000002E-3</c:v>
                </c:pt>
                <c:pt idx="3030">
                  <c:v>-2.8399999999999996E-3</c:v>
                </c:pt>
                <c:pt idx="3031">
                  <c:v>-1.64E-3</c:v>
                </c:pt>
                <c:pt idx="3032">
                  <c:v>2.96E-3</c:v>
                </c:pt>
                <c:pt idx="3033">
                  <c:v>-5.1600000000000005E-3</c:v>
                </c:pt>
                <c:pt idx="3034">
                  <c:v>7.5999999999999993E-4</c:v>
                </c:pt>
                <c:pt idx="3035">
                  <c:v>0</c:v>
                </c:pt>
                <c:pt idx="3036">
                  <c:v>-5.5200000000000006E-3</c:v>
                </c:pt>
                <c:pt idx="3037">
                  <c:v>6.4000000000000005E-4</c:v>
                </c:pt>
                <c:pt idx="3038">
                  <c:v>-1.3599999999999999E-3</c:v>
                </c:pt>
                <c:pt idx="3039">
                  <c:v>-5.5999999999999999E-3</c:v>
                </c:pt>
                <c:pt idx="3040">
                  <c:v>1.2800000000000001E-3</c:v>
                </c:pt>
                <c:pt idx="3041">
                  <c:v>-7.6E-3</c:v>
                </c:pt>
                <c:pt idx="3042">
                  <c:v>-8.2799999999999992E-3</c:v>
                </c:pt>
                <c:pt idx="3043">
                  <c:v>-7.5999999999999993E-4</c:v>
                </c:pt>
                <c:pt idx="3044">
                  <c:v>-5.1200000000000004E-3</c:v>
                </c:pt>
                <c:pt idx="3045">
                  <c:v>-5.4000000000000003E-3</c:v>
                </c:pt>
                <c:pt idx="3046">
                  <c:v>-5.2399999999999999E-3</c:v>
                </c:pt>
                <c:pt idx="3047">
                  <c:v>-2.8399999999999996E-3</c:v>
                </c:pt>
                <c:pt idx="3048">
                  <c:v>-4.3200000000000001E-3</c:v>
                </c:pt>
                <c:pt idx="3049">
                  <c:v>-5.2000000000000006E-4</c:v>
                </c:pt>
                <c:pt idx="3050">
                  <c:v>-3.96E-3</c:v>
                </c:pt>
                <c:pt idx="3051">
                  <c:v>2E-3</c:v>
                </c:pt>
                <c:pt idx="3052">
                  <c:v>1.0159999999999999E-2</c:v>
                </c:pt>
                <c:pt idx="3053">
                  <c:v>1.4999999999999999E-2</c:v>
                </c:pt>
                <c:pt idx="3054">
                  <c:v>8.2799999999999992E-3</c:v>
                </c:pt>
                <c:pt idx="3055">
                  <c:v>1.1359999999999999E-2</c:v>
                </c:pt>
                <c:pt idx="3056">
                  <c:v>1.4480000000000002E-2</c:v>
                </c:pt>
                <c:pt idx="3057">
                  <c:v>8.9200000000000008E-3</c:v>
                </c:pt>
                <c:pt idx="3058">
                  <c:v>2.7199999999999998E-3</c:v>
                </c:pt>
                <c:pt idx="3059">
                  <c:v>-4.6800000000000001E-3</c:v>
                </c:pt>
                <c:pt idx="3060">
                  <c:v>-6.1200000000000004E-3</c:v>
                </c:pt>
                <c:pt idx="3061">
                  <c:v>5.7200000000000003E-3</c:v>
                </c:pt>
                <c:pt idx="3062">
                  <c:v>-1.2919999999999999E-2</c:v>
                </c:pt>
                <c:pt idx="3063">
                  <c:v>2.32E-3</c:v>
                </c:pt>
                <c:pt idx="3064">
                  <c:v>7.5999999999999993E-4</c:v>
                </c:pt>
                <c:pt idx="3065">
                  <c:v>6.4000000000000003E-3</c:v>
                </c:pt>
                <c:pt idx="3066">
                  <c:v>6.4000000000000003E-3</c:v>
                </c:pt>
                <c:pt idx="3067">
                  <c:v>4.4000000000000003E-3</c:v>
                </c:pt>
                <c:pt idx="3068">
                  <c:v>1.6000000000000001E-4</c:v>
                </c:pt>
                <c:pt idx="3069">
                  <c:v>6.3600000000000002E-3</c:v>
                </c:pt>
                <c:pt idx="3070">
                  <c:v>-1.3599999999999999E-3</c:v>
                </c:pt>
                <c:pt idx="3071">
                  <c:v>4.7600000000000003E-3</c:v>
                </c:pt>
                <c:pt idx="3072">
                  <c:v>4.0000000000000003E-5</c:v>
                </c:pt>
                <c:pt idx="3073">
                  <c:v>-4.4000000000000002E-4</c:v>
                </c:pt>
                <c:pt idx="3074">
                  <c:v>3.0800000000000003E-3</c:v>
                </c:pt>
                <c:pt idx="3075">
                  <c:v>2.8E-3</c:v>
                </c:pt>
                <c:pt idx="3076">
                  <c:v>3.4399999999999999E-3</c:v>
                </c:pt>
                <c:pt idx="3077">
                  <c:v>1.64E-3</c:v>
                </c:pt>
                <c:pt idx="3078">
                  <c:v>-1.4E-3</c:v>
                </c:pt>
                <c:pt idx="3079">
                  <c:v>-7.3200000000000001E-3</c:v>
                </c:pt>
                <c:pt idx="3080">
                  <c:v>-5.5999999999999995E-4</c:v>
                </c:pt>
                <c:pt idx="3081">
                  <c:v>1.0400000000000001E-3</c:v>
                </c:pt>
                <c:pt idx="3082">
                  <c:v>-3.2399999999999998E-3</c:v>
                </c:pt>
                <c:pt idx="3083">
                  <c:v>-8.2799999999999992E-3</c:v>
                </c:pt>
                <c:pt idx="3084">
                  <c:v>-6.3600000000000002E-3</c:v>
                </c:pt>
                <c:pt idx="3085">
                  <c:v>1.48E-3</c:v>
                </c:pt>
                <c:pt idx="3086">
                  <c:v>1.0400000000000001E-3</c:v>
                </c:pt>
                <c:pt idx="3087">
                  <c:v>-1.7600000000000001E-3</c:v>
                </c:pt>
                <c:pt idx="3088">
                  <c:v>-8.3999999999999995E-3</c:v>
                </c:pt>
                <c:pt idx="3089">
                  <c:v>-4.7600000000000003E-3</c:v>
                </c:pt>
                <c:pt idx="3090">
                  <c:v>4.1999999999999997E-3</c:v>
                </c:pt>
                <c:pt idx="3091">
                  <c:v>-1.3599999999999999E-3</c:v>
                </c:pt>
                <c:pt idx="3092">
                  <c:v>-8.0800000000000004E-3</c:v>
                </c:pt>
                <c:pt idx="3093">
                  <c:v>-4.1600000000000005E-3</c:v>
                </c:pt>
                <c:pt idx="3094">
                  <c:v>-3.4799999999999996E-3</c:v>
                </c:pt>
                <c:pt idx="3095">
                  <c:v>-7.5999999999999993E-4</c:v>
                </c:pt>
                <c:pt idx="3096">
                  <c:v>-2.48E-3</c:v>
                </c:pt>
                <c:pt idx="3097">
                  <c:v>-4.5200000000000006E-3</c:v>
                </c:pt>
                <c:pt idx="3098">
                  <c:v>-1.3599999999999999E-3</c:v>
                </c:pt>
                <c:pt idx="3099">
                  <c:v>4.4000000000000002E-4</c:v>
                </c:pt>
                <c:pt idx="3100">
                  <c:v>1.8800000000000002E-3</c:v>
                </c:pt>
                <c:pt idx="3101">
                  <c:v>5.4799999999999996E-3</c:v>
                </c:pt>
                <c:pt idx="3102">
                  <c:v>9.1999999999999998E-3</c:v>
                </c:pt>
                <c:pt idx="3103">
                  <c:v>8.2000000000000007E-3</c:v>
                </c:pt>
                <c:pt idx="3104">
                  <c:v>7.2400000000000008E-3</c:v>
                </c:pt>
                <c:pt idx="3105">
                  <c:v>1.2840000000000001E-2</c:v>
                </c:pt>
                <c:pt idx="3106">
                  <c:v>5.5999999999999999E-3</c:v>
                </c:pt>
                <c:pt idx="3107">
                  <c:v>8.1599999999999989E-3</c:v>
                </c:pt>
                <c:pt idx="3108">
                  <c:v>3.0000000000000001E-3</c:v>
                </c:pt>
                <c:pt idx="3109">
                  <c:v>2.6800000000000001E-3</c:v>
                </c:pt>
                <c:pt idx="3110">
                  <c:v>-5.5999999999999995E-4</c:v>
                </c:pt>
                <c:pt idx="3111">
                  <c:v>1.24E-3</c:v>
                </c:pt>
                <c:pt idx="3112">
                  <c:v>-1.048E-2</c:v>
                </c:pt>
                <c:pt idx="3113">
                  <c:v>9.7999999999999997E-3</c:v>
                </c:pt>
                <c:pt idx="3114">
                  <c:v>1.7999999999999999E-2</c:v>
                </c:pt>
                <c:pt idx="3115">
                  <c:v>-6.4000000000000005E-4</c:v>
                </c:pt>
                <c:pt idx="3116">
                  <c:v>1.7600000000000001E-3</c:v>
                </c:pt>
                <c:pt idx="3117">
                  <c:v>1.38E-2</c:v>
                </c:pt>
                <c:pt idx="3118">
                  <c:v>1.404E-2</c:v>
                </c:pt>
                <c:pt idx="3119">
                  <c:v>1.9640000000000001E-2</c:v>
                </c:pt>
                <c:pt idx="3120">
                  <c:v>-6.2399999999999999E-3</c:v>
                </c:pt>
                <c:pt idx="3121">
                  <c:v>-1.788E-2</c:v>
                </c:pt>
                <c:pt idx="3122">
                  <c:v>-8.3999999999999995E-3</c:v>
                </c:pt>
                <c:pt idx="3123">
                  <c:v>-2.1199999999999999E-3</c:v>
                </c:pt>
                <c:pt idx="3124">
                  <c:v>-1.196E-2</c:v>
                </c:pt>
                <c:pt idx="3125">
                  <c:v>-0.01</c:v>
                </c:pt>
                <c:pt idx="3126">
                  <c:v>-1.2120000000000001E-2</c:v>
                </c:pt>
                <c:pt idx="3127">
                  <c:v>4.0000000000000002E-4</c:v>
                </c:pt>
                <c:pt idx="3128">
                  <c:v>-8.9999999999999993E-3</c:v>
                </c:pt>
                <c:pt idx="3129">
                  <c:v>2.96E-3</c:v>
                </c:pt>
                <c:pt idx="3130">
                  <c:v>5.0400000000000002E-3</c:v>
                </c:pt>
                <c:pt idx="3131">
                  <c:v>5.1600000000000005E-3</c:v>
                </c:pt>
                <c:pt idx="3132">
                  <c:v>-7.7999999999999996E-3</c:v>
                </c:pt>
                <c:pt idx="3133">
                  <c:v>-8.320000000000001E-3</c:v>
                </c:pt>
                <c:pt idx="3134">
                  <c:v>-2.5080000000000002E-2</c:v>
                </c:pt>
                <c:pt idx="3135">
                  <c:v>-1.064E-2</c:v>
                </c:pt>
                <c:pt idx="3136">
                  <c:v>-1.1679999999999999E-2</c:v>
                </c:pt>
                <c:pt idx="3137">
                  <c:v>-1.5280000000000002E-2</c:v>
                </c:pt>
                <c:pt idx="3138">
                  <c:v>-2.1080000000000002E-2</c:v>
                </c:pt>
                <c:pt idx="3139">
                  <c:v>-1.7440000000000001E-2</c:v>
                </c:pt>
                <c:pt idx="3140">
                  <c:v>-1.124E-2</c:v>
                </c:pt>
                <c:pt idx="3141">
                  <c:v>-3.2000000000000003E-4</c:v>
                </c:pt>
                <c:pt idx="3142">
                  <c:v>-2.2000000000000001E-3</c:v>
                </c:pt>
                <c:pt idx="3143">
                  <c:v>-5.5200000000000006E-3</c:v>
                </c:pt>
                <c:pt idx="3144">
                  <c:v>-1.9959999999999999E-2</c:v>
                </c:pt>
                <c:pt idx="3145">
                  <c:v>-1.6240000000000001E-2</c:v>
                </c:pt>
                <c:pt idx="3146">
                  <c:v>7.5999999999999993E-4</c:v>
                </c:pt>
                <c:pt idx="3147">
                  <c:v>-3.8399999999999997E-3</c:v>
                </c:pt>
                <c:pt idx="3148">
                  <c:v>-3.8E-3</c:v>
                </c:pt>
                <c:pt idx="3149">
                  <c:v>4.0000000000000002E-4</c:v>
                </c:pt>
                <c:pt idx="3150">
                  <c:v>9.6799999999999994E-3</c:v>
                </c:pt>
                <c:pt idx="3151">
                  <c:v>7.6799999999999993E-3</c:v>
                </c:pt>
                <c:pt idx="3152">
                  <c:v>1.4959999999999999E-2</c:v>
                </c:pt>
                <c:pt idx="3153">
                  <c:v>9.0799999999999995E-3</c:v>
                </c:pt>
                <c:pt idx="3154">
                  <c:v>7.1999999999999998E-3</c:v>
                </c:pt>
                <c:pt idx="3155">
                  <c:v>1.668E-2</c:v>
                </c:pt>
                <c:pt idx="3156">
                  <c:v>2.0119999999999999E-2</c:v>
                </c:pt>
                <c:pt idx="3157">
                  <c:v>2.0799999999999999E-2</c:v>
                </c:pt>
                <c:pt idx="3158">
                  <c:v>2.6680000000000002E-2</c:v>
                </c:pt>
                <c:pt idx="3159">
                  <c:v>1.9400000000000001E-2</c:v>
                </c:pt>
                <c:pt idx="3160">
                  <c:v>1.34E-2</c:v>
                </c:pt>
                <c:pt idx="3161">
                  <c:v>1.192E-2</c:v>
                </c:pt>
                <c:pt idx="3162">
                  <c:v>6.8799999999999998E-3</c:v>
                </c:pt>
                <c:pt idx="3163">
                  <c:v>-7.6E-3</c:v>
                </c:pt>
                <c:pt idx="3164">
                  <c:v>-1.728E-2</c:v>
                </c:pt>
                <c:pt idx="3165">
                  <c:v>-2.1600000000000001E-2</c:v>
                </c:pt>
                <c:pt idx="3166">
                  <c:v>-1.788E-2</c:v>
                </c:pt>
                <c:pt idx="3167">
                  <c:v>-2.172E-2</c:v>
                </c:pt>
                <c:pt idx="3168">
                  <c:v>-1.2200000000000001E-2</c:v>
                </c:pt>
                <c:pt idx="3169">
                  <c:v>-7.4400000000000004E-3</c:v>
                </c:pt>
                <c:pt idx="3170">
                  <c:v>-6.28E-3</c:v>
                </c:pt>
                <c:pt idx="3171">
                  <c:v>-6.0400000000000002E-3</c:v>
                </c:pt>
                <c:pt idx="3172">
                  <c:v>-6.8400000000000006E-3</c:v>
                </c:pt>
                <c:pt idx="3173">
                  <c:v>-1.0959999999999999E-2</c:v>
                </c:pt>
                <c:pt idx="3174">
                  <c:v>-5.8399999999999997E-3</c:v>
                </c:pt>
                <c:pt idx="3175">
                  <c:v>-0.01</c:v>
                </c:pt>
                <c:pt idx="3176">
                  <c:v>-1.3519999999999999E-2</c:v>
                </c:pt>
                <c:pt idx="3177">
                  <c:v>-1.052E-2</c:v>
                </c:pt>
                <c:pt idx="3178">
                  <c:v>-4.0400000000000002E-3</c:v>
                </c:pt>
                <c:pt idx="3179">
                  <c:v>-2.0800000000000003E-3</c:v>
                </c:pt>
                <c:pt idx="3180">
                  <c:v>-6.6E-3</c:v>
                </c:pt>
                <c:pt idx="3181">
                  <c:v>3.5600000000000002E-3</c:v>
                </c:pt>
                <c:pt idx="3182">
                  <c:v>2E-3</c:v>
                </c:pt>
                <c:pt idx="3183">
                  <c:v>-7.2400000000000008E-3</c:v>
                </c:pt>
                <c:pt idx="3184">
                  <c:v>-5.0400000000000002E-3</c:v>
                </c:pt>
                <c:pt idx="3185">
                  <c:v>-5.1600000000000005E-3</c:v>
                </c:pt>
                <c:pt idx="3186">
                  <c:v>-3.1199999999999999E-3</c:v>
                </c:pt>
                <c:pt idx="3187">
                  <c:v>-5.8799999999999998E-3</c:v>
                </c:pt>
                <c:pt idx="3188">
                  <c:v>-1.3280000000000002E-2</c:v>
                </c:pt>
                <c:pt idx="3189">
                  <c:v>-1.2240000000000001E-2</c:v>
                </c:pt>
                <c:pt idx="3190">
                  <c:v>-4.0799999999999994E-3</c:v>
                </c:pt>
                <c:pt idx="3191">
                  <c:v>-1.48E-3</c:v>
                </c:pt>
                <c:pt idx="3192">
                  <c:v>-5.1600000000000005E-3</c:v>
                </c:pt>
                <c:pt idx="3193">
                  <c:v>5.2000000000000006E-4</c:v>
                </c:pt>
                <c:pt idx="3194">
                  <c:v>8.1599999999999989E-3</c:v>
                </c:pt>
                <c:pt idx="3195">
                  <c:v>1.72E-3</c:v>
                </c:pt>
                <c:pt idx="3196">
                  <c:v>1.5359999999999999E-2</c:v>
                </c:pt>
                <c:pt idx="3197">
                  <c:v>1.0999999999999999E-2</c:v>
                </c:pt>
                <c:pt idx="3198">
                  <c:v>9.6799999999999994E-3</c:v>
                </c:pt>
                <c:pt idx="3199">
                  <c:v>3.8E-3</c:v>
                </c:pt>
                <c:pt idx="3200">
                  <c:v>4.64E-3</c:v>
                </c:pt>
                <c:pt idx="3201">
                  <c:v>-3.8E-3</c:v>
                </c:pt>
                <c:pt idx="3202">
                  <c:v>-2.0800000000000003E-3</c:v>
                </c:pt>
                <c:pt idx="3203">
                  <c:v>-9.0400000000000012E-3</c:v>
                </c:pt>
                <c:pt idx="3204">
                  <c:v>-9.0400000000000012E-3</c:v>
                </c:pt>
                <c:pt idx="3205">
                  <c:v>-9.0400000000000012E-3</c:v>
                </c:pt>
                <c:pt idx="3206">
                  <c:v>-9.0400000000000012E-3</c:v>
                </c:pt>
                <c:pt idx="3207">
                  <c:v>-9.0400000000000012E-3</c:v>
                </c:pt>
                <c:pt idx="3208">
                  <c:v>8.8000000000000003E-4</c:v>
                </c:pt>
                <c:pt idx="3209">
                  <c:v>-6.6E-3</c:v>
                </c:pt>
                <c:pt idx="3210">
                  <c:v>-2.96E-3</c:v>
                </c:pt>
                <c:pt idx="3211">
                  <c:v>-7.0799999999999995E-3</c:v>
                </c:pt>
                <c:pt idx="3212">
                  <c:v>-1.4E-3</c:v>
                </c:pt>
                <c:pt idx="3213">
                  <c:v>1.48E-3</c:v>
                </c:pt>
                <c:pt idx="3214">
                  <c:v>-1.0400000000000001E-3</c:v>
                </c:pt>
                <c:pt idx="3215">
                  <c:v>3.9199999999999999E-3</c:v>
                </c:pt>
                <c:pt idx="3216">
                  <c:v>8.5599999999999999E-3</c:v>
                </c:pt>
                <c:pt idx="3217">
                  <c:v>-1.8800000000000002E-3</c:v>
                </c:pt>
                <c:pt idx="3218">
                  <c:v>1.204E-2</c:v>
                </c:pt>
                <c:pt idx="3219">
                  <c:v>1.9599999999999999E-3</c:v>
                </c:pt>
                <c:pt idx="3220">
                  <c:v>1.2440000000000001E-2</c:v>
                </c:pt>
                <c:pt idx="3221">
                  <c:v>1.268E-2</c:v>
                </c:pt>
                <c:pt idx="3222">
                  <c:v>6.8799999999999998E-3</c:v>
                </c:pt>
                <c:pt idx="3223">
                  <c:v>1.04E-2</c:v>
                </c:pt>
                <c:pt idx="3224">
                  <c:v>2.8399999999999996E-3</c:v>
                </c:pt>
                <c:pt idx="3225">
                  <c:v>-4.0000000000000003E-5</c:v>
                </c:pt>
                <c:pt idx="3226">
                  <c:v>-4.64E-3</c:v>
                </c:pt>
                <c:pt idx="3227">
                  <c:v>-3.7200000000000002E-3</c:v>
                </c:pt>
                <c:pt idx="3228">
                  <c:v>-4.6800000000000001E-3</c:v>
                </c:pt>
                <c:pt idx="3229">
                  <c:v>-1.052E-2</c:v>
                </c:pt>
                <c:pt idx="3230">
                  <c:v>-2.6800000000000001E-3</c:v>
                </c:pt>
                <c:pt idx="3231">
                  <c:v>6.0400000000000002E-3</c:v>
                </c:pt>
                <c:pt idx="3232">
                  <c:v>6.1200000000000004E-3</c:v>
                </c:pt>
                <c:pt idx="3233">
                  <c:v>-1.0400000000000001E-3</c:v>
                </c:pt>
                <c:pt idx="3234">
                  <c:v>-4.0000000000000002E-4</c:v>
                </c:pt>
                <c:pt idx="3235">
                  <c:v>2.9199999999999999E-3</c:v>
                </c:pt>
                <c:pt idx="3236">
                  <c:v>3.0800000000000003E-3</c:v>
                </c:pt>
                <c:pt idx="3237">
                  <c:v>-6.1200000000000004E-3</c:v>
                </c:pt>
                <c:pt idx="3238">
                  <c:v>-1.12E-2</c:v>
                </c:pt>
                <c:pt idx="3239">
                  <c:v>-4.0799999999999994E-3</c:v>
                </c:pt>
                <c:pt idx="3240">
                  <c:v>9.5200000000000007E-3</c:v>
                </c:pt>
                <c:pt idx="3241">
                  <c:v>-1.8399999999999998E-3</c:v>
                </c:pt>
                <c:pt idx="3242">
                  <c:v>-2.6800000000000001E-3</c:v>
                </c:pt>
                <c:pt idx="3243">
                  <c:v>-1.4E-3</c:v>
                </c:pt>
                <c:pt idx="3244">
                  <c:v>-1.4119999999999999E-2</c:v>
                </c:pt>
                <c:pt idx="3245">
                  <c:v>-1.9880000000000002E-2</c:v>
                </c:pt>
                <c:pt idx="3246">
                  <c:v>-2.1080000000000002E-2</c:v>
                </c:pt>
                <c:pt idx="3247">
                  <c:v>-1.0359999999999999E-2</c:v>
                </c:pt>
                <c:pt idx="3248">
                  <c:v>-3.0000000000000001E-3</c:v>
                </c:pt>
                <c:pt idx="3249">
                  <c:v>1.12E-2</c:v>
                </c:pt>
                <c:pt idx="3250">
                  <c:v>-7.0000000000000001E-3</c:v>
                </c:pt>
                <c:pt idx="3251">
                  <c:v>1.4880000000000001E-2</c:v>
                </c:pt>
                <c:pt idx="3252">
                  <c:v>5.96E-3</c:v>
                </c:pt>
                <c:pt idx="3253">
                  <c:v>2.5480000000000003E-2</c:v>
                </c:pt>
                <c:pt idx="3254">
                  <c:v>2.792E-2</c:v>
                </c:pt>
                <c:pt idx="3255">
                  <c:v>2.0199999999999999E-2</c:v>
                </c:pt>
                <c:pt idx="3256">
                  <c:v>1.66E-2</c:v>
                </c:pt>
                <c:pt idx="3257">
                  <c:v>2.0919999999999998E-2</c:v>
                </c:pt>
                <c:pt idx="3258">
                  <c:v>1.38E-2</c:v>
                </c:pt>
                <c:pt idx="3259">
                  <c:v>3.6560000000000002E-2</c:v>
                </c:pt>
                <c:pt idx="3260">
                  <c:v>2.5000000000000001E-2</c:v>
                </c:pt>
                <c:pt idx="3261">
                  <c:v>1.6919999999999998E-2</c:v>
                </c:pt>
                <c:pt idx="3262">
                  <c:v>1.9400000000000001E-2</c:v>
                </c:pt>
                <c:pt idx="3263">
                  <c:v>-7.9600000000000001E-3</c:v>
                </c:pt>
                <c:pt idx="3264">
                  <c:v>2.0800000000000003E-3</c:v>
                </c:pt>
                <c:pt idx="3265">
                  <c:v>6.7200000000000003E-3</c:v>
                </c:pt>
                <c:pt idx="3266">
                  <c:v>-7.9600000000000001E-3</c:v>
                </c:pt>
                <c:pt idx="3267">
                  <c:v>-1.8080000000000002E-2</c:v>
                </c:pt>
                <c:pt idx="3268">
                  <c:v>-2.64E-2</c:v>
                </c:pt>
                <c:pt idx="3269">
                  <c:v>-1.9959999999999999E-2</c:v>
                </c:pt>
                <c:pt idx="3270">
                  <c:v>-7.3200000000000001E-3</c:v>
                </c:pt>
                <c:pt idx="3271">
                  <c:v>-1.7319999999999999E-2</c:v>
                </c:pt>
                <c:pt idx="3272">
                  <c:v>-1.8919999999999999E-2</c:v>
                </c:pt>
                <c:pt idx="3273">
                  <c:v>-1.0879999999999999E-2</c:v>
                </c:pt>
                <c:pt idx="3274">
                  <c:v>5.2000000000000006E-4</c:v>
                </c:pt>
                <c:pt idx="3275">
                  <c:v>-8.0400000000000003E-3</c:v>
                </c:pt>
                <c:pt idx="3276">
                  <c:v>-2.7199999999999998E-3</c:v>
                </c:pt>
                <c:pt idx="3277">
                  <c:v>-2.1240000000000002E-2</c:v>
                </c:pt>
                <c:pt idx="3278">
                  <c:v>-2.0799999999999999E-2</c:v>
                </c:pt>
                <c:pt idx="3279">
                  <c:v>-5.5999999999999995E-4</c:v>
                </c:pt>
                <c:pt idx="3280">
                  <c:v>-8.879999999999999E-3</c:v>
                </c:pt>
                <c:pt idx="3281">
                  <c:v>-3.1320000000000001E-2</c:v>
                </c:pt>
                <c:pt idx="3282">
                  <c:v>-3.252E-2</c:v>
                </c:pt>
                <c:pt idx="3283">
                  <c:v>-4.2639999999999997E-2</c:v>
                </c:pt>
                <c:pt idx="3284">
                  <c:v>-5.1999999999999998E-2</c:v>
                </c:pt>
                <c:pt idx="3285">
                  <c:v>-4.1960000000000004E-2</c:v>
                </c:pt>
                <c:pt idx="3286">
                  <c:v>-5.1879999999999996E-2</c:v>
                </c:pt>
                <c:pt idx="3287">
                  <c:v>-5.3920000000000003E-2</c:v>
                </c:pt>
                <c:pt idx="3288">
                  <c:v>-3.7479999999999999E-2</c:v>
                </c:pt>
                <c:pt idx="3289">
                  <c:v>-2.3599999999999999E-2</c:v>
                </c:pt>
                <c:pt idx="3290">
                  <c:v>-2.5000000000000001E-2</c:v>
                </c:pt>
                <c:pt idx="3291">
                  <c:v>7.559999999999999E-3</c:v>
                </c:pt>
                <c:pt idx="3292">
                  <c:v>-1.06E-2</c:v>
                </c:pt>
                <c:pt idx="3293">
                  <c:v>-3.1199999999999999E-3</c:v>
                </c:pt>
                <c:pt idx="3294">
                  <c:v>-2.7999999999999998E-4</c:v>
                </c:pt>
                <c:pt idx="3295">
                  <c:v>-8.879999999999999E-3</c:v>
                </c:pt>
                <c:pt idx="3296">
                  <c:v>-1.4159999999999999E-2</c:v>
                </c:pt>
                <c:pt idx="3297">
                  <c:v>1.8399999999999998E-3</c:v>
                </c:pt>
                <c:pt idx="3298">
                  <c:v>-1.7080000000000001E-2</c:v>
                </c:pt>
                <c:pt idx="3299">
                  <c:v>-2.0000000000000001E-4</c:v>
                </c:pt>
                <c:pt idx="3300">
                  <c:v>-7.3599999999999994E-3</c:v>
                </c:pt>
                <c:pt idx="3301">
                  <c:v>-1.916E-2</c:v>
                </c:pt>
                <c:pt idx="3302">
                  <c:v>-7.3200000000000001E-3</c:v>
                </c:pt>
                <c:pt idx="3303">
                  <c:v>0</c:v>
                </c:pt>
                <c:pt idx="3304">
                  <c:v>-0.01</c:v>
                </c:pt>
                <c:pt idx="3305">
                  <c:v>6.7999999999999994E-4</c:v>
                </c:pt>
                <c:pt idx="3306">
                  <c:v>-1.2320000000000001E-2</c:v>
                </c:pt>
                <c:pt idx="3307">
                  <c:v>-1.4240000000000001E-2</c:v>
                </c:pt>
                <c:pt idx="3308">
                  <c:v>2.0000000000000001E-4</c:v>
                </c:pt>
                <c:pt idx="3309">
                  <c:v>-1.9640000000000001E-2</c:v>
                </c:pt>
                <c:pt idx="3310">
                  <c:v>-1.5199999999999999E-3</c:v>
                </c:pt>
                <c:pt idx="3311">
                  <c:v>-1.0400000000000001E-3</c:v>
                </c:pt>
                <c:pt idx="3312">
                  <c:v>-2.512E-2</c:v>
                </c:pt>
                <c:pt idx="3313">
                  <c:v>-3.576E-2</c:v>
                </c:pt>
                <c:pt idx="3314">
                  <c:v>-3.848E-2</c:v>
                </c:pt>
                <c:pt idx="3315">
                  <c:v>-4.9919999999999999E-2</c:v>
                </c:pt>
                <c:pt idx="3316">
                  <c:v>-4.0639999999999996E-2</c:v>
                </c:pt>
                <c:pt idx="3317">
                  <c:v>-4.9680000000000002E-2</c:v>
                </c:pt>
                <c:pt idx="3318">
                  <c:v>-3.968E-2</c:v>
                </c:pt>
                <c:pt idx="3319">
                  <c:v>-2.3E-2</c:v>
                </c:pt>
                <c:pt idx="3320">
                  <c:v>-8.7599999999999987E-3</c:v>
                </c:pt>
                <c:pt idx="3321">
                  <c:v>-1.2959999999999999E-2</c:v>
                </c:pt>
                <c:pt idx="3322">
                  <c:v>-1.516E-2</c:v>
                </c:pt>
                <c:pt idx="3323">
                  <c:v>-2.9919999999999999E-2</c:v>
                </c:pt>
                <c:pt idx="3324">
                  <c:v>-2.8239999999999998E-2</c:v>
                </c:pt>
                <c:pt idx="3325">
                  <c:v>-4.5280000000000001E-2</c:v>
                </c:pt>
                <c:pt idx="3326">
                  <c:v>-4.2639999999999997E-2</c:v>
                </c:pt>
                <c:pt idx="3327">
                  <c:v>-2.5960000000000004E-2</c:v>
                </c:pt>
                <c:pt idx="3328">
                  <c:v>1.4E-3</c:v>
                </c:pt>
                <c:pt idx="3329">
                  <c:v>7.9600000000000001E-3</c:v>
                </c:pt>
                <c:pt idx="3330">
                  <c:v>2.06E-2</c:v>
                </c:pt>
                <c:pt idx="3331">
                  <c:v>3.6920000000000001E-2</c:v>
                </c:pt>
                <c:pt idx="3332">
                  <c:v>2.912E-2</c:v>
                </c:pt>
                <c:pt idx="3333">
                  <c:v>2.8760000000000001E-2</c:v>
                </c:pt>
                <c:pt idx="3334">
                  <c:v>2.6080000000000002E-2</c:v>
                </c:pt>
                <c:pt idx="3335">
                  <c:v>3.9199999999999999E-3</c:v>
                </c:pt>
                <c:pt idx="3336">
                  <c:v>1.32E-2</c:v>
                </c:pt>
                <c:pt idx="3337">
                  <c:v>9.4000000000000004E-3</c:v>
                </c:pt>
                <c:pt idx="3338">
                  <c:v>-2.1559999999999999E-2</c:v>
                </c:pt>
                <c:pt idx="3339">
                  <c:v>-3.3960000000000004E-2</c:v>
                </c:pt>
                <c:pt idx="3340">
                  <c:v>-4.5039999999999997E-2</c:v>
                </c:pt>
                <c:pt idx="3341">
                  <c:v>-3.2639999999999995E-2</c:v>
                </c:pt>
                <c:pt idx="3342">
                  <c:v>-3.2719999999999999E-2</c:v>
                </c:pt>
                <c:pt idx="3343">
                  <c:v>-4.444E-2</c:v>
                </c:pt>
                <c:pt idx="3344">
                  <c:v>-4.1880000000000001E-2</c:v>
                </c:pt>
                <c:pt idx="3345">
                  <c:v>-3.372E-2</c:v>
                </c:pt>
                <c:pt idx="3346">
                  <c:v>-5.8399999999999997E-3</c:v>
                </c:pt>
                <c:pt idx="3347">
                  <c:v>2.1199999999999999E-3</c:v>
                </c:pt>
                <c:pt idx="3348">
                  <c:v>-9.5599999999999991E-3</c:v>
                </c:pt>
                <c:pt idx="3349">
                  <c:v>2.0800000000000003E-3</c:v>
                </c:pt>
                <c:pt idx="3350">
                  <c:v>-7.0799999999999995E-3</c:v>
                </c:pt>
                <c:pt idx="3351">
                  <c:v>-4.1600000000000005E-3</c:v>
                </c:pt>
                <c:pt idx="3352">
                  <c:v>-2.2399999999999998E-3</c:v>
                </c:pt>
                <c:pt idx="3353">
                  <c:v>4.3200000000000001E-3</c:v>
                </c:pt>
                <c:pt idx="3354">
                  <c:v>8.8000000000000003E-4</c:v>
                </c:pt>
                <c:pt idx="3355">
                  <c:v>-5.1200000000000004E-3</c:v>
                </c:pt>
                <c:pt idx="3356">
                  <c:v>-6.1200000000000004E-3</c:v>
                </c:pt>
                <c:pt idx="3357">
                  <c:v>-2.96E-3</c:v>
                </c:pt>
                <c:pt idx="3358">
                  <c:v>-2.8399999999999996E-3</c:v>
                </c:pt>
                <c:pt idx="3359">
                  <c:v>-6.4000000000000005E-4</c:v>
                </c:pt>
                <c:pt idx="3360">
                  <c:v>-4.768E-2</c:v>
                </c:pt>
                <c:pt idx="3361">
                  <c:v>-0.30284</c:v>
                </c:pt>
                <c:pt idx="3362">
                  <c:v>-0.76083999999999996</c:v>
                </c:pt>
                <c:pt idx="3363">
                  <c:v>-1.4338799999999998</c:v>
                </c:pt>
                <c:pt idx="3364">
                  <c:v>-1.9935599999999998</c:v>
                </c:pt>
                <c:pt idx="3365">
                  <c:v>-2.8689200000000001</c:v>
                </c:pt>
                <c:pt idx="3366">
                  <c:v>-3.4436800000000001</c:v>
                </c:pt>
                <c:pt idx="3367">
                  <c:v>-4.5545999999999998</c:v>
                </c:pt>
                <c:pt idx="3368">
                  <c:v>-5.1605999999999996</c:v>
                </c:pt>
                <c:pt idx="3369">
                  <c:v>-5.5658799999999999</c:v>
                </c:pt>
                <c:pt idx="3370">
                  <c:v>-5.7137599999999997</c:v>
                </c:pt>
                <c:pt idx="3371">
                  <c:v>-5.7779999999999996</c:v>
                </c:pt>
                <c:pt idx="3372">
                  <c:v>-5.7805999999999997</c:v>
                </c:pt>
                <c:pt idx="3373">
                  <c:v>-5.7732400000000004</c:v>
                </c:pt>
                <c:pt idx="3374">
                  <c:v>-5.7676400000000001</c:v>
                </c:pt>
                <c:pt idx="3375">
                  <c:v>-5.7674000000000003</c:v>
                </c:pt>
                <c:pt idx="3376">
                  <c:v>-5.76</c:v>
                </c:pt>
                <c:pt idx="3377">
                  <c:v>-5.7582000000000004</c:v>
                </c:pt>
                <c:pt idx="3378">
                  <c:v>-5.74716</c:v>
                </c:pt>
                <c:pt idx="3379">
                  <c:v>-5.7389599999999996</c:v>
                </c:pt>
                <c:pt idx="3380">
                  <c:v>-5.7449599999999998</c:v>
                </c:pt>
                <c:pt idx="3381">
                  <c:v>-5.7453199999999995</c:v>
                </c:pt>
                <c:pt idx="3382">
                  <c:v>-5.7477599999999995</c:v>
                </c:pt>
                <c:pt idx="3383">
                  <c:v>-5.74932</c:v>
                </c:pt>
                <c:pt idx="3384">
                  <c:v>-5.7714400000000001</c:v>
                </c:pt>
                <c:pt idx="3385">
                  <c:v>-5.7659599999999998</c:v>
                </c:pt>
                <c:pt idx="3386">
                  <c:v>-5.76572</c:v>
                </c:pt>
                <c:pt idx="3387">
                  <c:v>-5.7595599999999996</c:v>
                </c:pt>
                <c:pt idx="3388">
                  <c:v>-5.7603999999999997</c:v>
                </c:pt>
                <c:pt idx="3389">
                  <c:v>-5.7590399999999997</c:v>
                </c:pt>
                <c:pt idx="3390">
                  <c:v>-5.75624</c:v>
                </c:pt>
                <c:pt idx="3391">
                  <c:v>-5.7555199999999997</c:v>
                </c:pt>
                <c:pt idx="3392">
                  <c:v>-5.7396799999999999</c:v>
                </c:pt>
                <c:pt idx="3393">
                  <c:v>-5.7350400000000006</c:v>
                </c:pt>
                <c:pt idx="3394">
                  <c:v>-5.73752</c:v>
                </c:pt>
                <c:pt idx="3395">
                  <c:v>-5.7423599999999997</c:v>
                </c:pt>
                <c:pt idx="3396">
                  <c:v>-5.7520800000000003</c:v>
                </c:pt>
                <c:pt idx="3397">
                  <c:v>-5.7423999999999999</c:v>
                </c:pt>
                <c:pt idx="3398">
                  <c:v>-5.7354799999999999</c:v>
                </c:pt>
                <c:pt idx="3399">
                  <c:v>-5.7405200000000001</c:v>
                </c:pt>
                <c:pt idx="3400">
                  <c:v>-5.7414399999999999</c:v>
                </c:pt>
                <c:pt idx="3401">
                  <c:v>-5.7375999999999996</c:v>
                </c:pt>
                <c:pt idx="3402">
                  <c:v>-5.7359200000000001</c:v>
                </c:pt>
                <c:pt idx="3403">
                  <c:v>-5.7342000000000004</c:v>
                </c:pt>
                <c:pt idx="3404">
                  <c:v>-5.7483599999999999</c:v>
                </c:pt>
                <c:pt idx="3405">
                  <c:v>-5.7649999999999997</c:v>
                </c:pt>
                <c:pt idx="3406">
                  <c:v>-5.7649999999999997</c:v>
                </c:pt>
                <c:pt idx="3407">
                  <c:v>-5.76776</c:v>
                </c:pt>
                <c:pt idx="3408">
                  <c:v>-5.7660800000000005</c:v>
                </c:pt>
                <c:pt idx="3409">
                  <c:v>-5.7779199999999999</c:v>
                </c:pt>
                <c:pt idx="3410">
                  <c:v>-5.7703600000000002</c:v>
                </c:pt>
                <c:pt idx="3411">
                  <c:v>-5.7619600000000002</c:v>
                </c:pt>
                <c:pt idx="3412">
                  <c:v>-5.75244</c:v>
                </c:pt>
                <c:pt idx="3413">
                  <c:v>-5.7618400000000003</c:v>
                </c:pt>
                <c:pt idx="3414">
                  <c:v>-5.7593199999999998</c:v>
                </c:pt>
                <c:pt idx="3415">
                  <c:v>-5.7610800000000006</c:v>
                </c:pt>
                <c:pt idx="3416">
                  <c:v>-5.7530400000000004</c:v>
                </c:pt>
                <c:pt idx="3417">
                  <c:v>-5.7515199999999993</c:v>
                </c:pt>
                <c:pt idx="3418">
                  <c:v>-5.7571199999999996</c:v>
                </c:pt>
                <c:pt idx="3419">
                  <c:v>-5.7590399999999997</c:v>
                </c:pt>
                <c:pt idx="3420">
                  <c:v>-5.7475199999999997</c:v>
                </c:pt>
                <c:pt idx="3421">
                  <c:v>-5.7490800000000002</c:v>
                </c:pt>
                <c:pt idx="3422">
                  <c:v>-5.7418800000000001</c:v>
                </c:pt>
                <c:pt idx="3423">
                  <c:v>-5.7372399999999999</c:v>
                </c:pt>
                <c:pt idx="3424">
                  <c:v>-5.7438400000000005</c:v>
                </c:pt>
                <c:pt idx="3425">
                  <c:v>-5.7407599999999999</c:v>
                </c:pt>
                <c:pt idx="3426">
                  <c:v>-5.7523599999999995</c:v>
                </c:pt>
                <c:pt idx="3427">
                  <c:v>-5.7542</c:v>
                </c:pt>
                <c:pt idx="3428">
                  <c:v>-5.7594400000000006</c:v>
                </c:pt>
                <c:pt idx="3429">
                  <c:v>-5.7601199999999997</c:v>
                </c:pt>
                <c:pt idx="3430">
                  <c:v>-5.76328</c:v>
                </c:pt>
                <c:pt idx="3431">
                  <c:v>-5.7720799999999999</c:v>
                </c:pt>
                <c:pt idx="3432">
                  <c:v>-5.7693599999999998</c:v>
                </c:pt>
                <c:pt idx="3433">
                  <c:v>-5.7509199999999998</c:v>
                </c:pt>
                <c:pt idx="3434">
                  <c:v>-5.7530400000000004</c:v>
                </c:pt>
                <c:pt idx="3435">
                  <c:v>-5.7484400000000004</c:v>
                </c:pt>
                <c:pt idx="3436">
                  <c:v>-5.7450800000000006</c:v>
                </c:pt>
                <c:pt idx="3437">
                  <c:v>-5.7377599999999997</c:v>
                </c:pt>
                <c:pt idx="3438">
                  <c:v>-5.7303600000000001</c:v>
                </c:pt>
                <c:pt idx="3439">
                  <c:v>-5.7254800000000001</c:v>
                </c:pt>
                <c:pt idx="3440">
                  <c:v>-5.7405599999999994</c:v>
                </c:pt>
                <c:pt idx="3441">
                  <c:v>-5.7317599999999995</c:v>
                </c:pt>
                <c:pt idx="3442">
                  <c:v>-5.7342000000000004</c:v>
                </c:pt>
                <c:pt idx="3443">
                  <c:v>-5.7392000000000003</c:v>
                </c:pt>
                <c:pt idx="3444">
                  <c:v>-5.7536800000000001</c:v>
                </c:pt>
                <c:pt idx="3445">
                  <c:v>-5.7514000000000003</c:v>
                </c:pt>
                <c:pt idx="3446">
                  <c:v>-5.7679999999999998</c:v>
                </c:pt>
                <c:pt idx="3447">
                  <c:v>-5.76844</c:v>
                </c:pt>
                <c:pt idx="3448">
                  <c:v>-5.7787199999999999</c:v>
                </c:pt>
                <c:pt idx="3449">
                  <c:v>-5.7806800000000003</c:v>
                </c:pt>
                <c:pt idx="3450">
                  <c:v>-5.7815199999999995</c:v>
                </c:pt>
                <c:pt idx="3451">
                  <c:v>-5.7800400000000005</c:v>
                </c:pt>
                <c:pt idx="3452">
                  <c:v>-5.7754400000000006</c:v>
                </c:pt>
                <c:pt idx="3453">
                  <c:v>-5.7701199999999995</c:v>
                </c:pt>
                <c:pt idx="3454">
                  <c:v>-5.7695999999999996</c:v>
                </c:pt>
                <c:pt idx="3455">
                  <c:v>-5.7582800000000001</c:v>
                </c:pt>
                <c:pt idx="3456">
                  <c:v>-5.7681199999999997</c:v>
                </c:pt>
                <c:pt idx="3457">
                  <c:v>-5.7637599999999996</c:v>
                </c:pt>
                <c:pt idx="3458">
                  <c:v>-5.7679999999999998</c:v>
                </c:pt>
                <c:pt idx="3459">
                  <c:v>-5.7685199999999996</c:v>
                </c:pt>
                <c:pt idx="3460">
                  <c:v>-5.75528</c:v>
                </c:pt>
                <c:pt idx="3461">
                  <c:v>-5.7478800000000003</c:v>
                </c:pt>
                <c:pt idx="3462">
                  <c:v>-5.7501600000000002</c:v>
                </c:pt>
                <c:pt idx="3463">
                  <c:v>-5.7377199999999995</c:v>
                </c:pt>
                <c:pt idx="3464">
                  <c:v>-5.7225199999999994</c:v>
                </c:pt>
                <c:pt idx="3465">
                  <c:v>-5.7173600000000002</c:v>
                </c:pt>
                <c:pt idx="3466">
                  <c:v>-5.7160000000000002</c:v>
                </c:pt>
                <c:pt idx="3467">
                  <c:v>-5.7213599999999998</c:v>
                </c:pt>
                <c:pt idx="3468">
                  <c:v>-5.72532</c:v>
                </c:pt>
                <c:pt idx="3469">
                  <c:v>-5.7202400000000004</c:v>
                </c:pt>
                <c:pt idx="3470">
                  <c:v>-5.7187999999999999</c:v>
                </c:pt>
                <c:pt idx="3471">
                  <c:v>-5.7256800000000005</c:v>
                </c:pt>
                <c:pt idx="3472">
                  <c:v>-5.7192400000000001</c:v>
                </c:pt>
                <c:pt idx="3473">
                  <c:v>-5.7226400000000002</c:v>
                </c:pt>
                <c:pt idx="3474">
                  <c:v>-5.7208800000000002</c:v>
                </c:pt>
                <c:pt idx="3475">
                  <c:v>-5.72532</c:v>
                </c:pt>
                <c:pt idx="3476">
                  <c:v>-5.7220399999999998</c:v>
                </c:pt>
                <c:pt idx="3477">
                  <c:v>-5.7348400000000002</c:v>
                </c:pt>
                <c:pt idx="3478">
                  <c:v>-5.7282800000000007</c:v>
                </c:pt>
                <c:pt idx="3479">
                  <c:v>-5.7388399999999997</c:v>
                </c:pt>
                <c:pt idx="3480">
                  <c:v>-5.7339599999999997</c:v>
                </c:pt>
                <c:pt idx="3481">
                  <c:v>-5.7394400000000001</c:v>
                </c:pt>
                <c:pt idx="3482">
                  <c:v>-5.7385999999999999</c:v>
                </c:pt>
                <c:pt idx="3483">
                  <c:v>-5.7317999999999998</c:v>
                </c:pt>
                <c:pt idx="3484">
                  <c:v>-5.7195999999999998</c:v>
                </c:pt>
                <c:pt idx="3485">
                  <c:v>-5.7208399999999999</c:v>
                </c:pt>
                <c:pt idx="3486">
                  <c:v>-5.7226800000000004</c:v>
                </c:pt>
                <c:pt idx="3487">
                  <c:v>-5.7267199999999994</c:v>
                </c:pt>
                <c:pt idx="3488">
                  <c:v>-5.71936</c:v>
                </c:pt>
                <c:pt idx="3489">
                  <c:v>-5.7117199999999997</c:v>
                </c:pt>
                <c:pt idx="3490">
                  <c:v>-5.7112800000000004</c:v>
                </c:pt>
                <c:pt idx="3491">
                  <c:v>-5.7116400000000001</c:v>
                </c:pt>
                <c:pt idx="3492">
                  <c:v>-5.7134</c:v>
                </c:pt>
                <c:pt idx="3493">
                  <c:v>-5.7132800000000001</c:v>
                </c:pt>
                <c:pt idx="3494">
                  <c:v>-5.7153599999999996</c:v>
                </c:pt>
                <c:pt idx="3495">
                  <c:v>-5.7333999999999996</c:v>
                </c:pt>
                <c:pt idx="3496">
                  <c:v>-5.73644</c:v>
                </c:pt>
                <c:pt idx="3497">
                  <c:v>-5.7362800000000007</c:v>
                </c:pt>
                <c:pt idx="3498">
                  <c:v>-5.7372399999999999</c:v>
                </c:pt>
                <c:pt idx="3499">
                  <c:v>-5.7367599999999994</c:v>
                </c:pt>
                <c:pt idx="3500">
                  <c:v>-5.7372399999999999</c:v>
                </c:pt>
                <c:pt idx="3501">
                  <c:v>-5.7344800000000005</c:v>
                </c:pt>
                <c:pt idx="3502">
                  <c:v>-5.7309199999999993</c:v>
                </c:pt>
                <c:pt idx="3503">
                  <c:v>-5.7252000000000001</c:v>
                </c:pt>
                <c:pt idx="3504">
                  <c:v>-5.7131999999999996</c:v>
                </c:pt>
                <c:pt idx="3505">
                  <c:v>-5.7041599999999999</c:v>
                </c:pt>
                <c:pt idx="3506">
                  <c:v>-5.7062400000000002</c:v>
                </c:pt>
                <c:pt idx="3507">
                  <c:v>-5.7004400000000004</c:v>
                </c:pt>
                <c:pt idx="3508">
                  <c:v>-5.70444</c:v>
                </c:pt>
                <c:pt idx="3509">
                  <c:v>-5.7136800000000001</c:v>
                </c:pt>
                <c:pt idx="3510">
                  <c:v>-5.7224000000000004</c:v>
                </c:pt>
                <c:pt idx="3511">
                  <c:v>-5.7423999999999999</c:v>
                </c:pt>
                <c:pt idx="3512">
                  <c:v>-5.7747199999999994</c:v>
                </c:pt>
                <c:pt idx="3513">
                  <c:v>-5.7862800000000005</c:v>
                </c:pt>
                <c:pt idx="3514">
                  <c:v>-5.79732</c:v>
                </c:pt>
                <c:pt idx="3515">
                  <c:v>-5.7998000000000003</c:v>
                </c:pt>
                <c:pt idx="3516">
                  <c:v>-5.8104800000000001</c:v>
                </c:pt>
                <c:pt idx="3517">
                  <c:v>-5.7977999999999996</c:v>
                </c:pt>
                <c:pt idx="3518">
                  <c:v>-5.8024800000000001</c:v>
                </c:pt>
                <c:pt idx="3519">
                  <c:v>-5.7852800000000002</c:v>
                </c:pt>
                <c:pt idx="3520">
                  <c:v>-5.7858800000000006</c:v>
                </c:pt>
                <c:pt idx="3521">
                  <c:v>-5.7738399999999999</c:v>
                </c:pt>
                <c:pt idx="3522">
                  <c:v>-5.7851999999999997</c:v>
                </c:pt>
                <c:pt idx="3523">
                  <c:v>-5.7740800000000005</c:v>
                </c:pt>
                <c:pt idx="3524">
                  <c:v>-5.7658800000000001</c:v>
                </c:pt>
                <c:pt idx="3525">
                  <c:v>-5.7813999999999997</c:v>
                </c:pt>
                <c:pt idx="3526">
                  <c:v>-5.7813999999999997</c:v>
                </c:pt>
                <c:pt idx="3527">
                  <c:v>-5.7934800000000006</c:v>
                </c:pt>
                <c:pt idx="3528">
                  <c:v>-5.7877599999999996</c:v>
                </c:pt>
                <c:pt idx="3529">
                  <c:v>-5.7838400000000005</c:v>
                </c:pt>
                <c:pt idx="3530">
                  <c:v>-5.7873599999999996</c:v>
                </c:pt>
                <c:pt idx="3531">
                  <c:v>-5.7900800000000006</c:v>
                </c:pt>
                <c:pt idx="3532">
                  <c:v>-5.7893600000000003</c:v>
                </c:pt>
                <c:pt idx="3533">
                  <c:v>-5.7868000000000004</c:v>
                </c:pt>
                <c:pt idx="3534">
                  <c:v>-5.7812000000000001</c:v>
                </c:pt>
                <c:pt idx="3535">
                  <c:v>-5.7926400000000005</c:v>
                </c:pt>
                <c:pt idx="3536">
                  <c:v>-5.79488</c:v>
                </c:pt>
                <c:pt idx="3537">
                  <c:v>-5.7872399999999997</c:v>
                </c:pt>
                <c:pt idx="3538">
                  <c:v>-5.7771600000000003</c:v>
                </c:pt>
                <c:pt idx="3539">
                  <c:v>-5.7801599999999995</c:v>
                </c:pt>
                <c:pt idx="3540">
                  <c:v>-5.7706800000000005</c:v>
                </c:pt>
                <c:pt idx="3541">
                  <c:v>-5.7716799999999999</c:v>
                </c:pt>
                <c:pt idx="3542">
                  <c:v>-5.7746399999999998</c:v>
                </c:pt>
                <c:pt idx="3543">
                  <c:v>-5.7709599999999996</c:v>
                </c:pt>
                <c:pt idx="3544">
                  <c:v>-5.78132</c:v>
                </c:pt>
                <c:pt idx="3545">
                  <c:v>-5.7913600000000001</c:v>
                </c:pt>
                <c:pt idx="3546">
                  <c:v>-5.7894399999999999</c:v>
                </c:pt>
                <c:pt idx="3547">
                  <c:v>-5.7984800000000005</c:v>
                </c:pt>
                <c:pt idx="3548">
                  <c:v>-5.8056000000000001</c:v>
                </c:pt>
                <c:pt idx="3549">
                  <c:v>-5.7994399999999997</c:v>
                </c:pt>
                <c:pt idx="3550">
                  <c:v>-5.8037999999999998</c:v>
                </c:pt>
                <c:pt idx="3551">
                  <c:v>-5.7991999999999999</c:v>
                </c:pt>
                <c:pt idx="3552">
                  <c:v>-5.7794400000000001</c:v>
                </c:pt>
                <c:pt idx="3553">
                  <c:v>-5.7692399999999999</c:v>
                </c:pt>
                <c:pt idx="3554">
                  <c:v>-5.7582800000000001</c:v>
                </c:pt>
                <c:pt idx="3555">
                  <c:v>-5.7512400000000001</c:v>
                </c:pt>
                <c:pt idx="3556">
                  <c:v>-5.74552</c:v>
                </c:pt>
                <c:pt idx="3557">
                  <c:v>-5.7427599999999996</c:v>
                </c:pt>
                <c:pt idx="3558">
                  <c:v>-5.72112</c:v>
                </c:pt>
                <c:pt idx="3559">
                  <c:v>-5.7215999999999996</c:v>
                </c:pt>
                <c:pt idx="3560">
                  <c:v>-5.7248800000000006</c:v>
                </c:pt>
                <c:pt idx="3561">
                  <c:v>-5.7320400000000005</c:v>
                </c:pt>
                <c:pt idx="3562">
                  <c:v>-5.73604</c:v>
                </c:pt>
                <c:pt idx="3563">
                  <c:v>-5.73156</c:v>
                </c:pt>
                <c:pt idx="3564">
                  <c:v>-5.7422800000000001</c:v>
                </c:pt>
                <c:pt idx="3565">
                  <c:v>-5.7595199999999993</c:v>
                </c:pt>
                <c:pt idx="3566">
                  <c:v>-5.7575599999999998</c:v>
                </c:pt>
                <c:pt idx="3567">
                  <c:v>-5.7679199999999993</c:v>
                </c:pt>
                <c:pt idx="3568">
                  <c:v>-5.7671599999999996</c:v>
                </c:pt>
                <c:pt idx="3569">
                  <c:v>-5.7666000000000004</c:v>
                </c:pt>
                <c:pt idx="3570">
                  <c:v>-5.7727599999999999</c:v>
                </c:pt>
                <c:pt idx="3571">
                  <c:v>-5.7660800000000005</c:v>
                </c:pt>
                <c:pt idx="3572">
                  <c:v>-5.7530400000000004</c:v>
                </c:pt>
                <c:pt idx="3573">
                  <c:v>-5.75528</c:v>
                </c:pt>
                <c:pt idx="3574">
                  <c:v>-5.74472</c:v>
                </c:pt>
                <c:pt idx="3575">
                  <c:v>-5.7400799999999998</c:v>
                </c:pt>
                <c:pt idx="3576">
                  <c:v>-5.7438400000000005</c:v>
                </c:pt>
                <c:pt idx="3577">
                  <c:v>-5.7464000000000004</c:v>
                </c:pt>
                <c:pt idx="3578">
                  <c:v>-5.7511599999999996</c:v>
                </c:pt>
                <c:pt idx="3579">
                  <c:v>-5.75868</c:v>
                </c:pt>
                <c:pt idx="3580">
                  <c:v>-5.7687999999999997</c:v>
                </c:pt>
                <c:pt idx="3581">
                  <c:v>-5.7908800000000005</c:v>
                </c:pt>
                <c:pt idx="3582">
                  <c:v>-5.8041599999999995</c:v>
                </c:pt>
                <c:pt idx="3583">
                  <c:v>-5.8230399999999998</c:v>
                </c:pt>
                <c:pt idx="3584">
                  <c:v>-5.83324</c:v>
                </c:pt>
                <c:pt idx="3585">
                  <c:v>-5.8384400000000003</c:v>
                </c:pt>
                <c:pt idx="3586">
                  <c:v>-5.8436000000000003</c:v>
                </c:pt>
                <c:pt idx="3587">
                  <c:v>-5.8395599999999996</c:v>
                </c:pt>
                <c:pt idx="3588">
                  <c:v>-5.8422400000000003</c:v>
                </c:pt>
                <c:pt idx="3589">
                  <c:v>-5.8432000000000004</c:v>
                </c:pt>
                <c:pt idx="3590">
                  <c:v>-5.8467199999999995</c:v>
                </c:pt>
                <c:pt idx="3591">
                  <c:v>-5.8515600000000001</c:v>
                </c:pt>
                <c:pt idx="3592">
                  <c:v>-5.8627599999999997</c:v>
                </c:pt>
                <c:pt idx="3593">
                  <c:v>-5.8604799999999999</c:v>
                </c:pt>
                <c:pt idx="3594">
                  <c:v>-5.8620800000000006</c:v>
                </c:pt>
                <c:pt idx="3595">
                  <c:v>-5.8591199999999999</c:v>
                </c:pt>
                <c:pt idx="3596">
                  <c:v>-5.8619199999999996</c:v>
                </c:pt>
                <c:pt idx="3597">
                  <c:v>-5.86632</c:v>
                </c:pt>
                <c:pt idx="3598">
                  <c:v>-5.8486400000000005</c:v>
                </c:pt>
                <c:pt idx="3599">
                  <c:v>-5.8357599999999996</c:v>
                </c:pt>
                <c:pt idx="3600">
                  <c:v>-5.8367199999999997</c:v>
                </c:pt>
                <c:pt idx="3601">
                  <c:v>-5.8333599999999999</c:v>
                </c:pt>
                <c:pt idx="3602">
                  <c:v>-5.8376400000000004</c:v>
                </c:pt>
                <c:pt idx="3603">
                  <c:v>-5.8344399999999998</c:v>
                </c:pt>
                <c:pt idx="3604">
                  <c:v>-5.8348000000000004</c:v>
                </c:pt>
                <c:pt idx="3605">
                  <c:v>-5.84816</c:v>
                </c:pt>
                <c:pt idx="3606">
                  <c:v>-5.8493599999999999</c:v>
                </c:pt>
                <c:pt idx="3607">
                  <c:v>-5.8542800000000002</c:v>
                </c:pt>
                <c:pt idx="3608">
                  <c:v>-5.8525999999999998</c:v>
                </c:pt>
                <c:pt idx="3609">
                  <c:v>-5.8486400000000005</c:v>
                </c:pt>
                <c:pt idx="3610">
                  <c:v>-5.8467599999999997</c:v>
                </c:pt>
                <c:pt idx="3611">
                  <c:v>-5.8452400000000004</c:v>
                </c:pt>
                <c:pt idx="3612">
                  <c:v>-5.8435600000000001</c:v>
                </c:pt>
                <c:pt idx="3613">
                  <c:v>-5.8383199999999995</c:v>
                </c:pt>
                <c:pt idx="3614">
                  <c:v>-5.8384800000000006</c:v>
                </c:pt>
                <c:pt idx="3615">
                  <c:v>-5.8418400000000004</c:v>
                </c:pt>
                <c:pt idx="3616">
                  <c:v>-5.8468400000000003</c:v>
                </c:pt>
                <c:pt idx="3617">
                  <c:v>-5.8484400000000001</c:v>
                </c:pt>
                <c:pt idx="3618">
                  <c:v>-5.8539199999999996</c:v>
                </c:pt>
                <c:pt idx="3619">
                  <c:v>-5.8609200000000001</c:v>
                </c:pt>
                <c:pt idx="3620">
                  <c:v>-5.8690800000000003</c:v>
                </c:pt>
                <c:pt idx="3621">
                  <c:v>-5.8573199999999996</c:v>
                </c:pt>
                <c:pt idx="3622">
                  <c:v>-5.8533999999999997</c:v>
                </c:pt>
                <c:pt idx="3623">
                  <c:v>-5.8470800000000001</c:v>
                </c:pt>
                <c:pt idx="3624">
                  <c:v>-5.9121199999999998</c:v>
                </c:pt>
                <c:pt idx="3625">
                  <c:v>-6.0883599999999998</c:v>
                </c:pt>
                <c:pt idx="3626">
                  <c:v>-6.2090399999999999</c:v>
                </c:pt>
                <c:pt idx="3627">
                  <c:v>-6.38096</c:v>
                </c:pt>
                <c:pt idx="3628">
                  <c:v>-6.5719199999999995</c:v>
                </c:pt>
                <c:pt idx="3629">
                  <c:v>-6.6942399999999997</c:v>
                </c:pt>
                <c:pt idx="3630">
                  <c:v>-6.8149199999999999</c:v>
                </c:pt>
                <c:pt idx="3631">
                  <c:v>-7.0397600000000002</c:v>
                </c:pt>
                <c:pt idx="3632">
                  <c:v>-7.0626399999999991</c:v>
                </c:pt>
                <c:pt idx="3633">
                  <c:v>-7.0725600000000002</c:v>
                </c:pt>
                <c:pt idx="3634">
                  <c:v>-7.0738000000000003</c:v>
                </c:pt>
                <c:pt idx="3635">
                  <c:v>-7.0742799999999999</c:v>
                </c:pt>
                <c:pt idx="3636">
                  <c:v>-7.0804800000000006</c:v>
                </c:pt>
                <c:pt idx="3637">
                  <c:v>-7.0815999999999999</c:v>
                </c:pt>
                <c:pt idx="3638">
                  <c:v>-7.0757199999999996</c:v>
                </c:pt>
                <c:pt idx="3639">
                  <c:v>-7.0693999999999999</c:v>
                </c:pt>
                <c:pt idx="3640">
                  <c:v>-7.0613999999999999</c:v>
                </c:pt>
                <c:pt idx="3641">
                  <c:v>-7.0591200000000001</c:v>
                </c:pt>
                <c:pt idx="3642">
                  <c:v>-7.0577600000000009</c:v>
                </c:pt>
                <c:pt idx="3643">
                  <c:v>-7.0536399999999997</c:v>
                </c:pt>
                <c:pt idx="3644">
                  <c:v>-7.0552000000000001</c:v>
                </c:pt>
                <c:pt idx="3645">
                  <c:v>-7.0674800000000007</c:v>
                </c:pt>
                <c:pt idx="3646">
                  <c:v>-7.0752399999999991</c:v>
                </c:pt>
                <c:pt idx="3647">
                  <c:v>-7.0858800000000004</c:v>
                </c:pt>
                <c:pt idx="3648">
                  <c:v>-7.0838800000000006</c:v>
                </c:pt>
                <c:pt idx="3649">
                  <c:v>-7.0831999999999997</c:v>
                </c:pt>
                <c:pt idx="3650">
                  <c:v>-7.0842800000000006</c:v>
                </c:pt>
                <c:pt idx="3651">
                  <c:v>-7.0838000000000001</c:v>
                </c:pt>
                <c:pt idx="3652">
                  <c:v>-7.0769600000000006</c:v>
                </c:pt>
                <c:pt idx="3653">
                  <c:v>-7.0734000000000004</c:v>
                </c:pt>
                <c:pt idx="3654">
                  <c:v>-7.0613999999999999</c:v>
                </c:pt>
                <c:pt idx="3655">
                  <c:v>-7.0651600000000006</c:v>
                </c:pt>
                <c:pt idx="3656">
                  <c:v>-7.0648399999999993</c:v>
                </c:pt>
                <c:pt idx="3657">
                  <c:v>-7.0645199999999999</c:v>
                </c:pt>
                <c:pt idx="3658">
                  <c:v>-7.0636000000000001</c:v>
                </c:pt>
                <c:pt idx="3659">
                  <c:v>-7.0739199999999993</c:v>
                </c:pt>
                <c:pt idx="3660">
                  <c:v>-7.07972</c:v>
                </c:pt>
                <c:pt idx="3661">
                  <c:v>-7.0801600000000002</c:v>
                </c:pt>
                <c:pt idx="3662">
                  <c:v>-7.2172800000000006</c:v>
                </c:pt>
                <c:pt idx="3663">
                  <c:v>-7.5918800000000006</c:v>
                </c:pt>
                <c:pt idx="3664">
                  <c:v>-7.7656399999999994</c:v>
                </c:pt>
                <c:pt idx="3665">
                  <c:v>-8.1408000000000005</c:v>
                </c:pt>
                <c:pt idx="3666">
                  <c:v>-8.8988800000000001</c:v>
                </c:pt>
                <c:pt idx="3667">
                  <c:v>-9.6341199999999994</c:v>
                </c:pt>
                <c:pt idx="3668">
                  <c:v>-10.389480000000001</c:v>
                </c:pt>
                <c:pt idx="3669">
                  <c:v>-11.079360000000001</c:v>
                </c:pt>
                <c:pt idx="3670">
                  <c:v>-11.547360000000001</c:v>
                </c:pt>
                <c:pt idx="3671">
                  <c:v>-11.7316</c:v>
                </c:pt>
                <c:pt idx="3672">
                  <c:v>-11.85732</c:v>
                </c:pt>
                <c:pt idx="3673">
                  <c:v>-12.116480000000001</c:v>
                </c:pt>
                <c:pt idx="3674">
                  <c:v>-12.1464</c:v>
                </c:pt>
                <c:pt idx="3675">
                  <c:v>-12.154680000000001</c:v>
                </c:pt>
                <c:pt idx="3676">
                  <c:v>-12.156280000000001</c:v>
                </c:pt>
                <c:pt idx="3677">
                  <c:v>-12.1592</c:v>
                </c:pt>
                <c:pt idx="3678">
                  <c:v>-12.16112</c:v>
                </c:pt>
                <c:pt idx="3679">
                  <c:v>-12.172839999999999</c:v>
                </c:pt>
                <c:pt idx="3680">
                  <c:v>-12.169119999999999</c:v>
                </c:pt>
                <c:pt idx="3681">
                  <c:v>-12.163600000000001</c:v>
                </c:pt>
                <c:pt idx="3682">
                  <c:v>-12.148999999999999</c:v>
                </c:pt>
                <c:pt idx="3683">
                  <c:v>-12.14204</c:v>
                </c:pt>
                <c:pt idx="3684">
                  <c:v>-12.13256</c:v>
                </c:pt>
                <c:pt idx="3685">
                  <c:v>-12.13</c:v>
                </c:pt>
                <c:pt idx="3686">
                  <c:v>-12.1212</c:v>
                </c:pt>
                <c:pt idx="3687">
                  <c:v>-12.12364</c:v>
                </c:pt>
                <c:pt idx="3688">
                  <c:v>-12.136439999999999</c:v>
                </c:pt>
                <c:pt idx="3689">
                  <c:v>-12.138719999999999</c:v>
                </c:pt>
                <c:pt idx="3690">
                  <c:v>-12.14472</c:v>
                </c:pt>
                <c:pt idx="3691">
                  <c:v>-12.15568</c:v>
                </c:pt>
                <c:pt idx="3692">
                  <c:v>-12.155200000000001</c:v>
                </c:pt>
                <c:pt idx="3693">
                  <c:v>-12.155799999999999</c:v>
                </c:pt>
                <c:pt idx="3694">
                  <c:v>-12.14912</c:v>
                </c:pt>
                <c:pt idx="3695">
                  <c:v>-12.135439999999999</c:v>
                </c:pt>
                <c:pt idx="3696">
                  <c:v>-12.13692</c:v>
                </c:pt>
                <c:pt idx="3697">
                  <c:v>-12.12684</c:v>
                </c:pt>
                <c:pt idx="3698">
                  <c:v>-12.118160000000001</c:v>
                </c:pt>
                <c:pt idx="3699">
                  <c:v>-12.117360000000001</c:v>
                </c:pt>
                <c:pt idx="3700">
                  <c:v>-12.11856</c:v>
                </c:pt>
                <c:pt idx="3701">
                  <c:v>-12.121319999999999</c:v>
                </c:pt>
                <c:pt idx="3702">
                  <c:v>-12.124280000000001</c:v>
                </c:pt>
                <c:pt idx="3703">
                  <c:v>-12.11468</c:v>
                </c:pt>
                <c:pt idx="3704">
                  <c:v>-12.125360000000001</c:v>
                </c:pt>
                <c:pt idx="3705">
                  <c:v>-12.143520000000001</c:v>
                </c:pt>
                <c:pt idx="3706">
                  <c:v>-12.118160000000001</c:v>
                </c:pt>
                <c:pt idx="3707">
                  <c:v>-12.10568</c:v>
                </c:pt>
                <c:pt idx="3708">
                  <c:v>-12.041119999999999</c:v>
                </c:pt>
                <c:pt idx="3709">
                  <c:v>-11.99376</c:v>
                </c:pt>
                <c:pt idx="3710">
                  <c:v>-11.964080000000001</c:v>
                </c:pt>
                <c:pt idx="3711">
                  <c:v>-11.91872</c:v>
                </c:pt>
                <c:pt idx="3712">
                  <c:v>-11.86716</c:v>
                </c:pt>
                <c:pt idx="3713">
                  <c:v>-11.83784</c:v>
                </c:pt>
                <c:pt idx="3714">
                  <c:v>-11.83736</c:v>
                </c:pt>
                <c:pt idx="3715">
                  <c:v>-11.87032</c:v>
                </c:pt>
                <c:pt idx="3716">
                  <c:v>-11.87476</c:v>
                </c:pt>
                <c:pt idx="3717">
                  <c:v>-11.857839999999999</c:v>
                </c:pt>
                <c:pt idx="3718">
                  <c:v>-11.846399999999999</c:v>
                </c:pt>
                <c:pt idx="3719">
                  <c:v>-11.854439999999999</c:v>
                </c:pt>
                <c:pt idx="3720">
                  <c:v>-11.85308</c:v>
                </c:pt>
                <c:pt idx="3721">
                  <c:v>-11.861800000000001</c:v>
                </c:pt>
                <c:pt idx="3722">
                  <c:v>-11.86476</c:v>
                </c:pt>
                <c:pt idx="3723">
                  <c:v>-11.8598</c:v>
                </c:pt>
                <c:pt idx="3724">
                  <c:v>-11.862119999999999</c:v>
                </c:pt>
                <c:pt idx="3725">
                  <c:v>-11.88016</c:v>
                </c:pt>
                <c:pt idx="3726">
                  <c:v>-11.874080000000001</c:v>
                </c:pt>
                <c:pt idx="3727">
                  <c:v>-11.904999999999999</c:v>
                </c:pt>
                <c:pt idx="3728">
                  <c:v>-11.936160000000001</c:v>
                </c:pt>
                <c:pt idx="3729">
                  <c:v>-11.94444</c:v>
                </c:pt>
                <c:pt idx="3730">
                  <c:v>-11.94772</c:v>
                </c:pt>
                <c:pt idx="3731">
                  <c:v>-11.986280000000001</c:v>
                </c:pt>
                <c:pt idx="3732">
                  <c:v>-11.99888</c:v>
                </c:pt>
                <c:pt idx="3733">
                  <c:v>-12.00512</c:v>
                </c:pt>
                <c:pt idx="3734">
                  <c:v>-11.985279999999999</c:v>
                </c:pt>
                <c:pt idx="3735">
                  <c:v>-11.9724</c:v>
                </c:pt>
                <c:pt idx="3736">
                  <c:v>-11.95764</c:v>
                </c:pt>
                <c:pt idx="3737">
                  <c:v>-11.953760000000001</c:v>
                </c:pt>
                <c:pt idx="3738">
                  <c:v>-11.9236</c:v>
                </c:pt>
                <c:pt idx="3739">
                  <c:v>-11.930760000000001</c:v>
                </c:pt>
                <c:pt idx="3740">
                  <c:v>-11.93272</c:v>
                </c:pt>
                <c:pt idx="3741">
                  <c:v>-11.931280000000001</c:v>
                </c:pt>
                <c:pt idx="3742">
                  <c:v>-11.933</c:v>
                </c:pt>
                <c:pt idx="3743">
                  <c:v>-11.93356</c:v>
                </c:pt>
                <c:pt idx="3744">
                  <c:v>-11.9398</c:v>
                </c:pt>
                <c:pt idx="3745">
                  <c:v>-11.96336</c:v>
                </c:pt>
                <c:pt idx="3746">
                  <c:v>-11.94712</c:v>
                </c:pt>
                <c:pt idx="3747">
                  <c:v>-11.956799999999999</c:v>
                </c:pt>
                <c:pt idx="3748">
                  <c:v>-11.960839999999999</c:v>
                </c:pt>
                <c:pt idx="3749">
                  <c:v>-11.959960000000001</c:v>
                </c:pt>
                <c:pt idx="3750">
                  <c:v>-11.95144</c:v>
                </c:pt>
                <c:pt idx="3751">
                  <c:v>-11.94148</c:v>
                </c:pt>
                <c:pt idx="3752">
                  <c:v>-11.926039999999999</c:v>
                </c:pt>
                <c:pt idx="3753">
                  <c:v>-11.92056</c:v>
                </c:pt>
                <c:pt idx="3754">
                  <c:v>-11.908760000000001</c:v>
                </c:pt>
                <c:pt idx="3755">
                  <c:v>-11.910360000000001</c:v>
                </c:pt>
                <c:pt idx="3756">
                  <c:v>-11.9208</c:v>
                </c:pt>
                <c:pt idx="3757">
                  <c:v>-11.95284</c:v>
                </c:pt>
                <c:pt idx="3758">
                  <c:v>-11.95148</c:v>
                </c:pt>
                <c:pt idx="3759">
                  <c:v>-11.968639999999999</c:v>
                </c:pt>
                <c:pt idx="3760">
                  <c:v>-11.964080000000001</c:v>
                </c:pt>
                <c:pt idx="3761">
                  <c:v>-11.992239999999999</c:v>
                </c:pt>
                <c:pt idx="3762">
                  <c:v>-11.976599999999999</c:v>
                </c:pt>
                <c:pt idx="3763">
                  <c:v>-11.954880000000001</c:v>
                </c:pt>
                <c:pt idx="3764">
                  <c:v>-11.92192</c:v>
                </c:pt>
                <c:pt idx="3765">
                  <c:v>-11.923360000000001</c:v>
                </c:pt>
                <c:pt idx="3766">
                  <c:v>-11.89344</c:v>
                </c:pt>
                <c:pt idx="3767">
                  <c:v>-11.901760000000001</c:v>
                </c:pt>
                <c:pt idx="3768">
                  <c:v>-11.85816</c:v>
                </c:pt>
                <c:pt idx="3769">
                  <c:v>-11.869120000000001</c:v>
                </c:pt>
                <c:pt idx="3770">
                  <c:v>-11.916080000000001</c:v>
                </c:pt>
                <c:pt idx="3771">
                  <c:v>-11.935919999999999</c:v>
                </c:pt>
                <c:pt idx="3772">
                  <c:v>-11.941360000000001</c:v>
                </c:pt>
                <c:pt idx="3773">
                  <c:v>-11.952680000000001</c:v>
                </c:pt>
                <c:pt idx="3774">
                  <c:v>-11.970080000000001</c:v>
                </c:pt>
                <c:pt idx="3775">
                  <c:v>-11.958</c:v>
                </c:pt>
                <c:pt idx="3776">
                  <c:v>-11.96</c:v>
                </c:pt>
                <c:pt idx="3777">
                  <c:v>-11.92548</c:v>
                </c:pt>
                <c:pt idx="3778">
                  <c:v>-11.891639999999999</c:v>
                </c:pt>
                <c:pt idx="3779">
                  <c:v>-11.879439999999999</c:v>
                </c:pt>
                <c:pt idx="3780">
                  <c:v>-11.859680000000001</c:v>
                </c:pt>
                <c:pt idx="3781">
                  <c:v>-11.84004</c:v>
                </c:pt>
                <c:pt idx="3782">
                  <c:v>-11.840960000000001</c:v>
                </c:pt>
                <c:pt idx="3783">
                  <c:v>-11.84564</c:v>
                </c:pt>
                <c:pt idx="3784">
                  <c:v>-11.853480000000001</c:v>
                </c:pt>
                <c:pt idx="3785">
                  <c:v>-11.857239999999999</c:v>
                </c:pt>
                <c:pt idx="3786">
                  <c:v>-11.8584</c:v>
                </c:pt>
                <c:pt idx="3787">
                  <c:v>-11.85224</c:v>
                </c:pt>
                <c:pt idx="3788">
                  <c:v>-11.851000000000001</c:v>
                </c:pt>
                <c:pt idx="3789">
                  <c:v>-11.853480000000001</c:v>
                </c:pt>
                <c:pt idx="3790">
                  <c:v>-11.83568</c:v>
                </c:pt>
                <c:pt idx="3791">
                  <c:v>-11.83192</c:v>
                </c:pt>
                <c:pt idx="3792">
                  <c:v>-11.819239999999999</c:v>
                </c:pt>
                <c:pt idx="3793">
                  <c:v>-11.813560000000001</c:v>
                </c:pt>
                <c:pt idx="3794">
                  <c:v>-11.81432</c:v>
                </c:pt>
                <c:pt idx="3795">
                  <c:v>-11.81208</c:v>
                </c:pt>
                <c:pt idx="3796">
                  <c:v>-11.793839999999999</c:v>
                </c:pt>
                <c:pt idx="3797">
                  <c:v>-11.797239999999999</c:v>
                </c:pt>
                <c:pt idx="3798">
                  <c:v>-11.81564</c:v>
                </c:pt>
                <c:pt idx="3799">
                  <c:v>-11.81644</c:v>
                </c:pt>
                <c:pt idx="3800">
                  <c:v>-11.79912</c:v>
                </c:pt>
                <c:pt idx="3801">
                  <c:v>-11.80456</c:v>
                </c:pt>
                <c:pt idx="3802">
                  <c:v>-11.82156</c:v>
                </c:pt>
                <c:pt idx="3803">
                  <c:v>-11.84432</c:v>
                </c:pt>
                <c:pt idx="3804">
                  <c:v>-11.868679999999999</c:v>
                </c:pt>
                <c:pt idx="3805">
                  <c:v>-11.870799999999999</c:v>
                </c:pt>
                <c:pt idx="3806">
                  <c:v>-11.875719999999999</c:v>
                </c:pt>
                <c:pt idx="3807">
                  <c:v>-11.8954</c:v>
                </c:pt>
                <c:pt idx="3808">
                  <c:v>-11.90564</c:v>
                </c:pt>
                <c:pt idx="3809">
                  <c:v>-11.910880000000001</c:v>
                </c:pt>
                <c:pt idx="3810">
                  <c:v>-11.903560000000001</c:v>
                </c:pt>
                <c:pt idx="3811">
                  <c:v>-11.883760000000001</c:v>
                </c:pt>
                <c:pt idx="3812">
                  <c:v>-11.88832</c:v>
                </c:pt>
                <c:pt idx="3813">
                  <c:v>-11.870480000000001</c:v>
                </c:pt>
                <c:pt idx="3814">
                  <c:v>-11.888439999999999</c:v>
                </c:pt>
                <c:pt idx="3815">
                  <c:v>-11.8932</c:v>
                </c:pt>
                <c:pt idx="3816">
                  <c:v>-11.89068</c:v>
                </c:pt>
                <c:pt idx="3817">
                  <c:v>-11.8864</c:v>
                </c:pt>
                <c:pt idx="3818">
                  <c:v>-11.89992</c:v>
                </c:pt>
                <c:pt idx="3819">
                  <c:v>-11.877520000000001</c:v>
                </c:pt>
                <c:pt idx="3820">
                  <c:v>-11.872920000000001</c:v>
                </c:pt>
                <c:pt idx="3821">
                  <c:v>-11.85852</c:v>
                </c:pt>
                <c:pt idx="3822">
                  <c:v>-11.846719999999999</c:v>
                </c:pt>
                <c:pt idx="3823">
                  <c:v>-11.839839999999999</c:v>
                </c:pt>
                <c:pt idx="3824">
                  <c:v>-11.861360000000001</c:v>
                </c:pt>
                <c:pt idx="3825">
                  <c:v>-11.84944</c:v>
                </c:pt>
                <c:pt idx="3826">
                  <c:v>-11.859760000000001</c:v>
                </c:pt>
                <c:pt idx="3827">
                  <c:v>-11.86528</c:v>
                </c:pt>
                <c:pt idx="3828">
                  <c:v>-11.86572</c:v>
                </c:pt>
                <c:pt idx="3829">
                  <c:v>-11.86576</c:v>
                </c:pt>
                <c:pt idx="3830">
                  <c:v>-11.871119999999999</c:v>
                </c:pt>
                <c:pt idx="3831">
                  <c:v>-11.857560000000001</c:v>
                </c:pt>
                <c:pt idx="3832">
                  <c:v>-11.866680000000001</c:v>
                </c:pt>
                <c:pt idx="3833">
                  <c:v>-11.880560000000001</c:v>
                </c:pt>
                <c:pt idx="3834">
                  <c:v>-11.88372</c:v>
                </c:pt>
                <c:pt idx="3835">
                  <c:v>-11.8916</c:v>
                </c:pt>
                <c:pt idx="3836">
                  <c:v>-11.922039999999999</c:v>
                </c:pt>
                <c:pt idx="3837">
                  <c:v>-11.930400000000001</c:v>
                </c:pt>
                <c:pt idx="3838">
                  <c:v>-11.9414</c:v>
                </c:pt>
                <c:pt idx="3839">
                  <c:v>-11.95632</c:v>
                </c:pt>
                <c:pt idx="3840">
                  <c:v>-11.954839999999999</c:v>
                </c:pt>
                <c:pt idx="3841">
                  <c:v>-11.958360000000001</c:v>
                </c:pt>
                <c:pt idx="3842">
                  <c:v>-11.95308</c:v>
                </c:pt>
                <c:pt idx="3843">
                  <c:v>-11.91816</c:v>
                </c:pt>
                <c:pt idx="3844">
                  <c:v>-11.918480000000001</c:v>
                </c:pt>
                <c:pt idx="3845">
                  <c:v>-11.878160000000001</c:v>
                </c:pt>
                <c:pt idx="3846">
                  <c:v>-11.867800000000001</c:v>
                </c:pt>
                <c:pt idx="3847">
                  <c:v>-11.83816</c:v>
                </c:pt>
                <c:pt idx="3848">
                  <c:v>-11.82296</c:v>
                </c:pt>
                <c:pt idx="3849">
                  <c:v>-11.82952</c:v>
                </c:pt>
                <c:pt idx="3850">
                  <c:v>-11.837639999999999</c:v>
                </c:pt>
                <c:pt idx="3851">
                  <c:v>-11.79996</c:v>
                </c:pt>
                <c:pt idx="3852">
                  <c:v>-11.828760000000001</c:v>
                </c:pt>
                <c:pt idx="3853">
                  <c:v>-11.834439999999999</c:v>
                </c:pt>
                <c:pt idx="3854">
                  <c:v>-11.85332</c:v>
                </c:pt>
                <c:pt idx="3855">
                  <c:v>-11.844720000000001</c:v>
                </c:pt>
                <c:pt idx="3856">
                  <c:v>-11.83196</c:v>
                </c:pt>
                <c:pt idx="3857">
                  <c:v>-11.83924</c:v>
                </c:pt>
                <c:pt idx="3858">
                  <c:v>-11.858880000000001</c:v>
                </c:pt>
                <c:pt idx="3859">
                  <c:v>-11.854519999999999</c:v>
                </c:pt>
                <c:pt idx="3860">
                  <c:v>-11.841560000000001</c:v>
                </c:pt>
                <c:pt idx="3861">
                  <c:v>-11.820880000000001</c:v>
                </c:pt>
                <c:pt idx="3862">
                  <c:v>-11.82132</c:v>
                </c:pt>
                <c:pt idx="3863">
                  <c:v>-11.817680000000001</c:v>
                </c:pt>
                <c:pt idx="3864">
                  <c:v>-11.820399999999999</c:v>
                </c:pt>
                <c:pt idx="3865">
                  <c:v>-11.81648</c:v>
                </c:pt>
                <c:pt idx="3866">
                  <c:v>-11.829639999999999</c:v>
                </c:pt>
                <c:pt idx="3867">
                  <c:v>-11.844560000000001</c:v>
                </c:pt>
                <c:pt idx="3868">
                  <c:v>-11.86012</c:v>
                </c:pt>
                <c:pt idx="3869">
                  <c:v>-11.858919999999999</c:v>
                </c:pt>
                <c:pt idx="3870">
                  <c:v>-11.883760000000001</c:v>
                </c:pt>
                <c:pt idx="3871">
                  <c:v>-11.886200000000001</c:v>
                </c:pt>
                <c:pt idx="3872">
                  <c:v>-11.901999999999999</c:v>
                </c:pt>
                <c:pt idx="3873">
                  <c:v>-11.87584</c:v>
                </c:pt>
                <c:pt idx="3874">
                  <c:v>-11.852600000000001</c:v>
                </c:pt>
                <c:pt idx="3875">
                  <c:v>-11.83048</c:v>
                </c:pt>
                <c:pt idx="3876">
                  <c:v>-11.84164</c:v>
                </c:pt>
                <c:pt idx="3877">
                  <c:v>-11.81912</c:v>
                </c:pt>
                <c:pt idx="3878">
                  <c:v>-11.81236</c:v>
                </c:pt>
                <c:pt idx="3879">
                  <c:v>-11.808</c:v>
                </c:pt>
                <c:pt idx="3880">
                  <c:v>-11.82</c:v>
                </c:pt>
                <c:pt idx="3881">
                  <c:v>-11.82184</c:v>
                </c:pt>
                <c:pt idx="3882">
                  <c:v>-11.81316</c:v>
                </c:pt>
                <c:pt idx="3883">
                  <c:v>-11.812480000000001</c:v>
                </c:pt>
                <c:pt idx="3884">
                  <c:v>-11.81148</c:v>
                </c:pt>
                <c:pt idx="3885">
                  <c:v>-11.8088</c:v>
                </c:pt>
                <c:pt idx="3886">
                  <c:v>-11.800560000000001</c:v>
                </c:pt>
                <c:pt idx="3887">
                  <c:v>-11.791880000000001</c:v>
                </c:pt>
                <c:pt idx="3888">
                  <c:v>-11.78956</c:v>
                </c:pt>
                <c:pt idx="3889">
                  <c:v>-11.79856</c:v>
                </c:pt>
                <c:pt idx="3890">
                  <c:v>-11.8032</c:v>
                </c:pt>
                <c:pt idx="3891">
                  <c:v>-11.80284</c:v>
                </c:pt>
                <c:pt idx="3892">
                  <c:v>-11.80592</c:v>
                </c:pt>
                <c:pt idx="3893">
                  <c:v>-11.8188</c:v>
                </c:pt>
                <c:pt idx="3894">
                  <c:v>-11.83736</c:v>
                </c:pt>
                <c:pt idx="3895">
                  <c:v>-11.83872</c:v>
                </c:pt>
                <c:pt idx="3896">
                  <c:v>-11.8306</c:v>
                </c:pt>
                <c:pt idx="3897">
                  <c:v>-11.820880000000001</c:v>
                </c:pt>
                <c:pt idx="3898">
                  <c:v>-11.80968</c:v>
                </c:pt>
                <c:pt idx="3899">
                  <c:v>-11.805439999999999</c:v>
                </c:pt>
                <c:pt idx="3900">
                  <c:v>-11.785919999999999</c:v>
                </c:pt>
                <c:pt idx="3901">
                  <c:v>-11.773999999999999</c:v>
                </c:pt>
                <c:pt idx="3902">
                  <c:v>-11.759679999999999</c:v>
                </c:pt>
                <c:pt idx="3903">
                  <c:v>-11.760639999999999</c:v>
                </c:pt>
                <c:pt idx="3904">
                  <c:v>-11.77172</c:v>
                </c:pt>
                <c:pt idx="3905">
                  <c:v>-11.77704</c:v>
                </c:pt>
                <c:pt idx="3906">
                  <c:v>-11.790560000000001</c:v>
                </c:pt>
                <c:pt idx="3907">
                  <c:v>-11.807319999999999</c:v>
                </c:pt>
                <c:pt idx="3908">
                  <c:v>-11.8284</c:v>
                </c:pt>
                <c:pt idx="3909">
                  <c:v>-11.827199999999999</c:v>
                </c:pt>
                <c:pt idx="3910">
                  <c:v>-11.8238</c:v>
                </c:pt>
                <c:pt idx="3911">
                  <c:v>-11.82484</c:v>
                </c:pt>
                <c:pt idx="3912">
                  <c:v>-11.82836</c:v>
                </c:pt>
                <c:pt idx="3913">
                  <c:v>-11.938239999999999</c:v>
                </c:pt>
                <c:pt idx="3914">
                  <c:v>-12.04984</c:v>
                </c:pt>
                <c:pt idx="3915">
                  <c:v>-12.77028</c:v>
                </c:pt>
                <c:pt idx="3916">
                  <c:v>-13.615839999999999</c:v>
                </c:pt>
                <c:pt idx="3917">
                  <c:v>-14.616879999999998</c:v>
                </c:pt>
                <c:pt idx="3918">
                  <c:v>-15.61096</c:v>
                </c:pt>
                <c:pt idx="3919">
                  <c:v>-16.603159999999999</c:v>
                </c:pt>
                <c:pt idx="3920">
                  <c:v>-17.496200000000002</c:v>
                </c:pt>
                <c:pt idx="3921">
                  <c:v>-17.713520000000003</c:v>
                </c:pt>
                <c:pt idx="3922">
                  <c:v>-18.2026</c:v>
                </c:pt>
                <c:pt idx="3923">
                  <c:v>-18.449279999999998</c:v>
                </c:pt>
                <c:pt idx="3924">
                  <c:v>-18.478679999999997</c:v>
                </c:pt>
                <c:pt idx="3925">
                  <c:v>-18.48076</c:v>
                </c:pt>
                <c:pt idx="3926">
                  <c:v>-18.491479999999999</c:v>
                </c:pt>
                <c:pt idx="3927">
                  <c:v>-18.495079999999998</c:v>
                </c:pt>
                <c:pt idx="3928">
                  <c:v>-18.48368</c:v>
                </c:pt>
                <c:pt idx="3929">
                  <c:v>-18.471</c:v>
                </c:pt>
                <c:pt idx="3930">
                  <c:v>-18.454879999999999</c:v>
                </c:pt>
                <c:pt idx="3931">
                  <c:v>-18.43976</c:v>
                </c:pt>
                <c:pt idx="3932">
                  <c:v>-18.426679999999998</c:v>
                </c:pt>
                <c:pt idx="3933">
                  <c:v>-18.415240000000001</c:v>
                </c:pt>
                <c:pt idx="3934">
                  <c:v>-18.415120000000002</c:v>
                </c:pt>
                <c:pt idx="3935">
                  <c:v>-18.415120000000002</c:v>
                </c:pt>
                <c:pt idx="3936">
                  <c:v>-18.41592</c:v>
                </c:pt>
                <c:pt idx="3937">
                  <c:v>-18.41732</c:v>
                </c:pt>
                <c:pt idx="3938">
                  <c:v>-18.4298</c:v>
                </c:pt>
                <c:pt idx="3939">
                  <c:v>-18.435559999999999</c:v>
                </c:pt>
                <c:pt idx="3940">
                  <c:v>-18.442320000000002</c:v>
                </c:pt>
                <c:pt idx="3941">
                  <c:v>-18.448879999999999</c:v>
                </c:pt>
                <c:pt idx="3942">
                  <c:v>-18.44988</c:v>
                </c:pt>
                <c:pt idx="3943">
                  <c:v>-18.444279999999999</c:v>
                </c:pt>
                <c:pt idx="3944">
                  <c:v>-18.439039999999999</c:v>
                </c:pt>
                <c:pt idx="3945">
                  <c:v>-18.425279999999997</c:v>
                </c:pt>
                <c:pt idx="3946">
                  <c:v>-18.415600000000001</c:v>
                </c:pt>
                <c:pt idx="3947">
                  <c:v>-18.407679999999999</c:v>
                </c:pt>
                <c:pt idx="3948">
                  <c:v>-18.400040000000001</c:v>
                </c:pt>
                <c:pt idx="3949">
                  <c:v>-18.4038</c:v>
                </c:pt>
                <c:pt idx="3950">
                  <c:v>-18.413360000000001</c:v>
                </c:pt>
                <c:pt idx="3951">
                  <c:v>-18.419360000000001</c:v>
                </c:pt>
                <c:pt idx="3952">
                  <c:v>-18.430320000000002</c:v>
                </c:pt>
                <c:pt idx="3953">
                  <c:v>-18.4438</c:v>
                </c:pt>
                <c:pt idx="3954">
                  <c:v>-18.456440000000001</c:v>
                </c:pt>
                <c:pt idx="3955">
                  <c:v>-18.452079999999999</c:v>
                </c:pt>
                <c:pt idx="3956">
                  <c:v>-18.443439999999999</c:v>
                </c:pt>
                <c:pt idx="3957">
                  <c:v>-18.4254</c:v>
                </c:pt>
                <c:pt idx="3958">
                  <c:v>-18.4224</c:v>
                </c:pt>
                <c:pt idx="3959">
                  <c:v>-18.4054</c:v>
                </c:pt>
                <c:pt idx="3960">
                  <c:v>-18.397359999999999</c:v>
                </c:pt>
                <c:pt idx="3961">
                  <c:v>-18.390320000000003</c:v>
                </c:pt>
                <c:pt idx="3962">
                  <c:v>-18.3994</c:v>
                </c:pt>
                <c:pt idx="3963">
                  <c:v>-18.4102</c:v>
                </c:pt>
                <c:pt idx="3964">
                  <c:v>-18.416079999999997</c:v>
                </c:pt>
                <c:pt idx="3965">
                  <c:v>-18.417920000000002</c:v>
                </c:pt>
                <c:pt idx="3966">
                  <c:v>-18.419079999999997</c:v>
                </c:pt>
                <c:pt idx="3967">
                  <c:v>-18.41544</c:v>
                </c:pt>
                <c:pt idx="3968">
                  <c:v>-18.41968</c:v>
                </c:pt>
                <c:pt idx="3969">
                  <c:v>-18.433599999999998</c:v>
                </c:pt>
                <c:pt idx="3970">
                  <c:v>-18.444240000000001</c:v>
                </c:pt>
                <c:pt idx="3971">
                  <c:v>-18.461079999999999</c:v>
                </c:pt>
                <c:pt idx="3972">
                  <c:v>-18.474399999999999</c:v>
                </c:pt>
                <c:pt idx="3973">
                  <c:v>-18.490839999999999</c:v>
                </c:pt>
                <c:pt idx="3974">
                  <c:v>-18.50676</c:v>
                </c:pt>
                <c:pt idx="3975">
                  <c:v>-18.4968</c:v>
                </c:pt>
                <c:pt idx="3976">
                  <c:v>-18.497920000000001</c:v>
                </c:pt>
                <c:pt idx="3977">
                  <c:v>-18.527799999999999</c:v>
                </c:pt>
                <c:pt idx="3978">
                  <c:v>-18.496079999999999</c:v>
                </c:pt>
                <c:pt idx="3979">
                  <c:v>-18.513999999999999</c:v>
                </c:pt>
                <c:pt idx="3980">
                  <c:v>-18.53248</c:v>
                </c:pt>
                <c:pt idx="3981">
                  <c:v>-18.513560000000002</c:v>
                </c:pt>
                <c:pt idx="3982">
                  <c:v>-18.507360000000002</c:v>
                </c:pt>
                <c:pt idx="3983">
                  <c:v>-18.517399999999999</c:v>
                </c:pt>
                <c:pt idx="3984">
                  <c:v>-18.49268</c:v>
                </c:pt>
                <c:pt idx="3985">
                  <c:v>-18.502879999999998</c:v>
                </c:pt>
                <c:pt idx="3986">
                  <c:v>-18.46912</c:v>
                </c:pt>
                <c:pt idx="3987">
                  <c:v>-18.417560000000002</c:v>
                </c:pt>
                <c:pt idx="3988">
                  <c:v>-18.41816</c:v>
                </c:pt>
                <c:pt idx="3989">
                  <c:v>-18.42896</c:v>
                </c:pt>
                <c:pt idx="3990">
                  <c:v>-18.419119999999999</c:v>
                </c:pt>
                <c:pt idx="3991">
                  <c:v>-18.44012</c:v>
                </c:pt>
                <c:pt idx="3992">
                  <c:v>-18.420960000000001</c:v>
                </c:pt>
                <c:pt idx="3993">
                  <c:v>-18.449400000000001</c:v>
                </c:pt>
                <c:pt idx="3994">
                  <c:v>-18.465679999999999</c:v>
                </c:pt>
                <c:pt idx="3995">
                  <c:v>-18.4938</c:v>
                </c:pt>
                <c:pt idx="3996">
                  <c:v>-18.52908</c:v>
                </c:pt>
                <c:pt idx="3997">
                  <c:v>-18.566960000000002</c:v>
                </c:pt>
                <c:pt idx="3998">
                  <c:v>-18.55</c:v>
                </c:pt>
                <c:pt idx="3999">
                  <c:v>-18.561360000000001</c:v>
                </c:pt>
                <c:pt idx="4000">
                  <c:v>-18.55996</c:v>
                </c:pt>
                <c:pt idx="4001">
                  <c:v>-18.535160000000001</c:v>
                </c:pt>
                <c:pt idx="4002">
                  <c:v>-18.531679999999998</c:v>
                </c:pt>
                <c:pt idx="4003">
                  <c:v>-18.531879999999997</c:v>
                </c:pt>
                <c:pt idx="4004">
                  <c:v>-18.508240000000001</c:v>
                </c:pt>
                <c:pt idx="4005">
                  <c:v>-18.54316</c:v>
                </c:pt>
                <c:pt idx="4006">
                  <c:v>-18.541679999999999</c:v>
                </c:pt>
                <c:pt idx="4007">
                  <c:v>-18.578039999999998</c:v>
                </c:pt>
                <c:pt idx="4008">
                  <c:v>-18.618400000000001</c:v>
                </c:pt>
                <c:pt idx="4009">
                  <c:v>-18.662199999999999</c:v>
                </c:pt>
                <c:pt idx="4010">
                  <c:v>-18.66236</c:v>
                </c:pt>
                <c:pt idx="4011">
                  <c:v>-18.6328</c:v>
                </c:pt>
                <c:pt idx="4012">
                  <c:v>-18.58464</c:v>
                </c:pt>
                <c:pt idx="4013">
                  <c:v>-18.592639999999999</c:v>
                </c:pt>
                <c:pt idx="4014">
                  <c:v>-18.578399999999998</c:v>
                </c:pt>
                <c:pt idx="4015">
                  <c:v>-18.598760000000002</c:v>
                </c:pt>
                <c:pt idx="4016">
                  <c:v>-18.5838</c:v>
                </c:pt>
                <c:pt idx="4017">
                  <c:v>-18.565439999999999</c:v>
                </c:pt>
                <c:pt idx="4018">
                  <c:v>-18.5962</c:v>
                </c:pt>
                <c:pt idx="4019">
                  <c:v>-18.58972</c:v>
                </c:pt>
                <c:pt idx="4020">
                  <c:v>-18.592559999999999</c:v>
                </c:pt>
                <c:pt idx="4021">
                  <c:v>-18.583079999999999</c:v>
                </c:pt>
                <c:pt idx="4022">
                  <c:v>-18.56812</c:v>
                </c:pt>
                <c:pt idx="4023">
                  <c:v>-18.55152</c:v>
                </c:pt>
                <c:pt idx="4024">
                  <c:v>-18.521879999999999</c:v>
                </c:pt>
                <c:pt idx="4025">
                  <c:v>-18.53668</c:v>
                </c:pt>
                <c:pt idx="4026">
                  <c:v>-18.550720000000002</c:v>
                </c:pt>
                <c:pt idx="4027">
                  <c:v>-18.55668</c:v>
                </c:pt>
                <c:pt idx="4028">
                  <c:v>-18.550720000000002</c:v>
                </c:pt>
                <c:pt idx="4029">
                  <c:v>-18.537199999999999</c:v>
                </c:pt>
                <c:pt idx="4030">
                  <c:v>-18.5654</c:v>
                </c:pt>
                <c:pt idx="4031">
                  <c:v>-18.572479999999999</c:v>
                </c:pt>
                <c:pt idx="4032">
                  <c:v>-18.607600000000001</c:v>
                </c:pt>
                <c:pt idx="4033">
                  <c:v>-18.610039999999998</c:v>
                </c:pt>
                <c:pt idx="4034">
                  <c:v>-18.618400000000001</c:v>
                </c:pt>
                <c:pt idx="4035">
                  <c:v>-18.61056</c:v>
                </c:pt>
                <c:pt idx="4036">
                  <c:v>-18.641200000000001</c:v>
                </c:pt>
                <c:pt idx="4037">
                  <c:v>-18.622720000000001</c:v>
                </c:pt>
                <c:pt idx="4038">
                  <c:v>-18.633040000000001</c:v>
                </c:pt>
                <c:pt idx="4039">
                  <c:v>-18.569520000000001</c:v>
                </c:pt>
                <c:pt idx="4040">
                  <c:v>-18.556799999999999</c:v>
                </c:pt>
                <c:pt idx="4041">
                  <c:v>-18.56212</c:v>
                </c:pt>
                <c:pt idx="4042">
                  <c:v>-18.569520000000001</c:v>
                </c:pt>
                <c:pt idx="4043">
                  <c:v>-18.577560000000002</c:v>
                </c:pt>
                <c:pt idx="4044">
                  <c:v>-18.596640000000001</c:v>
                </c:pt>
                <c:pt idx="4045">
                  <c:v>-18.628039999999999</c:v>
                </c:pt>
                <c:pt idx="4046">
                  <c:v>-18.650279999999999</c:v>
                </c:pt>
                <c:pt idx="4047">
                  <c:v>-18.706120000000002</c:v>
                </c:pt>
                <c:pt idx="4048">
                  <c:v>-18.724239999999998</c:v>
                </c:pt>
                <c:pt idx="4049">
                  <c:v>-18.730640000000001</c:v>
                </c:pt>
                <c:pt idx="4050">
                  <c:v>-18.737760000000002</c:v>
                </c:pt>
                <c:pt idx="4051">
                  <c:v>-18.74512</c:v>
                </c:pt>
                <c:pt idx="4052">
                  <c:v>-18.73516</c:v>
                </c:pt>
                <c:pt idx="4053">
                  <c:v>-18.72692</c:v>
                </c:pt>
                <c:pt idx="4054">
                  <c:v>-18.712520000000001</c:v>
                </c:pt>
                <c:pt idx="4055">
                  <c:v>-18.699560000000002</c:v>
                </c:pt>
                <c:pt idx="4056">
                  <c:v>-18.697320000000001</c:v>
                </c:pt>
                <c:pt idx="4057">
                  <c:v>-18.691520000000001</c:v>
                </c:pt>
                <c:pt idx="4058">
                  <c:v>-18.704920000000001</c:v>
                </c:pt>
                <c:pt idx="4059">
                  <c:v>-18.715</c:v>
                </c:pt>
                <c:pt idx="4060">
                  <c:v>-18.71876</c:v>
                </c:pt>
                <c:pt idx="4061">
                  <c:v>-18.739520000000002</c:v>
                </c:pt>
                <c:pt idx="4062">
                  <c:v>-18.757200000000001</c:v>
                </c:pt>
                <c:pt idx="4063">
                  <c:v>-18.7636</c:v>
                </c:pt>
                <c:pt idx="4064">
                  <c:v>-18.7746</c:v>
                </c:pt>
                <c:pt idx="4065">
                  <c:v>-18.75328</c:v>
                </c:pt>
                <c:pt idx="4066">
                  <c:v>-18.745760000000001</c:v>
                </c:pt>
                <c:pt idx="4067">
                  <c:v>-18.72852</c:v>
                </c:pt>
                <c:pt idx="4068">
                  <c:v>-18.726800000000001</c:v>
                </c:pt>
                <c:pt idx="4069">
                  <c:v>-18.70392</c:v>
                </c:pt>
                <c:pt idx="4070">
                  <c:v>-18.693360000000002</c:v>
                </c:pt>
                <c:pt idx="4071">
                  <c:v>-18.678160000000002</c:v>
                </c:pt>
                <c:pt idx="4072">
                  <c:v>-18.686640000000001</c:v>
                </c:pt>
                <c:pt idx="4073">
                  <c:v>-18.697759999999999</c:v>
                </c:pt>
                <c:pt idx="4074">
                  <c:v>-18.703039999999998</c:v>
                </c:pt>
                <c:pt idx="4075">
                  <c:v>-18.71584</c:v>
                </c:pt>
                <c:pt idx="4076">
                  <c:v>-18.72156</c:v>
                </c:pt>
                <c:pt idx="4077">
                  <c:v>-18.730320000000003</c:v>
                </c:pt>
                <c:pt idx="4078">
                  <c:v>-18.735520000000001</c:v>
                </c:pt>
                <c:pt idx="4079">
                  <c:v>-18.727879999999999</c:v>
                </c:pt>
                <c:pt idx="4080">
                  <c:v>-18.7258</c:v>
                </c:pt>
                <c:pt idx="4081">
                  <c:v>-18.720079999999999</c:v>
                </c:pt>
                <c:pt idx="4082">
                  <c:v>-18.711600000000001</c:v>
                </c:pt>
                <c:pt idx="4083">
                  <c:v>-18.70356</c:v>
                </c:pt>
                <c:pt idx="4084">
                  <c:v>-18.694800000000001</c:v>
                </c:pt>
                <c:pt idx="4085">
                  <c:v>-18.703199999999999</c:v>
                </c:pt>
                <c:pt idx="4086">
                  <c:v>-18.706720000000001</c:v>
                </c:pt>
                <c:pt idx="4087">
                  <c:v>-18.71876</c:v>
                </c:pt>
                <c:pt idx="4088">
                  <c:v>-18.714960000000001</c:v>
                </c:pt>
                <c:pt idx="4089">
                  <c:v>-18.720600000000001</c:v>
                </c:pt>
                <c:pt idx="4090">
                  <c:v>-18.72776</c:v>
                </c:pt>
                <c:pt idx="4091">
                  <c:v>-18.73884</c:v>
                </c:pt>
                <c:pt idx="4092">
                  <c:v>-18.739160000000002</c:v>
                </c:pt>
                <c:pt idx="4093">
                  <c:v>-18.730520000000002</c:v>
                </c:pt>
                <c:pt idx="4094">
                  <c:v>-18.71996</c:v>
                </c:pt>
                <c:pt idx="4095">
                  <c:v>-18.711079999999999</c:v>
                </c:pt>
                <c:pt idx="4096">
                  <c:v>-18.69736</c:v>
                </c:pt>
                <c:pt idx="4097">
                  <c:v>-18.686640000000001</c:v>
                </c:pt>
                <c:pt idx="4098">
                  <c:v>-18.671679999999999</c:v>
                </c:pt>
                <c:pt idx="4099">
                  <c:v>-18.681079999999998</c:v>
                </c:pt>
                <c:pt idx="4100">
                  <c:v>-18.704999999999998</c:v>
                </c:pt>
                <c:pt idx="4101">
                  <c:v>-18.700279999999999</c:v>
                </c:pt>
                <c:pt idx="4102">
                  <c:v>-18.707840000000001</c:v>
                </c:pt>
                <c:pt idx="4103">
                  <c:v>-18.72888</c:v>
                </c:pt>
                <c:pt idx="4104">
                  <c:v>-18.732279999999999</c:v>
                </c:pt>
                <c:pt idx="4105">
                  <c:v>-18.736999999999998</c:v>
                </c:pt>
                <c:pt idx="4106">
                  <c:v>-18.736639999999998</c:v>
                </c:pt>
                <c:pt idx="4107">
                  <c:v>-18.718360000000001</c:v>
                </c:pt>
                <c:pt idx="4108">
                  <c:v>-18.705760000000001</c:v>
                </c:pt>
                <c:pt idx="4109">
                  <c:v>-18.708279999999998</c:v>
                </c:pt>
                <c:pt idx="4110">
                  <c:v>-18.687479999999997</c:v>
                </c:pt>
                <c:pt idx="4111">
                  <c:v>-18.691800000000001</c:v>
                </c:pt>
                <c:pt idx="4112">
                  <c:v>-18.681999999999999</c:v>
                </c:pt>
                <c:pt idx="4113">
                  <c:v>-18.676600000000001</c:v>
                </c:pt>
                <c:pt idx="4114">
                  <c:v>-18.684439999999999</c:v>
                </c:pt>
                <c:pt idx="4115">
                  <c:v>-18.6904</c:v>
                </c:pt>
                <c:pt idx="4116">
                  <c:v>-18.681319999999999</c:v>
                </c:pt>
                <c:pt idx="4117">
                  <c:v>-18.69492</c:v>
                </c:pt>
                <c:pt idx="4118">
                  <c:v>-18.693479999999997</c:v>
                </c:pt>
                <c:pt idx="4119">
                  <c:v>-18.706199999999999</c:v>
                </c:pt>
                <c:pt idx="4120">
                  <c:v>-18.698560000000001</c:v>
                </c:pt>
                <c:pt idx="4121">
                  <c:v>-18.692520000000002</c:v>
                </c:pt>
                <c:pt idx="4122">
                  <c:v>-18.69088</c:v>
                </c:pt>
                <c:pt idx="4123">
                  <c:v>-18.706120000000002</c:v>
                </c:pt>
                <c:pt idx="4124">
                  <c:v>-18.696999999999999</c:v>
                </c:pt>
                <c:pt idx="4125">
                  <c:v>-18.683</c:v>
                </c:pt>
                <c:pt idx="4126">
                  <c:v>-18.693200000000001</c:v>
                </c:pt>
                <c:pt idx="4127">
                  <c:v>-18.71996</c:v>
                </c:pt>
                <c:pt idx="4128">
                  <c:v>-18.731999999999999</c:v>
                </c:pt>
                <c:pt idx="4129">
                  <c:v>-18.703320000000001</c:v>
                </c:pt>
                <c:pt idx="4130">
                  <c:v>-18.670760000000001</c:v>
                </c:pt>
                <c:pt idx="4131">
                  <c:v>-18.642600000000002</c:v>
                </c:pt>
                <c:pt idx="4132">
                  <c:v>-18.647400000000001</c:v>
                </c:pt>
                <c:pt idx="4133">
                  <c:v>-18.651720000000001</c:v>
                </c:pt>
                <c:pt idx="4134">
                  <c:v>-18.613199999999999</c:v>
                </c:pt>
                <c:pt idx="4135">
                  <c:v>-18.582560000000001</c:v>
                </c:pt>
                <c:pt idx="4136">
                  <c:v>-18.561720000000001</c:v>
                </c:pt>
                <c:pt idx="4137">
                  <c:v>-18.575039999999998</c:v>
                </c:pt>
                <c:pt idx="4138">
                  <c:v>-18.559439999999999</c:v>
                </c:pt>
                <c:pt idx="4139">
                  <c:v>-18.533760000000001</c:v>
                </c:pt>
                <c:pt idx="4140">
                  <c:v>-18.512360000000001</c:v>
                </c:pt>
                <c:pt idx="4141">
                  <c:v>-18.510200000000001</c:v>
                </c:pt>
                <c:pt idx="4142">
                  <c:v>-18.523679999999999</c:v>
                </c:pt>
                <c:pt idx="4143">
                  <c:v>-18.520879999999998</c:v>
                </c:pt>
                <c:pt idx="4144">
                  <c:v>-18.526520000000001</c:v>
                </c:pt>
                <c:pt idx="4145">
                  <c:v>-18.549440000000001</c:v>
                </c:pt>
                <c:pt idx="4146">
                  <c:v>-18.560760000000002</c:v>
                </c:pt>
                <c:pt idx="4147">
                  <c:v>-18.55376</c:v>
                </c:pt>
                <c:pt idx="4148">
                  <c:v>-18.548719999999999</c:v>
                </c:pt>
                <c:pt idx="4149">
                  <c:v>-18.50836</c:v>
                </c:pt>
                <c:pt idx="4150">
                  <c:v>-18.487439999999999</c:v>
                </c:pt>
                <c:pt idx="4151">
                  <c:v>-18.482199999999999</c:v>
                </c:pt>
                <c:pt idx="4152">
                  <c:v>-18.461760000000002</c:v>
                </c:pt>
                <c:pt idx="4153">
                  <c:v>-18.476960000000002</c:v>
                </c:pt>
                <c:pt idx="4154">
                  <c:v>-18.464839999999999</c:v>
                </c:pt>
                <c:pt idx="4155">
                  <c:v>-18.499879999999997</c:v>
                </c:pt>
                <c:pt idx="4156">
                  <c:v>-18.50488</c:v>
                </c:pt>
                <c:pt idx="4157">
                  <c:v>-18.554320000000001</c:v>
                </c:pt>
                <c:pt idx="4158">
                  <c:v>-18.554479999999998</c:v>
                </c:pt>
                <c:pt idx="4159">
                  <c:v>-18.570120000000003</c:v>
                </c:pt>
                <c:pt idx="4160">
                  <c:v>-18.58896</c:v>
                </c:pt>
                <c:pt idx="4161">
                  <c:v>-18.62144</c:v>
                </c:pt>
                <c:pt idx="4162">
                  <c:v>-18.6082</c:v>
                </c:pt>
                <c:pt idx="4163">
                  <c:v>-18.62744</c:v>
                </c:pt>
                <c:pt idx="4164">
                  <c:v>-18.588999999999999</c:v>
                </c:pt>
                <c:pt idx="4165">
                  <c:v>-18.581800000000001</c:v>
                </c:pt>
                <c:pt idx="4166">
                  <c:v>-18.57948</c:v>
                </c:pt>
                <c:pt idx="4167">
                  <c:v>-18.58268</c:v>
                </c:pt>
                <c:pt idx="4168">
                  <c:v>-18.562160000000002</c:v>
                </c:pt>
                <c:pt idx="4169">
                  <c:v>-18.579039999999999</c:v>
                </c:pt>
                <c:pt idx="4170">
                  <c:v>-18.55292</c:v>
                </c:pt>
                <c:pt idx="4171">
                  <c:v>-18.574760000000001</c:v>
                </c:pt>
                <c:pt idx="4172">
                  <c:v>-18.594239999999999</c:v>
                </c:pt>
                <c:pt idx="4173">
                  <c:v>-18.590720000000001</c:v>
                </c:pt>
                <c:pt idx="4174">
                  <c:v>-18.611039999999999</c:v>
                </c:pt>
                <c:pt idx="4175">
                  <c:v>-18.63072</c:v>
                </c:pt>
                <c:pt idx="4176">
                  <c:v>-18.61176</c:v>
                </c:pt>
                <c:pt idx="4177">
                  <c:v>-18.60116</c:v>
                </c:pt>
                <c:pt idx="4178">
                  <c:v>-18.632680000000001</c:v>
                </c:pt>
                <c:pt idx="4179">
                  <c:v>-18.593239999999998</c:v>
                </c:pt>
                <c:pt idx="4180">
                  <c:v>-18.582160000000002</c:v>
                </c:pt>
                <c:pt idx="4181">
                  <c:v>-18.533520000000003</c:v>
                </c:pt>
                <c:pt idx="4182">
                  <c:v>-18.523679999999999</c:v>
                </c:pt>
                <c:pt idx="4183">
                  <c:v>-18.528960000000001</c:v>
                </c:pt>
                <c:pt idx="4184">
                  <c:v>-18.52488</c:v>
                </c:pt>
                <c:pt idx="4185">
                  <c:v>-18.541840000000001</c:v>
                </c:pt>
                <c:pt idx="4186">
                  <c:v>-18.544160000000002</c:v>
                </c:pt>
                <c:pt idx="4187">
                  <c:v>-18.566520000000001</c:v>
                </c:pt>
                <c:pt idx="4188">
                  <c:v>-18.566240000000001</c:v>
                </c:pt>
                <c:pt idx="4189">
                  <c:v>-18.584239999999998</c:v>
                </c:pt>
                <c:pt idx="4190">
                  <c:v>-18.54204</c:v>
                </c:pt>
                <c:pt idx="4191">
                  <c:v>-18.53096</c:v>
                </c:pt>
                <c:pt idx="4192">
                  <c:v>-18.494720000000001</c:v>
                </c:pt>
                <c:pt idx="4193">
                  <c:v>-18.47532</c:v>
                </c:pt>
                <c:pt idx="4194">
                  <c:v>-18.46528</c:v>
                </c:pt>
                <c:pt idx="4195">
                  <c:v>-18.4754</c:v>
                </c:pt>
                <c:pt idx="4196">
                  <c:v>-18.471039999999999</c:v>
                </c:pt>
                <c:pt idx="4197">
                  <c:v>-18.503120000000003</c:v>
                </c:pt>
                <c:pt idx="4198">
                  <c:v>-18.507920000000002</c:v>
                </c:pt>
                <c:pt idx="4199">
                  <c:v>-18.516279999999998</c:v>
                </c:pt>
                <c:pt idx="4200">
                  <c:v>-18.529440000000001</c:v>
                </c:pt>
                <c:pt idx="4201">
                  <c:v>-18.55856</c:v>
                </c:pt>
                <c:pt idx="4202">
                  <c:v>-18.538079999999997</c:v>
                </c:pt>
                <c:pt idx="4203">
                  <c:v>-18.539239999999999</c:v>
                </c:pt>
                <c:pt idx="4204">
                  <c:v>-18.53668</c:v>
                </c:pt>
                <c:pt idx="4205">
                  <c:v>-18.580120000000001</c:v>
                </c:pt>
                <c:pt idx="4206">
                  <c:v>-18.609159999999999</c:v>
                </c:pt>
                <c:pt idx="4207">
                  <c:v>-18.648320000000002</c:v>
                </c:pt>
                <c:pt idx="4208">
                  <c:v>-18.6812</c:v>
                </c:pt>
                <c:pt idx="4209">
                  <c:v>-18.72204</c:v>
                </c:pt>
                <c:pt idx="4210">
                  <c:v>-18.802160000000001</c:v>
                </c:pt>
                <c:pt idx="4211">
                  <c:v>-18.826239999999999</c:v>
                </c:pt>
                <c:pt idx="4212">
                  <c:v>-18.83304</c:v>
                </c:pt>
                <c:pt idx="4213">
                  <c:v>-18.837440000000001</c:v>
                </c:pt>
                <c:pt idx="4214">
                  <c:v>-18.841200000000001</c:v>
                </c:pt>
                <c:pt idx="4215">
                  <c:v>-18.841239999999999</c:v>
                </c:pt>
                <c:pt idx="4216">
                  <c:v>-18.832799999999999</c:v>
                </c:pt>
                <c:pt idx="4217">
                  <c:v>-18.818999999999999</c:v>
                </c:pt>
                <c:pt idx="4218">
                  <c:v>-18.8096</c:v>
                </c:pt>
                <c:pt idx="4219">
                  <c:v>-18.801079999999999</c:v>
                </c:pt>
                <c:pt idx="4220">
                  <c:v>-18.789920000000002</c:v>
                </c:pt>
                <c:pt idx="4221">
                  <c:v>-18.768039999999999</c:v>
                </c:pt>
                <c:pt idx="4222">
                  <c:v>-18.762799999999999</c:v>
                </c:pt>
                <c:pt idx="4223">
                  <c:v>-18.76352</c:v>
                </c:pt>
                <c:pt idx="4224">
                  <c:v>-18.772400000000001</c:v>
                </c:pt>
                <c:pt idx="4225">
                  <c:v>-18.78116</c:v>
                </c:pt>
                <c:pt idx="4226">
                  <c:v>-18.792200000000001</c:v>
                </c:pt>
                <c:pt idx="4227">
                  <c:v>-18.799039999999998</c:v>
                </c:pt>
                <c:pt idx="4228">
                  <c:v>-18.813400000000001</c:v>
                </c:pt>
                <c:pt idx="4229">
                  <c:v>-18.819120000000002</c:v>
                </c:pt>
                <c:pt idx="4230">
                  <c:v>-18.614039999999999</c:v>
                </c:pt>
                <c:pt idx="4231">
                  <c:v>-18.331399999999999</c:v>
                </c:pt>
                <c:pt idx="4232">
                  <c:v>-17.44136</c:v>
                </c:pt>
                <c:pt idx="4233">
                  <c:v>-16.49832</c:v>
                </c:pt>
                <c:pt idx="4234">
                  <c:v>-15.740839999999999</c:v>
                </c:pt>
                <c:pt idx="4235">
                  <c:v>-15.294839999999999</c:v>
                </c:pt>
                <c:pt idx="4236">
                  <c:v>-13.27084</c:v>
                </c:pt>
                <c:pt idx="4237">
                  <c:v>-11.6044</c:v>
                </c:pt>
                <c:pt idx="4238">
                  <c:v>-9.9754000000000005</c:v>
                </c:pt>
                <c:pt idx="4239">
                  <c:v>-8.3697999999999997</c:v>
                </c:pt>
                <c:pt idx="4240">
                  <c:v>-6.7973600000000003</c:v>
                </c:pt>
                <c:pt idx="4241">
                  <c:v>-5.2511599999999996</c:v>
                </c:pt>
                <c:pt idx="4242">
                  <c:v>-4.7523200000000001</c:v>
                </c:pt>
                <c:pt idx="4243">
                  <c:v>-3.0207599999999997</c:v>
                </c:pt>
                <c:pt idx="4244">
                  <c:v>-2.3031200000000003</c:v>
                </c:pt>
                <c:pt idx="4245">
                  <c:v>-1.1556</c:v>
                </c:pt>
                <c:pt idx="4246">
                  <c:v>-0.55788000000000004</c:v>
                </c:pt>
                <c:pt idx="4247">
                  <c:v>-0.17076</c:v>
                </c:pt>
                <c:pt idx="4248">
                  <c:v>2.9199999999999999E-3</c:v>
                </c:pt>
                <c:pt idx="4249">
                  <c:v>5.4799999999999996E-3</c:v>
                </c:pt>
                <c:pt idx="4250">
                  <c:v>-8.0000000000000004E-4</c:v>
                </c:pt>
                <c:pt idx="4251">
                  <c:v>2.5999999999999999E-3</c:v>
                </c:pt>
                <c:pt idx="4252">
                  <c:v>-3.3200000000000005E-3</c:v>
                </c:pt>
                <c:pt idx="4253">
                  <c:v>-1.196E-2</c:v>
                </c:pt>
                <c:pt idx="4254">
                  <c:v>-9.5200000000000007E-3</c:v>
                </c:pt>
                <c:pt idx="4255">
                  <c:v>-1.108E-2</c:v>
                </c:pt>
                <c:pt idx="4256">
                  <c:v>-1.6480000000000002E-2</c:v>
                </c:pt>
                <c:pt idx="4257">
                  <c:v>-2.96E-3</c:v>
                </c:pt>
                <c:pt idx="4258">
                  <c:v>-2.7199999999999998E-3</c:v>
                </c:pt>
                <c:pt idx="4259">
                  <c:v>4.0799999999999994E-3</c:v>
                </c:pt>
                <c:pt idx="4260">
                  <c:v>1.112E-2</c:v>
                </c:pt>
                <c:pt idx="4261">
                  <c:v>1.6199999999999999E-2</c:v>
                </c:pt>
                <c:pt idx="4262">
                  <c:v>7.1999999999999998E-3</c:v>
                </c:pt>
                <c:pt idx="4263">
                  <c:v>1.124E-2</c:v>
                </c:pt>
                <c:pt idx="4264">
                  <c:v>4.5599999999999998E-3</c:v>
                </c:pt>
                <c:pt idx="4265">
                  <c:v>1.132E-2</c:v>
                </c:pt>
                <c:pt idx="4266">
                  <c:v>1.6E-2</c:v>
                </c:pt>
                <c:pt idx="4267">
                  <c:v>1.3880000000000002E-2</c:v>
                </c:pt>
                <c:pt idx="4268">
                  <c:v>-1.6000000000000001E-4</c:v>
                </c:pt>
                <c:pt idx="4269">
                  <c:v>4.1999999999999997E-3</c:v>
                </c:pt>
                <c:pt idx="4270">
                  <c:v>5.0400000000000002E-3</c:v>
                </c:pt>
                <c:pt idx="4271">
                  <c:v>2.3519999999999999E-2</c:v>
                </c:pt>
                <c:pt idx="4272">
                  <c:v>1.2800000000000001E-2</c:v>
                </c:pt>
                <c:pt idx="4273">
                  <c:v>1.26E-2</c:v>
                </c:pt>
                <c:pt idx="4274">
                  <c:v>1.4280000000000001E-2</c:v>
                </c:pt>
                <c:pt idx="4275">
                  <c:v>1.5599999999999999E-2</c:v>
                </c:pt>
                <c:pt idx="4276">
                  <c:v>1.9480000000000001E-2</c:v>
                </c:pt>
                <c:pt idx="4277">
                  <c:v>1.8800000000000001E-2</c:v>
                </c:pt>
                <c:pt idx="4278">
                  <c:v>5.96E-3</c:v>
                </c:pt>
                <c:pt idx="4279">
                  <c:v>0.01</c:v>
                </c:pt>
                <c:pt idx="4280">
                  <c:v>3.0800000000000003E-3</c:v>
                </c:pt>
                <c:pt idx="4281">
                  <c:v>-7.8399999999999997E-3</c:v>
                </c:pt>
                <c:pt idx="4282">
                  <c:v>4.4000000000000003E-3</c:v>
                </c:pt>
                <c:pt idx="4283">
                  <c:v>3.2000000000000003E-4</c:v>
                </c:pt>
                <c:pt idx="4284">
                  <c:v>6.7200000000000003E-3</c:v>
                </c:pt>
                <c:pt idx="4285">
                  <c:v>1.4E-2</c:v>
                </c:pt>
                <c:pt idx="4286">
                  <c:v>7.92E-3</c:v>
                </c:pt>
                <c:pt idx="4287">
                  <c:v>1.5640000000000001E-2</c:v>
                </c:pt>
                <c:pt idx="4288">
                  <c:v>1.5280000000000002E-2</c:v>
                </c:pt>
                <c:pt idx="4289">
                  <c:v>2.1440000000000001E-2</c:v>
                </c:pt>
                <c:pt idx="4290">
                  <c:v>3.7200000000000002E-3</c:v>
                </c:pt>
                <c:pt idx="4291">
                  <c:v>-8.0000000000000007E-5</c:v>
                </c:pt>
                <c:pt idx="4292">
                  <c:v>-9.5599999999999991E-3</c:v>
                </c:pt>
                <c:pt idx="4293">
                  <c:v>-1.32E-2</c:v>
                </c:pt>
                <c:pt idx="4294">
                  <c:v>-7.92E-3</c:v>
                </c:pt>
                <c:pt idx="4295">
                  <c:v>-8.6400000000000001E-3</c:v>
                </c:pt>
                <c:pt idx="4296">
                  <c:v>-9.640000000000001E-3</c:v>
                </c:pt>
                <c:pt idx="4297">
                  <c:v>-7.3599999999999994E-3</c:v>
                </c:pt>
                <c:pt idx="4298">
                  <c:v>-3.3600000000000001E-3</c:v>
                </c:pt>
                <c:pt idx="4299">
                  <c:v>-9.0400000000000012E-3</c:v>
                </c:pt>
                <c:pt idx="4300">
                  <c:v>-0.01</c:v>
                </c:pt>
                <c:pt idx="4301">
                  <c:v>-6.9599999999999992E-3</c:v>
                </c:pt>
                <c:pt idx="4302">
                  <c:v>-1.464E-2</c:v>
                </c:pt>
                <c:pt idx="4303">
                  <c:v>-1.376E-2</c:v>
                </c:pt>
                <c:pt idx="4304">
                  <c:v>-2.48E-3</c:v>
                </c:pt>
                <c:pt idx="4305">
                  <c:v>-5.5999999999999995E-4</c:v>
                </c:pt>
                <c:pt idx="4306">
                  <c:v>2.2000000000000001E-3</c:v>
                </c:pt>
                <c:pt idx="4307">
                  <c:v>8.6400000000000001E-3</c:v>
                </c:pt>
                <c:pt idx="4308">
                  <c:v>2.0080000000000001E-2</c:v>
                </c:pt>
                <c:pt idx="4309">
                  <c:v>2.0919999999999998E-2</c:v>
                </c:pt>
                <c:pt idx="4310">
                  <c:v>1.54E-2</c:v>
                </c:pt>
                <c:pt idx="4311">
                  <c:v>9.3200000000000002E-3</c:v>
                </c:pt>
                <c:pt idx="4312">
                  <c:v>-3.3200000000000005E-3</c:v>
                </c:pt>
                <c:pt idx="4313">
                  <c:v>1.8800000000000002E-3</c:v>
                </c:pt>
                <c:pt idx="4314">
                  <c:v>2.0000000000000001E-4</c:v>
                </c:pt>
                <c:pt idx="4315">
                  <c:v>-5.4799999999999996E-3</c:v>
                </c:pt>
                <c:pt idx="4316">
                  <c:v>-2.4399999999999999E-3</c:v>
                </c:pt>
                <c:pt idx="4317">
                  <c:v>2.7199999999999998E-3</c:v>
                </c:pt>
                <c:pt idx="4318">
                  <c:v>-4.4000000000000002E-4</c:v>
                </c:pt>
                <c:pt idx="4319">
                  <c:v>-1.052E-2</c:v>
                </c:pt>
                <c:pt idx="4320">
                  <c:v>-4.0000000000000003E-5</c:v>
                </c:pt>
                <c:pt idx="4321">
                  <c:v>-8.9200000000000008E-3</c:v>
                </c:pt>
                <c:pt idx="4322">
                  <c:v>-9.4400000000000005E-3</c:v>
                </c:pt>
                <c:pt idx="4323">
                  <c:v>-6.1200000000000004E-3</c:v>
                </c:pt>
                <c:pt idx="4324">
                  <c:v>6.7999999999999994E-4</c:v>
                </c:pt>
                <c:pt idx="4325">
                  <c:v>7.7200000000000003E-3</c:v>
                </c:pt>
                <c:pt idx="4326">
                  <c:v>1.404E-2</c:v>
                </c:pt>
                <c:pt idx="4327">
                  <c:v>2.0480000000000002E-2</c:v>
                </c:pt>
                <c:pt idx="4328">
                  <c:v>2.4719999999999999E-2</c:v>
                </c:pt>
                <c:pt idx="4329">
                  <c:v>1.54E-2</c:v>
                </c:pt>
                <c:pt idx="4330">
                  <c:v>1.788E-2</c:v>
                </c:pt>
                <c:pt idx="4331">
                  <c:v>9.4400000000000005E-3</c:v>
                </c:pt>
                <c:pt idx="4332">
                  <c:v>1.728E-2</c:v>
                </c:pt>
                <c:pt idx="4333">
                  <c:v>9.7999999999999997E-3</c:v>
                </c:pt>
                <c:pt idx="4334">
                  <c:v>-4.4000000000000002E-4</c:v>
                </c:pt>
                <c:pt idx="4335">
                  <c:v>6.7599999999999995E-3</c:v>
                </c:pt>
                <c:pt idx="4336">
                  <c:v>2.0800000000000003E-3</c:v>
                </c:pt>
                <c:pt idx="4337">
                  <c:v>1.248E-2</c:v>
                </c:pt>
                <c:pt idx="4338">
                  <c:v>6.3600000000000002E-3</c:v>
                </c:pt>
                <c:pt idx="4339">
                  <c:v>8.7599999999999987E-3</c:v>
                </c:pt>
                <c:pt idx="4340">
                  <c:v>7.0799999999999995E-3</c:v>
                </c:pt>
                <c:pt idx="4341">
                  <c:v>9.5200000000000007E-3</c:v>
                </c:pt>
                <c:pt idx="4342">
                  <c:v>8.1599999999999989E-3</c:v>
                </c:pt>
                <c:pt idx="4343">
                  <c:v>1.7319999999999999E-2</c:v>
                </c:pt>
                <c:pt idx="4344">
                  <c:v>1.26E-2</c:v>
                </c:pt>
                <c:pt idx="4345">
                  <c:v>1.7440000000000001E-2</c:v>
                </c:pt>
                <c:pt idx="4346">
                  <c:v>1.5280000000000002E-2</c:v>
                </c:pt>
                <c:pt idx="4347">
                  <c:v>1.4519999999999998E-2</c:v>
                </c:pt>
                <c:pt idx="4348">
                  <c:v>1.0240000000000001E-2</c:v>
                </c:pt>
                <c:pt idx="4349">
                  <c:v>7.3200000000000001E-3</c:v>
                </c:pt>
                <c:pt idx="4350">
                  <c:v>4.1600000000000005E-3</c:v>
                </c:pt>
                <c:pt idx="4351">
                  <c:v>2.3600000000000001E-3</c:v>
                </c:pt>
                <c:pt idx="4352">
                  <c:v>-3.9199999999999999E-3</c:v>
                </c:pt>
                <c:pt idx="4353">
                  <c:v>-3.2399999999999998E-3</c:v>
                </c:pt>
                <c:pt idx="4354">
                  <c:v>-1.1199999999999999E-3</c:v>
                </c:pt>
                <c:pt idx="4355">
                  <c:v>-2.9199999999999999E-3</c:v>
                </c:pt>
                <c:pt idx="4356">
                  <c:v>1.3599999999999999E-3</c:v>
                </c:pt>
                <c:pt idx="4357">
                  <c:v>-2.7199999999999998E-3</c:v>
                </c:pt>
                <c:pt idx="4358">
                  <c:v>8.6400000000000001E-3</c:v>
                </c:pt>
                <c:pt idx="4359">
                  <c:v>-3.2399999999999998E-3</c:v>
                </c:pt>
                <c:pt idx="4360">
                  <c:v>8.4400000000000013E-3</c:v>
                </c:pt>
                <c:pt idx="4361">
                  <c:v>1.8759999999999999E-2</c:v>
                </c:pt>
                <c:pt idx="4362">
                  <c:v>2.7439999999999999E-2</c:v>
                </c:pt>
                <c:pt idx="4363">
                  <c:v>2.4119999999999999E-2</c:v>
                </c:pt>
                <c:pt idx="4364">
                  <c:v>2.5960000000000004E-2</c:v>
                </c:pt>
                <c:pt idx="4365">
                  <c:v>1.576E-2</c:v>
                </c:pt>
                <c:pt idx="4366">
                  <c:v>2.3119999999999998E-2</c:v>
                </c:pt>
                <c:pt idx="4367">
                  <c:v>3.7360000000000004E-2</c:v>
                </c:pt>
                <c:pt idx="4368">
                  <c:v>2.4400000000000002E-2</c:v>
                </c:pt>
                <c:pt idx="4369">
                  <c:v>3.2000000000000002E-3</c:v>
                </c:pt>
                <c:pt idx="4370">
                  <c:v>-3.96E-3</c:v>
                </c:pt>
                <c:pt idx="4371">
                  <c:v>8.6400000000000001E-3</c:v>
                </c:pt>
                <c:pt idx="4372">
                  <c:v>5.8399999999999997E-3</c:v>
                </c:pt>
                <c:pt idx="4373">
                  <c:v>1.32E-2</c:v>
                </c:pt>
                <c:pt idx="4374">
                  <c:v>5.3600000000000002E-3</c:v>
                </c:pt>
                <c:pt idx="4375">
                  <c:v>-9.3200000000000002E-3</c:v>
                </c:pt>
                <c:pt idx="4376">
                  <c:v>2.48E-3</c:v>
                </c:pt>
                <c:pt idx="4377">
                  <c:v>2.12E-2</c:v>
                </c:pt>
                <c:pt idx="4378">
                  <c:v>2.0840000000000001E-2</c:v>
                </c:pt>
                <c:pt idx="4379">
                  <c:v>3.5400000000000001E-2</c:v>
                </c:pt>
                <c:pt idx="4380">
                  <c:v>2.384E-2</c:v>
                </c:pt>
                <c:pt idx="4381">
                  <c:v>1.5719999999999998E-2</c:v>
                </c:pt>
                <c:pt idx="4382">
                  <c:v>2.4400000000000002E-2</c:v>
                </c:pt>
                <c:pt idx="4383">
                  <c:v>1.2959999999999999E-2</c:v>
                </c:pt>
                <c:pt idx="4384">
                  <c:v>1.8440000000000002E-2</c:v>
                </c:pt>
                <c:pt idx="4385">
                  <c:v>1.0879999999999999E-2</c:v>
                </c:pt>
                <c:pt idx="4386">
                  <c:v>-4.4000000000000003E-3</c:v>
                </c:pt>
                <c:pt idx="4387">
                  <c:v>-4.7600000000000003E-3</c:v>
                </c:pt>
                <c:pt idx="4388">
                  <c:v>-6.8400000000000006E-3</c:v>
                </c:pt>
                <c:pt idx="4389">
                  <c:v>-6.28E-3</c:v>
                </c:pt>
                <c:pt idx="4390">
                  <c:v>-2.8E-3</c:v>
                </c:pt>
                <c:pt idx="4391">
                  <c:v>-1.12E-2</c:v>
                </c:pt>
                <c:pt idx="4392">
                  <c:v>-1.18E-2</c:v>
                </c:pt>
                <c:pt idx="4393">
                  <c:v>-7.3599999999999994E-3</c:v>
                </c:pt>
                <c:pt idx="4394">
                  <c:v>-5.0400000000000002E-3</c:v>
                </c:pt>
                <c:pt idx="4395">
                  <c:v>-2.8399999999999996E-3</c:v>
                </c:pt>
                <c:pt idx="4396">
                  <c:v>-5.5200000000000006E-3</c:v>
                </c:pt>
                <c:pt idx="4397">
                  <c:v>-3.3200000000000005E-3</c:v>
                </c:pt>
                <c:pt idx="4398">
                  <c:v>-3.4799999999999996E-3</c:v>
                </c:pt>
                <c:pt idx="4399">
                  <c:v>-4.3200000000000001E-3</c:v>
                </c:pt>
                <c:pt idx="4400">
                  <c:v>-4.0799999999999994E-3</c:v>
                </c:pt>
                <c:pt idx="4401">
                  <c:v>-4.4000000000000002E-4</c:v>
                </c:pt>
                <c:pt idx="4402">
                  <c:v>-3.6799999999999997E-3</c:v>
                </c:pt>
                <c:pt idx="4403">
                  <c:v>-2E-3</c:v>
                </c:pt>
                <c:pt idx="4404">
                  <c:v>-2.9199999999999999E-3</c:v>
                </c:pt>
                <c:pt idx="4405">
                  <c:v>2.9199999999999999E-3</c:v>
                </c:pt>
                <c:pt idx="4406">
                  <c:v>6.6E-3</c:v>
                </c:pt>
                <c:pt idx="4407">
                  <c:v>5.5200000000000006E-3</c:v>
                </c:pt>
                <c:pt idx="4408">
                  <c:v>5.2399999999999999E-3</c:v>
                </c:pt>
                <c:pt idx="4409">
                  <c:v>-1.48E-3</c:v>
                </c:pt>
                <c:pt idx="4410">
                  <c:v>2.7199999999999998E-3</c:v>
                </c:pt>
                <c:pt idx="4411">
                  <c:v>4.0000000000000003E-5</c:v>
                </c:pt>
                <c:pt idx="4412">
                  <c:v>-6.4799999999999996E-3</c:v>
                </c:pt>
                <c:pt idx="4413">
                  <c:v>-2.4399999999999999E-3</c:v>
                </c:pt>
                <c:pt idx="4414">
                  <c:v>-5.0400000000000002E-3</c:v>
                </c:pt>
                <c:pt idx="4415">
                  <c:v>-1.24E-3</c:v>
                </c:pt>
                <c:pt idx="4416">
                  <c:v>7.1999999999999998E-3</c:v>
                </c:pt>
                <c:pt idx="4417">
                  <c:v>4.5599999999999998E-3</c:v>
                </c:pt>
                <c:pt idx="4418">
                  <c:v>2.2680000000000002E-2</c:v>
                </c:pt>
                <c:pt idx="4419">
                  <c:v>3.2039999999999999E-2</c:v>
                </c:pt>
                <c:pt idx="4420">
                  <c:v>3.764E-2</c:v>
                </c:pt>
                <c:pt idx="4421">
                  <c:v>4.0639999999999996E-2</c:v>
                </c:pt>
                <c:pt idx="4422">
                  <c:v>5.1279999999999992E-2</c:v>
                </c:pt>
                <c:pt idx="4423">
                  <c:v>5.0639999999999998E-2</c:v>
                </c:pt>
                <c:pt idx="4424">
                  <c:v>5.0720000000000001E-2</c:v>
                </c:pt>
                <c:pt idx="4425">
                  <c:v>4.8039999999999999E-2</c:v>
                </c:pt>
                <c:pt idx="4426">
                  <c:v>2.7560000000000001E-2</c:v>
                </c:pt>
                <c:pt idx="4427">
                  <c:v>1.9359999999999999E-2</c:v>
                </c:pt>
                <c:pt idx="4428">
                  <c:v>1.8440000000000002E-2</c:v>
                </c:pt>
                <c:pt idx="4429">
                  <c:v>1.6119999999999999E-2</c:v>
                </c:pt>
                <c:pt idx="4430">
                  <c:v>7.7999999999999996E-3</c:v>
                </c:pt>
                <c:pt idx="4431">
                  <c:v>5.2399999999999999E-3</c:v>
                </c:pt>
                <c:pt idx="4432">
                  <c:v>8.0000000000000007E-5</c:v>
                </c:pt>
                <c:pt idx="4433">
                  <c:v>5.8799999999999998E-3</c:v>
                </c:pt>
                <c:pt idx="4434">
                  <c:v>7.4799999999999997E-3</c:v>
                </c:pt>
                <c:pt idx="4435">
                  <c:v>4.1600000000000005E-3</c:v>
                </c:pt>
                <c:pt idx="4436">
                  <c:v>-4.8799999999999998E-3</c:v>
                </c:pt>
                <c:pt idx="4437">
                  <c:v>1.0400000000000001E-3</c:v>
                </c:pt>
                <c:pt idx="4438">
                  <c:v>-6.28E-3</c:v>
                </c:pt>
                <c:pt idx="4439">
                  <c:v>-1.2200000000000001E-2</c:v>
                </c:pt>
                <c:pt idx="4440">
                  <c:v>-5.5999999999999999E-3</c:v>
                </c:pt>
                <c:pt idx="4441">
                  <c:v>-7.1999999999999998E-3</c:v>
                </c:pt>
                <c:pt idx="4442">
                  <c:v>-3.1199999999999999E-3</c:v>
                </c:pt>
                <c:pt idx="4443">
                  <c:v>-2.96E-3</c:v>
                </c:pt>
                <c:pt idx="4444">
                  <c:v>-7.559999999999999E-3</c:v>
                </c:pt>
                <c:pt idx="4445">
                  <c:v>5.2000000000000006E-4</c:v>
                </c:pt>
                <c:pt idx="4446">
                  <c:v>-1.0400000000000001E-3</c:v>
                </c:pt>
                <c:pt idx="4447">
                  <c:v>-1.3319999999999999E-2</c:v>
                </c:pt>
                <c:pt idx="4448">
                  <c:v>-1.6919999999999998E-2</c:v>
                </c:pt>
                <c:pt idx="4449">
                  <c:v>-2.792E-2</c:v>
                </c:pt>
                <c:pt idx="4450">
                  <c:v>-4.1639999999999996E-2</c:v>
                </c:pt>
                <c:pt idx="4451">
                  <c:v>-4.8480000000000002E-2</c:v>
                </c:pt>
                <c:pt idx="4452">
                  <c:v>-6.6199999999999995E-2</c:v>
                </c:pt>
                <c:pt idx="4453">
                  <c:v>-6.8000000000000005E-2</c:v>
                </c:pt>
                <c:pt idx="4454">
                  <c:v>-7.2039999999999993E-2</c:v>
                </c:pt>
                <c:pt idx="4455">
                  <c:v>-6.7920000000000008E-2</c:v>
                </c:pt>
                <c:pt idx="4456">
                  <c:v>-5.0880000000000002E-2</c:v>
                </c:pt>
                <c:pt idx="4457">
                  <c:v>-4.224E-2</c:v>
                </c:pt>
                <c:pt idx="4458">
                  <c:v>-3.968E-2</c:v>
                </c:pt>
                <c:pt idx="4459">
                  <c:v>-3.0360000000000002E-2</c:v>
                </c:pt>
                <c:pt idx="4460">
                  <c:v>-3.4799999999999998E-2</c:v>
                </c:pt>
                <c:pt idx="4461">
                  <c:v>-1.644E-2</c:v>
                </c:pt>
                <c:pt idx="4462">
                  <c:v>-2.0319999999999998E-2</c:v>
                </c:pt>
                <c:pt idx="4463">
                  <c:v>-2.632E-2</c:v>
                </c:pt>
                <c:pt idx="4464">
                  <c:v>-2.1600000000000001E-2</c:v>
                </c:pt>
                <c:pt idx="4465">
                  <c:v>-1.0159999999999999E-2</c:v>
                </c:pt>
                <c:pt idx="4466">
                  <c:v>-7.2400000000000008E-3</c:v>
                </c:pt>
                <c:pt idx="4467">
                  <c:v>1.0120000000000001E-2</c:v>
                </c:pt>
                <c:pt idx="4468">
                  <c:v>-5.0400000000000002E-3</c:v>
                </c:pt>
                <c:pt idx="4469">
                  <c:v>6.1200000000000004E-3</c:v>
                </c:pt>
                <c:pt idx="4470">
                  <c:v>3.8399999999999997E-3</c:v>
                </c:pt>
                <c:pt idx="4471">
                  <c:v>2.96E-3</c:v>
                </c:pt>
                <c:pt idx="4472">
                  <c:v>1.404E-2</c:v>
                </c:pt>
                <c:pt idx="4473">
                  <c:v>2.768E-2</c:v>
                </c:pt>
                <c:pt idx="4474">
                  <c:v>2.8760000000000001E-2</c:v>
                </c:pt>
                <c:pt idx="4475">
                  <c:v>4.3240000000000001E-2</c:v>
                </c:pt>
                <c:pt idx="4476">
                  <c:v>5.3879999999999997E-2</c:v>
                </c:pt>
                <c:pt idx="4477">
                  <c:v>6.0400000000000002E-2</c:v>
                </c:pt>
                <c:pt idx="4478">
                  <c:v>4.7719999999999999E-2</c:v>
                </c:pt>
                <c:pt idx="4479">
                  <c:v>3.6680000000000004E-2</c:v>
                </c:pt>
                <c:pt idx="4480">
                  <c:v>2.2800000000000001E-2</c:v>
                </c:pt>
                <c:pt idx="4481">
                  <c:v>2.436E-2</c:v>
                </c:pt>
                <c:pt idx="4482">
                  <c:v>5.4799999999999996E-3</c:v>
                </c:pt>
                <c:pt idx="4483">
                  <c:v>2.6800000000000001E-3</c:v>
                </c:pt>
                <c:pt idx="4484">
                  <c:v>1.3599999999999999E-3</c:v>
                </c:pt>
                <c:pt idx="4485">
                  <c:v>1.18E-2</c:v>
                </c:pt>
                <c:pt idx="4486">
                  <c:v>7.9600000000000001E-3</c:v>
                </c:pt>
                <c:pt idx="4487">
                  <c:v>1.1679999999999999E-2</c:v>
                </c:pt>
                <c:pt idx="4488">
                  <c:v>-5.1200000000000004E-3</c:v>
                </c:pt>
                <c:pt idx="4489">
                  <c:v>5.0400000000000002E-3</c:v>
                </c:pt>
                <c:pt idx="4490">
                  <c:v>-5.5999999999999999E-3</c:v>
                </c:pt>
                <c:pt idx="4491">
                  <c:v>-1.132E-2</c:v>
                </c:pt>
                <c:pt idx="4492">
                  <c:v>-3.8399999999999997E-3</c:v>
                </c:pt>
                <c:pt idx="4493">
                  <c:v>-1.6000000000000001E-3</c:v>
                </c:pt>
                <c:pt idx="4494">
                  <c:v>7.3200000000000001E-3</c:v>
                </c:pt>
                <c:pt idx="4495">
                  <c:v>-8.9999999999999993E-3</c:v>
                </c:pt>
                <c:pt idx="4496">
                  <c:v>-2.3359999999999999E-2</c:v>
                </c:pt>
                <c:pt idx="4497">
                  <c:v>-1.2440000000000001E-2</c:v>
                </c:pt>
                <c:pt idx="4498">
                  <c:v>-8.1599999999999989E-3</c:v>
                </c:pt>
                <c:pt idx="4499">
                  <c:v>-7.0000000000000001E-3</c:v>
                </c:pt>
                <c:pt idx="4500">
                  <c:v>-6.9599999999999992E-3</c:v>
                </c:pt>
                <c:pt idx="4501">
                  <c:v>-5.8399999999999997E-3</c:v>
                </c:pt>
                <c:pt idx="4502">
                  <c:v>-1.7600000000000001E-3</c:v>
                </c:pt>
                <c:pt idx="4503">
                  <c:v>4.0400000000000002E-3</c:v>
                </c:pt>
                <c:pt idx="4504">
                  <c:v>5.28E-3</c:v>
                </c:pt>
                <c:pt idx="4505">
                  <c:v>2.1199999999999999E-3</c:v>
                </c:pt>
                <c:pt idx="4506">
                  <c:v>-1.668E-2</c:v>
                </c:pt>
                <c:pt idx="4507">
                  <c:v>-1.8399999999999998E-3</c:v>
                </c:pt>
                <c:pt idx="4508">
                  <c:v>-5.2000000000000006E-4</c:v>
                </c:pt>
                <c:pt idx="4509">
                  <c:v>-8.8000000000000003E-4</c:v>
                </c:pt>
                <c:pt idx="4510">
                  <c:v>1.004E-2</c:v>
                </c:pt>
                <c:pt idx="4511">
                  <c:v>6.8799999999999998E-3</c:v>
                </c:pt>
                <c:pt idx="4512">
                  <c:v>3.1919999999999997E-2</c:v>
                </c:pt>
                <c:pt idx="4513">
                  <c:v>3.9719999999999998E-2</c:v>
                </c:pt>
                <c:pt idx="4514">
                  <c:v>3.456E-2</c:v>
                </c:pt>
                <c:pt idx="4515">
                  <c:v>2.4E-2</c:v>
                </c:pt>
                <c:pt idx="4516">
                  <c:v>1.9359999999999999E-2</c:v>
                </c:pt>
                <c:pt idx="4517">
                  <c:v>3.0239999999999996E-2</c:v>
                </c:pt>
                <c:pt idx="4518">
                  <c:v>1.316E-2</c:v>
                </c:pt>
                <c:pt idx="4519">
                  <c:v>9.640000000000001E-3</c:v>
                </c:pt>
                <c:pt idx="4520">
                  <c:v>1.5959999999999998E-2</c:v>
                </c:pt>
                <c:pt idx="4521">
                  <c:v>7.2400000000000008E-3</c:v>
                </c:pt>
                <c:pt idx="4522">
                  <c:v>6.5200000000000006E-3</c:v>
                </c:pt>
                <c:pt idx="4523">
                  <c:v>2.5680000000000001E-2</c:v>
                </c:pt>
                <c:pt idx="4524">
                  <c:v>9.5200000000000007E-3</c:v>
                </c:pt>
                <c:pt idx="4525">
                  <c:v>2.1600000000000001E-2</c:v>
                </c:pt>
                <c:pt idx="4526">
                  <c:v>8.320000000000001E-3</c:v>
                </c:pt>
                <c:pt idx="4527">
                  <c:v>1.196E-2</c:v>
                </c:pt>
                <c:pt idx="4528">
                  <c:v>7.0799999999999995E-3</c:v>
                </c:pt>
                <c:pt idx="4529">
                  <c:v>1.1679999999999999E-2</c:v>
                </c:pt>
                <c:pt idx="4530">
                  <c:v>9.640000000000001E-3</c:v>
                </c:pt>
                <c:pt idx="4531">
                  <c:v>2.48E-3</c:v>
                </c:pt>
                <c:pt idx="4532">
                  <c:v>2.1600000000000001E-2</c:v>
                </c:pt>
                <c:pt idx="4533">
                  <c:v>4.1360000000000001E-2</c:v>
                </c:pt>
                <c:pt idx="4534">
                  <c:v>4.684E-2</c:v>
                </c:pt>
                <c:pt idx="4535">
                  <c:v>5.876E-2</c:v>
                </c:pt>
                <c:pt idx="4536">
                  <c:v>3.9480000000000001E-2</c:v>
                </c:pt>
                <c:pt idx="4537">
                  <c:v>3.8439999999999995E-2</c:v>
                </c:pt>
                <c:pt idx="4538">
                  <c:v>3.2639999999999995E-2</c:v>
                </c:pt>
                <c:pt idx="4539">
                  <c:v>2.9319999999999999E-2</c:v>
                </c:pt>
                <c:pt idx="4540">
                  <c:v>-9.8799999999999999E-3</c:v>
                </c:pt>
                <c:pt idx="4541">
                  <c:v>-2.0919999999999998E-2</c:v>
                </c:pt>
                <c:pt idx="4542">
                  <c:v>-4.2119999999999998E-2</c:v>
                </c:pt>
                <c:pt idx="4543">
                  <c:v>-1.8759999999999999E-2</c:v>
                </c:pt>
                <c:pt idx="4544">
                  <c:v>-3.0800000000000003E-3</c:v>
                </c:pt>
                <c:pt idx="4545">
                  <c:v>-1.34E-2</c:v>
                </c:pt>
                <c:pt idx="4546">
                  <c:v>-1.3040000000000001E-2</c:v>
                </c:pt>
                <c:pt idx="4547">
                  <c:v>1.004E-2</c:v>
                </c:pt>
                <c:pt idx="4548">
                  <c:v>1.8759999999999999E-2</c:v>
                </c:pt>
                <c:pt idx="4549">
                  <c:v>2.4719999999999999E-2</c:v>
                </c:pt>
                <c:pt idx="4550">
                  <c:v>3.2599999999999997E-2</c:v>
                </c:pt>
                <c:pt idx="4551">
                  <c:v>6.8400000000000006E-3</c:v>
                </c:pt>
                <c:pt idx="4552">
                  <c:v>1.9E-2</c:v>
                </c:pt>
                <c:pt idx="4553">
                  <c:v>2.632E-2</c:v>
                </c:pt>
                <c:pt idx="4554">
                  <c:v>-4.6800000000000001E-3</c:v>
                </c:pt>
                <c:pt idx="4555">
                  <c:v>-1.3440000000000001E-2</c:v>
                </c:pt>
                <c:pt idx="4556">
                  <c:v>9.0799999999999995E-3</c:v>
                </c:pt>
                <c:pt idx="4557">
                  <c:v>-1.6199999999999999E-2</c:v>
                </c:pt>
                <c:pt idx="4558">
                  <c:v>-1.2200000000000001E-2</c:v>
                </c:pt>
                <c:pt idx="4559">
                  <c:v>-6.7999999999999994E-4</c:v>
                </c:pt>
                <c:pt idx="4560">
                  <c:v>-3.4799999999999996E-3</c:v>
                </c:pt>
                <c:pt idx="4561">
                  <c:v>5.0000000000000001E-3</c:v>
                </c:pt>
                <c:pt idx="4562">
                  <c:v>2.8399999999999996E-3</c:v>
                </c:pt>
                <c:pt idx="4563">
                  <c:v>-4.7600000000000003E-3</c:v>
                </c:pt>
                <c:pt idx="4564">
                  <c:v>-3.4799999999999996E-3</c:v>
                </c:pt>
                <c:pt idx="4565">
                  <c:v>-2.1199999999999999E-3</c:v>
                </c:pt>
                <c:pt idx="4566">
                  <c:v>-1.7759999999999998E-2</c:v>
                </c:pt>
                <c:pt idx="4567">
                  <c:v>-1.5280000000000002E-2</c:v>
                </c:pt>
                <c:pt idx="4568">
                  <c:v>-2E-3</c:v>
                </c:pt>
                <c:pt idx="4569">
                  <c:v>1.6E-2</c:v>
                </c:pt>
                <c:pt idx="4570">
                  <c:v>3.2399999999999998E-3</c:v>
                </c:pt>
                <c:pt idx="4571">
                  <c:v>1.8280000000000001E-2</c:v>
                </c:pt>
                <c:pt idx="4572">
                  <c:v>3.6639999999999999E-2</c:v>
                </c:pt>
                <c:pt idx="4573">
                  <c:v>5.7479999999999996E-2</c:v>
                </c:pt>
                <c:pt idx="4574">
                  <c:v>5.8160000000000003E-2</c:v>
                </c:pt>
                <c:pt idx="4575">
                  <c:v>4.7239999999999997E-2</c:v>
                </c:pt>
                <c:pt idx="4576">
                  <c:v>3.2399999999999998E-2</c:v>
                </c:pt>
                <c:pt idx="4577">
                  <c:v>3.4480000000000004E-2</c:v>
                </c:pt>
                <c:pt idx="4578">
                  <c:v>2.828E-2</c:v>
                </c:pt>
                <c:pt idx="4579">
                  <c:v>2.384E-2</c:v>
                </c:pt>
                <c:pt idx="4580">
                  <c:v>2.3640000000000001E-2</c:v>
                </c:pt>
                <c:pt idx="4581">
                  <c:v>2.4E-2</c:v>
                </c:pt>
                <c:pt idx="4582">
                  <c:v>2.9000000000000001E-2</c:v>
                </c:pt>
                <c:pt idx="4583">
                  <c:v>3.984E-2</c:v>
                </c:pt>
                <c:pt idx="4584">
                  <c:v>4.8559999999999999E-2</c:v>
                </c:pt>
                <c:pt idx="4585">
                  <c:v>4.6120000000000001E-2</c:v>
                </c:pt>
                <c:pt idx="4586">
                  <c:v>5.0160000000000003E-2</c:v>
                </c:pt>
                <c:pt idx="4587">
                  <c:v>5.5879999999999992E-2</c:v>
                </c:pt>
                <c:pt idx="4588">
                  <c:v>5.2079999999999994E-2</c:v>
                </c:pt>
                <c:pt idx="4589">
                  <c:v>3.1760000000000004E-2</c:v>
                </c:pt>
                <c:pt idx="4590">
                  <c:v>1.728E-2</c:v>
                </c:pt>
                <c:pt idx="4591">
                  <c:v>0.01</c:v>
                </c:pt>
                <c:pt idx="4592">
                  <c:v>8.0000000000000007E-5</c:v>
                </c:pt>
                <c:pt idx="4593">
                  <c:v>-1.804E-2</c:v>
                </c:pt>
                <c:pt idx="4594">
                  <c:v>-2.8960000000000003E-2</c:v>
                </c:pt>
                <c:pt idx="4595">
                  <c:v>-4.6960000000000002E-2</c:v>
                </c:pt>
                <c:pt idx="4596">
                  <c:v>-3.492E-2</c:v>
                </c:pt>
                <c:pt idx="4597">
                  <c:v>-2.9080000000000002E-2</c:v>
                </c:pt>
                <c:pt idx="4598">
                  <c:v>-1.9519999999999999E-2</c:v>
                </c:pt>
                <c:pt idx="4599">
                  <c:v>3.9199999999999999E-3</c:v>
                </c:pt>
                <c:pt idx="4600">
                  <c:v>-4.9199999999999999E-3</c:v>
                </c:pt>
                <c:pt idx="4601">
                  <c:v>-9.640000000000001E-3</c:v>
                </c:pt>
                <c:pt idx="4602">
                  <c:v>5.0400000000000002E-3</c:v>
                </c:pt>
                <c:pt idx="4603">
                  <c:v>4.8799999999999998E-3</c:v>
                </c:pt>
                <c:pt idx="4604">
                  <c:v>1.0840000000000001E-2</c:v>
                </c:pt>
                <c:pt idx="4605">
                  <c:v>4.3200000000000001E-3</c:v>
                </c:pt>
                <c:pt idx="4606">
                  <c:v>-1.0400000000000001E-3</c:v>
                </c:pt>
                <c:pt idx="4607">
                  <c:v>-1.6000000000000001E-4</c:v>
                </c:pt>
                <c:pt idx="4608">
                  <c:v>8.2799999999999992E-3</c:v>
                </c:pt>
                <c:pt idx="4609">
                  <c:v>-2.6800000000000001E-3</c:v>
                </c:pt>
                <c:pt idx="4610">
                  <c:v>-6.0400000000000002E-3</c:v>
                </c:pt>
                <c:pt idx="4611">
                  <c:v>-3.2399999999999998E-3</c:v>
                </c:pt>
                <c:pt idx="4612">
                  <c:v>-3.96E-3</c:v>
                </c:pt>
                <c:pt idx="4613">
                  <c:v>-9.3200000000000002E-3</c:v>
                </c:pt>
                <c:pt idx="4614">
                  <c:v>-5.64E-3</c:v>
                </c:pt>
                <c:pt idx="4615">
                  <c:v>-1.34E-2</c:v>
                </c:pt>
                <c:pt idx="4616">
                  <c:v>-2.0719999999999999E-2</c:v>
                </c:pt>
                <c:pt idx="4617">
                  <c:v>-2.1840000000000002E-2</c:v>
                </c:pt>
                <c:pt idx="4618">
                  <c:v>-3.9719999999999998E-2</c:v>
                </c:pt>
                <c:pt idx="4619">
                  <c:v>-5.1400000000000001E-2</c:v>
                </c:pt>
                <c:pt idx="4620">
                  <c:v>-4.684E-2</c:v>
                </c:pt>
                <c:pt idx="4621">
                  <c:v>-5.2600000000000001E-2</c:v>
                </c:pt>
                <c:pt idx="4622">
                  <c:v>-5.3879999999999997E-2</c:v>
                </c:pt>
                <c:pt idx="4623">
                  <c:v>-4.8839999999999995E-2</c:v>
                </c:pt>
                <c:pt idx="4624">
                  <c:v>-4.5199999999999997E-2</c:v>
                </c:pt>
                <c:pt idx="4625">
                  <c:v>-3.6760000000000001E-2</c:v>
                </c:pt>
                <c:pt idx="4626">
                  <c:v>-1.196E-2</c:v>
                </c:pt>
                <c:pt idx="4627">
                  <c:v>-4.7999999999999996E-3</c:v>
                </c:pt>
                <c:pt idx="4628">
                  <c:v>-8.6400000000000001E-3</c:v>
                </c:pt>
                <c:pt idx="4629">
                  <c:v>-8.2799999999999992E-3</c:v>
                </c:pt>
                <c:pt idx="4630">
                  <c:v>-3.7200000000000002E-3</c:v>
                </c:pt>
                <c:pt idx="4631">
                  <c:v>9.6799999999999994E-3</c:v>
                </c:pt>
                <c:pt idx="4632">
                  <c:v>1.856E-2</c:v>
                </c:pt>
                <c:pt idx="4633">
                  <c:v>1.0359999999999999E-2</c:v>
                </c:pt>
                <c:pt idx="4634">
                  <c:v>-4.0799999999999994E-3</c:v>
                </c:pt>
                <c:pt idx="4635">
                  <c:v>-1.24E-3</c:v>
                </c:pt>
                <c:pt idx="4636">
                  <c:v>3.4399999999999999E-3</c:v>
                </c:pt>
                <c:pt idx="4637">
                  <c:v>-4.9199999999999999E-3</c:v>
                </c:pt>
                <c:pt idx="4638">
                  <c:v>-1.8800000000000002E-3</c:v>
                </c:pt>
                <c:pt idx="4639">
                  <c:v>-5.7600000000000004E-3</c:v>
                </c:pt>
                <c:pt idx="4640">
                  <c:v>-2.32E-3</c:v>
                </c:pt>
                <c:pt idx="4641">
                  <c:v>-1.4119999999999999E-2</c:v>
                </c:pt>
                <c:pt idx="4642">
                  <c:v>3.2000000000000003E-4</c:v>
                </c:pt>
                <c:pt idx="4643">
                  <c:v>1.0999999999999999E-2</c:v>
                </c:pt>
                <c:pt idx="4644">
                  <c:v>2.48E-3</c:v>
                </c:pt>
                <c:pt idx="4645">
                  <c:v>-1.8519999999999998E-2</c:v>
                </c:pt>
                <c:pt idx="4646">
                  <c:v>-2.768E-2</c:v>
                </c:pt>
                <c:pt idx="4647">
                  <c:v>-3.1560000000000005E-2</c:v>
                </c:pt>
                <c:pt idx="4648">
                  <c:v>-1.3640000000000001E-2</c:v>
                </c:pt>
                <c:pt idx="4649">
                  <c:v>-7.0799999999999995E-3</c:v>
                </c:pt>
                <c:pt idx="4650">
                  <c:v>-1.2200000000000001E-2</c:v>
                </c:pt>
                <c:pt idx="4651">
                  <c:v>-2.5999999999999999E-3</c:v>
                </c:pt>
                <c:pt idx="4652">
                  <c:v>1.192E-2</c:v>
                </c:pt>
                <c:pt idx="4653">
                  <c:v>3.5880000000000002E-2</c:v>
                </c:pt>
                <c:pt idx="4654">
                  <c:v>2.2440000000000002E-2</c:v>
                </c:pt>
                <c:pt idx="4655">
                  <c:v>1.248E-2</c:v>
                </c:pt>
                <c:pt idx="4656">
                  <c:v>4.5200000000000006E-3</c:v>
                </c:pt>
                <c:pt idx="4657">
                  <c:v>-1.34E-2</c:v>
                </c:pt>
                <c:pt idx="4658">
                  <c:v>-3.7839999999999999E-2</c:v>
                </c:pt>
                <c:pt idx="4659">
                  <c:v>-4.0919999999999998E-2</c:v>
                </c:pt>
                <c:pt idx="4660">
                  <c:v>-5.4520000000000006E-2</c:v>
                </c:pt>
                <c:pt idx="4661">
                  <c:v>-3.7999999999999999E-2</c:v>
                </c:pt>
                <c:pt idx="4662">
                  <c:v>-4.1760000000000005E-2</c:v>
                </c:pt>
                <c:pt idx="4663">
                  <c:v>-2.7639999999999998E-2</c:v>
                </c:pt>
                <c:pt idx="4664">
                  <c:v>-1.0359999999999999E-2</c:v>
                </c:pt>
                <c:pt idx="4665">
                  <c:v>1.16E-3</c:v>
                </c:pt>
                <c:pt idx="4666">
                  <c:v>3.4799999999999996E-3</c:v>
                </c:pt>
                <c:pt idx="4667">
                  <c:v>1.4159999999999999E-2</c:v>
                </c:pt>
                <c:pt idx="4668">
                  <c:v>-3.0000000000000001E-3</c:v>
                </c:pt>
                <c:pt idx="4669">
                  <c:v>3.5600000000000002E-3</c:v>
                </c:pt>
                <c:pt idx="4670">
                  <c:v>-1.0879999999999999E-2</c:v>
                </c:pt>
                <c:pt idx="4671">
                  <c:v>-8.879999999999999E-3</c:v>
                </c:pt>
                <c:pt idx="4672">
                  <c:v>1.4999999999999999E-2</c:v>
                </c:pt>
                <c:pt idx="4673">
                  <c:v>4.1399999999999999E-2</c:v>
                </c:pt>
                <c:pt idx="4674">
                  <c:v>4.7560000000000005E-2</c:v>
                </c:pt>
                <c:pt idx="4675">
                  <c:v>5.0160000000000003E-2</c:v>
                </c:pt>
                <c:pt idx="4676">
                  <c:v>7.3959999999999998E-2</c:v>
                </c:pt>
                <c:pt idx="4677">
                  <c:v>8.1159999999999996E-2</c:v>
                </c:pt>
                <c:pt idx="4678">
                  <c:v>8.7599999999999997E-2</c:v>
                </c:pt>
                <c:pt idx="4679">
                  <c:v>5.8079999999999993E-2</c:v>
                </c:pt>
                <c:pt idx="4680">
                  <c:v>3.576E-2</c:v>
                </c:pt>
                <c:pt idx="4681">
                  <c:v>2.5600000000000001E-2</c:v>
                </c:pt>
                <c:pt idx="4682">
                  <c:v>1.06E-2</c:v>
                </c:pt>
                <c:pt idx="4683">
                  <c:v>-1.6000000000000001E-4</c:v>
                </c:pt>
                <c:pt idx="4684">
                  <c:v>-8.0000000000000007E-5</c:v>
                </c:pt>
                <c:pt idx="4685">
                  <c:v>-1.3519999999999999E-2</c:v>
                </c:pt>
                <c:pt idx="4686">
                  <c:v>-8.0000000000000004E-4</c:v>
                </c:pt>
                <c:pt idx="4687">
                  <c:v>6.0000000000000001E-3</c:v>
                </c:pt>
                <c:pt idx="4688">
                  <c:v>5.4799999999999996E-3</c:v>
                </c:pt>
                <c:pt idx="4689">
                  <c:v>4.7600000000000003E-3</c:v>
                </c:pt>
                <c:pt idx="4690">
                  <c:v>1.18E-2</c:v>
                </c:pt>
                <c:pt idx="4691">
                  <c:v>1.204E-2</c:v>
                </c:pt>
                <c:pt idx="4692">
                  <c:v>7.0799999999999995E-3</c:v>
                </c:pt>
                <c:pt idx="4693">
                  <c:v>8.5199999999999998E-3</c:v>
                </c:pt>
                <c:pt idx="4694">
                  <c:v>9.3200000000000002E-3</c:v>
                </c:pt>
                <c:pt idx="4695">
                  <c:v>3.2399999999999998E-3</c:v>
                </c:pt>
                <c:pt idx="4696">
                  <c:v>-6.0000000000000001E-3</c:v>
                </c:pt>
                <c:pt idx="4697">
                  <c:v>1.6000000000000001E-3</c:v>
                </c:pt>
                <c:pt idx="4698">
                  <c:v>1.0400000000000001E-3</c:v>
                </c:pt>
                <c:pt idx="4699">
                  <c:v>5.5999999999999995E-4</c:v>
                </c:pt>
                <c:pt idx="4700">
                  <c:v>1.24E-3</c:v>
                </c:pt>
                <c:pt idx="4701">
                  <c:v>9.1999999999999992E-4</c:v>
                </c:pt>
                <c:pt idx="4702">
                  <c:v>1.5199999999999999E-3</c:v>
                </c:pt>
                <c:pt idx="4703">
                  <c:v>1.7319999999999999E-2</c:v>
                </c:pt>
                <c:pt idx="4704">
                  <c:v>2.2399999999999998E-3</c:v>
                </c:pt>
                <c:pt idx="4705">
                  <c:v>-3.8399999999999997E-3</c:v>
                </c:pt>
                <c:pt idx="4706">
                  <c:v>6.4000000000000003E-3</c:v>
                </c:pt>
                <c:pt idx="4707">
                  <c:v>1.66E-2</c:v>
                </c:pt>
                <c:pt idx="4708">
                  <c:v>1.8800000000000001E-2</c:v>
                </c:pt>
                <c:pt idx="4709">
                  <c:v>1.5280000000000002E-2</c:v>
                </c:pt>
                <c:pt idx="4710">
                  <c:v>1.9640000000000001E-2</c:v>
                </c:pt>
                <c:pt idx="4711">
                  <c:v>2.3040000000000001E-2</c:v>
                </c:pt>
                <c:pt idx="4712">
                  <c:v>1.8519999999999998E-2</c:v>
                </c:pt>
                <c:pt idx="4713">
                  <c:v>1.248E-2</c:v>
                </c:pt>
                <c:pt idx="4714">
                  <c:v>1.1679999999999999E-2</c:v>
                </c:pt>
                <c:pt idx="4715">
                  <c:v>1.8440000000000002E-2</c:v>
                </c:pt>
                <c:pt idx="4716">
                  <c:v>1.048E-2</c:v>
                </c:pt>
                <c:pt idx="4717">
                  <c:v>8.5199999999999998E-3</c:v>
                </c:pt>
                <c:pt idx="4718">
                  <c:v>-1.5199999999999999E-3</c:v>
                </c:pt>
                <c:pt idx="4719">
                  <c:v>5.28E-3</c:v>
                </c:pt>
                <c:pt idx="4720">
                  <c:v>1.6199999999999999E-2</c:v>
                </c:pt>
                <c:pt idx="4721">
                  <c:v>1.2320000000000001E-2</c:v>
                </c:pt>
                <c:pt idx="4722">
                  <c:v>3.0800000000000003E-3</c:v>
                </c:pt>
                <c:pt idx="4723">
                  <c:v>-1.7600000000000001E-3</c:v>
                </c:pt>
                <c:pt idx="4724">
                  <c:v>1.584E-2</c:v>
                </c:pt>
                <c:pt idx="4725">
                  <c:v>1.4240000000000001E-2</c:v>
                </c:pt>
                <c:pt idx="4726">
                  <c:v>1.3319999999999999E-2</c:v>
                </c:pt>
                <c:pt idx="4727">
                  <c:v>-1.64E-3</c:v>
                </c:pt>
                <c:pt idx="4728">
                  <c:v>-5.64E-3</c:v>
                </c:pt>
                <c:pt idx="4729">
                  <c:v>-5.3600000000000002E-3</c:v>
                </c:pt>
                <c:pt idx="4730">
                  <c:v>1.5959999999999998E-2</c:v>
                </c:pt>
                <c:pt idx="4731">
                  <c:v>2.452E-2</c:v>
                </c:pt>
                <c:pt idx="4732">
                  <c:v>3.288E-2</c:v>
                </c:pt>
                <c:pt idx="4733">
                  <c:v>2.6519999999999998E-2</c:v>
                </c:pt>
                <c:pt idx="4734">
                  <c:v>2.6080000000000002E-2</c:v>
                </c:pt>
                <c:pt idx="4735">
                  <c:v>4.7840000000000001E-2</c:v>
                </c:pt>
                <c:pt idx="4736">
                  <c:v>5.4120000000000001E-2</c:v>
                </c:pt>
                <c:pt idx="4737">
                  <c:v>3.372E-2</c:v>
                </c:pt>
                <c:pt idx="4738">
                  <c:v>1.4159999999999999E-2</c:v>
                </c:pt>
                <c:pt idx="4739">
                  <c:v>1.404E-2</c:v>
                </c:pt>
                <c:pt idx="4740">
                  <c:v>1.856E-2</c:v>
                </c:pt>
                <c:pt idx="4741">
                  <c:v>1.268E-2</c:v>
                </c:pt>
                <c:pt idx="4742">
                  <c:v>7.2400000000000008E-3</c:v>
                </c:pt>
                <c:pt idx="4743">
                  <c:v>2.5600000000000002E-3</c:v>
                </c:pt>
                <c:pt idx="4744">
                  <c:v>1.12E-2</c:v>
                </c:pt>
                <c:pt idx="4745">
                  <c:v>1.04E-2</c:v>
                </c:pt>
                <c:pt idx="4746">
                  <c:v>-5.3600000000000002E-3</c:v>
                </c:pt>
                <c:pt idx="4747">
                  <c:v>-4.1999999999999997E-3</c:v>
                </c:pt>
                <c:pt idx="4748">
                  <c:v>3.5600000000000002E-3</c:v>
                </c:pt>
                <c:pt idx="4749">
                  <c:v>2.1199999999999999E-3</c:v>
                </c:pt>
                <c:pt idx="4750">
                  <c:v>-7.5999999999999993E-4</c:v>
                </c:pt>
                <c:pt idx="4751">
                  <c:v>-4.0000000000000002E-4</c:v>
                </c:pt>
                <c:pt idx="4752">
                  <c:v>-1.0279999999999999E-2</c:v>
                </c:pt>
                <c:pt idx="4753">
                  <c:v>2.48E-3</c:v>
                </c:pt>
                <c:pt idx="4754">
                  <c:v>-1.7600000000000001E-3</c:v>
                </c:pt>
                <c:pt idx="4755">
                  <c:v>-3.8399999999999997E-3</c:v>
                </c:pt>
                <c:pt idx="4756">
                  <c:v>3.0000000000000001E-3</c:v>
                </c:pt>
                <c:pt idx="4757">
                  <c:v>1.0400000000000001E-3</c:v>
                </c:pt>
                <c:pt idx="4758">
                  <c:v>6.7999999999999994E-4</c:v>
                </c:pt>
                <c:pt idx="4759">
                  <c:v>-1.5199999999999999E-3</c:v>
                </c:pt>
                <c:pt idx="4760">
                  <c:v>-8.0000000000000007E-5</c:v>
                </c:pt>
                <c:pt idx="4761">
                  <c:v>2.2399999999999998E-3</c:v>
                </c:pt>
                <c:pt idx="4762">
                  <c:v>2.7199999999999998E-3</c:v>
                </c:pt>
                <c:pt idx="4763">
                  <c:v>-7.0799999999999995E-3</c:v>
                </c:pt>
                <c:pt idx="4764">
                  <c:v>-6.6E-3</c:v>
                </c:pt>
                <c:pt idx="4765">
                  <c:v>4.0000000000000002E-4</c:v>
                </c:pt>
                <c:pt idx="4766">
                  <c:v>-1.4E-3</c:v>
                </c:pt>
                <c:pt idx="4767">
                  <c:v>-2.7199999999999998E-3</c:v>
                </c:pt>
                <c:pt idx="4768">
                  <c:v>-6.3600000000000002E-3</c:v>
                </c:pt>
                <c:pt idx="4769">
                  <c:v>-8.5199999999999998E-3</c:v>
                </c:pt>
                <c:pt idx="4770">
                  <c:v>-7.3200000000000001E-3</c:v>
                </c:pt>
                <c:pt idx="4771">
                  <c:v>-1.4759999999999999E-2</c:v>
                </c:pt>
                <c:pt idx="4772">
                  <c:v>-1.2120000000000001E-2</c:v>
                </c:pt>
                <c:pt idx="4773">
                  <c:v>-9.0400000000000012E-3</c:v>
                </c:pt>
                <c:pt idx="4774">
                  <c:v>-5.7600000000000004E-3</c:v>
                </c:pt>
                <c:pt idx="4775">
                  <c:v>-2.5600000000000002E-3</c:v>
                </c:pt>
                <c:pt idx="4776">
                  <c:v>5.8399999999999997E-3</c:v>
                </c:pt>
                <c:pt idx="4777">
                  <c:v>1.44E-2</c:v>
                </c:pt>
                <c:pt idx="4778">
                  <c:v>9.1999999999999998E-3</c:v>
                </c:pt>
                <c:pt idx="4779">
                  <c:v>1.4119999999999999E-2</c:v>
                </c:pt>
                <c:pt idx="4780">
                  <c:v>4.6800000000000001E-3</c:v>
                </c:pt>
                <c:pt idx="4781">
                  <c:v>1.248E-2</c:v>
                </c:pt>
                <c:pt idx="4782">
                  <c:v>2.5440000000000001E-2</c:v>
                </c:pt>
                <c:pt idx="4783">
                  <c:v>2.828E-2</c:v>
                </c:pt>
                <c:pt idx="4784">
                  <c:v>3.6760000000000001E-2</c:v>
                </c:pt>
                <c:pt idx="4785">
                  <c:v>4.4639999999999999E-2</c:v>
                </c:pt>
                <c:pt idx="4786">
                  <c:v>4.224E-2</c:v>
                </c:pt>
                <c:pt idx="4787">
                  <c:v>3.968E-2</c:v>
                </c:pt>
                <c:pt idx="4788">
                  <c:v>5.1119999999999999E-2</c:v>
                </c:pt>
                <c:pt idx="4789">
                  <c:v>3.372E-2</c:v>
                </c:pt>
                <c:pt idx="4790">
                  <c:v>2.5559999999999999E-2</c:v>
                </c:pt>
                <c:pt idx="4791">
                  <c:v>8.5199999999999998E-3</c:v>
                </c:pt>
                <c:pt idx="4792">
                  <c:v>9.1999999999999998E-3</c:v>
                </c:pt>
                <c:pt idx="4793">
                  <c:v>-2.7999999999999998E-4</c:v>
                </c:pt>
                <c:pt idx="4794">
                  <c:v>1.7440000000000001E-2</c:v>
                </c:pt>
                <c:pt idx="4795">
                  <c:v>-7.92E-3</c:v>
                </c:pt>
                <c:pt idx="4796">
                  <c:v>-6.8799999999999998E-3</c:v>
                </c:pt>
                <c:pt idx="4797">
                  <c:v>-1.5640000000000001E-2</c:v>
                </c:pt>
                <c:pt idx="4798">
                  <c:v>-1.3599999999999999E-3</c:v>
                </c:pt>
                <c:pt idx="4799">
                  <c:v>-1.256E-2</c:v>
                </c:pt>
                <c:pt idx="4800">
                  <c:v>-1.272E-2</c:v>
                </c:pt>
                <c:pt idx="4801">
                  <c:v>-1.192E-2</c:v>
                </c:pt>
                <c:pt idx="4802">
                  <c:v>-4.3200000000000001E-3</c:v>
                </c:pt>
                <c:pt idx="4803">
                  <c:v>-8.2799999999999992E-3</c:v>
                </c:pt>
                <c:pt idx="4804">
                  <c:v>-6.28E-3</c:v>
                </c:pt>
                <c:pt idx="4805">
                  <c:v>-3.0000000000000001E-3</c:v>
                </c:pt>
                <c:pt idx="4806">
                  <c:v>-8.6800000000000002E-3</c:v>
                </c:pt>
                <c:pt idx="4807">
                  <c:v>3.7200000000000002E-3</c:v>
                </c:pt>
                <c:pt idx="4808">
                  <c:v>-1.64E-3</c:v>
                </c:pt>
                <c:pt idx="4809">
                  <c:v>1.0359999999999999E-2</c:v>
                </c:pt>
                <c:pt idx="4810">
                  <c:v>1.1559999999999999E-2</c:v>
                </c:pt>
                <c:pt idx="4811">
                  <c:v>0.01</c:v>
                </c:pt>
                <c:pt idx="4812">
                  <c:v>9.0400000000000012E-3</c:v>
                </c:pt>
                <c:pt idx="4813">
                  <c:v>1.0759999999999999E-2</c:v>
                </c:pt>
                <c:pt idx="4814">
                  <c:v>1.668E-2</c:v>
                </c:pt>
                <c:pt idx="4815">
                  <c:v>-4.7999999999999996E-3</c:v>
                </c:pt>
                <c:pt idx="4816">
                  <c:v>-7.3200000000000001E-3</c:v>
                </c:pt>
                <c:pt idx="4817">
                  <c:v>-4.64E-3</c:v>
                </c:pt>
                <c:pt idx="4818">
                  <c:v>-9.0400000000000012E-3</c:v>
                </c:pt>
                <c:pt idx="4819">
                  <c:v>-9.1999999999999998E-3</c:v>
                </c:pt>
                <c:pt idx="4820">
                  <c:v>-1.6480000000000002E-2</c:v>
                </c:pt>
                <c:pt idx="4821">
                  <c:v>-1.2800000000000001E-2</c:v>
                </c:pt>
                <c:pt idx="4822">
                  <c:v>-3.3200000000000005E-3</c:v>
                </c:pt>
                <c:pt idx="4823">
                  <c:v>-8.5599999999999999E-3</c:v>
                </c:pt>
                <c:pt idx="4824">
                  <c:v>-6.5200000000000006E-3</c:v>
                </c:pt>
                <c:pt idx="4825">
                  <c:v>-9.2800000000000001E-3</c:v>
                </c:pt>
                <c:pt idx="4826">
                  <c:v>-1.72E-3</c:v>
                </c:pt>
                <c:pt idx="4827">
                  <c:v>3.9199999999999999E-3</c:v>
                </c:pt>
                <c:pt idx="4828">
                  <c:v>8.320000000000001E-3</c:v>
                </c:pt>
                <c:pt idx="4829">
                  <c:v>8.320000000000001E-3</c:v>
                </c:pt>
                <c:pt idx="4830">
                  <c:v>8.320000000000001E-3</c:v>
                </c:pt>
                <c:pt idx="4831">
                  <c:v>8.320000000000001E-3</c:v>
                </c:pt>
                <c:pt idx="4832">
                  <c:v>3.7200000000000002E-3</c:v>
                </c:pt>
                <c:pt idx="4833">
                  <c:v>8.3999999999999995E-3</c:v>
                </c:pt>
                <c:pt idx="4834">
                  <c:v>1.208E-2</c:v>
                </c:pt>
                <c:pt idx="4835">
                  <c:v>8.4400000000000013E-3</c:v>
                </c:pt>
                <c:pt idx="4836">
                  <c:v>1.2800000000000001E-2</c:v>
                </c:pt>
                <c:pt idx="4837">
                  <c:v>6.3600000000000002E-3</c:v>
                </c:pt>
                <c:pt idx="4838">
                  <c:v>8.0400000000000003E-3</c:v>
                </c:pt>
                <c:pt idx="4839">
                  <c:v>2.7999999999999998E-4</c:v>
                </c:pt>
                <c:pt idx="4840">
                  <c:v>4.5599999999999998E-3</c:v>
                </c:pt>
                <c:pt idx="4841">
                  <c:v>8.6400000000000001E-3</c:v>
                </c:pt>
                <c:pt idx="4842">
                  <c:v>-1.0240000000000001E-2</c:v>
                </c:pt>
                <c:pt idx="4843">
                  <c:v>-1.4999999999999999E-2</c:v>
                </c:pt>
                <c:pt idx="4844">
                  <c:v>-8.9999999999999993E-3</c:v>
                </c:pt>
                <c:pt idx="4845">
                  <c:v>-1.072E-2</c:v>
                </c:pt>
                <c:pt idx="4846">
                  <c:v>-2.9480000000000003E-2</c:v>
                </c:pt>
                <c:pt idx="4847">
                  <c:v>-3.4680000000000002E-2</c:v>
                </c:pt>
                <c:pt idx="4848">
                  <c:v>-3.4720000000000001E-2</c:v>
                </c:pt>
                <c:pt idx="4849">
                  <c:v>-7.6799999999999993E-3</c:v>
                </c:pt>
                <c:pt idx="4850">
                  <c:v>4.3200000000000001E-3</c:v>
                </c:pt>
                <c:pt idx="4851">
                  <c:v>-1.1679999999999999E-2</c:v>
                </c:pt>
                <c:pt idx="4852">
                  <c:v>-8.1599999999999989E-3</c:v>
                </c:pt>
                <c:pt idx="4853">
                  <c:v>1.192E-2</c:v>
                </c:pt>
                <c:pt idx="4854">
                  <c:v>5.7200000000000003E-3</c:v>
                </c:pt>
                <c:pt idx="4855">
                  <c:v>-8.8000000000000005E-3</c:v>
                </c:pt>
                <c:pt idx="4856">
                  <c:v>-1.7519999999999997E-2</c:v>
                </c:pt>
                <c:pt idx="4857">
                  <c:v>-2.104E-2</c:v>
                </c:pt>
                <c:pt idx="4858">
                  <c:v>-2.1199999999999999E-3</c:v>
                </c:pt>
                <c:pt idx="4859">
                  <c:v>-2.0800000000000003E-3</c:v>
                </c:pt>
                <c:pt idx="4860">
                  <c:v>-1.64E-3</c:v>
                </c:pt>
                <c:pt idx="4861">
                  <c:v>1.2200000000000001E-2</c:v>
                </c:pt>
                <c:pt idx="4862">
                  <c:v>9.6799999999999994E-3</c:v>
                </c:pt>
                <c:pt idx="4863">
                  <c:v>1.6080000000000001E-2</c:v>
                </c:pt>
                <c:pt idx="4864">
                  <c:v>4.7600000000000003E-3</c:v>
                </c:pt>
                <c:pt idx="4865">
                  <c:v>3.2000000000000002E-3</c:v>
                </c:pt>
                <c:pt idx="4866">
                  <c:v>-2.1199999999999999E-3</c:v>
                </c:pt>
                <c:pt idx="4867">
                  <c:v>2.0119999999999999E-2</c:v>
                </c:pt>
                <c:pt idx="4868">
                  <c:v>2.452E-2</c:v>
                </c:pt>
                <c:pt idx="4869">
                  <c:v>4.9079999999999999E-2</c:v>
                </c:pt>
                <c:pt idx="4870">
                  <c:v>4.8680000000000001E-2</c:v>
                </c:pt>
                <c:pt idx="4871">
                  <c:v>6.1839999999999999E-2</c:v>
                </c:pt>
                <c:pt idx="4872">
                  <c:v>7.8479999999999994E-2</c:v>
                </c:pt>
                <c:pt idx="4873">
                  <c:v>6.427999999999999E-2</c:v>
                </c:pt>
                <c:pt idx="4874">
                  <c:v>5.9879999999999996E-2</c:v>
                </c:pt>
                <c:pt idx="4875">
                  <c:v>3.9320000000000001E-2</c:v>
                </c:pt>
                <c:pt idx="4876">
                  <c:v>3.4720000000000001E-2</c:v>
                </c:pt>
                <c:pt idx="4877">
                  <c:v>1.924E-2</c:v>
                </c:pt>
                <c:pt idx="4878">
                  <c:v>6.0000000000000001E-3</c:v>
                </c:pt>
                <c:pt idx="4879">
                  <c:v>5.28E-3</c:v>
                </c:pt>
                <c:pt idx="4880">
                  <c:v>7.0799999999999995E-3</c:v>
                </c:pt>
                <c:pt idx="4881">
                  <c:v>-2.9199999999999999E-3</c:v>
                </c:pt>
                <c:pt idx="4882">
                  <c:v>1.0959999999999999E-2</c:v>
                </c:pt>
                <c:pt idx="4883">
                  <c:v>1.5719999999999998E-2</c:v>
                </c:pt>
                <c:pt idx="4884">
                  <c:v>3.7280000000000001E-2</c:v>
                </c:pt>
                <c:pt idx="4885">
                  <c:v>3.0080000000000003E-2</c:v>
                </c:pt>
                <c:pt idx="4886">
                  <c:v>3.2039999999999999E-2</c:v>
                </c:pt>
                <c:pt idx="4887">
                  <c:v>1.976E-2</c:v>
                </c:pt>
                <c:pt idx="4888">
                  <c:v>3.6400000000000002E-2</c:v>
                </c:pt>
                <c:pt idx="4889">
                  <c:v>2.232E-2</c:v>
                </c:pt>
                <c:pt idx="4890">
                  <c:v>1.3680000000000001E-2</c:v>
                </c:pt>
                <c:pt idx="4891">
                  <c:v>-5.0400000000000002E-3</c:v>
                </c:pt>
                <c:pt idx="4892">
                  <c:v>2.48E-3</c:v>
                </c:pt>
                <c:pt idx="4893">
                  <c:v>-6.2399999999999999E-3</c:v>
                </c:pt>
                <c:pt idx="4894">
                  <c:v>-3.5600000000000002E-3</c:v>
                </c:pt>
                <c:pt idx="4895">
                  <c:v>-6.0400000000000002E-3</c:v>
                </c:pt>
                <c:pt idx="4896">
                  <c:v>-5.4799999999999996E-3</c:v>
                </c:pt>
                <c:pt idx="4897">
                  <c:v>-9.1599999999999997E-3</c:v>
                </c:pt>
                <c:pt idx="4898">
                  <c:v>-5.1200000000000004E-3</c:v>
                </c:pt>
                <c:pt idx="4899">
                  <c:v>-5.28E-3</c:v>
                </c:pt>
                <c:pt idx="4900">
                  <c:v>-6.2399999999999999E-3</c:v>
                </c:pt>
                <c:pt idx="4901">
                  <c:v>-3.5999999999999999E-3</c:v>
                </c:pt>
                <c:pt idx="4902">
                  <c:v>-5.8799999999999998E-3</c:v>
                </c:pt>
                <c:pt idx="4903">
                  <c:v>-6.2399999999999999E-3</c:v>
                </c:pt>
                <c:pt idx="4904">
                  <c:v>-1.1199999999999999E-3</c:v>
                </c:pt>
                <c:pt idx="4905">
                  <c:v>-5.28E-3</c:v>
                </c:pt>
                <c:pt idx="4906">
                  <c:v>-7.1200000000000005E-3</c:v>
                </c:pt>
                <c:pt idx="4907">
                  <c:v>1.0400000000000001E-3</c:v>
                </c:pt>
                <c:pt idx="4908">
                  <c:v>2.7199999999999998E-3</c:v>
                </c:pt>
                <c:pt idx="4909">
                  <c:v>9.1999999999999992E-4</c:v>
                </c:pt>
                <c:pt idx="4910">
                  <c:v>3.7200000000000002E-3</c:v>
                </c:pt>
                <c:pt idx="4911">
                  <c:v>2.1199999999999999E-3</c:v>
                </c:pt>
                <c:pt idx="4912">
                  <c:v>-2.3600000000000001E-3</c:v>
                </c:pt>
                <c:pt idx="4913">
                  <c:v>-2.48E-3</c:v>
                </c:pt>
                <c:pt idx="4914">
                  <c:v>-5.1200000000000004E-3</c:v>
                </c:pt>
                <c:pt idx="4915">
                  <c:v>-1.6000000000000001E-4</c:v>
                </c:pt>
                <c:pt idx="4916">
                  <c:v>2.32E-3</c:v>
                </c:pt>
                <c:pt idx="4917">
                  <c:v>-4.7999999999999996E-3</c:v>
                </c:pt>
                <c:pt idx="4918">
                  <c:v>2.4399999999999999E-3</c:v>
                </c:pt>
                <c:pt idx="4919">
                  <c:v>6.4000000000000005E-4</c:v>
                </c:pt>
                <c:pt idx="4920">
                  <c:v>2.96E-3</c:v>
                </c:pt>
                <c:pt idx="4921">
                  <c:v>2.9199999999999999E-3</c:v>
                </c:pt>
                <c:pt idx="4922">
                  <c:v>-3.5600000000000002E-3</c:v>
                </c:pt>
                <c:pt idx="4923">
                  <c:v>-2.4399999999999999E-3</c:v>
                </c:pt>
                <c:pt idx="4924">
                  <c:v>-2.3600000000000001E-3</c:v>
                </c:pt>
                <c:pt idx="4925">
                  <c:v>-6.7999999999999994E-4</c:v>
                </c:pt>
                <c:pt idx="4926">
                  <c:v>-3.5600000000000002E-3</c:v>
                </c:pt>
                <c:pt idx="4927">
                  <c:v>-4.7999999999999996E-3</c:v>
                </c:pt>
                <c:pt idx="4928">
                  <c:v>-1.64E-3</c:v>
                </c:pt>
                <c:pt idx="4929">
                  <c:v>-5.0400000000000002E-3</c:v>
                </c:pt>
                <c:pt idx="4930">
                  <c:v>-5.8799999999999998E-3</c:v>
                </c:pt>
                <c:pt idx="4931">
                  <c:v>5.5999999999999995E-4</c:v>
                </c:pt>
                <c:pt idx="4932">
                  <c:v>-4.4000000000000003E-3</c:v>
                </c:pt>
                <c:pt idx="4933">
                  <c:v>7.5999999999999993E-4</c:v>
                </c:pt>
                <c:pt idx="4934">
                  <c:v>-2.4399999999999999E-3</c:v>
                </c:pt>
                <c:pt idx="4935">
                  <c:v>-2.0000000000000001E-4</c:v>
                </c:pt>
                <c:pt idx="4936">
                  <c:v>4.4399999999999995E-3</c:v>
                </c:pt>
                <c:pt idx="4937">
                  <c:v>5.5999999999999995E-4</c:v>
                </c:pt>
                <c:pt idx="4938">
                  <c:v>2.6800000000000001E-3</c:v>
                </c:pt>
                <c:pt idx="4939">
                  <c:v>6.8400000000000006E-3</c:v>
                </c:pt>
                <c:pt idx="4940">
                  <c:v>3.8E-3</c:v>
                </c:pt>
                <c:pt idx="4941">
                  <c:v>4.0400000000000002E-3</c:v>
                </c:pt>
                <c:pt idx="4942">
                  <c:v>2.4399999999999999E-3</c:v>
                </c:pt>
                <c:pt idx="4943">
                  <c:v>6.7999999999999994E-4</c:v>
                </c:pt>
                <c:pt idx="4944">
                  <c:v>1.516E-2</c:v>
                </c:pt>
                <c:pt idx="4945">
                  <c:v>1.9959999999999999E-2</c:v>
                </c:pt>
                <c:pt idx="4946">
                  <c:v>1.9E-2</c:v>
                </c:pt>
                <c:pt idx="4947">
                  <c:v>7.9600000000000001E-3</c:v>
                </c:pt>
                <c:pt idx="4948">
                  <c:v>4.3200000000000001E-3</c:v>
                </c:pt>
                <c:pt idx="4949">
                  <c:v>1.0959999999999999E-2</c:v>
                </c:pt>
                <c:pt idx="4950">
                  <c:v>-3.2000000000000002E-3</c:v>
                </c:pt>
                <c:pt idx="4951">
                  <c:v>-2.3480000000000001E-2</c:v>
                </c:pt>
                <c:pt idx="4952">
                  <c:v>-4.768E-2</c:v>
                </c:pt>
                <c:pt idx="4953">
                  <c:v>-6.2439999999999996E-2</c:v>
                </c:pt>
                <c:pt idx="4954">
                  <c:v>-6.2399999999999997E-2</c:v>
                </c:pt>
                <c:pt idx="4955">
                  <c:v>-6.5560000000000007E-2</c:v>
                </c:pt>
                <c:pt idx="4956">
                  <c:v>-8.2720000000000002E-2</c:v>
                </c:pt>
                <c:pt idx="4957">
                  <c:v>-8.616E-2</c:v>
                </c:pt>
                <c:pt idx="4958">
                  <c:v>-8.9079999999999993E-2</c:v>
                </c:pt>
                <c:pt idx="4959">
                  <c:v>-9.2679999999999998E-2</c:v>
                </c:pt>
                <c:pt idx="4960">
                  <c:v>-8.1679999999999989E-2</c:v>
                </c:pt>
                <c:pt idx="4961">
                  <c:v>-8.516E-2</c:v>
                </c:pt>
                <c:pt idx="4962">
                  <c:v>-8.3799999999999999E-2</c:v>
                </c:pt>
                <c:pt idx="4963">
                  <c:v>-7.6039999999999996E-2</c:v>
                </c:pt>
                <c:pt idx="4964">
                  <c:v>-7.5479999999999992E-2</c:v>
                </c:pt>
                <c:pt idx="4965">
                  <c:v>-5.7320000000000003E-2</c:v>
                </c:pt>
                <c:pt idx="4966">
                  <c:v>-4.3200000000000002E-2</c:v>
                </c:pt>
                <c:pt idx="4967">
                  <c:v>-3.0560000000000004E-2</c:v>
                </c:pt>
                <c:pt idx="4968">
                  <c:v>-2.9600000000000001E-2</c:v>
                </c:pt>
                <c:pt idx="4969">
                  <c:v>-1.0279999999999999E-2</c:v>
                </c:pt>
                <c:pt idx="4970">
                  <c:v>-7.559999999999999E-3</c:v>
                </c:pt>
                <c:pt idx="4971">
                  <c:v>-7.5999999999999993E-4</c:v>
                </c:pt>
                <c:pt idx="4972">
                  <c:v>-1.4E-3</c:v>
                </c:pt>
                <c:pt idx="4973">
                  <c:v>6.0000000000000001E-3</c:v>
                </c:pt>
                <c:pt idx="4974">
                  <c:v>-1.4119999999999999E-2</c:v>
                </c:pt>
                <c:pt idx="4975">
                  <c:v>-6.3600000000000002E-3</c:v>
                </c:pt>
                <c:pt idx="4976">
                  <c:v>2.96E-3</c:v>
                </c:pt>
                <c:pt idx="4977">
                  <c:v>-8.5599999999999999E-3</c:v>
                </c:pt>
                <c:pt idx="4978">
                  <c:v>-1.1199999999999999E-3</c:v>
                </c:pt>
                <c:pt idx="4979">
                  <c:v>-1.6000000000000001E-3</c:v>
                </c:pt>
                <c:pt idx="4980">
                  <c:v>-1.5199999999999999E-3</c:v>
                </c:pt>
                <c:pt idx="4981">
                  <c:v>7.5999999999999993E-4</c:v>
                </c:pt>
                <c:pt idx="4982">
                  <c:v>-5.2399999999999999E-3</c:v>
                </c:pt>
                <c:pt idx="4983">
                  <c:v>-5.4000000000000003E-3</c:v>
                </c:pt>
                <c:pt idx="4984">
                  <c:v>-1.5199999999999999E-3</c:v>
                </c:pt>
                <c:pt idx="4985">
                  <c:v>-7.7999999999999996E-3</c:v>
                </c:pt>
                <c:pt idx="4986">
                  <c:v>-6.28E-3</c:v>
                </c:pt>
                <c:pt idx="4987">
                  <c:v>-2.852E-2</c:v>
                </c:pt>
                <c:pt idx="4988">
                  <c:v>-1.5040000000000001E-2</c:v>
                </c:pt>
                <c:pt idx="4989">
                  <c:v>-1.6719999999999999E-2</c:v>
                </c:pt>
                <c:pt idx="4990">
                  <c:v>-1.5519999999999999E-2</c:v>
                </c:pt>
                <c:pt idx="4991">
                  <c:v>-1.728E-2</c:v>
                </c:pt>
                <c:pt idx="4992">
                  <c:v>-1.72E-2</c:v>
                </c:pt>
                <c:pt idx="4993">
                  <c:v>-2.4279999999999999E-2</c:v>
                </c:pt>
                <c:pt idx="4994">
                  <c:v>-1.3599999999999999E-3</c:v>
                </c:pt>
                <c:pt idx="4995">
                  <c:v>4.0000000000000002E-4</c:v>
                </c:pt>
                <c:pt idx="4996">
                  <c:v>1.72E-3</c:v>
                </c:pt>
                <c:pt idx="4997">
                  <c:v>-6.0400000000000002E-3</c:v>
                </c:pt>
                <c:pt idx="4998">
                  <c:v>-1.516E-2</c:v>
                </c:pt>
                <c:pt idx="4999">
                  <c:v>-6.0000000000000001E-3</c:v>
                </c:pt>
                <c:pt idx="5000">
                  <c:v>9.2800000000000001E-3</c:v>
                </c:pt>
                <c:pt idx="5001">
                  <c:v>8.1599999999999989E-3</c:v>
                </c:pt>
                <c:pt idx="5002">
                  <c:v>1.8680000000000002E-2</c:v>
                </c:pt>
                <c:pt idx="5003">
                  <c:v>3.3239999999999999E-2</c:v>
                </c:pt>
                <c:pt idx="5004">
                  <c:v>5.04E-2</c:v>
                </c:pt>
                <c:pt idx="5005">
                  <c:v>7.1320000000000008E-2</c:v>
                </c:pt>
                <c:pt idx="5006">
                  <c:v>5.8920000000000007E-2</c:v>
                </c:pt>
                <c:pt idx="5007">
                  <c:v>4.8160000000000001E-2</c:v>
                </c:pt>
                <c:pt idx="5008">
                  <c:v>3.9039999999999998E-2</c:v>
                </c:pt>
                <c:pt idx="5009">
                  <c:v>2.8480000000000002E-2</c:v>
                </c:pt>
                <c:pt idx="5010">
                  <c:v>2.2159999999999999E-2</c:v>
                </c:pt>
                <c:pt idx="5011">
                  <c:v>4.3200000000000001E-3</c:v>
                </c:pt>
                <c:pt idx="5012">
                  <c:v>-1.376E-2</c:v>
                </c:pt>
                <c:pt idx="5013">
                  <c:v>-4.1600000000000005E-3</c:v>
                </c:pt>
                <c:pt idx="5014">
                  <c:v>-1.12E-2</c:v>
                </c:pt>
                <c:pt idx="5015">
                  <c:v>1.5199999999999999E-3</c:v>
                </c:pt>
                <c:pt idx="5016">
                  <c:v>-3.0000000000000001E-3</c:v>
                </c:pt>
                <c:pt idx="5017">
                  <c:v>-1.0120000000000001E-2</c:v>
                </c:pt>
                <c:pt idx="5018">
                  <c:v>-3.8E-3</c:v>
                </c:pt>
                <c:pt idx="5019">
                  <c:v>-9.1999999999999992E-4</c:v>
                </c:pt>
                <c:pt idx="5020">
                  <c:v>-3.4399999999999999E-3</c:v>
                </c:pt>
                <c:pt idx="5021">
                  <c:v>-6.8400000000000006E-3</c:v>
                </c:pt>
                <c:pt idx="5022">
                  <c:v>-1.196E-2</c:v>
                </c:pt>
                <c:pt idx="5023">
                  <c:v>-9.1999999999999998E-3</c:v>
                </c:pt>
                <c:pt idx="5024">
                  <c:v>-7.7200000000000003E-3</c:v>
                </c:pt>
                <c:pt idx="5025">
                  <c:v>-1.0240000000000001E-2</c:v>
                </c:pt>
                <c:pt idx="5026">
                  <c:v>-3.3600000000000001E-3</c:v>
                </c:pt>
                <c:pt idx="5027">
                  <c:v>-5.3600000000000002E-3</c:v>
                </c:pt>
                <c:pt idx="5028">
                  <c:v>-6.7999999999999994E-4</c:v>
                </c:pt>
                <c:pt idx="5029">
                  <c:v>5.5999999999999995E-4</c:v>
                </c:pt>
                <c:pt idx="5030">
                  <c:v>2.2399999999999998E-3</c:v>
                </c:pt>
                <c:pt idx="5031">
                  <c:v>1.6000000000000001E-4</c:v>
                </c:pt>
                <c:pt idx="5032">
                  <c:v>-6.4000000000000005E-4</c:v>
                </c:pt>
                <c:pt idx="5033">
                  <c:v>2.2000000000000001E-3</c:v>
                </c:pt>
                <c:pt idx="5034">
                  <c:v>4.1999999999999997E-3</c:v>
                </c:pt>
                <c:pt idx="5035">
                  <c:v>3.96E-3</c:v>
                </c:pt>
                <c:pt idx="5036">
                  <c:v>8.9999999999999993E-3</c:v>
                </c:pt>
                <c:pt idx="5037">
                  <c:v>6.6400000000000009E-3</c:v>
                </c:pt>
                <c:pt idx="5038">
                  <c:v>4.7600000000000003E-3</c:v>
                </c:pt>
                <c:pt idx="5039">
                  <c:v>1.4E-3</c:v>
                </c:pt>
                <c:pt idx="5040">
                  <c:v>2E-3</c:v>
                </c:pt>
                <c:pt idx="5041">
                  <c:v>5.2399999999999999E-3</c:v>
                </c:pt>
                <c:pt idx="5042">
                  <c:v>8.0800000000000004E-3</c:v>
                </c:pt>
                <c:pt idx="5043">
                  <c:v>5.28E-3</c:v>
                </c:pt>
                <c:pt idx="5044">
                  <c:v>1.0359999999999999E-2</c:v>
                </c:pt>
                <c:pt idx="5045">
                  <c:v>5.8799999999999998E-3</c:v>
                </c:pt>
                <c:pt idx="5046">
                  <c:v>8.6800000000000002E-3</c:v>
                </c:pt>
                <c:pt idx="5047">
                  <c:v>4.6800000000000001E-3</c:v>
                </c:pt>
                <c:pt idx="5048">
                  <c:v>3.8E-3</c:v>
                </c:pt>
                <c:pt idx="5049">
                  <c:v>-8.0000000000000007E-5</c:v>
                </c:pt>
                <c:pt idx="5050">
                  <c:v>-1.4E-3</c:v>
                </c:pt>
                <c:pt idx="5051">
                  <c:v>4.4000000000000003E-3</c:v>
                </c:pt>
                <c:pt idx="5052">
                  <c:v>-3.0800000000000003E-3</c:v>
                </c:pt>
                <c:pt idx="5053">
                  <c:v>3.5600000000000002E-3</c:v>
                </c:pt>
                <c:pt idx="5054">
                  <c:v>-8.8000000000000003E-4</c:v>
                </c:pt>
                <c:pt idx="5055">
                  <c:v>6.0000000000000001E-3</c:v>
                </c:pt>
                <c:pt idx="5056">
                  <c:v>3.4799999999999996E-3</c:v>
                </c:pt>
                <c:pt idx="5057">
                  <c:v>7.9600000000000001E-3</c:v>
                </c:pt>
                <c:pt idx="5058">
                  <c:v>5.0400000000000002E-3</c:v>
                </c:pt>
                <c:pt idx="5059">
                  <c:v>8.3999999999999995E-3</c:v>
                </c:pt>
                <c:pt idx="5060">
                  <c:v>5.4799999999999996E-3</c:v>
                </c:pt>
                <c:pt idx="5061">
                  <c:v>8.0000000000000004E-4</c:v>
                </c:pt>
                <c:pt idx="5062">
                  <c:v>4.4399999999999995E-3</c:v>
                </c:pt>
                <c:pt idx="5063">
                  <c:v>7.6799999999999993E-3</c:v>
                </c:pt>
                <c:pt idx="5064">
                  <c:v>-1.2800000000000001E-3</c:v>
                </c:pt>
                <c:pt idx="5065">
                  <c:v>7.7999999999999996E-3</c:v>
                </c:pt>
                <c:pt idx="5066">
                  <c:v>8.0000000000000007E-5</c:v>
                </c:pt>
                <c:pt idx="5067">
                  <c:v>-1.2800000000000001E-3</c:v>
                </c:pt>
                <c:pt idx="5068">
                  <c:v>6.5200000000000006E-3</c:v>
                </c:pt>
                <c:pt idx="5069">
                  <c:v>-6.7599999999999995E-3</c:v>
                </c:pt>
                <c:pt idx="5070">
                  <c:v>-2.96E-3</c:v>
                </c:pt>
                <c:pt idx="5071">
                  <c:v>1.5199999999999999E-3</c:v>
                </c:pt>
                <c:pt idx="5072">
                  <c:v>-1.2800000000000001E-3</c:v>
                </c:pt>
                <c:pt idx="5073">
                  <c:v>2.8399999999999996E-3</c:v>
                </c:pt>
                <c:pt idx="5074">
                  <c:v>2.5600000000000002E-3</c:v>
                </c:pt>
                <c:pt idx="5075">
                  <c:v>4.6800000000000001E-3</c:v>
                </c:pt>
                <c:pt idx="5076">
                  <c:v>7.1999999999999998E-3</c:v>
                </c:pt>
                <c:pt idx="5077">
                  <c:v>1.06E-2</c:v>
                </c:pt>
                <c:pt idx="5078">
                  <c:v>1.124E-2</c:v>
                </c:pt>
                <c:pt idx="5079">
                  <c:v>7.2400000000000008E-3</c:v>
                </c:pt>
                <c:pt idx="5080">
                  <c:v>9.2800000000000001E-3</c:v>
                </c:pt>
                <c:pt idx="5081">
                  <c:v>7.4799999999999997E-3</c:v>
                </c:pt>
                <c:pt idx="5082">
                  <c:v>1.204E-2</c:v>
                </c:pt>
                <c:pt idx="5083">
                  <c:v>7.5999999999999993E-4</c:v>
                </c:pt>
                <c:pt idx="5084">
                  <c:v>-2.2000000000000001E-3</c:v>
                </c:pt>
                <c:pt idx="5085">
                  <c:v>-3.2000000000000002E-3</c:v>
                </c:pt>
                <c:pt idx="5086">
                  <c:v>-2.96E-3</c:v>
                </c:pt>
                <c:pt idx="5087">
                  <c:v>-3.4799999999999996E-3</c:v>
                </c:pt>
                <c:pt idx="5088">
                  <c:v>-8.0400000000000003E-3</c:v>
                </c:pt>
                <c:pt idx="5089">
                  <c:v>-1.3080000000000001E-2</c:v>
                </c:pt>
                <c:pt idx="5090">
                  <c:v>-3.7200000000000002E-3</c:v>
                </c:pt>
                <c:pt idx="5091">
                  <c:v>0</c:v>
                </c:pt>
                <c:pt idx="5092">
                  <c:v>-1.3599999999999999E-3</c:v>
                </c:pt>
                <c:pt idx="5093">
                  <c:v>-8.4400000000000013E-3</c:v>
                </c:pt>
                <c:pt idx="5094">
                  <c:v>-2.9199999999999999E-3</c:v>
                </c:pt>
                <c:pt idx="5095">
                  <c:v>6.4000000000000005E-4</c:v>
                </c:pt>
                <c:pt idx="5096">
                  <c:v>4.0400000000000002E-3</c:v>
                </c:pt>
                <c:pt idx="5097">
                  <c:v>-2.7999999999999998E-4</c:v>
                </c:pt>
                <c:pt idx="5098">
                  <c:v>-3.8E-3</c:v>
                </c:pt>
                <c:pt idx="5099">
                  <c:v>-3.4799999999999996E-3</c:v>
                </c:pt>
                <c:pt idx="5100">
                  <c:v>-4.0799999999999994E-3</c:v>
                </c:pt>
                <c:pt idx="5101">
                  <c:v>-3.4399999999999999E-3</c:v>
                </c:pt>
                <c:pt idx="5102">
                  <c:v>-4.5599999999999998E-3</c:v>
                </c:pt>
                <c:pt idx="5103">
                  <c:v>-1.048E-2</c:v>
                </c:pt>
                <c:pt idx="5104">
                  <c:v>2.96E-3</c:v>
                </c:pt>
                <c:pt idx="5105">
                  <c:v>2.3600000000000001E-3</c:v>
                </c:pt>
                <c:pt idx="5106">
                  <c:v>-2.4399999999999999E-3</c:v>
                </c:pt>
                <c:pt idx="5107">
                  <c:v>4.8799999999999998E-3</c:v>
                </c:pt>
                <c:pt idx="5108">
                  <c:v>1.208E-2</c:v>
                </c:pt>
                <c:pt idx="5109">
                  <c:v>5.5999999999999999E-3</c:v>
                </c:pt>
                <c:pt idx="5110">
                  <c:v>5.2399999999999999E-3</c:v>
                </c:pt>
                <c:pt idx="5111">
                  <c:v>-3.6799999999999997E-3</c:v>
                </c:pt>
                <c:pt idx="5112">
                  <c:v>4.6800000000000001E-3</c:v>
                </c:pt>
                <c:pt idx="5113">
                  <c:v>2.172E-2</c:v>
                </c:pt>
                <c:pt idx="5114">
                  <c:v>2.4719999999999999E-2</c:v>
                </c:pt>
                <c:pt idx="5115">
                  <c:v>2.92E-2</c:v>
                </c:pt>
                <c:pt idx="5116">
                  <c:v>2.8039999999999999E-2</c:v>
                </c:pt>
                <c:pt idx="5117">
                  <c:v>2.9680000000000002E-2</c:v>
                </c:pt>
                <c:pt idx="5118">
                  <c:v>4.2279999999999998E-2</c:v>
                </c:pt>
                <c:pt idx="5119">
                  <c:v>4.0439999999999997E-2</c:v>
                </c:pt>
                <c:pt idx="5120">
                  <c:v>3.092E-2</c:v>
                </c:pt>
                <c:pt idx="5121">
                  <c:v>1.9119999999999998E-2</c:v>
                </c:pt>
                <c:pt idx="5122">
                  <c:v>1.06E-2</c:v>
                </c:pt>
                <c:pt idx="5123">
                  <c:v>5.5999999999999999E-3</c:v>
                </c:pt>
                <c:pt idx="5124">
                  <c:v>1.7639999999999999E-2</c:v>
                </c:pt>
                <c:pt idx="5125">
                  <c:v>7.2400000000000008E-3</c:v>
                </c:pt>
                <c:pt idx="5126">
                  <c:v>-5.0400000000000002E-3</c:v>
                </c:pt>
                <c:pt idx="5127">
                  <c:v>4.0400000000000002E-3</c:v>
                </c:pt>
                <c:pt idx="5128">
                  <c:v>8.8000000000000003E-4</c:v>
                </c:pt>
                <c:pt idx="5129">
                  <c:v>-1.0759999999999999E-2</c:v>
                </c:pt>
                <c:pt idx="5130">
                  <c:v>8.0000000000000004E-4</c:v>
                </c:pt>
                <c:pt idx="5131">
                  <c:v>1.8800000000000002E-3</c:v>
                </c:pt>
                <c:pt idx="5132">
                  <c:v>1.24E-3</c:v>
                </c:pt>
                <c:pt idx="5133">
                  <c:v>5.3600000000000002E-3</c:v>
                </c:pt>
                <c:pt idx="5134">
                  <c:v>1.72E-3</c:v>
                </c:pt>
                <c:pt idx="5135">
                  <c:v>7.3599999999999994E-3</c:v>
                </c:pt>
                <c:pt idx="5136">
                  <c:v>1.272E-2</c:v>
                </c:pt>
                <c:pt idx="5137">
                  <c:v>1.2919999999999999E-2</c:v>
                </c:pt>
                <c:pt idx="5138">
                  <c:v>8.7599999999999987E-3</c:v>
                </c:pt>
                <c:pt idx="5139">
                  <c:v>4.9199999999999999E-3</c:v>
                </c:pt>
                <c:pt idx="5140">
                  <c:v>8.1599999999999989E-3</c:v>
                </c:pt>
                <c:pt idx="5141">
                  <c:v>6.9599999999999992E-3</c:v>
                </c:pt>
                <c:pt idx="5142">
                  <c:v>9.3200000000000002E-3</c:v>
                </c:pt>
                <c:pt idx="5143">
                  <c:v>1.2200000000000001E-2</c:v>
                </c:pt>
                <c:pt idx="5144">
                  <c:v>8.7599999999999987E-3</c:v>
                </c:pt>
                <c:pt idx="5145">
                  <c:v>1E-3</c:v>
                </c:pt>
                <c:pt idx="5146">
                  <c:v>3.9199999999999999E-3</c:v>
                </c:pt>
                <c:pt idx="5147">
                  <c:v>6.7200000000000003E-3</c:v>
                </c:pt>
                <c:pt idx="5148">
                  <c:v>3.3600000000000001E-3</c:v>
                </c:pt>
                <c:pt idx="5149">
                  <c:v>1.0400000000000001E-3</c:v>
                </c:pt>
                <c:pt idx="5150">
                  <c:v>-3.0800000000000003E-3</c:v>
                </c:pt>
                <c:pt idx="5151">
                  <c:v>-3.0800000000000003E-3</c:v>
                </c:pt>
                <c:pt idx="5152">
                  <c:v>5.7600000000000004E-3</c:v>
                </c:pt>
                <c:pt idx="5153">
                  <c:v>2.5999999999999999E-3</c:v>
                </c:pt>
                <c:pt idx="5154">
                  <c:v>1.5199999999999999E-3</c:v>
                </c:pt>
                <c:pt idx="5155">
                  <c:v>2.7999999999999998E-4</c:v>
                </c:pt>
                <c:pt idx="5156">
                  <c:v>-6.7999999999999994E-4</c:v>
                </c:pt>
                <c:pt idx="5157">
                  <c:v>1.9599999999999999E-3</c:v>
                </c:pt>
                <c:pt idx="5158">
                  <c:v>1.8399999999999998E-3</c:v>
                </c:pt>
                <c:pt idx="5159">
                  <c:v>6.7999999999999994E-4</c:v>
                </c:pt>
                <c:pt idx="5160">
                  <c:v>-4.0400000000000002E-3</c:v>
                </c:pt>
                <c:pt idx="5161">
                  <c:v>-4.4000000000000002E-4</c:v>
                </c:pt>
                <c:pt idx="5162">
                  <c:v>-1.6000000000000001E-4</c:v>
                </c:pt>
                <c:pt idx="5163">
                  <c:v>-8.0800000000000004E-3</c:v>
                </c:pt>
                <c:pt idx="5164">
                  <c:v>-1.524E-2</c:v>
                </c:pt>
                <c:pt idx="5165">
                  <c:v>-1.6840000000000001E-2</c:v>
                </c:pt>
                <c:pt idx="5166">
                  <c:v>-2.1680000000000001E-2</c:v>
                </c:pt>
                <c:pt idx="5167">
                  <c:v>-2.3040000000000001E-2</c:v>
                </c:pt>
                <c:pt idx="5168">
                  <c:v>-1.2959999999999999E-2</c:v>
                </c:pt>
                <c:pt idx="5169">
                  <c:v>-1.26E-2</c:v>
                </c:pt>
                <c:pt idx="5170">
                  <c:v>-7.92E-3</c:v>
                </c:pt>
                <c:pt idx="5171">
                  <c:v>-3.96E-3</c:v>
                </c:pt>
                <c:pt idx="5172">
                  <c:v>2.2399999999999998E-3</c:v>
                </c:pt>
                <c:pt idx="5173">
                  <c:v>6.0400000000000002E-3</c:v>
                </c:pt>
                <c:pt idx="5174">
                  <c:v>1.0279999999999999E-2</c:v>
                </c:pt>
                <c:pt idx="5175">
                  <c:v>6.28E-3</c:v>
                </c:pt>
                <c:pt idx="5176">
                  <c:v>2.6800000000000001E-3</c:v>
                </c:pt>
                <c:pt idx="5177">
                  <c:v>5.7200000000000003E-3</c:v>
                </c:pt>
                <c:pt idx="5178">
                  <c:v>-5.5999999999999995E-4</c:v>
                </c:pt>
                <c:pt idx="5179">
                  <c:v>-2E-3</c:v>
                </c:pt>
                <c:pt idx="5180">
                  <c:v>-5.5999999999999999E-3</c:v>
                </c:pt>
                <c:pt idx="5181">
                  <c:v>-1.3280000000000002E-2</c:v>
                </c:pt>
                <c:pt idx="5182">
                  <c:v>-9.3200000000000002E-3</c:v>
                </c:pt>
                <c:pt idx="5183">
                  <c:v>-8.320000000000001E-3</c:v>
                </c:pt>
                <c:pt idx="5184">
                  <c:v>-1.052E-2</c:v>
                </c:pt>
                <c:pt idx="5185">
                  <c:v>-7.3599999999999994E-3</c:v>
                </c:pt>
                <c:pt idx="5186">
                  <c:v>-1.3080000000000001E-2</c:v>
                </c:pt>
                <c:pt idx="5187">
                  <c:v>-2.2399999999999998E-3</c:v>
                </c:pt>
                <c:pt idx="5188">
                  <c:v>8.7599999999999987E-3</c:v>
                </c:pt>
                <c:pt idx="5189">
                  <c:v>1.248E-2</c:v>
                </c:pt>
                <c:pt idx="5190">
                  <c:v>-4.0000000000000003E-5</c:v>
                </c:pt>
                <c:pt idx="5191">
                  <c:v>-1.4E-3</c:v>
                </c:pt>
                <c:pt idx="5192">
                  <c:v>-8.1599999999999989E-3</c:v>
                </c:pt>
                <c:pt idx="5193">
                  <c:v>3.96E-3</c:v>
                </c:pt>
                <c:pt idx="5194">
                  <c:v>4.64E-3</c:v>
                </c:pt>
                <c:pt idx="5195">
                  <c:v>1.5199999999999999E-3</c:v>
                </c:pt>
                <c:pt idx="5196">
                  <c:v>6.0400000000000002E-3</c:v>
                </c:pt>
                <c:pt idx="5197">
                  <c:v>1.9040000000000001E-2</c:v>
                </c:pt>
                <c:pt idx="5198">
                  <c:v>3.4319999999999996E-2</c:v>
                </c:pt>
                <c:pt idx="5199">
                  <c:v>2.9560000000000003E-2</c:v>
                </c:pt>
                <c:pt idx="5200">
                  <c:v>2.3400000000000001E-2</c:v>
                </c:pt>
                <c:pt idx="5201">
                  <c:v>2.2200000000000001E-2</c:v>
                </c:pt>
                <c:pt idx="5202">
                  <c:v>9.3200000000000002E-3</c:v>
                </c:pt>
                <c:pt idx="5203">
                  <c:v>-1.6919999999999998E-2</c:v>
                </c:pt>
                <c:pt idx="5204">
                  <c:v>-2.2159999999999999E-2</c:v>
                </c:pt>
                <c:pt idx="5205">
                  <c:v>-2.1919999999999999E-2</c:v>
                </c:pt>
                <c:pt idx="5206">
                  <c:v>-1.4880000000000001E-2</c:v>
                </c:pt>
                <c:pt idx="5207">
                  <c:v>-9.0400000000000012E-3</c:v>
                </c:pt>
                <c:pt idx="5208">
                  <c:v>-1.4840000000000001E-2</c:v>
                </c:pt>
                <c:pt idx="5209">
                  <c:v>-1.184E-2</c:v>
                </c:pt>
                <c:pt idx="5210">
                  <c:v>9.4000000000000004E-3</c:v>
                </c:pt>
                <c:pt idx="5211">
                  <c:v>5.5999999999999995E-4</c:v>
                </c:pt>
                <c:pt idx="5212">
                  <c:v>-2.96E-3</c:v>
                </c:pt>
                <c:pt idx="5213">
                  <c:v>3.5600000000000002E-3</c:v>
                </c:pt>
                <c:pt idx="5214">
                  <c:v>1.2800000000000001E-3</c:v>
                </c:pt>
                <c:pt idx="5215">
                  <c:v>4.0799999999999994E-3</c:v>
                </c:pt>
                <c:pt idx="5216">
                  <c:v>1E-3</c:v>
                </c:pt>
                <c:pt idx="5217">
                  <c:v>5.7600000000000004E-3</c:v>
                </c:pt>
                <c:pt idx="5218">
                  <c:v>5.5200000000000006E-3</c:v>
                </c:pt>
                <c:pt idx="5219">
                  <c:v>4.7600000000000003E-3</c:v>
                </c:pt>
                <c:pt idx="5220">
                  <c:v>1.1199999999999999E-3</c:v>
                </c:pt>
                <c:pt idx="5221">
                  <c:v>-3.5600000000000002E-3</c:v>
                </c:pt>
                <c:pt idx="5222">
                  <c:v>-1E-3</c:v>
                </c:pt>
                <c:pt idx="5223">
                  <c:v>-6.4000000000000005E-4</c:v>
                </c:pt>
                <c:pt idx="5224">
                  <c:v>2.7199999999999998E-3</c:v>
                </c:pt>
                <c:pt idx="5225">
                  <c:v>-7.2400000000000008E-3</c:v>
                </c:pt>
                <c:pt idx="5226">
                  <c:v>1.6000000000000001E-4</c:v>
                </c:pt>
                <c:pt idx="5227">
                  <c:v>1.5640000000000001E-2</c:v>
                </c:pt>
                <c:pt idx="5228">
                  <c:v>1.5640000000000001E-2</c:v>
                </c:pt>
                <c:pt idx="5229">
                  <c:v>7.7200000000000003E-3</c:v>
                </c:pt>
                <c:pt idx="5230">
                  <c:v>8.879999999999999E-3</c:v>
                </c:pt>
                <c:pt idx="5231">
                  <c:v>7.7200000000000003E-3</c:v>
                </c:pt>
                <c:pt idx="5232">
                  <c:v>1.3919999999999998E-2</c:v>
                </c:pt>
                <c:pt idx="5233">
                  <c:v>1.256E-2</c:v>
                </c:pt>
                <c:pt idx="5234">
                  <c:v>-3.4399999999999999E-3</c:v>
                </c:pt>
                <c:pt idx="5235">
                  <c:v>-3.4799999999999996E-3</c:v>
                </c:pt>
                <c:pt idx="5236">
                  <c:v>-2.7199999999999998E-3</c:v>
                </c:pt>
                <c:pt idx="5237">
                  <c:v>-1.8399999999999998E-3</c:v>
                </c:pt>
                <c:pt idx="5238">
                  <c:v>-6.7999999999999994E-4</c:v>
                </c:pt>
                <c:pt idx="5239">
                  <c:v>7.5999999999999993E-4</c:v>
                </c:pt>
                <c:pt idx="5240">
                  <c:v>3.4399999999999999E-3</c:v>
                </c:pt>
                <c:pt idx="5241">
                  <c:v>-2.5999999999999999E-3</c:v>
                </c:pt>
                <c:pt idx="5242">
                  <c:v>-5.4799999999999996E-3</c:v>
                </c:pt>
                <c:pt idx="5243">
                  <c:v>1.0159999999999999E-2</c:v>
                </c:pt>
                <c:pt idx="5244">
                  <c:v>9.640000000000001E-3</c:v>
                </c:pt>
                <c:pt idx="5245">
                  <c:v>-2.6800000000000001E-3</c:v>
                </c:pt>
                <c:pt idx="5246">
                  <c:v>-1.34E-2</c:v>
                </c:pt>
                <c:pt idx="5247">
                  <c:v>-2.7280000000000002E-2</c:v>
                </c:pt>
                <c:pt idx="5248">
                  <c:v>-2.0559999999999998E-2</c:v>
                </c:pt>
                <c:pt idx="5249">
                  <c:v>-1.12E-2</c:v>
                </c:pt>
                <c:pt idx="5250">
                  <c:v>-2.12E-2</c:v>
                </c:pt>
                <c:pt idx="5251">
                  <c:v>-3.712E-2</c:v>
                </c:pt>
                <c:pt idx="5252">
                  <c:v>-3.032E-2</c:v>
                </c:pt>
                <c:pt idx="5253">
                  <c:v>-1.064E-2</c:v>
                </c:pt>
                <c:pt idx="5254">
                  <c:v>-2.2399999999999998E-3</c:v>
                </c:pt>
                <c:pt idx="5255">
                  <c:v>-5.3600000000000002E-3</c:v>
                </c:pt>
                <c:pt idx="5256">
                  <c:v>-8.2799999999999992E-3</c:v>
                </c:pt>
                <c:pt idx="5257">
                  <c:v>5.4799999999999996E-3</c:v>
                </c:pt>
                <c:pt idx="5258">
                  <c:v>6.7200000000000003E-3</c:v>
                </c:pt>
                <c:pt idx="5259">
                  <c:v>7.559999999999999E-3</c:v>
                </c:pt>
                <c:pt idx="5260">
                  <c:v>-8.0400000000000003E-3</c:v>
                </c:pt>
                <c:pt idx="5261">
                  <c:v>-9.1999999999999992E-4</c:v>
                </c:pt>
                <c:pt idx="5262">
                  <c:v>-1.4E-3</c:v>
                </c:pt>
                <c:pt idx="5263">
                  <c:v>-2.3600000000000001E-3</c:v>
                </c:pt>
                <c:pt idx="5264">
                  <c:v>-1.2320000000000001E-2</c:v>
                </c:pt>
                <c:pt idx="5265">
                  <c:v>-5.8399999999999997E-3</c:v>
                </c:pt>
                <c:pt idx="5266">
                  <c:v>-4.0400000000000002E-3</c:v>
                </c:pt>
                <c:pt idx="5267">
                  <c:v>-6.0000000000000001E-3</c:v>
                </c:pt>
                <c:pt idx="5268">
                  <c:v>-4.1600000000000005E-3</c:v>
                </c:pt>
                <c:pt idx="5269">
                  <c:v>-5.7600000000000004E-3</c:v>
                </c:pt>
                <c:pt idx="5270">
                  <c:v>-4.5200000000000006E-3</c:v>
                </c:pt>
                <c:pt idx="5271">
                  <c:v>-1.7600000000000001E-3</c:v>
                </c:pt>
                <c:pt idx="5272">
                  <c:v>-9.5200000000000007E-3</c:v>
                </c:pt>
                <c:pt idx="5273">
                  <c:v>-5.8799999999999998E-3</c:v>
                </c:pt>
                <c:pt idx="5274">
                  <c:v>-2.32E-3</c:v>
                </c:pt>
                <c:pt idx="5275">
                  <c:v>3.2000000000000002E-3</c:v>
                </c:pt>
                <c:pt idx="5276">
                  <c:v>5.4799999999999996E-3</c:v>
                </c:pt>
                <c:pt idx="5277">
                  <c:v>1.4240000000000001E-2</c:v>
                </c:pt>
                <c:pt idx="5278">
                  <c:v>8.7599999999999987E-3</c:v>
                </c:pt>
                <c:pt idx="5279">
                  <c:v>1.376E-2</c:v>
                </c:pt>
                <c:pt idx="5280">
                  <c:v>1.924E-2</c:v>
                </c:pt>
                <c:pt idx="5281">
                  <c:v>7.8399999999999997E-3</c:v>
                </c:pt>
                <c:pt idx="5282">
                  <c:v>1.0840000000000001E-2</c:v>
                </c:pt>
                <c:pt idx="5283">
                  <c:v>1.4840000000000001E-2</c:v>
                </c:pt>
                <c:pt idx="5284">
                  <c:v>8.5599999999999999E-3</c:v>
                </c:pt>
                <c:pt idx="5285">
                  <c:v>1.04E-2</c:v>
                </c:pt>
                <c:pt idx="5286">
                  <c:v>1.1599999999999999E-2</c:v>
                </c:pt>
                <c:pt idx="5287">
                  <c:v>2.5600000000000002E-3</c:v>
                </c:pt>
                <c:pt idx="5288">
                  <c:v>5.2399999999999999E-3</c:v>
                </c:pt>
                <c:pt idx="5289">
                  <c:v>1.72E-3</c:v>
                </c:pt>
                <c:pt idx="5290">
                  <c:v>-2.0800000000000003E-3</c:v>
                </c:pt>
                <c:pt idx="5291">
                  <c:v>3.8399999999999997E-3</c:v>
                </c:pt>
                <c:pt idx="5292">
                  <c:v>2.5600000000000002E-3</c:v>
                </c:pt>
                <c:pt idx="5293">
                  <c:v>4.0400000000000002E-3</c:v>
                </c:pt>
                <c:pt idx="5294">
                  <c:v>1.48E-3</c:v>
                </c:pt>
                <c:pt idx="5295">
                  <c:v>8.0000000000000004E-4</c:v>
                </c:pt>
                <c:pt idx="5296">
                  <c:v>1.1479999999999999E-2</c:v>
                </c:pt>
                <c:pt idx="5297">
                  <c:v>9.7999999999999997E-3</c:v>
                </c:pt>
                <c:pt idx="5298">
                  <c:v>1.404E-2</c:v>
                </c:pt>
                <c:pt idx="5299">
                  <c:v>1.184E-2</c:v>
                </c:pt>
                <c:pt idx="5300">
                  <c:v>4.3200000000000001E-3</c:v>
                </c:pt>
                <c:pt idx="5301">
                  <c:v>9.7599999999999996E-3</c:v>
                </c:pt>
                <c:pt idx="5302">
                  <c:v>5.3600000000000002E-3</c:v>
                </c:pt>
                <c:pt idx="5303">
                  <c:v>4.6800000000000001E-3</c:v>
                </c:pt>
                <c:pt idx="5304">
                  <c:v>-1.16E-3</c:v>
                </c:pt>
                <c:pt idx="5305">
                  <c:v>-7.0799999999999995E-3</c:v>
                </c:pt>
                <c:pt idx="5306">
                  <c:v>-6.1200000000000004E-3</c:v>
                </c:pt>
                <c:pt idx="5307">
                  <c:v>-1.16E-3</c:v>
                </c:pt>
                <c:pt idx="5308">
                  <c:v>3.8399999999999997E-3</c:v>
                </c:pt>
                <c:pt idx="5309">
                  <c:v>8.5599999999999999E-3</c:v>
                </c:pt>
                <c:pt idx="5310">
                  <c:v>5.4799999999999996E-3</c:v>
                </c:pt>
                <c:pt idx="5311">
                  <c:v>2E-3</c:v>
                </c:pt>
                <c:pt idx="5312">
                  <c:v>1.8399999999999998E-3</c:v>
                </c:pt>
                <c:pt idx="5313">
                  <c:v>3.0800000000000003E-3</c:v>
                </c:pt>
                <c:pt idx="5314">
                  <c:v>1.0400000000000001E-3</c:v>
                </c:pt>
                <c:pt idx="5315">
                  <c:v>1.6000000000000001E-3</c:v>
                </c:pt>
                <c:pt idx="5316">
                  <c:v>-7.1200000000000005E-3</c:v>
                </c:pt>
                <c:pt idx="5317">
                  <c:v>-6.6E-3</c:v>
                </c:pt>
                <c:pt idx="5318">
                  <c:v>1.196E-2</c:v>
                </c:pt>
                <c:pt idx="5319">
                  <c:v>8.0000000000000007E-5</c:v>
                </c:pt>
                <c:pt idx="5320">
                  <c:v>-5.5200000000000006E-3</c:v>
                </c:pt>
                <c:pt idx="5321">
                  <c:v>-8.7599999999999987E-3</c:v>
                </c:pt>
                <c:pt idx="5322">
                  <c:v>-8.0800000000000004E-3</c:v>
                </c:pt>
                <c:pt idx="5323">
                  <c:v>-1.06E-2</c:v>
                </c:pt>
                <c:pt idx="5324">
                  <c:v>-2.0800000000000003E-3</c:v>
                </c:pt>
                <c:pt idx="5325">
                  <c:v>-5.1200000000000004E-3</c:v>
                </c:pt>
                <c:pt idx="5326">
                  <c:v>-5.2000000000000006E-4</c:v>
                </c:pt>
                <c:pt idx="5327">
                  <c:v>1.108E-2</c:v>
                </c:pt>
                <c:pt idx="5328">
                  <c:v>1.072E-2</c:v>
                </c:pt>
                <c:pt idx="5329">
                  <c:v>5.4000000000000003E-3</c:v>
                </c:pt>
                <c:pt idx="5330">
                  <c:v>1.9880000000000002E-2</c:v>
                </c:pt>
                <c:pt idx="5331">
                  <c:v>1.404E-2</c:v>
                </c:pt>
                <c:pt idx="5332">
                  <c:v>1.0959999999999999E-2</c:v>
                </c:pt>
                <c:pt idx="5333">
                  <c:v>1.6080000000000001E-2</c:v>
                </c:pt>
                <c:pt idx="5334">
                  <c:v>6.4000000000000003E-3</c:v>
                </c:pt>
                <c:pt idx="5335">
                  <c:v>9.5599999999999991E-3</c:v>
                </c:pt>
                <c:pt idx="5336">
                  <c:v>1.5480000000000001E-2</c:v>
                </c:pt>
                <c:pt idx="5337">
                  <c:v>1.3919999999999998E-2</c:v>
                </c:pt>
                <c:pt idx="5338">
                  <c:v>7.7200000000000003E-3</c:v>
                </c:pt>
                <c:pt idx="5339">
                  <c:v>6.28E-3</c:v>
                </c:pt>
                <c:pt idx="5340">
                  <c:v>4.7600000000000003E-3</c:v>
                </c:pt>
                <c:pt idx="5341">
                  <c:v>2.32E-3</c:v>
                </c:pt>
                <c:pt idx="5342">
                  <c:v>-8.879999999999999E-3</c:v>
                </c:pt>
                <c:pt idx="5343">
                  <c:v>-5.8799999999999998E-3</c:v>
                </c:pt>
                <c:pt idx="5344">
                  <c:v>-1.4719999999999999E-2</c:v>
                </c:pt>
                <c:pt idx="5345">
                  <c:v>-1.2440000000000001E-2</c:v>
                </c:pt>
                <c:pt idx="5346">
                  <c:v>-7.9600000000000001E-3</c:v>
                </c:pt>
                <c:pt idx="5347">
                  <c:v>-1.204E-2</c:v>
                </c:pt>
                <c:pt idx="5348">
                  <c:v>-5.8799999999999998E-3</c:v>
                </c:pt>
                <c:pt idx="5349">
                  <c:v>-1.052E-2</c:v>
                </c:pt>
                <c:pt idx="5350">
                  <c:v>-3.5600000000000002E-3</c:v>
                </c:pt>
                <c:pt idx="5351">
                  <c:v>-2.32E-3</c:v>
                </c:pt>
                <c:pt idx="5352">
                  <c:v>-2.6800000000000001E-3</c:v>
                </c:pt>
                <c:pt idx="5353">
                  <c:v>2.4399999999999999E-3</c:v>
                </c:pt>
                <c:pt idx="5354">
                  <c:v>-1.4519999999999998E-2</c:v>
                </c:pt>
                <c:pt idx="5355">
                  <c:v>-1.584E-2</c:v>
                </c:pt>
                <c:pt idx="5356">
                  <c:v>-1.1479999999999999E-2</c:v>
                </c:pt>
                <c:pt idx="5357">
                  <c:v>-2.2280000000000001E-2</c:v>
                </c:pt>
                <c:pt idx="5358">
                  <c:v>-2.5960000000000004E-2</c:v>
                </c:pt>
                <c:pt idx="5359">
                  <c:v>-2.7760000000000003E-2</c:v>
                </c:pt>
                <c:pt idx="5360">
                  <c:v>-4.3479999999999998E-2</c:v>
                </c:pt>
                <c:pt idx="5361">
                  <c:v>-3.848E-2</c:v>
                </c:pt>
                <c:pt idx="5362">
                  <c:v>-3.508E-2</c:v>
                </c:pt>
                <c:pt idx="5363">
                  <c:v>-3.7239999999999995E-2</c:v>
                </c:pt>
                <c:pt idx="5364">
                  <c:v>-3.6799999999999999E-2</c:v>
                </c:pt>
                <c:pt idx="5365">
                  <c:v>-3.4439999999999998E-2</c:v>
                </c:pt>
                <c:pt idx="5366">
                  <c:v>-3.5400000000000001E-2</c:v>
                </c:pt>
                <c:pt idx="5367">
                  <c:v>-3.388E-2</c:v>
                </c:pt>
                <c:pt idx="5368">
                  <c:v>-3.0200000000000001E-2</c:v>
                </c:pt>
                <c:pt idx="5369">
                  <c:v>-2.9439999999999997E-2</c:v>
                </c:pt>
                <c:pt idx="5370">
                  <c:v>-3.1320000000000001E-2</c:v>
                </c:pt>
                <c:pt idx="5371">
                  <c:v>-4.7960000000000003E-2</c:v>
                </c:pt>
                <c:pt idx="5372">
                  <c:v>-4.7199999999999999E-2</c:v>
                </c:pt>
                <c:pt idx="5373">
                  <c:v>-4.4160000000000005E-2</c:v>
                </c:pt>
                <c:pt idx="5374">
                  <c:v>-4.2520000000000002E-2</c:v>
                </c:pt>
                <c:pt idx="5375">
                  <c:v>-3.424E-2</c:v>
                </c:pt>
                <c:pt idx="5376">
                  <c:v>-2.8960000000000003E-2</c:v>
                </c:pt>
                <c:pt idx="5377">
                  <c:v>-1.7319999999999999E-2</c:v>
                </c:pt>
                <c:pt idx="5378">
                  <c:v>-7.0000000000000001E-3</c:v>
                </c:pt>
                <c:pt idx="5379">
                  <c:v>-9.1599999999999997E-3</c:v>
                </c:pt>
                <c:pt idx="5380">
                  <c:v>-1.12E-2</c:v>
                </c:pt>
                <c:pt idx="5381">
                  <c:v>-2.06E-2</c:v>
                </c:pt>
                <c:pt idx="5382">
                  <c:v>-2.6160000000000003E-2</c:v>
                </c:pt>
                <c:pt idx="5383">
                  <c:v>-4.1239999999999999E-2</c:v>
                </c:pt>
                <c:pt idx="5384">
                  <c:v>-4.7719999999999999E-2</c:v>
                </c:pt>
                <c:pt idx="5385">
                  <c:v>-5.5239999999999997E-2</c:v>
                </c:pt>
                <c:pt idx="5386">
                  <c:v>-4.7919999999999997E-2</c:v>
                </c:pt>
                <c:pt idx="5387">
                  <c:v>-3.0439999999999998E-2</c:v>
                </c:pt>
                <c:pt idx="5388">
                  <c:v>-2.3599999999999999E-2</c:v>
                </c:pt>
                <c:pt idx="5389">
                  <c:v>-1.9519999999999999E-2</c:v>
                </c:pt>
                <c:pt idx="5390">
                  <c:v>-7.3200000000000001E-3</c:v>
                </c:pt>
                <c:pt idx="5391">
                  <c:v>-6.8400000000000006E-3</c:v>
                </c:pt>
                <c:pt idx="5392">
                  <c:v>-5.4000000000000003E-3</c:v>
                </c:pt>
                <c:pt idx="5393">
                  <c:v>-9.4000000000000004E-3</c:v>
                </c:pt>
                <c:pt idx="5394">
                  <c:v>-5.96E-3</c:v>
                </c:pt>
                <c:pt idx="5395">
                  <c:v>-9.640000000000001E-3</c:v>
                </c:pt>
                <c:pt idx="5396">
                  <c:v>-1.46E-2</c:v>
                </c:pt>
                <c:pt idx="5397">
                  <c:v>-1.9359999999999999E-2</c:v>
                </c:pt>
                <c:pt idx="5398">
                  <c:v>-1.5040000000000001E-2</c:v>
                </c:pt>
                <c:pt idx="5399">
                  <c:v>-4.3200000000000001E-3</c:v>
                </c:pt>
                <c:pt idx="5400">
                  <c:v>1.644E-2</c:v>
                </c:pt>
                <c:pt idx="5401">
                  <c:v>1.8440000000000002E-2</c:v>
                </c:pt>
                <c:pt idx="5402">
                  <c:v>2.1240000000000002E-2</c:v>
                </c:pt>
                <c:pt idx="5403">
                  <c:v>2.7880000000000002E-2</c:v>
                </c:pt>
                <c:pt idx="5404">
                  <c:v>2.9239999999999999E-2</c:v>
                </c:pt>
                <c:pt idx="5405">
                  <c:v>2.0080000000000001E-2</c:v>
                </c:pt>
                <c:pt idx="5406">
                  <c:v>9.1999999999999998E-3</c:v>
                </c:pt>
                <c:pt idx="5407">
                  <c:v>5.7600000000000004E-3</c:v>
                </c:pt>
                <c:pt idx="5408">
                  <c:v>-7.4400000000000004E-3</c:v>
                </c:pt>
                <c:pt idx="5409">
                  <c:v>-2.9199999999999999E-3</c:v>
                </c:pt>
                <c:pt idx="5410">
                  <c:v>1.5199999999999999E-3</c:v>
                </c:pt>
                <c:pt idx="5411">
                  <c:v>-3.1199999999999999E-3</c:v>
                </c:pt>
                <c:pt idx="5412">
                  <c:v>-1.9599999999999999E-3</c:v>
                </c:pt>
                <c:pt idx="5413">
                  <c:v>3.2000000000000003E-4</c:v>
                </c:pt>
                <c:pt idx="5414">
                  <c:v>6.4000000000000005E-4</c:v>
                </c:pt>
                <c:pt idx="5415">
                  <c:v>-1.1199999999999999E-3</c:v>
                </c:pt>
                <c:pt idx="5416">
                  <c:v>-3.1199999999999999E-3</c:v>
                </c:pt>
                <c:pt idx="5417">
                  <c:v>-2.96E-3</c:v>
                </c:pt>
                <c:pt idx="5418">
                  <c:v>-4.4000000000000002E-4</c:v>
                </c:pt>
                <c:pt idx="5419">
                  <c:v>4.0000000000000003E-5</c:v>
                </c:pt>
                <c:pt idx="5420">
                  <c:v>-8.0000000000000004E-4</c:v>
                </c:pt>
                <c:pt idx="5421">
                  <c:v>1.2800000000000001E-3</c:v>
                </c:pt>
                <c:pt idx="5422">
                  <c:v>-6.0400000000000002E-3</c:v>
                </c:pt>
                <c:pt idx="5423">
                  <c:v>-1.1199999999999999E-3</c:v>
                </c:pt>
                <c:pt idx="5424">
                  <c:v>-6.28E-3</c:v>
                </c:pt>
                <c:pt idx="5425">
                  <c:v>-1.72E-3</c:v>
                </c:pt>
                <c:pt idx="5426">
                  <c:v>1E-3</c:v>
                </c:pt>
                <c:pt idx="5427">
                  <c:v>-1.64E-3</c:v>
                </c:pt>
                <c:pt idx="5428">
                  <c:v>-4.7999999999999996E-3</c:v>
                </c:pt>
                <c:pt idx="5429">
                  <c:v>2.6800000000000001E-3</c:v>
                </c:pt>
                <c:pt idx="5430">
                  <c:v>-8.8000000000000003E-4</c:v>
                </c:pt>
                <c:pt idx="5431">
                  <c:v>2.8E-3</c:v>
                </c:pt>
                <c:pt idx="5432">
                  <c:v>-2.48E-3</c:v>
                </c:pt>
                <c:pt idx="5433">
                  <c:v>2.5999999999999999E-3</c:v>
                </c:pt>
                <c:pt idx="5434">
                  <c:v>-2.0000000000000001E-4</c:v>
                </c:pt>
                <c:pt idx="5435">
                  <c:v>-6.1600000000000005E-3</c:v>
                </c:pt>
                <c:pt idx="5436">
                  <c:v>-6.4000000000000003E-3</c:v>
                </c:pt>
                <c:pt idx="5437">
                  <c:v>-6.1600000000000005E-3</c:v>
                </c:pt>
                <c:pt idx="5438">
                  <c:v>-6.3600000000000002E-3</c:v>
                </c:pt>
                <c:pt idx="5439">
                  <c:v>-6.0400000000000002E-3</c:v>
                </c:pt>
                <c:pt idx="5440">
                  <c:v>-1.0120000000000001E-2</c:v>
                </c:pt>
                <c:pt idx="5441">
                  <c:v>5.2000000000000006E-4</c:v>
                </c:pt>
                <c:pt idx="5442">
                  <c:v>6.2399999999999999E-3</c:v>
                </c:pt>
                <c:pt idx="5443">
                  <c:v>4.1999999999999997E-3</c:v>
                </c:pt>
                <c:pt idx="5444">
                  <c:v>3.8E-3</c:v>
                </c:pt>
                <c:pt idx="5445">
                  <c:v>1.16E-3</c:v>
                </c:pt>
                <c:pt idx="5446">
                  <c:v>6.6400000000000009E-3</c:v>
                </c:pt>
                <c:pt idx="5447">
                  <c:v>5.0000000000000001E-3</c:v>
                </c:pt>
                <c:pt idx="5448">
                  <c:v>-3.5600000000000002E-3</c:v>
                </c:pt>
                <c:pt idx="5449">
                  <c:v>1.3599999999999999E-3</c:v>
                </c:pt>
                <c:pt idx="5450">
                  <c:v>-6.7999999999999994E-4</c:v>
                </c:pt>
                <c:pt idx="5451">
                  <c:v>-3.2399999999999998E-3</c:v>
                </c:pt>
                <c:pt idx="5452">
                  <c:v>-2.5999999999999999E-3</c:v>
                </c:pt>
                <c:pt idx="5453">
                  <c:v>2.9199999999999999E-3</c:v>
                </c:pt>
                <c:pt idx="5454">
                  <c:v>1.3599999999999999E-3</c:v>
                </c:pt>
                <c:pt idx="5455">
                  <c:v>2.48E-3</c:v>
                </c:pt>
                <c:pt idx="5456">
                  <c:v>2.0800000000000003E-3</c:v>
                </c:pt>
                <c:pt idx="5457">
                  <c:v>5.7600000000000004E-3</c:v>
                </c:pt>
                <c:pt idx="5458">
                  <c:v>7.0799999999999995E-3</c:v>
                </c:pt>
                <c:pt idx="5459">
                  <c:v>3.96E-3</c:v>
                </c:pt>
                <c:pt idx="5460">
                  <c:v>1.16E-3</c:v>
                </c:pt>
                <c:pt idx="5461">
                  <c:v>3.8E-3</c:v>
                </c:pt>
                <c:pt idx="5462">
                  <c:v>1.7600000000000001E-3</c:v>
                </c:pt>
                <c:pt idx="5463">
                  <c:v>3.9199999999999999E-3</c:v>
                </c:pt>
                <c:pt idx="5464">
                  <c:v>3.7200000000000002E-3</c:v>
                </c:pt>
                <c:pt idx="5465">
                  <c:v>7.6E-3</c:v>
                </c:pt>
                <c:pt idx="5466">
                  <c:v>8.0800000000000004E-3</c:v>
                </c:pt>
                <c:pt idx="5467">
                  <c:v>1.12E-2</c:v>
                </c:pt>
                <c:pt idx="5468">
                  <c:v>7.1999999999999998E-3</c:v>
                </c:pt>
                <c:pt idx="5469">
                  <c:v>-4.0000000000000002E-4</c:v>
                </c:pt>
                <c:pt idx="5470">
                  <c:v>8.0000000000000007E-5</c:v>
                </c:pt>
                <c:pt idx="5471">
                  <c:v>-6.7599999999999995E-3</c:v>
                </c:pt>
                <c:pt idx="5472">
                  <c:v>-1.2800000000000001E-3</c:v>
                </c:pt>
                <c:pt idx="5473">
                  <c:v>-7.0000000000000001E-3</c:v>
                </c:pt>
                <c:pt idx="5474">
                  <c:v>-3.2000000000000002E-3</c:v>
                </c:pt>
                <c:pt idx="5475">
                  <c:v>-2.3600000000000001E-3</c:v>
                </c:pt>
                <c:pt idx="5476">
                  <c:v>2.6800000000000001E-3</c:v>
                </c:pt>
                <c:pt idx="5477">
                  <c:v>-5.0000000000000001E-3</c:v>
                </c:pt>
                <c:pt idx="5478">
                  <c:v>1.0759999999999999E-2</c:v>
                </c:pt>
                <c:pt idx="5479">
                  <c:v>8.2000000000000007E-3</c:v>
                </c:pt>
                <c:pt idx="5480">
                  <c:v>-9.1599999999999997E-3</c:v>
                </c:pt>
                <c:pt idx="5481">
                  <c:v>4.0000000000000003E-5</c:v>
                </c:pt>
                <c:pt idx="5482">
                  <c:v>-2.5999999999999999E-3</c:v>
                </c:pt>
                <c:pt idx="5483">
                  <c:v>-1.3319999999999999E-2</c:v>
                </c:pt>
                <c:pt idx="5484">
                  <c:v>-1.2840000000000001E-2</c:v>
                </c:pt>
                <c:pt idx="5485">
                  <c:v>-3.7719999999999997E-2</c:v>
                </c:pt>
                <c:pt idx="5486">
                  <c:v>-4.1119999999999997E-2</c:v>
                </c:pt>
                <c:pt idx="5487">
                  <c:v>-3.7880000000000004E-2</c:v>
                </c:pt>
                <c:pt idx="5488">
                  <c:v>-5.2560000000000003E-2</c:v>
                </c:pt>
                <c:pt idx="5489">
                  <c:v>-5.3800000000000001E-2</c:v>
                </c:pt>
                <c:pt idx="5490">
                  <c:v>-3.8600000000000002E-2</c:v>
                </c:pt>
                <c:pt idx="5491">
                  <c:v>-2.4399999999999999E-3</c:v>
                </c:pt>
                <c:pt idx="5492">
                  <c:v>2.3600000000000001E-3</c:v>
                </c:pt>
                <c:pt idx="5493">
                  <c:v>-3.8399999999999997E-3</c:v>
                </c:pt>
                <c:pt idx="5494">
                  <c:v>-6.6400000000000009E-3</c:v>
                </c:pt>
                <c:pt idx="5495">
                  <c:v>-4.64E-3</c:v>
                </c:pt>
                <c:pt idx="5496">
                  <c:v>-2.96E-3</c:v>
                </c:pt>
                <c:pt idx="5497">
                  <c:v>-1.1440000000000001E-2</c:v>
                </c:pt>
                <c:pt idx="5498">
                  <c:v>-2.2759999999999999E-2</c:v>
                </c:pt>
                <c:pt idx="5499">
                  <c:v>-2.232E-2</c:v>
                </c:pt>
                <c:pt idx="5500">
                  <c:v>-6.1200000000000004E-3</c:v>
                </c:pt>
                <c:pt idx="5501">
                  <c:v>1E-3</c:v>
                </c:pt>
                <c:pt idx="5502">
                  <c:v>7.6799999999999993E-3</c:v>
                </c:pt>
                <c:pt idx="5503">
                  <c:v>6.0400000000000002E-3</c:v>
                </c:pt>
                <c:pt idx="5504">
                  <c:v>-1.64E-3</c:v>
                </c:pt>
                <c:pt idx="5505">
                  <c:v>6.7999999999999994E-4</c:v>
                </c:pt>
                <c:pt idx="5506">
                  <c:v>-1.32E-2</c:v>
                </c:pt>
                <c:pt idx="5507">
                  <c:v>-1.6799999999999999E-2</c:v>
                </c:pt>
                <c:pt idx="5508">
                  <c:v>-4.3200000000000001E-3</c:v>
                </c:pt>
                <c:pt idx="5509">
                  <c:v>-6.8400000000000006E-3</c:v>
                </c:pt>
                <c:pt idx="5510">
                  <c:v>-5.3600000000000002E-3</c:v>
                </c:pt>
                <c:pt idx="5511">
                  <c:v>1.2800000000000001E-3</c:v>
                </c:pt>
                <c:pt idx="5512">
                  <c:v>-9.6799999999999994E-3</c:v>
                </c:pt>
                <c:pt idx="5513">
                  <c:v>-1.7600000000000001E-3</c:v>
                </c:pt>
                <c:pt idx="5514">
                  <c:v>-1.72E-3</c:v>
                </c:pt>
                <c:pt idx="5515">
                  <c:v>-5.2399999999999999E-3</c:v>
                </c:pt>
                <c:pt idx="5516">
                  <c:v>6.4000000000000005E-4</c:v>
                </c:pt>
                <c:pt idx="5517">
                  <c:v>0</c:v>
                </c:pt>
                <c:pt idx="5518">
                  <c:v>-2.1199999999999999E-3</c:v>
                </c:pt>
                <c:pt idx="5519">
                  <c:v>-3.7200000000000002E-3</c:v>
                </c:pt>
                <c:pt idx="5520">
                  <c:v>-5.5999999999999999E-3</c:v>
                </c:pt>
                <c:pt idx="5521">
                  <c:v>-1.204E-2</c:v>
                </c:pt>
                <c:pt idx="5522">
                  <c:v>-0.01</c:v>
                </c:pt>
                <c:pt idx="5523">
                  <c:v>-1.7159999999999998E-2</c:v>
                </c:pt>
                <c:pt idx="5524">
                  <c:v>-1.576E-2</c:v>
                </c:pt>
                <c:pt idx="5525">
                  <c:v>-2.1360000000000001E-2</c:v>
                </c:pt>
                <c:pt idx="5526">
                  <c:v>-1.6799999999999999E-2</c:v>
                </c:pt>
                <c:pt idx="5527">
                  <c:v>-6.6E-3</c:v>
                </c:pt>
                <c:pt idx="5528">
                  <c:v>-1.2120000000000001E-2</c:v>
                </c:pt>
                <c:pt idx="5529">
                  <c:v>-6.1200000000000004E-3</c:v>
                </c:pt>
                <c:pt idx="5530">
                  <c:v>-1.108E-2</c:v>
                </c:pt>
                <c:pt idx="5531">
                  <c:v>-8.2000000000000007E-3</c:v>
                </c:pt>
                <c:pt idx="5532">
                  <c:v>-8.6400000000000001E-3</c:v>
                </c:pt>
                <c:pt idx="5533">
                  <c:v>-5.8399999999999997E-3</c:v>
                </c:pt>
                <c:pt idx="5534">
                  <c:v>-1.864E-2</c:v>
                </c:pt>
                <c:pt idx="5535">
                  <c:v>-7.559999999999999E-3</c:v>
                </c:pt>
                <c:pt idx="5536">
                  <c:v>-3.2000000000000003E-4</c:v>
                </c:pt>
                <c:pt idx="5537">
                  <c:v>-1.8399999999999998E-3</c:v>
                </c:pt>
                <c:pt idx="5538">
                  <c:v>-5.5200000000000006E-3</c:v>
                </c:pt>
                <c:pt idx="5539">
                  <c:v>-5.2000000000000006E-4</c:v>
                </c:pt>
                <c:pt idx="5540">
                  <c:v>-9.0799999999999995E-3</c:v>
                </c:pt>
                <c:pt idx="5541">
                  <c:v>5.0000000000000001E-3</c:v>
                </c:pt>
                <c:pt idx="5542">
                  <c:v>2.4399999999999999E-3</c:v>
                </c:pt>
                <c:pt idx="5543">
                  <c:v>-1.0279999999999999E-2</c:v>
                </c:pt>
                <c:pt idx="5544">
                  <c:v>5.4000000000000003E-3</c:v>
                </c:pt>
                <c:pt idx="5545">
                  <c:v>6.4000000000000003E-3</c:v>
                </c:pt>
                <c:pt idx="5546">
                  <c:v>-1.48E-3</c:v>
                </c:pt>
                <c:pt idx="5547">
                  <c:v>1.132E-2</c:v>
                </c:pt>
                <c:pt idx="5548">
                  <c:v>-5.96E-3</c:v>
                </c:pt>
                <c:pt idx="5549">
                  <c:v>6.9599999999999992E-3</c:v>
                </c:pt>
                <c:pt idx="5550">
                  <c:v>1.3599999999999999E-3</c:v>
                </c:pt>
                <c:pt idx="5551">
                  <c:v>-9.0799999999999995E-3</c:v>
                </c:pt>
                <c:pt idx="5552">
                  <c:v>3.96E-3</c:v>
                </c:pt>
                <c:pt idx="5553">
                  <c:v>1.272E-2</c:v>
                </c:pt>
                <c:pt idx="5554">
                  <c:v>1.0759999999999999E-2</c:v>
                </c:pt>
                <c:pt idx="5555">
                  <c:v>3.0119999999999997E-2</c:v>
                </c:pt>
                <c:pt idx="5556">
                  <c:v>2.9319999999999999E-2</c:v>
                </c:pt>
                <c:pt idx="5557">
                  <c:v>2.3880000000000002E-2</c:v>
                </c:pt>
                <c:pt idx="5558">
                  <c:v>2.5480000000000003E-2</c:v>
                </c:pt>
                <c:pt idx="5559">
                  <c:v>2.6439999999999998E-2</c:v>
                </c:pt>
                <c:pt idx="5560">
                  <c:v>1.38E-2</c:v>
                </c:pt>
                <c:pt idx="5561">
                  <c:v>8.6800000000000002E-3</c:v>
                </c:pt>
                <c:pt idx="5562">
                  <c:v>-4.0000000000000002E-4</c:v>
                </c:pt>
                <c:pt idx="5563">
                  <c:v>9.1999999999999992E-4</c:v>
                </c:pt>
                <c:pt idx="5564">
                  <c:v>1.9599999999999999E-3</c:v>
                </c:pt>
                <c:pt idx="5565">
                  <c:v>-8.0000000000000007E-5</c:v>
                </c:pt>
                <c:pt idx="5566">
                  <c:v>-5.7200000000000003E-3</c:v>
                </c:pt>
                <c:pt idx="5567">
                  <c:v>4.64E-3</c:v>
                </c:pt>
                <c:pt idx="5568">
                  <c:v>-1.64E-3</c:v>
                </c:pt>
                <c:pt idx="5569">
                  <c:v>3.0800000000000003E-3</c:v>
                </c:pt>
                <c:pt idx="5570">
                  <c:v>-3.8E-3</c:v>
                </c:pt>
                <c:pt idx="5571">
                  <c:v>-4.3200000000000001E-3</c:v>
                </c:pt>
                <c:pt idx="5572">
                  <c:v>-4.7600000000000003E-3</c:v>
                </c:pt>
                <c:pt idx="5573">
                  <c:v>-2.8399999999999996E-3</c:v>
                </c:pt>
                <c:pt idx="5574">
                  <c:v>-5.28E-3</c:v>
                </c:pt>
                <c:pt idx="5575">
                  <c:v>-3.4799999999999996E-3</c:v>
                </c:pt>
                <c:pt idx="5576">
                  <c:v>-9.3200000000000002E-3</c:v>
                </c:pt>
                <c:pt idx="5577">
                  <c:v>-1.204E-2</c:v>
                </c:pt>
                <c:pt idx="5578">
                  <c:v>-7.1200000000000005E-3</c:v>
                </c:pt>
                <c:pt idx="5579">
                  <c:v>-8.8000000000000005E-3</c:v>
                </c:pt>
                <c:pt idx="5580">
                  <c:v>-1.0959999999999999E-2</c:v>
                </c:pt>
                <c:pt idx="5581">
                  <c:v>-7.0799999999999995E-3</c:v>
                </c:pt>
                <c:pt idx="5582">
                  <c:v>-1.9599999999999999E-3</c:v>
                </c:pt>
                <c:pt idx="5583">
                  <c:v>-9.7599999999999996E-3</c:v>
                </c:pt>
                <c:pt idx="5584">
                  <c:v>-9.1599999999999997E-3</c:v>
                </c:pt>
                <c:pt idx="5585">
                  <c:v>-1.064E-2</c:v>
                </c:pt>
                <c:pt idx="5586">
                  <c:v>-2.7199999999999998E-3</c:v>
                </c:pt>
                <c:pt idx="5587">
                  <c:v>-2.4399999999999999E-3</c:v>
                </c:pt>
                <c:pt idx="5588">
                  <c:v>-1.6000000000000001E-3</c:v>
                </c:pt>
                <c:pt idx="5589">
                  <c:v>-5.1200000000000004E-3</c:v>
                </c:pt>
                <c:pt idx="5590">
                  <c:v>2.8E-3</c:v>
                </c:pt>
                <c:pt idx="5591">
                  <c:v>5.4799999999999996E-3</c:v>
                </c:pt>
                <c:pt idx="5592">
                  <c:v>9.6799999999999994E-3</c:v>
                </c:pt>
                <c:pt idx="5593">
                  <c:v>6.0400000000000002E-3</c:v>
                </c:pt>
                <c:pt idx="5594">
                  <c:v>3.4399999999999999E-3</c:v>
                </c:pt>
                <c:pt idx="5595">
                  <c:v>2.9199999999999999E-3</c:v>
                </c:pt>
                <c:pt idx="5596">
                  <c:v>5.0400000000000002E-3</c:v>
                </c:pt>
                <c:pt idx="5597">
                  <c:v>1.8399999999999998E-3</c:v>
                </c:pt>
                <c:pt idx="5598">
                  <c:v>1.6000000000000001E-3</c:v>
                </c:pt>
                <c:pt idx="5599">
                  <c:v>4.0000000000000002E-4</c:v>
                </c:pt>
                <c:pt idx="5600">
                  <c:v>-8.0000000000000004E-4</c:v>
                </c:pt>
                <c:pt idx="5601">
                  <c:v>-3.7200000000000002E-3</c:v>
                </c:pt>
                <c:pt idx="5602">
                  <c:v>-2.8E-3</c:v>
                </c:pt>
                <c:pt idx="5603">
                  <c:v>-1.6000000000000001E-3</c:v>
                </c:pt>
                <c:pt idx="5604">
                  <c:v>1.4E-3</c:v>
                </c:pt>
                <c:pt idx="5605">
                  <c:v>-4.1999999999999997E-3</c:v>
                </c:pt>
                <c:pt idx="5606">
                  <c:v>-7.3200000000000001E-3</c:v>
                </c:pt>
                <c:pt idx="5607">
                  <c:v>-8.0000000000000004E-4</c:v>
                </c:pt>
                <c:pt idx="5608">
                  <c:v>-3.3600000000000001E-3</c:v>
                </c:pt>
                <c:pt idx="5609">
                  <c:v>2.0000000000000001E-4</c:v>
                </c:pt>
                <c:pt idx="5610">
                  <c:v>-5.4799999999999996E-3</c:v>
                </c:pt>
                <c:pt idx="5611">
                  <c:v>-1.8399999999999998E-3</c:v>
                </c:pt>
                <c:pt idx="5612">
                  <c:v>-3.0800000000000003E-3</c:v>
                </c:pt>
                <c:pt idx="5613">
                  <c:v>4.4000000000000002E-4</c:v>
                </c:pt>
                <c:pt idx="5614">
                  <c:v>5.5999999999999999E-3</c:v>
                </c:pt>
                <c:pt idx="5615">
                  <c:v>4.4000000000000003E-3</c:v>
                </c:pt>
                <c:pt idx="5616">
                  <c:v>4.0000000000000003E-5</c:v>
                </c:pt>
                <c:pt idx="5617">
                  <c:v>3.2000000000000002E-3</c:v>
                </c:pt>
                <c:pt idx="5618">
                  <c:v>-2.32E-3</c:v>
                </c:pt>
                <c:pt idx="5619">
                  <c:v>2.9199999999999999E-3</c:v>
                </c:pt>
                <c:pt idx="5620">
                  <c:v>-3.7200000000000002E-3</c:v>
                </c:pt>
                <c:pt idx="5621">
                  <c:v>-1.0359999999999999E-2</c:v>
                </c:pt>
                <c:pt idx="5622">
                  <c:v>-1.1479999999999999E-2</c:v>
                </c:pt>
                <c:pt idx="5623">
                  <c:v>-1.256E-2</c:v>
                </c:pt>
                <c:pt idx="5624">
                  <c:v>-1.132E-2</c:v>
                </c:pt>
                <c:pt idx="5625">
                  <c:v>-1.124E-2</c:v>
                </c:pt>
                <c:pt idx="5626">
                  <c:v>-9.5599999999999991E-3</c:v>
                </c:pt>
                <c:pt idx="5627">
                  <c:v>-8.9999999999999993E-3</c:v>
                </c:pt>
                <c:pt idx="5628">
                  <c:v>-8.879999999999999E-3</c:v>
                </c:pt>
                <c:pt idx="5629">
                  <c:v>-3.96E-3</c:v>
                </c:pt>
                <c:pt idx="5630">
                  <c:v>-7.0000000000000001E-3</c:v>
                </c:pt>
                <c:pt idx="5631">
                  <c:v>-3.96E-3</c:v>
                </c:pt>
                <c:pt idx="5632">
                  <c:v>-2.8E-3</c:v>
                </c:pt>
                <c:pt idx="5633">
                  <c:v>9.1999999999999992E-4</c:v>
                </c:pt>
                <c:pt idx="5634">
                  <c:v>-5.0000000000000001E-3</c:v>
                </c:pt>
                <c:pt idx="5635">
                  <c:v>-9.5200000000000007E-3</c:v>
                </c:pt>
                <c:pt idx="5636">
                  <c:v>-5.64E-3</c:v>
                </c:pt>
                <c:pt idx="5637">
                  <c:v>-7.1200000000000005E-3</c:v>
                </c:pt>
                <c:pt idx="5638">
                  <c:v>-1.5199999999999999E-3</c:v>
                </c:pt>
                <c:pt idx="5639">
                  <c:v>-8.2799999999999992E-3</c:v>
                </c:pt>
                <c:pt idx="5640">
                  <c:v>-1.004E-2</c:v>
                </c:pt>
                <c:pt idx="5641">
                  <c:v>-9.1599999999999997E-3</c:v>
                </c:pt>
                <c:pt idx="5642">
                  <c:v>-6.6E-3</c:v>
                </c:pt>
                <c:pt idx="5643">
                  <c:v>-6.4000000000000003E-3</c:v>
                </c:pt>
                <c:pt idx="5644">
                  <c:v>-1.196E-2</c:v>
                </c:pt>
                <c:pt idx="5645">
                  <c:v>-1.804E-2</c:v>
                </c:pt>
                <c:pt idx="5646">
                  <c:v>-1.4159999999999999E-2</c:v>
                </c:pt>
                <c:pt idx="5647">
                  <c:v>-1.5359999999999999E-2</c:v>
                </c:pt>
                <c:pt idx="5648">
                  <c:v>-6.0000000000000001E-3</c:v>
                </c:pt>
                <c:pt idx="5649">
                  <c:v>-2.3600000000000001E-3</c:v>
                </c:pt>
                <c:pt idx="5650">
                  <c:v>-9.1999999999999992E-4</c:v>
                </c:pt>
                <c:pt idx="5651">
                  <c:v>4.1600000000000005E-3</c:v>
                </c:pt>
                <c:pt idx="5652">
                  <c:v>3.5999999999999999E-3</c:v>
                </c:pt>
                <c:pt idx="5653">
                  <c:v>5.1600000000000005E-3</c:v>
                </c:pt>
                <c:pt idx="5654">
                  <c:v>1.6000000000000001E-3</c:v>
                </c:pt>
                <c:pt idx="5655">
                  <c:v>-3.7200000000000002E-3</c:v>
                </c:pt>
                <c:pt idx="5656">
                  <c:v>-4.1999999999999997E-3</c:v>
                </c:pt>
                <c:pt idx="5657">
                  <c:v>-6.7200000000000003E-3</c:v>
                </c:pt>
                <c:pt idx="5658">
                  <c:v>-5.8799999999999998E-3</c:v>
                </c:pt>
                <c:pt idx="5659">
                  <c:v>-7.2400000000000008E-3</c:v>
                </c:pt>
                <c:pt idx="5660">
                  <c:v>-6.6E-3</c:v>
                </c:pt>
                <c:pt idx="5661">
                  <c:v>2.6800000000000001E-3</c:v>
                </c:pt>
                <c:pt idx="5662">
                  <c:v>2.32E-3</c:v>
                </c:pt>
                <c:pt idx="5663">
                  <c:v>-4.0000000000000003E-5</c:v>
                </c:pt>
                <c:pt idx="5664">
                  <c:v>-4.1999999999999997E-3</c:v>
                </c:pt>
                <c:pt idx="5665">
                  <c:v>-3.2399999999999998E-3</c:v>
                </c:pt>
                <c:pt idx="5666">
                  <c:v>1.8800000000000002E-3</c:v>
                </c:pt>
                <c:pt idx="5667">
                  <c:v>-4.8799999999999998E-3</c:v>
                </c:pt>
                <c:pt idx="5668">
                  <c:v>-7.6799999999999993E-3</c:v>
                </c:pt>
                <c:pt idx="5669">
                  <c:v>-4.7999999999999996E-3</c:v>
                </c:pt>
                <c:pt idx="5670">
                  <c:v>-2.5999999999999999E-3</c:v>
                </c:pt>
                <c:pt idx="5671">
                  <c:v>-3.6799999999999997E-3</c:v>
                </c:pt>
                <c:pt idx="5672">
                  <c:v>-9.1999999999999992E-4</c:v>
                </c:pt>
                <c:pt idx="5673">
                  <c:v>-2.5600000000000002E-3</c:v>
                </c:pt>
                <c:pt idx="5674">
                  <c:v>-3.2000000000000003E-4</c:v>
                </c:pt>
                <c:pt idx="5675">
                  <c:v>1.9599999999999999E-3</c:v>
                </c:pt>
                <c:pt idx="5676">
                  <c:v>-6.8799999999999998E-3</c:v>
                </c:pt>
                <c:pt idx="5677">
                  <c:v>-9.3200000000000002E-3</c:v>
                </c:pt>
                <c:pt idx="5678">
                  <c:v>-1.072E-2</c:v>
                </c:pt>
                <c:pt idx="5679">
                  <c:v>-5.28E-3</c:v>
                </c:pt>
                <c:pt idx="5680">
                  <c:v>-1.9640000000000001E-2</c:v>
                </c:pt>
                <c:pt idx="5681">
                  <c:v>-2.1080000000000002E-2</c:v>
                </c:pt>
                <c:pt idx="5682">
                  <c:v>-1.5280000000000002E-2</c:v>
                </c:pt>
                <c:pt idx="5683">
                  <c:v>-2.8119999999999999E-2</c:v>
                </c:pt>
                <c:pt idx="5684">
                  <c:v>-2.6919999999999999E-2</c:v>
                </c:pt>
                <c:pt idx="5685">
                  <c:v>-4.0160000000000001E-2</c:v>
                </c:pt>
                <c:pt idx="5686">
                  <c:v>-5.8920000000000007E-2</c:v>
                </c:pt>
                <c:pt idx="5687">
                  <c:v>-3.4480000000000004E-2</c:v>
                </c:pt>
                <c:pt idx="5688">
                  <c:v>-2.9000000000000001E-2</c:v>
                </c:pt>
                <c:pt idx="5689">
                  <c:v>-2.6519999999999998E-2</c:v>
                </c:pt>
                <c:pt idx="5690">
                  <c:v>-9.5200000000000007E-3</c:v>
                </c:pt>
                <c:pt idx="5691">
                  <c:v>1.316E-2</c:v>
                </c:pt>
                <c:pt idx="5692">
                  <c:v>3.1039999999999998E-2</c:v>
                </c:pt>
                <c:pt idx="5693">
                  <c:v>4.8719999999999999E-2</c:v>
                </c:pt>
                <c:pt idx="5694">
                  <c:v>2.8119999999999999E-2</c:v>
                </c:pt>
                <c:pt idx="5695">
                  <c:v>4.0000000000000002E-4</c:v>
                </c:pt>
                <c:pt idx="5696">
                  <c:v>-1.3519999999999999E-2</c:v>
                </c:pt>
                <c:pt idx="5697">
                  <c:v>-2.1559999999999999E-2</c:v>
                </c:pt>
                <c:pt idx="5698">
                  <c:v>-2.852E-2</c:v>
                </c:pt>
                <c:pt idx="5699">
                  <c:v>-1.7559999999999999E-2</c:v>
                </c:pt>
                <c:pt idx="5700">
                  <c:v>-3.5999999999999997E-2</c:v>
                </c:pt>
                <c:pt idx="5701">
                  <c:v>-1.8080000000000002E-2</c:v>
                </c:pt>
                <c:pt idx="5702">
                  <c:v>-4.9199999999999999E-3</c:v>
                </c:pt>
                <c:pt idx="5703">
                  <c:v>-4.4000000000000003E-3</c:v>
                </c:pt>
                <c:pt idx="5704">
                  <c:v>-1.4E-3</c:v>
                </c:pt>
                <c:pt idx="5705">
                  <c:v>-7.4400000000000004E-3</c:v>
                </c:pt>
                <c:pt idx="5706">
                  <c:v>-7.0000000000000001E-3</c:v>
                </c:pt>
                <c:pt idx="5707">
                  <c:v>-9.1999999999999992E-4</c:v>
                </c:pt>
                <c:pt idx="5708">
                  <c:v>-1.0240000000000001E-2</c:v>
                </c:pt>
                <c:pt idx="5709">
                  <c:v>-1.4519999999999998E-2</c:v>
                </c:pt>
                <c:pt idx="5710">
                  <c:v>4.64E-3</c:v>
                </c:pt>
                <c:pt idx="5711">
                  <c:v>-5.8399999999999997E-3</c:v>
                </c:pt>
                <c:pt idx="5712">
                  <c:v>-7.5999999999999993E-4</c:v>
                </c:pt>
                <c:pt idx="5713">
                  <c:v>-3.4399999999999999E-3</c:v>
                </c:pt>
                <c:pt idx="5714">
                  <c:v>-5.3600000000000002E-3</c:v>
                </c:pt>
                <c:pt idx="5715">
                  <c:v>1.0999999999999999E-2</c:v>
                </c:pt>
                <c:pt idx="5716">
                  <c:v>1.4280000000000001E-2</c:v>
                </c:pt>
                <c:pt idx="5717">
                  <c:v>1.1199999999999999E-3</c:v>
                </c:pt>
                <c:pt idx="5718">
                  <c:v>6.1200000000000004E-3</c:v>
                </c:pt>
                <c:pt idx="5719">
                  <c:v>6.7200000000000003E-3</c:v>
                </c:pt>
                <c:pt idx="5720">
                  <c:v>7.559999999999999E-3</c:v>
                </c:pt>
                <c:pt idx="5721">
                  <c:v>6.2399999999999999E-3</c:v>
                </c:pt>
                <c:pt idx="5722">
                  <c:v>6.6400000000000009E-3</c:v>
                </c:pt>
                <c:pt idx="5723">
                  <c:v>-6.4000000000000005E-4</c:v>
                </c:pt>
                <c:pt idx="5724">
                  <c:v>-4.9199999999999999E-3</c:v>
                </c:pt>
                <c:pt idx="5725">
                  <c:v>-4.1600000000000005E-3</c:v>
                </c:pt>
                <c:pt idx="5726">
                  <c:v>-5.5999999999999999E-3</c:v>
                </c:pt>
                <c:pt idx="5727">
                  <c:v>-1.1440000000000001E-2</c:v>
                </c:pt>
                <c:pt idx="5728">
                  <c:v>-5.7600000000000004E-3</c:v>
                </c:pt>
                <c:pt idx="5729">
                  <c:v>-7.9600000000000001E-3</c:v>
                </c:pt>
                <c:pt idx="5730">
                  <c:v>-7.8399999999999997E-3</c:v>
                </c:pt>
                <c:pt idx="5731">
                  <c:v>2.4399999999999999E-3</c:v>
                </c:pt>
                <c:pt idx="5732">
                  <c:v>-5.7600000000000004E-3</c:v>
                </c:pt>
                <c:pt idx="5733">
                  <c:v>4.0000000000000002E-4</c:v>
                </c:pt>
                <c:pt idx="5734">
                  <c:v>1.5199999999999999E-3</c:v>
                </c:pt>
                <c:pt idx="5735">
                  <c:v>-8.8000000000000003E-4</c:v>
                </c:pt>
                <c:pt idx="5736">
                  <c:v>-1.7919999999999998E-2</c:v>
                </c:pt>
                <c:pt idx="5737">
                  <c:v>-1.8159999999999999E-2</c:v>
                </c:pt>
                <c:pt idx="5738">
                  <c:v>-2.5960000000000004E-2</c:v>
                </c:pt>
                <c:pt idx="5739">
                  <c:v>-5.7200000000000003E-3</c:v>
                </c:pt>
                <c:pt idx="5740">
                  <c:v>-1.7559999999999999E-2</c:v>
                </c:pt>
                <c:pt idx="5741">
                  <c:v>-1.54E-2</c:v>
                </c:pt>
                <c:pt idx="5742">
                  <c:v>-1.9599999999999999E-2</c:v>
                </c:pt>
                <c:pt idx="5743">
                  <c:v>-7.8399999999999997E-3</c:v>
                </c:pt>
                <c:pt idx="5744">
                  <c:v>-4.3200000000000001E-3</c:v>
                </c:pt>
                <c:pt idx="5745">
                  <c:v>2.6800000000000001E-3</c:v>
                </c:pt>
                <c:pt idx="5746">
                  <c:v>-3.9199999999999999E-3</c:v>
                </c:pt>
                <c:pt idx="5747">
                  <c:v>-1.54E-2</c:v>
                </c:pt>
                <c:pt idx="5748">
                  <c:v>-2.48E-3</c:v>
                </c:pt>
                <c:pt idx="5749">
                  <c:v>-7.8399999999999997E-3</c:v>
                </c:pt>
                <c:pt idx="5750">
                  <c:v>1.9599999999999999E-3</c:v>
                </c:pt>
                <c:pt idx="5751">
                  <c:v>7.4400000000000004E-3</c:v>
                </c:pt>
                <c:pt idx="5752">
                  <c:v>7.92E-3</c:v>
                </c:pt>
                <c:pt idx="5753">
                  <c:v>6.9599999999999992E-3</c:v>
                </c:pt>
                <c:pt idx="5754">
                  <c:v>1.5119999999999998E-2</c:v>
                </c:pt>
                <c:pt idx="5755">
                  <c:v>1.0840000000000001E-2</c:v>
                </c:pt>
                <c:pt idx="5756">
                  <c:v>1.584E-2</c:v>
                </c:pt>
                <c:pt idx="5757">
                  <c:v>-7.5999999999999993E-4</c:v>
                </c:pt>
                <c:pt idx="5758">
                  <c:v>-6.4000000000000005E-4</c:v>
                </c:pt>
                <c:pt idx="5759">
                  <c:v>-1.3040000000000001E-2</c:v>
                </c:pt>
                <c:pt idx="5760">
                  <c:v>2.7999999999999998E-4</c:v>
                </c:pt>
                <c:pt idx="5761">
                  <c:v>2.5999999999999999E-3</c:v>
                </c:pt>
                <c:pt idx="5762">
                  <c:v>-7.3200000000000001E-3</c:v>
                </c:pt>
                <c:pt idx="5763">
                  <c:v>-1.84E-2</c:v>
                </c:pt>
                <c:pt idx="5764">
                  <c:v>-4.1600000000000005E-3</c:v>
                </c:pt>
                <c:pt idx="5765">
                  <c:v>3.8E-3</c:v>
                </c:pt>
                <c:pt idx="5766">
                  <c:v>1.3440000000000001E-2</c:v>
                </c:pt>
                <c:pt idx="5767">
                  <c:v>1.38E-2</c:v>
                </c:pt>
                <c:pt idx="5768">
                  <c:v>-9.5599999999999991E-3</c:v>
                </c:pt>
                <c:pt idx="5769">
                  <c:v>1.204E-2</c:v>
                </c:pt>
                <c:pt idx="5770">
                  <c:v>1.2800000000000001E-2</c:v>
                </c:pt>
                <c:pt idx="5771">
                  <c:v>1.0159999999999999E-2</c:v>
                </c:pt>
                <c:pt idx="5772">
                  <c:v>6.0000000000000001E-3</c:v>
                </c:pt>
                <c:pt idx="5773">
                  <c:v>-8.2799999999999992E-3</c:v>
                </c:pt>
                <c:pt idx="5774">
                  <c:v>-4.0799999999999994E-3</c:v>
                </c:pt>
                <c:pt idx="5775">
                  <c:v>-3.1199999999999999E-3</c:v>
                </c:pt>
                <c:pt idx="5776">
                  <c:v>-9.2800000000000001E-3</c:v>
                </c:pt>
                <c:pt idx="5777">
                  <c:v>-9.1999999999999998E-3</c:v>
                </c:pt>
                <c:pt idx="5778">
                  <c:v>-1.5359999999999999E-2</c:v>
                </c:pt>
                <c:pt idx="5779">
                  <c:v>-9.1599999999999997E-3</c:v>
                </c:pt>
                <c:pt idx="5780">
                  <c:v>-7.9600000000000001E-3</c:v>
                </c:pt>
                <c:pt idx="5781">
                  <c:v>-1.0959999999999999E-2</c:v>
                </c:pt>
                <c:pt idx="5782">
                  <c:v>-1.4480000000000002E-2</c:v>
                </c:pt>
                <c:pt idx="5783">
                  <c:v>2.0000000000000001E-4</c:v>
                </c:pt>
                <c:pt idx="5784">
                  <c:v>1.12E-2</c:v>
                </c:pt>
                <c:pt idx="5785">
                  <c:v>1.72E-2</c:v>
                </c:pt>
                <c:pt idx="5786">
                  <c:v>1.524E-2</c:v>
                </c:pt>
                <c:pt idx="5787">
                  <c:v>2.0480000000000002E-2</c:v>
                </c:pt>
                <c:pt idx="5788">
                  <c:v>3.092E-2</c:v>
                </c:pt>
                <c:pt idx="5789">
                  <c:v>3.6760000000000001E-2</c:v>
                </c:pt>
                <c:pt idx="5790">
                  <c:v>3.5160000000000004E-2</c:v>
                </c:pt>
                <c:pt idx="5791">
                  <c:v>2.9680000000000002E-2</c:v>
                </c:pt>
                <c:pt idx="5792">
                  <c:v>2.6880000000000001E-2</c:v>
                </c:pt>
                <c:pt idx="5793">
                  <c:v>3.884E-2</c:v>
                </c:pt>
                <c:pt idx="5794">
                  <c:v>3.288E-2</c:v>
                </c:pt>
                <c:pt idx="5795">
                  <c:v>0.02</c:v>
                </c:pt>
                <c:pt idx="5796">
                  <c:v>2.0480000000000002E-2</c:v>
                </c:pt>
                <c:pt idx="5797">
                  <c:v>1.1359999999999999E-2</c:v>
                </c:pt>
                <c:pt idx="5798">
                  <c:v>1.4280000000000001E-2</c:v>
                </c:pt>
                <c:pt idx="5799">
                  <c:v>1.4959999999999999E-2</c:v>
                </c:pt>
                <c:pt idx="5800">
                  <c:v>-1.8800000000000002E-3</c:v>
                </c:pt>
                <c:pt idx="5801">
                  <c:v>-6.0400000000000002E-3</c:v>
                </c:pt>
                <c:pt idx="5802">
                  <c:v>1.8399999999999998E-3</c:v>
                </c:pt>
                <c:pt idx="5803">
                  <c:v>-1.24E-3</c:v>
                </c:pt>
                <c:pt idx="5804">
                  <c:v>-9.0400000000000012E-3</c:v>
                </c:pt>
                <c:pt idx="5805">
                  <c:v>-7.2400000000000008E-3</c:v>
                </c:pt>
                <c:pt idx="5806">
                  <c:v>-1.1440000000000001E-2</c:v>
                </c:pt>
                <c:pt idx="5807">
                  <c:v>-1.78E-2</c:v>
                </c:pt>
                <c:pt idx="5808">
                  <c:v>-1.0879999999999999E-2</c:v>
                </c:pt>
                <c:pt idx="5809">
                  <c:v>5.2399999999999999E-3</c:v>
                </c:pt>
                <c:pt idx="5810">
                  <c:v>3.8E-3</c:v>
                </c:pt>
                <c:pt idx="5811">
                  <c:v>4.0000000000000003E-5</c:v>
                </c:pt>
                <c:pt idx="5812">
                  <c:v>2.3600000000000001E-3</c:v>
                </c:pt>
                <c:pt idx="5813">
                  <c:v>3.3600000000000001E-3</c:v>
                </c:pt>
                <c:pt idx="5814">
                  <c:v>1.132E-2</c:v>
                </c:pt>
                <c:pt idx="5815">
                  <c:v>8.2000000000000007E-3</c:v>
                </c:pt>
                <c:pt idx="5816">
                  <c:v>-1.4E-3</c:v>
                </c:pt>
                <c:pt idx="5817">
                  <c:v>-2.5999999999999999E-3</c:v>
                </c:pt>
                <c:pt idx="5818">
                  <c:v>-2.8399999999999996E-3</c:v>
                </c:pt>
                <c:pt idx="5819">
                  <c:v>-1.5199999999999999E-3</c:v>
                </c:pt>
                <c:pt idx="5820">
                  <c:v>-3.2000000000000003E-4</c:v>
                </c:pt>
                <c:pt idx="5821">
                  <c:v>-1.5199999999999999E-3</c:v>
                </c:pt>
                <c:pt idx="5822">
                  <c:v>-1E-3</c:v>
                </c:pt>
                <c:pt idx="5823">
                  <c:v>-3.0000000000000001E-3</c:v>
                </c:pt>
                <c:pt idx="5824">
                  <c:v>-9.1999999999999992E-4</c:v>
                </c:pt>
                <c:pt idx="5825">
                  <c:v>-7.5999999999999993E-4</c:v>
                </c:pt>
                <c:pt idx="5826">
                  <c:v>2.8E-3</c:v>
                </c:pt>
                <c:pt idx="5827">
                  <c:v>3.2000000000000003E-4</c:v>
                </c:pt>
                <c:pt idx="5828">
                  <c:v>2.0000000000000001E-4</c:v>
                </c:pt>
                <c:pt idx="5829">
                  <c:v>2.0800000000000003E-3</c:v>
                </c:pt>
                <c:pt idx="5830">
                  <c:v>4.28E-3</c:v>
                </c:pt>
              </c:numCache>
            </c:numRef>
          </c:xVal>
          <c:yVal>
            <c:numRef>
              <c:f>ОБРАБОТКА!$F$2:$F$2162</c:f>
              <c:numCache>
                <c:formatCode>General</c:formatCode>
                <c:ptCount val="2161"/>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5.98</c:v>
                </c:pt>
                <c:pt idx="16">
                  <c:v>5.98</c:v>
                </c:pt>
                <c:pt idx="17">
                  <c:v>6</c:v>
                </c:pt>
                <c:pt idx="18">
                  <c:v>6</c:v>
                </c:pt>
                <c:pt idx="19">
                  <c:v>6</c:v>
                </c:pt>
                <c:pt idx="20">
                  <c:v>6</c:v>
                </c:pt>
                <c:pt idx="21">
                  <c:v>6.01</c:v>
                </c:pt>
                <c:pt idx="22">
                  <c:v>6.01</c:v>
                </c:pt>
                <c:pt idx="23">
                  <c:v>6</c:v>
                </c:pt>
                <c:pt idx="24">
                  <c:v>6</c:v>
                </c:pt>
                <c:pt idx="25">
                  <c:v>6</c:v>
                </c:pt>
                <c:pt idx="26">
                  <c:v>6</c:v>
                </c:pt>
                <c:pt idx="27">
                  <c:v>6</c:v>
                </c:pt>
                <c:pt idx="28">
                  <c:v>6</c:v>
                </c:pt>
                <c:pt idx="29">
                  <c:v>6</c:v>
                </c:pt>
                <c:pt idx="30">
                  <c:v>6</c:v>
                </c:pt>
                <c:pt idx="31">
                  <c:v>6</c:v>
                </c:pt>
                <c:pt idx="32">
                  <c:v>6</c:v>
                </c:pt>
                <c:pt idx="33">
                  <c:v>5.98</c:v>
                </c:pt>
                <c:pt idx="34">
                  <c:v>5.98</c:v>
                </c:pt>
                <c:pt idx="35">
                  <c:v>5.98</c:v>
                </c:pt>
                <c:pt idx="36">
                  <c:v>5.98</c:v>
                </c:pt>
                <c:pt idx="37">
                  <c:v>6</c:v>
                </c:pt>
                <c:pt idx="38">
                  <c:v>6</c:v>
                </c:pt>
                <c:pt idx="39">
                  <c:v>6</c:v>
                </c:pt>
                <c:pt idx="40">
                  <c:v>6</c:v>
                </c:pt>
                <c:pt idx="41">
                  <c:v>6</c:v>
                </c:pt>
                <c:pt idx="42">
                  <c:v>6</c:v>
                </c:pt>
                <c:pt idx="43">
                  <c:v>6</c:v>
                </c:pt>
                <c:pt idx="44">
                  <c:v>6</c:v>
                </c:pt>
                <c:pt idx="45">
                  <c:v>6</c:v>
                </c:pt>
                <c:pt idx="46">
                  <c:v>6</c:v>
                </c:pt>
                <c:pt idx="47">
                  <c:v>6.01</c:v>
                </c:pt>
                <c:pt idx="48">
                  <c:v>6.01</c:v>
                </c:pt>
                <c:pt idx="49">
                  <c:v>6</c:v>
                </c:pt>
                <c:pt idx="50">
                  <c:v>6</c:v>
                </c:pt>
                <c:pt idx="51">
                  <c:v>6</c:v>
                </c:pt>
                <c:pt idx="52">
                  <c:v>6</c:v>
                </c:pt>
                <c:pt idx="53">
                  <c:v>6</c:v>
                </c:pt>
                <c:pt idx="54">
                  <c:v>5.98</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5.98</c:v>
                </c:pt>
                <c:pt idx="74">
                  <c:v>5.98</c:v>
                </c:pt>
                <c:pt idx="75">
                  <c:v>5.98</c:v>
                </c:pt>
                <c:pt idx="76">
                  <c:v>5.98</c:v>
                </c:pt>
                <c:pt idx="77">
                  <c:v>5.98</c:v>
                </c:pt>
                <c:pt idx="78">
                  <c:v>6</c:v>
                </c:pt>
                <c:pt idx="79">
                  <c:v>6</c:v>
                </c:pt>
                <c:pt idx="80">
                  <c:v>6</c:v>
                </c:pt>
                <c:pt idx="81">
                  <c:v>6</c:v>
                </c:pt>
                <c:pt idx="82">
                  <c:v>6</c:v>
                </c:pt>
                <c:pt idx="83">
                  <c:v>5.98</c:v>
                </c:pt>
                <c:pt idx="84">
                  <c:v>5.98</c:v>
                </c:pt>
                <c:pt idx="85">
                  <c:v>5.98</c:v>
                </c:pt>
                <c:pt idx="86">
                  <c:v>5.98</c:v>
                </c:pt>
                <c:pt idx="87">
                  <c:v>5.98</c:v>
                </c:pt>
                <c:pt idx="88">
                  <c:v>5.98</c:v>
                </c:pt>
                <c:pt idx="89">
                  <c:v>5.98</c:v>
                </c:pt>
                <c:pt idx="90">
                  <c:v>6</c:v>
                </c:pt>
                <c:pt idx="91">
                  <c:v>6</c:v>
                </c:pt>
                <c:pt idx="92">
                  <c:v>6</c:v>
                </c:pt>
                <c:pt idx="93">
                  <c:v>6</c:v>
                </c:pt>
                <c:pt idx="94">
                  <c:v>6</c:v>
                </c:pt>
                <c:pt idx="95">
                  <c:v>6</c:v>
                </c:pt>
                <c:pt idx="96">
                  <c:v>6</c:v>
                </c:pt>
                <c:pt idx="97">
                  <c:v>6</c:v>
                </c:pt>
                <c:pt idx="98">
                  <c:v>5.98</c:v>
                </c:pt>
                <c:pt idx="99">
                  <c:v>5.98</c:v>
                </c:pt>
                <c:pt idx="100">
                  <c:v>5.98</c:v>
                </c:pt>
                <c:pt idx="101">
                  <c:v>5.98</c:v>
                </c:pt>
                <c:pt idx="102">
                  <c:v>5.98</c:v>
                </c:pt>
                <c:pt idx="103">
                  <c:v>6</c:v>
                </c:pt>
                <c:pt idx="104">
                  <c:v>6</c:v>
                </c:pt>
                <c:pt idx="105">
                  <c:v>6.01</c:v>
                </c:pt>
                <c:pt idx="106">
                  <c:v>6.01</c:v>
                </c:pt>
                <c:pt idx="107">
                  <c:v>6.01</c:v>
                </c:pt>
                <c:pt idx="108">
                  <c:v>6.01</c:v>
                </c:pt>
                <c:pt idx="109">
                  <c:v>6</c:v>
                </c:pt>
                <c:pt idx="110">
                  <c:v>6.01</c:v>
                </c:pt>
                <c:pt idx="111">
                  <c:v>6</c:v>
                </c:pt>
                <c:pt idx="112">
                  <c:v>6</c:v>
                </c:pt>
                <c:pt idx="113">
                  <c:v>6</c:v>
                </c:pt>
                <c:pt idx="114">
                  <c:v>6</c:v>
                </c:pt>
                <c:pt idx="115">
                  <c:v>6</c:v>
                </c:pt>
                <c:pt idx="116">
                  <c:v>6</c:v>
                </c:pt>
                <c:pt idx="117">
                  <c:v>6.01</c:v>
                </c:pt>
                <c:pt idx="118">
                  <c:v>6.01</c:v>
                </c:pt>
                <c:pt idx="119">
                  <c:v>6.11</c:v>
                </c:pt>
                <c:pt idx="120">
                  <c:v>6.23</c:v>
                </c:pt>
                <c:pt idx="121">
                  <c:v>6.29</c:v>
                </c:pt>
                <c:pt idx="122">
                  <c:v>6.32</c:v>
                </c:pt>
                <c:pt idx="123">
                  <c:v>6.34</c:v>
                </c:pt>
                <c:pt idx="124">
                  <c:v>6.34</c:v>
                </c:pt>
                <c:pt idx="125">
                  <c:v>6.32</c:v>
                </c:pt>
                <c:pt idx="126">
                  <c:v>6.25</c:v>
                </c:pt>
                <c:pt idx="127">
                  <c:v>6.1</c:v>
                </c:pt>
                <c:pt idx="128">
                  <c:v>5.97</c:v>
                </c:pt>
                <c:pt idx="129">
                  <c:v>5.91</c:v>
                </c:pt>
                <c:pt idx="130">
                  <c:v>5.82</c:v>
                </c:pt>
                <c:pt idx="131">
                  <c:v>5.74</c:v>
                </c:pt>
                <c:pt idx="132">
                  <c:v>5.59</c:v>
                </c:pt>
                <c:pt idx="133">
                  <c:v>5.44</c:v>
                </c:pt>
                <c:pt idx="134">
                  <c:v>5.28</c:v>
                </c:pt>
                <c:pt idx="135">
                  <c:v>5.0999999999999996</c:v>
                </c:pt>
                <c:pt idx="136">
                  <c:v>4.9700000000000006</c:v>
                </c:pt>
                <c:pt idx="137">
                  <c:v>4.8600000000000003</c:v>
                </c:pt>
                <c:pt idx="138">
                  <c:v>4.76</c:v>
                </c:pt>
                <c:pt idx="139">
                  <c:v>4.59</c:v>
                </c:pt>
                <c:pt idx="140">
                  <c:v>4.5199999999999996</c:v>
                </c:pt>
                <c:pt idx="141">
                  <c:v>4.43</c:v>
                </c:pt>
                <c:pt idx="142">
                  <c:v>4.37</c:v>
                </c:pt>
                <c:pt idx="143">
                  <c:v>4.3100000000000005</c:v>
                </c:pt>
                <c:pt idx="144">
                  <c:v>4.3</c:v>
                </c:pt>
                <c:pt idx="145">
                  <c:v>4.3100000000000005</c:v>
                </c:pt>
                <c:pt idx="146">
                  <c:v>4.34</c:v>
                </c:pt>
                <c:pt idx="147">
                  <c:v>4.4000000000000004</c:v>
                </c:pt>
                <c:pt idx="148">
                  <c:v>4.46</c:v>
                </c:pt>
                <c:pt idx="149">
                  <c:v>4.53</c:v>
                </c:pt>
                <c:pt idx="150">
                  <c:v>4.5600000000000005</c:v>
                </c:pt>
                <c:pt idx="151">
                  <c:v>4.58</c:v>
                </c:pt>
                <c:pt idx="152">
                  <c:v>4.55</c:v>
                </c:pt>
                <c:pt idx="153">
                  <c:v>4.55</c:v>
                </c:pt>
                <c:pt idx="154">
                  <c:v>3.8600000000000003</c:v>
                </c:pt>
                <c:pt idx="155">
                  <c:v>3.22</c:v>
                </c:pt>
                <c:pt idx="156">
                  <c:v>2.5200000000000005</c:v>
                </c:pt>
                <c:pt idx="157">
                  <c:v>1.83</c:v>
                </c:pt>
                <c:pt idx="158">
                  <c:v>1.3900000000000006</c:v>
                </c:pt>
                <c:pt idx="159">
                  <c:v>0.95000000000000018</c:v>
                </c:pt>
                <c:pt idx="160">
                  <c:v>0.34000000000000075</c:v>
                </c:pt>
                <c:pt idx="161">
                  <c:v>7.0000000000000284E-2</c:v>
                </c:pt>
                <c:pt idx="162">
                  <c:v>7.0000000000000284E-2</c:v>
                </c:pt>
                <c:pt idx="163">
                  <c:v>4.0000000000000924E-2</c:v>
                </c:pt>
                <c:pt idx="164">
                  <c:v>5.9999999999999609E-2</c:v>
                </c:pt>
                <c:pt idx="165">
                  <c:v>5.9999999999999609E-2</c:v>
                </c:pt>
                <c:pt idx="166">
                  <c:v>5.9999999999999609E-2</c:v>
                </c:pt>
                <c:pt idx="167">
                  <c:v>7.0000000000000284E-2</c:v>
                </c:pt>
                <c:pt idx="168">
                  <c:v>7.0000000000000284E-2</c:v>
                </c:pt>
                <c:pt idx="169">
                  <c:v>7.0000000000000284E-2</c:v>
                </c:pt>
                <c:pt idx="170">
                  <c:v>7.0000000000000284E-2</c:v>
                </c:pt>
                <c:pt idx="171">
                  <c:v>7.0000000000000284E-2</c:v>
                </c:pt>
                <c:pt idx="172">
                  <c:v>7.0000000000000284E-2</c:v>
                </c:pt>
                <c:pt idx="173">
                  <c:v>7.0000000000000284E-2</c:v>
                </c:pt>
                <c:pt idx="174">
                  <c:v>7.0000000000000284E-2</c:v>
                </c:pt>
                <c:pt idx="175">
                  <c:v>7.0000000000000284E-2</c:v>
                </c:pt>
                <c:pt idx="176">
                  <c:v>9.0000000000000746E-2</c:v>
                </c:pt>
                <c:pt idx="177">
                  <c:v>9.0000000000000746E-2</c:v>
                </c:pt>
                <c:pt idx="178">
                  <c:v>9.0000000000000746E-2</c:v>
                </c:pt>
                <c:pt idx="179">
                  <c:v>9.0000000000000746E-2</c:v>
                </c:pt>
                <c:pt idx="180">
                  <c:v>9.0000000000000746E-2</c:v>
                </c:pt>
                <c:pt idx="181">
                  <c:v>9.0000000000000746E-2</c:v>
                </c:pt>
                <c:pt idx="182">
                  <c:v>9.0000000000000746E-2</c:v>
                </c:pt>
                <c:pt idx="183">
                  <c:v>9.0000000000000746E-2</c:v>
                </c:pt>
                <c:pt idx="184">
                  <c:v>7.0000000000000284E-2</c:v>
                </c:pt>
                <c:pt idx="185">
                  <c:v>7.0000000000000284E-2</c:v>
                </c:pt>
                <c:pt idx="186">
                  <c:v>7.0000000000000284E-2</c:v>
                </c:pt>
                <c:pt idx="187">
                  <c:v>5.9999999999999609E-2</c:v>
                </c:pt>
                <c:pt idx="188">
                  <c:v>7.0000000000000284E-2</c:v>
                </c:pt>
                <c:pt idx="189">
                  <c:v>7.0000000000000284E-2</c:v>
                </c:pt>
                <c:pt idx="190">
                  <c:v>7.0000000000000284E-2</c:v>
                </c:pt>
                <c:pt idx="191">
                  <c:v>9.0000000000000746E-2</c:v>
                </c:pt>
                <c:pt idx="192">
                  <c:v>9.0000000000000746E-2</c:v>
                </c:pt>
                <c:pt idx="193">
                  <c:v>9.0000000000000746E-2</c:v>
                </c:pt>
                <c:pt idx="194">
                  <c:v>9.0000000000000746E-2</c:v>
                </c:pt>
                <c:pt idx="195">
                  <c:v>9.0000000000000746E-2</c:v>
                </c:pt>
                <c:pt idx="196">
                  <c:v>9.0000000000000746E-2</c:v>
                </c:pt>
                <c:pt idx="197">
                  <c:v>9.0000000000000746E-2</c:v>
                </c:pt>
                <c:pt idx="198">
                  <c:v>9.0000000000000746E-2</c:v>
                </c:pt>
                <c:pt idx="199">
                  <c:v>7.0000000000000284E-2</c:v>
                </c:pt>
                <c:pt idx="200">
                  <c:v>7.0000000000000284E-2</c:v>
                </c:pt>
                <c:pt idx="201">
                  <c:v>7.0000000000000284E-2</c:v>
                </c:pt>
                <c:pt idx="202">
                  <c:v>7.0000000000000284E-2</c:v>
                </c:pt>
                <c:pt idx="203">
                  <c:v>7.0000000000000284E-2</c:v>
                </c:pt>
                <c:pt idx="204">
                  <c:v>5.9999999999999609E-2</c:v>
                </c:pt>
                <c:pt idx="205">
                  <c:v>5.9999999999999609E-2</c:v>
                </c:pt>
                <c:pt idx="206">
                  <c:v>4.0000000000000924E-2</c:v>
                </c:pt>
                <c:pt idx="207">
                  <c:v>4.0000000000000924E-2</c:v>
                </c:pt>
                <c:pt idx="208">
                  <c:v>5.9999999999999609E-2</c:v>
                </c:pt>
                <c:pt idx="209">
                  <c:v>5.9999999999999609E-2</c:v>
                </c:pt>
                <c:pt idx="210">
                  <c:v>5.9999999999999609E-2</c:v>
                </c:pt>
                <c:pt idx="211">
                  <c:v>5.9999999999999609E-2</c:v>
                </c:pt>
                <c:pt idx="212">
                  <c:v>5.9999999999999609E-2</c:v>
                </c:pt>
                <c:pt idx="213">
                  <c:v>5.9999999999999609E-2</c:v>
                </c:pt>
                <c:pt idx="214">
                  <c:v>5.9999999999999609E-2</c:v>
                </c:pt>
                <c:pt idx="215">
                  <c:v>5.9999999999999609E-2</c:v>
                </c:pt>
                <c:pt idx="216">
                  <c:v>5.9999999999999609E-2</c:v>
                </c:pt>
                <c:pt idx="217">
                  <c:v>5.9999999999999609E-2</c:v>
                </c:pt>
                <c:pt idx="218">
                  <c:v>5.9999999999999609E-2</c:v>
                </c:pt>
                <c:pt idx="219">
                  <c:v>5.9999999999999609E-2</c:v>
                </c:pt>
                <c:pt idx="220">
                  <c:v>4.0000000000000924E-2</c:v>
                </c:pt>
                <c:pt idx="221">
                  <c:v>2.9999999999999361E-2</c:v>
                </c:pt>
                <c:pt idx="222">
                  <c:v>2.9999999999999361E-2</c:v>
                </c:pt>
                <c:pt idx="223">
                  <c:v>2.9999999999999361E-2</c:v>
                </c:pt>
                <c:pt idx="224">
                  <c:v>2.0000000000000462E-2</c:v>
                </c:pt>
                <c:pt idx="225">
                  <c:v>2.9999999999999361E-2</c:v>
                </c:pt>
                <c:pt idx="226">
                  <c:v>2.9999999999999361E-2</c:v>
                </c:pt>
                <c:pt idx="227">
                  <c:v>4.0000000000000924E-2</c:v>
                </c:pt>
                <c:pt idx="228">
                  <c:v>5.9999999999999609E-2</c:v>
                </c:pt>
                <c:pt idx="229">
                  <c:v>4.0000000000000924E-2</c:v>
                </c:pt>
                <c:pt idx="230">
                  <c:v>4.0000000000000924E-2</c:v>
                </c:pt>
                <c:pt idx="231">
                  <c:v>4.0000000000000924E-2</c:v>
                </c:pt>
                <c:pt idx="232">
                  <c:v>4.0000000000000924E-2</c:v>
                </c:pt>
                <c:pt idx="233">
                  <c:v>4.0000000000000924E-2</c:v>
                </c:pt>
                <c:pt idx="234">
                  <c:v>4.0000000000000924E-2</c:v>
                </c:pt>
                <c:pt idx="235">
                  <c:v>2.9999999999999361E-2</c:v>
                </c:pt>
                <c:pt idx="236">
                  <c:v>4.0000000000000924E-2</c:v>
                </c:pt>
                <c:pt idx="237">
                  <c:v>2.9999999999999361E-2</c:v>
                </c:pt>
                <c:pt idx="238">
                  <c:v>4.0000000000000924E-2</c:v>
                </c:pt>
                <c:pt idx="239">
                  <c:v>4.0000000000000924E-2</c:v>
                </c:pt>
                <c:pt idx="240">
                  <c:v>2.9999999999999361E-2</c:v>
                </c:pt>
                <c:pt idx="241">
                  <c:v>2.9999999999999361E-2</c:v>
                </c:pt>
                <c:pt idx="242">
                  <c:v>2.9999999999999361E-2</c:v>
                </c:pt>
                <c:pt idx="243">
                  <c:v>2.9999999999999361E-2</c:v>
                </c:pt>
                <c:pt idx="244">
                  <c:v>4.0000000000000924E-2</c:v>
                </c:pt>
                <c:pt idx="245">
                  <c:v>4.0000000000000924E-2</c:v>
                </c:pt>
                <c:pt idx="246">
                  <c:v>5.9999999999999609E-2</c:v>
                </c:pt>
                <c:pt idx="247">
                  <c:v>4.0000000000000924E-2</c:v>
                </c:pt>
                <c:pt idx="248">
                  <c:v>4.0000000000000924E-2</c:v>
                </c:pt>
                <c:pt idx="249">
                  <c:v>4.0000000000000924E-2</c:v>
                </c:pt>
                <c:pt idx="250">
                  <c:v>4.0000000000000924E-2</c:v>
                </c:pt>
                <c:pt idx="251">
                  <c:v>5.9999999999999609E-2</c:v>
                </c:pt>
                <c:pt idx="252">
                  <c:v>5.9999999999999609E-2</c:v>
                </c:pt>
                <c:pt idx="253">
                  <c:v>4.0000000000000924E-2</c:v>
                </c:pt>
                <c:pt idx="254">
                  <c:v>4.0000000000000924E-2</c:v>
                </c:pt>
                <c:pt idx="255">
                  <c:v>5.9999999999999609E-2</c:v>
                </c:pt>
                <c:pt idx="256">
                  <c:v>5.9999999999999609E-2</c:v>
                </c:pt>
                <c:pt idx="257">
                  <c:v>5.9999999999999609E-2</c:v>
                </c:pt>
                <c:pt idx="258">
                  <c:v>4.0000000000000924E-2</c:v>
                </c:pt>
                <c:pt idx="259">
                  <c:v>4.0000000000000924E-2</c:v>
                </c:pt>
                <c:pt idx="260">
                  <c:v>4.0000000000000924E-2</c:v>
                </c:pt>
                <c:pt idx="261">
                  <c:v>5.9999999999999609E-2</c:v>
                </c:pt>
                <c:pt idx="262">
                  <c:v>5.9999999999999609E-2</c:v>
                </c:pt>
                <c:pt idx="263">
                  <c:v>5.9999999999999609E-2</c:v>
                </c:pt>
                <c:pt idx="264">
                  <c:v>5.9999999999999609E-2</c:v>
                </c:pt>
                <c:pt idx="265">
                  <c:v>5.9999999999999609E-2</c:v>
                </c:pt>
                <c:pt idx="266">
                  <c:v>5.9999999999999609E-2</c:v>
                </c:pt>
                <c:pt idx="267">
                  <c:v>4.0000000000000924E-2</c:v>
                </c:pt>
                <c:pt idx="268">
                  <c:v>4.0000000000000924E-2</c:v>
                </c:pt>
                <c:pt idx="269">
                  <c:v>4.0000000000000924E-2</c:v>
                </c:pt>
                <c:pt idx="270">
                  <c:v>4.0000000000000924E-2</c:v>
                </c:pt>
                <c:pt idx="271">
                  <c:v>4.0000000000000924E-2</c:v>
                </c:pt>
                <c:pt idx="272">
                  <c:v>4.0000000000000924E-2</c:v>
                </c:pt>
                <c:pt idx="273">
                  <c:v>4.0000000000000924E-2</c:v>
                </c:pt>
                <c:pt idx="274">
                  <c:v>4.0000000000000924E-2</c:v>
                </c:pt>
                <c:pt idx="275">
                  <c:v>4.0000000000000924E-2</c:v>
                </c:pt>
                <c:pt idx="276">
                  <c:v>4.0000000000000924E-2</c:v>
                </c:pt>
                <c:pt idx="277">
                  <c:v>4.0000000000000924E-2</c:v>
                </c:pt>
                <c:pt idx="278">
                  <c:v>4.0000000000000924E-2</c:v>
                </c:pt>
                <c:pt idx="279">
                  <c:v>4.0000000000000924E-2</c:v>
                </c:pt>
                <c:pt idx="280">
                  <c:v>4.0000000000000924E-2</c:v>
                </c:pt>
                <c:pt idx="281">
                  <c:v>2.9999999999999361E-2</c:v>
                </c:pt>
                <c:pt idx="282">
                  <c:v>5.9999999999999609E-2</c:v>
                </c:pt>
                <c:pt idx="283">
                  <c:v>5.9999999999999609E-2</c:v>
                </c:pt>
                <c:pt idx="284">
                  <c:v>4.0000000000000924E-2</c:v>
                </c:pt>
                <c:pt idx="285">
                  <c:v>4.0000000000000924E-2</c:v>
                </c:pt>
                <c:pt idx="286">
                  <c:v>4.0000000000000924E-2</c:v>
                </c:pt>
                <c:pt idx="287">
                  <c:v>4.0000000000000924E-2</c:v>
                </c:pt>
                <c:pt idx="288">
                  <c:v>4.0000000000000924E-2</c:v>
                </c:pt>
                <c:pt idx="289">
                  <c:v>4.0000000000000924E-2</c:v>
                </c:pt>
                <c:pt idx="290">
                  <c:v>4.0000000000000924E-2</c:v>
                </c:pt>
                <c:pt idx="291">
                  <c:v>4.0000000000000924E-2</c:v>
                </c:pt>
                <c:pt idx="292">
                  <c:v>4.0000000000000924E-2</c:v>
                </c:pt>
                <c:pt idx="293">
                  <c:v>4.0000000000000924E-2</c:v>
                </c:pt>
                <c:pt idx="294">
                  <c:v>4.0000000000000924E-2</c:v>
                </c:pt>
                <c:pt idx="295">
                  <c:v>2.9999999999999361E-2</c:v>
                </c:pt>
                <c:pt idx="296">
                  <c:v>4.0000000000000924E-2</c:v>
                </c:pt>
                <c:pt idx="297">
                  <c:v>4.0000000000000924E-2</c:v>
                </c:pt>
                <c:pt idx="298">
                  <c:v>4.0000000000000924E-2</c:v>
                </c:pt>
                <c:pt idx="299">
                  <c:v>4.0000000000000924E-2</c:v>
                </c:pt>
                <c:pt idx="300">
                  <c:v>4.0000000000000924E-2</c:v>
                </c:pt>
                <c:pt idx="301">
                  <c:v>4.0000000000000924E-2</c:v>
                </c:pt>
                <c:pt idx="302">
                  <c:v>4.0000000000000924E-2</c:v>
                </c:pt>
                <c:pt idx="303">
                  <c:v>4.0000000000000924E-2</c:v>
                </c:pt>
                <c:pt idx="304">
                  <c:v>4.0000000000000924E-2</c:v>
                </c:pt>
                <c:pt idx="305">
                  <c:v>4.0000000000000924E-2</c:v>
                </c:pt>
                <c:pt idx="306">
                  <c:v>2.9999999999999361E-2</c:v>
                </c:pt>
                <c:pt idx="307">
                  <c:v>2.9999999999999361E-2</c:v>
                </c:pt>
                <c:pt idx="308">
                  <c:v>2.9999999999999361E-2</c:v>
                </c:pt>
                <c:pt idx="309">
                  <c:v>2.9999999999999361E-2</c:v>
                </c:pt>
                <c:pt idx="310">
                  <c:v>2.9999999999999361E-2</c:v>
                </c:pt>
                <c:pt idx="311">
                  <c:v>2.9999999999999361E-2</c:v>
                </c:pt>
                <c:pt idx="312">
                  <c:v>2.9999999999999361E-2</c:v>
                </c:pt>
                <c:pt idx="313">
                  <c:v>2.9999999999999361E-2</c:v>
                </c:pt>
                <c:pt idx="314">
                  <c:v>2.9999999999999361E-2</c:v>
                </c:pt>
                <c:pt idx="315">
                  <c:v>2.9999999999999361E-2</c:v>
                </c:pt>
                <c:pt idx="316">
                  <c:v>2.9999999999999361E-2</c:v>
                </c:pt>
                <c:pt idx="317">
                  <c:v>2.9999999999999361E-2</c:v>
                </c:pt>
                <c:pt idx="318">
                  <c:v>2.9999999999999361E-2</c:v>
                </c:pt>
                <c:pt idx="319">
                  <c:v>2.9999999999999361E-2</c:v>
                </c:pt>
                <c:pt idx="320">
                  <c:v>2.9999999999999361E-2</c:v>
                </c:pt>
                <c:pt idx="321">
                  <c:v>2.9999999999999361E-2</c:v>
                </c:pt>
                <c:pt idx="322">
                  <c:v>2.9999999999999361E-2</c:v>
                </c:pt>
                <c:pt idx="323">
                  <c:v>2.9999999999999361E-2</c:v>
                </c:pt>
                <c:pt idx="324">
                  <c:v>2.9999999999999361E-2</c:v>
                </c:pt>
                <c:pt idx="325">
                  <c:v>2.9999999999999361E-2</c:v>
                </c:pt>
                <c:pt idx="326">
                  <c:v>2.9999999999999361E-2</c:v>
                </c:pt>
                <c:pt idx="327">
                  <c:v>2.9999999999999361E-2</c:v>
                </c:pt>
                <c:pt idx="328">
                  <c:v>2.9999999999999361E-2</c:v>
                </c:pt>
                <c:pt idx="329">
                  <c:v>2.9999999999999361E-2</c:v>
                </c:pt>
                <c:pt idx="330">
                  <c:v>2.9999999999999361E-2</c:v>
                </c:pt>
                <c:pt idx="331">
                  <c:v>2.9999999999999361E-2</c:v>
                </c:pt>
                <c:pt idx="332">
                  <c:v>2.9999999999999361E-2</c:v>
                </c:pt>
                <c:pt idx="333">
                  <c:v>2.9999999999999361E-2</c:v>
                </c:pt>
                <c:pt idx="334">
                  <c:v>2.9999999999999361E-2</c:v>
                </c:pt>
                <c:pt idx="335">
                  <c:v>2.9999999999999361E-2</c:v>
                </c:pt>
                <c:pt idx="336">
                  <c:v>2.9999999999999361E-2</c:v>
                </c:pt>
                <c:pt idx="337">
                  <c:v>2.9999999999999361E-2</c:v>
                </c:pt>
                <c:pt idx="338">
                  <c:v>2.9999999999999361E-2</c:v>
                </c:pt>
                <c:pt idx="339">
                  <c:v>2.0000000000000462E-2</c:v>
                </c:pt>
                <c:pt idx="340">
                  <c:v>2.0000000000000462E-2</c:v>
                </c:pt>
                <c:pt idx="341">
                  <c:v>2.0000000000000462E-2</c:v>
                </c:pt>
                <c:pt idx="342">
                  <c:v>2.9999999999999361E-2</c:v>
                </c:pt>
                <c:pt idx="343">
                  <c:v>2.0000000000000462E-2</c:v>
                </c:pt>
                <c:pt idx="344">
                  <c:v>2.9999999999999361E-2</c:v>
                </c:pt>
                <c:pt idx="345">
                  <c:v>2.9999999999999361E-2</c:v>
                </c:pt>
                <c:pt idx="346">
                  <c:v>2.9999999999999361E-2</c:v>
                </c:pt>
                <c:pt idx="347">
                  <c:v>4.0000000000000924E-2</c:v>
                </c:pt>
                <c:pt idx="348">
                  <c:v>4.0000000000000924E-2</c:v>
                </c:pt>
                <c:pt idx="349">
                  <c:v>2.9999999999999361E-2</c:v>
                </c:pt>
                <c:pt idx="350">
                  <c:v>4.0000000000000924E-2</c:v>
                </c:pt>
                <c:pt idx="351">
                  <c:v>2.9999999999999361E-2</c:v>
                </c:pt>
                <c:pt idx="352">
                  <c:v>2.9999999999999361E-2</c:v>
                </c:pt>
                <c:pt idx="353">
                  <c:v>2.9999999999999361E-2</c:v>
                </c:pt>
                <c:pt idx="354">
                  <c:v>2.0000000000000462E-2</c:v>
                </c:pt>
                <c:pt idx="355">
                  <c:v>2.0000000000000462E-2</c:v>
                </c:pt>
                <c:pt idx="356">
                  <c:v>2.0000000000000462E-2</c:v>
                </c:pt>
                <c:pt idx="357">
                  <c:v>0</c:v>
                </c:pt>
                <c:pt idx="358">
                  <c:v>0</c:v>
                </c:pt>
                <c:pt idx="359">
                  <c:v>0</c:v>
                </c:pt>
                <c:pt idx="360">
                  <c:v>0</c:v>
                </c:pt>
                <c:pt idx="361">
                  <c:v>2.0000000000000462E-2</c:v>
                </c:pt>
                <c:pt idx="362">
                  <c:v>2.0000000000000462E-2</c:v>
                </c:pt>
                <c:pt idx="363">
                  <c:v>0</c:v>
                </c:pt>
                <c:pt idx="364">
                  <c:v>0</c:v>
                </c:pt>
                <c:pt idx="365">
                  <c:v>2.0000000000000462E-2</c:v>
                </c:pt>
                <c:pt idx="366">
                  <c:v>2.0000000000000462E-2</c:v>
                </c:pt>
                <c:pt idx="367">
                  <c:v>2.0000000000000462E-2</c:v>
                </c:pt>
                <c:pt idx="368">
                  <c:v>2.0000000000000462E-2</c:v>
                </c:pt>
                <c:pt idx="369">
                  <c:v>2.0000000000000462E-2</c:v>
                </c:pt>
                <c:pt idx="370">
                  <c:v>2.0000000000000462E-2</c:v>
                </c:pt>
                <c:pt idx="371">
                  <c:v>2.0000000000000462E-2</c:v>
                </c:pt>
                <c:pt idx="372">
                  <c:v>2.0000000000000462E-2</c:v>
                </c:pt>
                <c:pt idx="373">
                  <c:v>2.0000000000000462E-2</c:v>
                </c:pt>
                <c:pt idx="374">
                  <c:v>2.0000000000000462E-2</c:v>
                </c:pt>
                <c:pt idx="375">
                  <c:v>2.0000000000000462E-2</c:v>
                </c:pt>
                <c:pt idx="376">
                  <c:v>2.0000000000000462E-2</c:v>
                </c:pt>
                <c:pt idx="377">
                  <c:v>2.9999999999999361E-2</c:v>
                </c:pt>
                <c:pt idx="378">
                  <c:v>2.9999999999999361E-2</c:v>
                </c:pt>
                <c:pt idx="379">
                  <c:v>2.9999999999999361E-2</c:v>
                </c:pt>
                <c:pt idx="380">
                  <c:v>2.9999999999999361E-2</c:v>
                </c:pt>
                <c:pt idx="381">
                  <c:v>2.9999999999999361E-2</c:v>
                </c:pt>
                <c:pt idx="382">
                  <c:v>2.0000000000000462E-2</c:v>
                </c:pt>
                <c:pt idx="383">
                  <c:v>2.0000000000000462E-2</c:v>
                </c:pt>
                <c:pt idx="384">
                  <c:v>2.0000000000000462E-2</c:v>
                </c:pt>
                <c:pt idx="385">
                  <c:v>2.0000000000000462E-2</c:v>
                </c:pt>
                <c:pt idx="386">
                  <c:v>2.0000000000000462E-2</c:v>
                </c:pt>
                <c:pt idx="387">
                  <c:v>2.0000000000000462E-2</c:v>
                </c:pt>
                <c:pt idx="388">
                  <c:v>2.9999999999999361E-2</c:v>
                </c:pt>
                <c:pt idx="389">
                  <c:v>2.9999999999999361E-2</c:v>
                </c:pt>
                <c:pt idx="390">
                  <c:v>2.9999999999999361E-2</c:v>
                </c:pt>
                <c:pt idx="391">
                  <c:v>2.9999999999999361E-2</c:v>
                </c:pt>
                <c:pt idx="392">
                  <c:v>2.9999999999999361E-2</c:v>
                </c:pt>
                <c:pt idx="393">
                  <c:v>2.9999999999999361E-2</c:v>
                </c:pt>
                <c:pt idx="394">
                  <c:v>2.9999999999999361E-2</c:v>
                </c:pt>
                <c:pt idx="395">
                  <c:v>2.9999999999999361E-2</c:v>
                </c:pt>
                <c:pt idx="396">
                  <c:v>2.9999999999999361E-2</c:v>
                </c:pt>
                <c:pt idx="397">
                  <c:v>2.9999999999999361E-2</c:v>
                </c:pt>
                <c:pt idx="398">
                  <c:v>2.9999999999999361E-2</c:v>
                </c:pt>
                <c:pt idx="399">
                  <c:v>2.9999999999999361E-2</c:v>
                </c:pt>
                <c:pt idx="400">
                  <c:v>2.9999999999999361E-2</c:v>
                </c:pt>
                <c:pt idx="401">
                  <c:v>2.9999999999999361E-2</c:v>
                </c:pt>
                <c:pt idx="402">
                  <c:v>2.0000000000000462E-2</c:v>
                </c:pt>
                <c:pt idx="403">
                  <c:v>2.0000000000000462E-2</c:v>
                </c:pt>
                <c:pt idx="404">
                  <c:v>2.0000000000000462E-2</c:v>
                </c:pt>
                <c:pt idx="405">
                  <c:v>2.0000000000000462E-2</c:v>
                </c:pt>
                <c:pt idx="406">
                  <c:v>2.0000000000000462E-2</c:v>
                </c:pt>
                <c:pt idx="407">
                  <c:v>2.0000000000000462E-2</c:v>
                </c:pt>
                <c:pt idx="408">
                  <c:v>2.0000000000000462E-2</c:v>
                </c:pt>
                <c:pt idx="409">
                  <c:v>2.0000000000000462E-2</c:v>
                </c:pt>
                <c:pt idx="410">
                  <c:v>2.9999999999999361E-2</c:v>
                </c:pt>
                <c:pt idx="411">
                  <c:v>2.0000000000000462E-2</c:v>
                </c:pt>
                <c:pt idx="412">
                  <c:v>2.9999999999999361E-2</c:v>
                </c:pt>
                <c:pt idx="413">
                  <c:v>2.0000000000000462E-2</c:v>
                </c:pt>
                <c:pt idx="414">
                  <c:v>2.0000000000000462E-2</c:v>
                </c:pt>
                <c:pt idx="415">
                  <c:v>2.9999999999999361E-2</c:v>
                </c:pt>
                <c:pt idx="416">
                  <c:v>2.9999999999999361E-2</c:v>
                </c:pt>
                <c:pt idx="417">
                  <c:v>2.0000000000000462E-2</c:v>
                </c:pt>
                <c:pt idx="418">
                  <c:v>2.0000000000000462E-2</c:v>
                </c:pt>
                <c:pt idx="419">
                  <c:v>2.0000000000000462E-2</c:v>
                </c:pt>
                <c:pt idx="420">
                  <c:v>2.0000000000000462E-2</c:v>
                </c:pt>
                <c:pt idx="421">
                  <c:v>0</c:v>
                </c:pt>
                <c:pt idx="422">
                  <c:v>0</c:v>
                </c:pt>
                <c:pt idx="423">
                  <c:v>0</c:v>
                </c:pt>
                <c:pt idx="424">
                  <c:v>2.0000000000000462E-2</c:v>
                </c:pt>
                <c:pt idx="425">
                  <c:v>0</c:v>
                </c:pt>
                <c:pt idx="426">
                  <c:v>0</c:v>
                </c:pt>
                <c:pt idx="427">
                  <c:v>0</c:v>
                </c:pt>
                <c:pt idx="428">
                  <c:v>0</c:v>
                </c:pt>
                <c:pt idx="429">
                  <c:v>2.0000000000000462E-2</c:v>
                </c:pt>
                <c:pt idx="430">
                  <c:v>2.0000000000000462E-2</c:v>
                </c:pt>
                <c:pt idx="431">
                  <c:v>2.0000000000000462E-2</c:v>
                </c:pt>
                <c:pt idx="432">
                  <c:v>2.9999999999999361E-2</c:v>
                </c:pt>
                <c:pt idx="433">
                  <c:v>2.9999999999999361E-2</c:v>
                </c:pt>
                <c:pt idx="434">
                  <c:v>2.9999999999999361E-2</c:v>
                </c:pt>
                <c:pt idx="435">
                  <c:v>2.9999999999999361E-2</c:v>
                </c:pt>
                <c:pt idx="436">
                  <c:v>2.9999999999999361E-2</c:v>
                </c:pt>
                <c:pt idx="437">
                  <c:v>2.0000000000000462E-2</c:v>
                </c:pt>
                <c:pt idx="438">
                  <c:v>2.9999999999999361E-2</c:v>
                </c:pt>
                <c:pt idx="439">
                  <c:v>2.0000000000000462E-2</c:v>
                </c:pt>
                <c:pt idx="440">
                  <c:v>2.0000000000000462E-2</c:v>
                </c:pt>
                <c:pt idx="441">
                  <c:v>2.0000000000000462E-2</c:v>
                </c:pt>
                <c:pt idx="442">
                  <c:v>2.0000000000000462E-2</c:v>
                </c:pt>
                <c:pt idx="443">
                  <c:v>2.0000000000000462E-2</c:v>
                </c:pt>
                <c:pt idx="444">
                  <c:v>0</c:v>
                </c:pt>
                <c:pt idx="445">
                  <c:v>0</c:v>
                </c:pt>
                <c:pt idx="446">
                  <c:v>2.0000000000000462E-2</c:v>
                </c:pt>
                <c:pt idx="447">
                  <c:v>2.9999999999999361E-2</c:v>
                </c:pt>
                <c:pt idx="448">
                  <c:v>4.0000000000000924E-2</c:v>
                </c:pt>
                <c:pt idx="449">
                  <c:v>5.9999999999999609E-2</c:v>
                </c:pt>
                <c:pt idx="450">
                  <c:v>7.0000000000000284E-2</c:v>
                </c:pt>
                <c:pt idx="451">
                  <c:v>7.0000000000000284E-2</c:v>
                </c:pt>
                <c:pt idx="452">
                  <c:v>9.0000000000000746E-2</c:v>
                </c:pt>
                <c:pt idx="453">
                  <c:v>9.0000000000000746E-2</c:v>
                </c:pt>
                <c:pt idx="454">
                  <c:v>9.0000000000000746E-2</c:v>
                </c:pt>
                <c:pt idx="455">
                  <c:v>9.0000000000000746E-2</c:v>
                </c:pt>
                <c:pt idx="456">
                  <c:v>7.0000000000000284E-2</c:v>
                </c:pt>
                <c:pt idx="457">
                  <c:v>7.0000000000000284E-2</c:v>
                </c:pt>
                <c:pt idx="458">
                  <c:v>9.0000000000000746E-2</c:v>
                </c:pt>
                <c:pt idx="459">
                  <c:v>9.0000000000000746E-2</c:v>
                </c:pt>
                <c:pt idx="460">
                  <c:v>9.0000000000000746E-2</c:v>
                </c:pt>
                <c:pt idx="461">
                  <c:v>9.0000000000000746E-2</c:v>
                </c:pt>
                <c:pt idx="462">
                  <c:v>9.0000000000000746E-2</c:v>
                </c:pt>
                <c:pt idx="463">
                  <c:v>9.9999999999999645E-2</c:v>
                </c:pt>
                <c:pt idx="464">
                  <c:v>9.9999999999999645E-2</c:v>
                </c:pt>
                <c:pt idx="465">
                  <c:v>9.9999999999999645E-2</c:v>
                </c:pt>
                <c:pt idx="466">
                  <c:v>9.0000000000000746E-2</c:v>
                </c:pt>
                <c:pt idx="467">
                  <c:v>9.0000000000000746E-2</c:v>
                </c:pt>
                <c:pt idx="468">
                  <c:v>9.0000000000000746E-2</c:v>
                </c:pt>
                <c:pt idx="469">
                  <c:v>9.0000000000000746E-2</c:v>
                </c:pt>
                <c:pt idx="470">
                  <c:v>9.0000000000000746E-2</c:v>
                </c:pt>
                <c:pt idx="471">
                  <c:v>9.0000000000000746E-2</c:v>
                </c:pt>
                <c:pt idx="472">
                  <c:v>9.0000000000000746E-2</c:v>
                </c:pt>
                <c:pt idx="473">
                  <c:v>9.0000000000000746E-2</c:v>
                </c:pt>
                <c:pt idx="474">
                  <c:v>9.0000000000000746E-2</c:v>
                </c:pt>
                <c:pt idx="475">
                  <c:v>9.9999999999999645E-2</c:v>
                </c:pt>
                <c:pt idx="476">
                  <c:v>9.9999999999999645E-2</c:v>
                </c:pt>
                <c:pt idx="477">
                  <c:v>9.9999999999999645E-2</c:v>
                </c:pt>
                <c:pt idx="478">
                  <c:v>9.0000000000000746E-2</c:v>
                </c:pt>
                <c:pt idx="479">
                  <c:v>9.0000000000000746E-2</c:v>
                </c:pt>
                <c:pt idx="480">
                  <c:v>9.9999999999999645E-2</c:v>
                </c:pt>
                <c:pt idx="481">
                  <c:v>9.9999999999999645E-2</c:v>
                </c:pt>
                <c:pt idx="482">
                  <c:v>9.9999999999999645E-2</c:v>
                </c:pt>
                <c:pt idx="483">
                  <c:v>9.9999999999999645E-2</c:v>
                </c:pt>
                <c:pt idx="484">
                  <c:v>9.9999999999999645E-2</c:v>
                </c:pt>
                <c:pt idx="485">
                  <c:v>9.9999999999999645E-2</c:v>
                </c:pt>
                <c:pt idx="486">
                  <c:v>9.0000000000000746E-2</c:v>
                </c:pt>
                <c:pt idx="487">
                  <c:v>9.9999999999999645E-2</c:v>
                </c:pt>
                <c:pt idx="488">
                  <c:v>9.0000000000000746E-2</c:v>
                </c:pt>
                <c:pt idx="489">
                  <c:v>9.0000000000000746E-2</c:v>
                </c:pt>
                <c:pt idx="490">
                  <c:v>7.0000000000000284E-2</c:v>
                </c:pt>
                <c:pt idx="491">
                  <c:v>7.0000000000000284E-2</c:v>
                </c:pt>
                <c:pt idx="492">
                  <c:v>9.0000000000000746E-2</c:v>
                </c:pt>
                <c:pt idx="493">
                  <c:v>9.0000000000000746E-2</c:v>
                </c:pt>
                <c:pt idx="494">
                  <c:v>9.0000000000000746E-2</c:v>
                </c:pt>
                <c:pt idx="495">
                  <c:v>7.0000000000000284E-2</c:v>
                </c:pt>
                <c:pt idx="496">
                  <c:v>9.0000000000000746E-2</c:v>
                </c:pt>
                <c:pt idx="497">
                  <c:v>9.0000000000000746E-2</c:v>
                </c:pt>
                <c:pt idx="498">
                  <c:v>7.0000000000000284E-2</c:v>
                </c:pt>
                <c:pt idx="499">
                  <c:v>7.0000000000000284E-2</c:v>
                </c:pt>
                <c:pt idx="500">
                  <c:v>9.0000000000000746E-2</c:v>
                </c:pt>
                <c:pt idx="501">
                  <c:v>9.0000000000000746E-2</c:v>
                </c:pt>
                <c:pt idx="502">
                  <c:v>9.0000000000000746E-2</c:v>
                </c:pt>
                <c:pt idx="503">
                  <c:v>7.0000000000000284E-2</c:v>
                </c:pt>
                <c:pt idx="504">
                  <c:v>7.0000000000000284E-2</c:v>
                </c:pt>
                <c:pt idx="505">
                  <c:v>7.0000000000000284E-2</c:v>
                </c:pt>
                <c:pt idx="506">
                  <c:v>9.0000000000000746E-2</c:v>
                </c:pt>
                <c:pt idx="507">
                  <c:v>9.0000000000000746E-2</c:v>
                </c:pt>
                <c:pt idx="508">
                  <c:v>9.0000000000000746E-2</c:v>
                </c:pt>
                <c:pt idx="509">
                  <c:v>9.0000000000000746E-2</c:v>
                </c:pt>
                <c:pt idx="510">
                  <c:v>9.0000000000000746E-2</c:v>
                </c:pt>
                <c:pt idx="511">
                  <c:v>9.9999999999999645E-2</c:v>
                </c:pt>
                <c:pt idx="512">
                  <c:v>9.9999999999999645E-2</c:v>
                </c:pt>
                <c:pt idx="513">
                  <c:v>9.9999999999999645E-2</c:v>
                </c:pt>
                <c:pt idx="514">
                  <c:v>9.9999999999999645E-2</c:v>
                </c:pt>
                <c:pt idx="515">
                  <c:v>9.0000000000000746E-2</c:v>
                </c:pt>
                <c:pt idx="516">
                  <c:v>9.0000000000000746E-2</c:v>
                </c:pt>
                <c:pt idx="517">
                  <c:v>9.0000000000000746E-2</c:v>
                </c:pt>
                <c:pt idx="518">
                  <c:v>9.0000000000000746E-2</c:v>
                </c:pt>
                <c:pt idx="519">
                  <c:v>9.0000000000000746E-2</c:v>
                </c:pt>
                <c:pt idx="520">
                  <c:v>9.0000000000000746E-2</c:v>
                </c:pt>
                <c:pt idx="521">
                  <c:v>7.0000000000000284E-2</c:v>
                </c:pt>
                <c:pt idx="522">
                  <c:v>7.0000000000000284E-2</c:v>
                </c:pt>
                <c:pt idx="523">
                  <c:v>9.0000000000000746E-2</c:v>
                </c:pt>
                <c:pt idx="524">
                  <c:v>7.0000000000000284E-2</c:v>
                </c:pt>
                <c:pt idx="525">
                  <c:v>7.0000000000000284E-2</c:v>
                </c:pt>
                <c:pt idx="526">
                  <c:v>7.0000000000000284E-2</c:v>
                </c:pt>
                <c:pt idx="527">
                  <c:v>7.0000000000000284E-2</c:v>
                </c:pt>
                <c:pt idx="528">
                  <c:v>9.0000000000000746E-2</c:v>
                </c:pt>
                <c:pt idx="529">
                  <c:v>7.0000000000000284E-2</c:v>
                </c:pt>
                <c:pt idx="530">
                  <c:v>7.0000000000000284E-2</c:v>
                </c:pt>
                <c:pt idx="531">
                  <c:v>9.0000000000000746E-2</c:v>
                </c:pt>
                <c:pt idx="532">
                  <c:v>7.0000000000000284E-2</c:v>
                </c:pt>
                <c:pt idx="533">
                  <c:v>9.0000000000000746E-2</c:v>
                </c:pt>
                <c:pt idx="534">
                  <c:v>7.0000000000000284E-2</c:v>
                </c:pt>
                <c:pt idx="535">
                  <c:v>9.0000000000000746E-2</c:v>
                </c:pt>
                <c:pt idx="536">
                  <c:v>9.0000000000000746E-2</c:v>
                </c:pt>
                <c:pt idx="537">
                  <c:v>9.0000000000000746E-2</c:v>
                </c:pt>
                <c:pt idx="538">
                  <c:v>7.0000000000000284E-2</c:v>
                </c:pt>
                <c:pt idx="539">
                  <c:v>7.0000000000000284E-2</c:v>
                </c:pt>
                <c:pt idx="540">
                  <c:v>7.0000000000000284E-2</c:v>
                </c:pt>
                <c:pt idx="541">
                  <c:v>2.0000000000000462E-2</c:v>
                </c:pt>
                <c:pt idx="542">
                  <c:v>0</c:v>
                </c:pt>
                <c:pt idx="543">
                  <c:v>-1.1799999999999997</c:v>
                </c:pt>
                <c:pt idx="544">
                  <c:v>-6.18</c:v>
                </c:pt>
                <c:pt idx="545">
                  <c:v>-11.18</c:v>
                </c:pt>
                <c:pt idx="546">
                  <c:v>-21.189999999999998</c:v>
                </c:pt>
                <c:pt idx="547">
                  <c:v>-28.700000000000003</c:v>
                </c:pt>
                <c:pt idx="548">
                  <c:v>-36.15</c:v>
                </c:pt>
                <c:pt idx="549">
                  <c:v>-43.66</c:v>
                </c:pt>
                <c:pt idx="550">
                  <c:v>-49.980000000000004</c:v>
                </c:pt>
                <c:pt idx="551">
                  <c:v>-49.980000000000004</c:v>
                </c:pt>
                <c:pt idx="552">
                  <c:v>-49.990000000000009</c:v>
                </c:pt>
                <c:pt idx="553">
                  <c:v>-49.990000000000009</c:v>
                </c:pt>
                <c:pt idx="554">
                  <c:v>-49.990000000000009</c:v>
                </c:pt>
                <c:pt idx="555">
                  <c:v>-49.990000000000009</c:v>
                </c:pt>
                <c:pt idx="556">
                  <c:v>-49.990000000000009</c:v>
                </c:pt>
                <c:pt idx="557">
                  <c:v>-49.990000000000009</c:v>
                </c:pt>
                <c:pt idx="558">
                  <c:v>-49.990000000000009</c:v>
                </c:pt>
                <c:pt idx="559">
                  <c:v>-50.010000000000005</c:v>
                </c:pt>
                <c:pt idx="560">
                  <c:v>-49.340000000000011</c:v>
                </c:pt>
                <c:pt idx="561">
                  <c:v>-42.709999999999994</c:v>
                </c:pt>
                <c:pt idx="562">
                  <c:v>-35.26</c:v>
                </c:pt>
                <c:pt idx="563">
                  <c:v>-27.82</c:v>
                </c:pt>
                <c:pt idx="564">
                  <c:v>-20.380000000000003</c:v>
                </c:pt>
                <c:pt idx="565">
                  <c:v>-17.91</c:v>
                </c:pt>
                <c:pt idx="566">
                  <c:v>-7.99</c:v>
                </c:pt>
                <c:pt idx="567">
                  <c:v>-3.0199999999999996</c:v>
                </c:pt>
                <c:pt idx="568">
                  <c:v>-0.41999999999999993</c:v>
                </c:pt>
                <c:pt idx="569">
                  <c:v>-0.41999999999999993</c:v>
                </c:pt>
                <c:pt idx="570">
                  <c:v>-0.41999999999999993</c:v>
                </c:pt>
                <c:pt idx="571">
                  <c:v>-0.41999999999999993</c:v>
                </c:pt>
                <c:pt idx="572">
                  <c:v>-0.41999999999999993</c:v>
                </c:pt>
                <c:pt idx="573">
                  <c:v>-0.41999999999999993</c:v>
                </c:pt>
                <c:pt idx="574">
                  <c:v>-0.41999999999999993</c:v>
                </c:pt>
                <c:pt idx="575">
                  <c:v>-0.41999999999999993</c:v>
                </c:pt>
                <c:pt idx="576">
                  <c:v>-0.40000000000000036</c:v>
                </c:pt>
                <c:pt idx="577">
                  <c:v>-0.40000000000000036</c:v>
                </c:pt>
                <c:pt idx="578">
                  <c:v>-0.40000000000000036</c:v>
                </c:pt>
                <c:pt idx="579">
                  <c:v>-0.40000000000000036</c:v>
                </c:pt>
                <c:pt idx="580">
                  <c:v>-0.40000000000000036</c:v>
                </c:pt>
                <c:pt idx="581">
                  <c:v>-0.40000000000000036</c:v>
                </c:pt>
                <c:pt idx="582">
                  <c:v>-0.41999999999999993</c:v>
                </c:pt>
                <c:pt idx="583">
                  <c:v>-0.41999999999999993</c:v>
                </c:pt>
                <c:pt idx="584">
                  <c:v>-0.42999999999999972</c:v>
                </c:pt>
                <c:pt idx="585">
                  <c:v>-0.42999999999999972</c:v>
                </c:pt>
                <c:pt idx="586">
                  <c:v>-0.41999999999999993</c:v>
                </c:pt>
                <c:pt idx="587">
                  <c:v>-0.42999999999999972</c:v>
                </c:pt>
                <c:pt idx="588">
                  <c:v>-0.42999999999999972</c:v>
                </c:pt>
                <c:pt idx="589">
                  <c:v>-0.42999999999999972</c:v>
                </c:pt>
                <c:pt idx="590">
                  <c:v>-0.42999999999999972</c:v>
                </c:pt>
                <c:pt idx="591">
                  <c:v>-0.41999999999999993</c:v>
                </c:pt>
                <c:pt idx="592">
                  <c:v>-0.41999999999999993</c:v>
                </c:pt>
                <c:pt idx="593">
                  <c:v>-0.41999999999999993</c:v>
                </c:pt>
                <c:pt idx="594">
                  <c:v>-0.41999999999999993</c:v>
                </c:pt>
                <c:pt idx="595">
                  <c:v>-0.41999999999999993</c:v>
                </c:pt>
                <c:pt idx="596">
                  <c:v>-0.40000000000000036</c:v>
                </c:pt>
                <c:pt idx="597">
                  <c:v>-0.41999999999999993</c:v>
                </c:pt>
                <c:pt idx="598">
                  <c:v>3.23</c:v>
                </c:pt>
                <c:pt idx="599">
                  <c:v>13.3</c:v>
                </c:pt>
                <c:pt idx="600">
                  <c:v>18.36</c:v>
                </c:pt>
                <c:pt idx="601">
                  <c:v>25.95</c:v>
                </c:pt>
                <c:pt idx="602">
                  <c:v>33.53</c:v>
                </c:pt>
                <c:pt idx="603">
                  <c:v>41.12</c:v>
                </c:pt>
                <c:pt idx="604">
                  <c:v>48.72</c:v>
                </c:pt>
                <c:pt idx="605">
                  <c:v>50.13</c:v>
                </c:pt>
                <c:pt idx="606">
                  <c:v>50.15</c:v>
                </c:pt>
                <c:pt idx="607">
                  <c:v>50.15</c:v>
                </c:pt>
                <c:pt idx="608">
                  <c:v>50.160000000000004</c:v>
                </c:pt>
                <c:pt idx="609">
                  <c:v>50.15</c:v>
                </c:pt>
                <c:pt idx="610">
                  <c:v>50.160000000000004</c:v>
                </c:pt>
                <c:pt idx="611">
                  <c:v>50.15</c:v>
                </c:pt>
                <c:pt idx="612">
                  <c:v>50.15</c:v>
                </c:pt>
                <c:pt idx="613">
                  <c:v>50.160000000000004</c:v>
                </c:pt>
                <c:pt idx="614">
                  <c:v>50.160000000000004</c:v>
                </c:pt>
                <c:pt idx="615">
                  <c:v>50.15</c:v>
                </c:pt>
                <c:pt idx="616">
                  <c:v>50.15</c:v>
                </c:pt>
                <c:pt idx="617">
                  <c:v>50.15</c:v>
                </c:pt>
                <c:pt idx="618">
                  <c:v>48.43</c:v>
                </c:pt>
                <c:pt idx="619">
                  <c:v>41.1</c:v>
                </c:pt>
                <c:pt idx="620">
                  <c:v>36.14</c:v>
                </c:pt>
                <c:pt idx="621">
                  <c:v>26.220000000000002</c:v>
                </c:pt>
                <c:pt idx="622">
                  <c:v>23.740000000000002</c:v>
                </c:pt>
                <c:pt idx="623">
                  <c:v>13.82</c:v>
                </c:pt>
                <c:pt idx="624">
                  <c:v>6.37</c:v>
                </c:pt>
                <c:pt idx="625">
                  <c:v>0.66999999999999993</c:v>
                </c:pt>
                <c:pt idx="626">
                  <c:v>0.54999999999999982</c:v>
                </c:pt>
                <c:pt idx="627">
                  <c:v>0.57000000000000028</c:v>
                </c:pt>
                <c:pt idx="628">
                  <c:v>0.57000000000000028</c:v>
                </c:pt>
                <c:pt idx="629">
                  <c:v>0.57000000000000028</c:v>
                </c:pt>
                <c:pt idx="630">
                  <c:v>0.57000000000000028</c:v>
                </c:pt>
                <c:pt idx="631">
                  <c:v>0.57000000000000028</c:v>
                </c:pt>
                <c:pt idx="632">
                  <c:v>0.58000000000000007</c:v>
                </c:pt>
                <c:pt idx="633">
                  <c:v>0.58000000000000007</c:v>
                </c:pt>
                <c:pt idx="634">
                  <c:v>0.57000000000000028</c:v>
                </c:pt>
                <c:pt idx="635">
                  <c:v>0.54999999999999982</c:v>
                </c:pt>
                <c:pt idx="636">
                  <c:v>0.54999999999999982</c:v>
                </c:pt>
                <c:pt idx="637">
                  <c:v>0.54999999999999982</c:v>
                </c:pt>
                <c:pt idx="638">
                  <c:v>0.54999999999999982</c:v>
                </c:pt>
                <c:pt idx="639">
                  <c:v>0.54999999999999982</c:v>
                </c:pt>
                <c:pt idx="640">
                  <c:v>0.54999999999999982</c:v>
                </c:pt>
                <c:pt idx="641">
                  <c:v>0.54999999999999982</c:v>
                </c:pt>
                <c:pt idx="642">
                  <c:v>0.54999999999999982</c:v>
                </c:pt>
                <c:pt idx="643">
                  <c:v>0.54999999999999982</c:v>
                </c:pt>
                <c:pt idx="644">
                  <c:v>0.54999999999999982</c:v>
                </c:pt>
                <c:pt idx="645">
                  <c:v>0.54999999999999982</c:v>
                </c:pt>
                <c:pt idx="646">
                  <c:v>0.54999999999999982</c:v>
                </c:pt>
                <c:pt idx="647">
                  <c:v>0.54999999999999982</c:v>
                </c:pt>
                <c:pt idx="648">
                  <c:v>0.54999999999999982</c:v>
                </c:pt>
                <c:pt idx="649">
                  <c:v>0.54999999999999982</c:v>
                </c:pt>
                <c:pt idx="650">
                  <c:v>0.54999999999999982</c:v>
                </c:pt>
                <c:pt idx="651">
                  <c:v>0.54999999999999982</c:v>
                </c:pt>
                <c:pt idx="652">
                  <c:v>0.54000000000000092</c:v>
                </c:pt>
                <c:pt idx="653">
                  <c:v>0.54999999999999982</c:v>
                </c:pt>
                <c:pt idx="654">
                  <c:v>0.54000000000000092</c:v>
                </c:pt>
                <c:pt idx="655">
                  <c:v>0.54000000000000092</c:v>
                </c:pt>
                <c:pt idx="656">
                  <c:v>0.54999999999999982</c:v>
                </c:pt>
                <c:pt idx="657">
                  <c:v>-0.41999999999999993</c:v>
                </c:pt>
                <c:pt idx="658">
                  <c:v>-7.5400000000000009</c:v>
                </c:pt>
                <c:pt idx="659">
                  <c:v>-23.109999999999996</c:v>
                </c:pt>
                <c:pt idx="660">
                  <c:v>-38.739999999999995</c:v>
                </c:pt>
                <c:pt idx="661">
                  <c:v>-54.42</c:v>
                </c:pt>
                <c:pt idx="662">
                  <c:v>-64.86</c:v>
                </c:pt>
                <c:pt idx="663">
                  <c:v>-80.540000000000006</c:v>
                </c:pt>
                <c:pt idx="664">
                  <c:v>-96.22</c:v>
                </c:pt>
                <c:pt idx="665">
                  <c:v>-102.7</c:v>
                </c:pt>
                <c:pt idx="666">
                  <c:v>-103.91000000000001</c:v>
                </c:pt>
                <c:pt idx="667">
                  <c:v>-103.97999999999999</c:v>
                </c:pt>
                <c:pt idx="668">
                  <c:v>-104.01000000000002</c:v>
                </c:pt>
                <c:pt idx="669">
                  <c:v>-104.07000000000001</c:v>
                </c:pt>
                <c:pt idx="670">
                  <c:v>-104.1</c:v>
                </c:pt>
                <c:pt idx="671">
                  <c:v>-104.11000000000001</c:v>
                </c:pt>
                <c:pt idx="672">
                  <c:v>-104.13</c:v>
                </c:pt>
                <c:pt idx="673">
                  <c:v>-104.16000000000001</c:v>
                </c:pt>
                <c:pt idx="674">
                  <c:v>-104.17</c:v>
                </c:pt>
                <c:pt idx="675">
                  <c:v>-104.19000000000001</c:v>
                </c:pt>
                <c:pt idx="676">
                  <c:v>-104.2</c:v>
                </c:pt>
                <c:pt idx="677">
                  <c:v>-104.22</c:v>
                </c:pt>
                <c:pt idx="678">
                  <c:v>-104.22999999999999</c:v>
                </c:pt>
                <c:pt idx="679">
                  <c:v>-102.25</c:v>
                </c:pt>
                <c:pt idx="680">
                  <c:v>-90.26</c:v>
                </c:pt>
                <c:pt idx="681">
                  <c:v>-80.240000000000009</c:v>
                </c:pt>
                <c:pt idx="682">
                  <c:v>-65.22</c:v>
                </c:pt>
                <c:pt idx="683">
                  <c:v>-50.2</c:v>
                </c:pt>
                <c:pt idx="684">
                  <c:v>-35.18</c:v>
                </c:pt>
                <c:pt idx="685">
                  <c:v>-20.149999999999999</c:v>
                </c:pt>
                <c:pt idx="686">
                  <c:v>-10.149999999999999</c:v>
                </c:pt>
                <c:pt idx="687">
                  <c:v>-4.1100000000000012</c:v>
                </c:pt>
                <c:pt idx="688">
                  <c:v>-4.08</c:v>
                </c:pt>
                <c:pt idx="689">
                  <c:v>-4.07</c:v>
                </c:pt>
                <c:pt idx="690">
                  <c:v>-4.0500000000000007</c:v>
                </c:pt>
                <c:pt idx="691">
                  <c:v>-4.0500000000000007</c:v>
                </c:pt>
                <c:pt idx="692">
                  <c:v>-4.0400000000000009</c:v>
                </c:pt>
                <c:pt idx="693">
                  <c:v>-4.0400000000000009</c:v>
                </c:pt>
                <c:pt idx="694">
                  <c:v>-4.0400000000000009</c:v>
                </c:pt>
                <c:pt idx="695">
                  <c:v>-4.0400000000000009</c:v>
                </c:pt>
                <c:pt idx="696">
                  <c:v>-4.0400000000000009</c:v>
                </c:pt>
                <c:pt idx="697">
                  <c:v>-4.0400000000000009</c:v>
                </c:pt>
                <c:pt idx="698">
                  <c:v>-4.0400000000000009</c:v>
                </c:pt>
                <c:pt idx="699">
                  <c:v>-4.0400000000000009</c:v>
                </c:pt>
                <c:pt idx="700">
                  <c:v>-4.0400000000000009</c:v>
                </c:pt>
                <c:pt idx="701">
                  <c:v>-4.0400000000000009</c:v>
                </c:pt>
                <c:pt idx="702">
                  <c:v>-4.0400000000000009</c:v>
                </c:pt>
                <c:pt idx="703">
                  <c:v>-4.0400000000000009</c:v>
                </c:pt>
                <c:pt idx="704">
                  <c:v>-4.0400000000000009</c:v>
                </c:pt>
                <c:pt idx="705">
                  <c:v>-4.0400000000000009</c:v>
                </c:pt>
                <c:pt idx="706">
                  <c:v>-4.0400000000000009</c:v>
                </c:pt>
                <c:pt idx="707">
                  <c:v>-4.0199999999999996</c:v>
                </c:pt>
                <c:pt idx="708">
                  <c:v>-4.0199999999999996</c:v>
                </c:pt>
                <c:pt idx="709">
                  <c:v>-4.0400000000000009</c:v>
                </c:pt>
                <c:pt idx="710">
                  <c:v>-4.0400000000000009</c:v>
                </c:pt>
                <c:pt idx="711">
                  <c:v>-2.7900000000000009</c:v>
                </c:pt>
                <c:pt idx="712">
                  <c:v>7.47</c:v>
                </c:pt>
                <c:pt idx="713">
                  <c:v>23.610000000000003</c:v>
                </c:pt>
                <c:pt idx="714">
                  <c:v>39.78</c:v>
                </c:pt>
                <c:pt idx="715">
                  <c:v>50.58</c:v>
                </c:pt>
                <c:pt idx="716">
                  <c:v>66.78</c:v>
                </c:pt>
                <c:pt idx="717">
                  <c:v>77.599999999999994</c:v>
                </c:pt>
                <c:pt idx="718">
                  <c:v>93.809999999999988</c:v>
                </c:pt>
                <c:pt idx="719">
                  <c:v>103.03</c:v>
                </c:pt>
                <c:pt idx="720">
                  <c:v>103.99</c:v>
                </c:pt>
                <c:pt idx="721">
                  <c:v>104.02</c:v>
                </c:pt>
                <c:pt idx="722">
                  <c:v>104.07</c:v>
                </c:pt>
                <c:pt idx="723">
                  <c:v>104.1</c:v>
                </c:pt>
                <c:pt idx="724">
                  <c:v>104.15</c:v>
                </c:pt>
                <c:pt idx="725">
                  <c:v>104.17999999999999</c:v>
                </c:pt>
                <c:pt idx="726">
                  <c:v>104.19</c:v>
                </c:pt>
                <c:pt idx="727">
                  <c:v>104.22</c:v>
                </c:pt>
                <c:pt idx="728">
                  <c:v>104.25</c:v>
                </c:pt>
                <c:pt idx="729">
                  <c:v>104.27</c:v>
                </c:pt>
                <c:pt idx="730">
                  <c:v>104.28</c:v>
                </c:pt>
                <c:pt idx="731">
                  <c:v>97.94</c:v>
                </c:pt>
                <c:pt idx="732">
                  <c:v>88.82</c:v>
                </c:pt>
                <c:pt idx="733">
                  <c:v>68.8</c:v>
                </c:pt>
                <c:pt idx="734">
                  <c:v>53.78</c:v>
                </c:pt>
                <c:pt idx="735">
                  <c:v>38.75</c:v>
                </c:pt>
                <c:pt idx="736">
                  <c:v>33.74</c:v>
                </c:pt>
                <c:pt idx="737">
                  <c:v>18.71</c:v>
                </c:pt>
                <c:pt idx="738">
                  <c:v>6.92</c:v>
                </c:pt>
                <c:pt idx="739">
                  <c:v>4.13</c:v>
                </c:pt>
                <c:pt idx="740">
                  <c:v>4.12</c:v>
                </c:pt>
                <c:pt idx="741">
                  <c:v>4.12</c:v>
                </c:pt>
                <c:pt idx="742">
                  <c:v>4.0999999999999996</c:v>
                </c:pt>
                <c:pt idx="743">
                  <c:v>4.0999999999999996</c:v>
                </c:pt>
                <c:pt idx="744">
                  <c:v>4.0999999999999996</c:v>
                </c:pt>
                <c:pt idx="745">
                  <c:v>4.0999999999999996</c:v>
                </c:pt>
                <c:pt idx="746">
                  <c:v>4.0999999999999996</c:v>
                </c:pt>
                <c:pt idx="747">
                  <c:v>4.0999999999999996</c:v>
                </c:pt>
                <c:pt idx="748">
                  <c:v>4.0999999999999996</c:v>
                </c:pt>
                <c:pt idx="749">
                  <c:v>4.0999999999999996</c:v>
                </c:pt>
                <c:pt idx="750">
                  <c:v>4.0999999999999996</c:v>
                </c:pt>
                <c:pt idx="751">
                  <c:v>4.09</c:v>
                </c:pt>
                <c:pt idx="752">
                  <c:v>4.09</c:v>
                </c:pt>
                <c:pt idx="753">
                  <c:v>4.09</c:v>
                </c:pt>
                <c:pt idx="754">
                  <c:v>4.09</c:v>
                </c:pt>
                <c:pt idx="755">
                  <c:v>4.07</c:v>
                </c:pt>
                <c:pt idx="756">
                  <c:v>4.07</c:v>
                </c:pt>
                <c:pt idx="757">
                  <c:v>4.07</c:v>
                </c:pt>
                <c:pt idx="758">
                  <c:v>4.07</c:v>
                </c:pt>
                <c:pt idx="759">
                  <c:v>4.07</c:v>
                </c:pt>
                <c:pt idx="760">
                  <c:v>4.0600000000000005</c:v>
                </c:pt>
                <c:pt idx="761">
                  <c:v>4.07</c:v>
                </c:pt>
                <c:pt idx="762">
                  <c:v>4.07</c:v>
                </c:pt>
                <c:pt idx="763">
                  <c:v>4.07</c:v>
                </c:pt>
                <c:pt idx="764">
                  <c:v>4.07</c:v>
                </c:pt>
                <c:pt idx="765">
                  <c:v>4.07</c:v>
                </c:pt>
                <c:pt idx="766">
                  <c:v>4.07</c:v>
                </c:pt>
                <c:pt idx="767">
                  <c:v>4.07</c:v>
                </c:pt>
                <c:pt idx="768">
                  <c:v>4.07</c:v>
                </c:pt>
                <c:pt idx="769">
                  <c:v>4.0600000000000005</c:v>
                </c:pt>
                <c:pt idx="770">
                  <c:v>4.0600000000000005</c:v>
                </c:pt>
                <c:pt idx="771">
                  <c:v>4.0600000000000005</c:v>
                </c:pt>
                <c:pt idx="772">
                  <c:v>4.0600000000000005</c:v>
                </c:pt>
                <c:pt idx="773">
                  <c:v>3.1</c:v>
                </c:pt>
                <c:pt idx="774">
                  <c:v>-6.33</c:v>
                </c:pt>
                <c:pt idx="775">
                  <c:v>-25.97</c:v>
                </c:pt>
                <c:pt idx="776">
                  <c:v>-42.51</c:v>
                </c:pt>
                <c:pt idx="777">
                  <c:v>-75.710000000000008</c:v>
                </c:pt>
                <c:pt idx="778">
                  <c:v>-92.34</c:v>
                </c:pt>
                <c:pt idx="779">
                  <c:v>-117.29</c:v>
                </c:pt>
                <c:pt idx="780">
                  <c:v>-141.29000000000002</c:v>
                </c:pt>
                <c:pt idx="781">
                  <c:v>-156.85</c:v>
                </c:pt>
                <c:pt idx="782">
                  <c:v>-162.21</c:v>
                </c:pt>
                <c:pt idx="783">
                  <c:v>-162.38</c:v>
                </c:pt>
                <c:pt idx="784">
                  <c:v>-162.47999999999999</c:v>
                </c:pt>
                <c:pt idx="785">
                  <c:v>-162.54000000000002</c:v>
                </c:pt>
                <c:pt idx="786">
                  <c:v>-162.6</c:v>
                </c:pt>
                <c:pt idx="787">
                  <c:v>-162.63</c:v>
                </c:pt>
                <c:pt idx="788">
                  <c:v>-162.71</c:v>
                </c:pt>
                <c:pt idx="789">
                  <c:v>-162.75</c:v>
                </c:pt>
                <c:pt idx="790">
                  <c:v>-162.80000000000001</c:v>
                </c:pt>
                <c:pt idx="791">
                  <c:v>-162.81</c:v>
                </c:pt>
                <c:pt idx="792">
                  <c:v>-162.85</c:v>
                </c:pt>
                <c:pt idx="793">
                  <c:v>-162.35</c:v>
                </c:pt>
                <c:pt idx="794">
                  <c:v>-151.68</c:v>
                </c:pt>
                <c:pt idx="795">
                  <c:v>-131.74</c:v>
                </c:pt>
                <c:pt idx="796">
                  <c:v>-108.85</c:v>
                </c:pt>
                <c:pt idx="797">
                  <c:v>-85.95</c:v>
                </c:pt>
                <c:pt idx="798">
                  <c:v>-70.66</c:v>
                </c:pt>
                <c:pt idx="799">
                  <c:v>-40.08</c:v>
                </c:pt>
                <c:pt idx="800">
                  <c:v>-25.32</c:v>
                </c:pt>
                <c:pt idx="801">
                  <c:v>-13.079999999999998</c:v>
                </c:pt>
                <c:pt idx="802">
                  <c:v>-10.089999999999996</c:v>
                </c:pt>
                <c:pt idx="803">
                  <c:v>-10.039999999999999</c:v>
                </c:pt>
                <c:pt idx="804">
                  <c:v>-10.029999999999998</c:v>
                </c:pt>
                <c:pt idx="805">
                  <c:v>-10.009999999999998</c:v>
                </c:pt>
                <c:pt idx="806">
                  <c:v>-9.9799999999999986</c:v>
                </c:pt>
                <c:pt idx="807">
                  <c:v>-9.9699999999999989</c:v>
                </c:pt>
                <c:pt idx="808">
                  <c:v>-9.9499999999999993</c:v>
                </c:pt>
                <c:pt idx="809">
                  <c:v>-9.9499999999999993</c:v>
                </c:pt>
                <c:pt idx="810">
                  <c:v>-9.9399999999999977</c:v>
                </c:pt>
                <c:pt idx="811">
                  <c:v>-9.9399999999999977</c:v>
                </c:pt>
                <c:pt idx="812">
                  <c:v>-1.9799999999999995</c:v>
                </c:pt>
                <c:pt idx="813">
                  <c:v>16.46</c:v>
                </c:pt>
                <c:pt idx="814">
                  <c:v>42.12</c:v>
                </c:pt>
                <c:pt idx="815">
                  <c:v>59.3</c:v>
                </c:pt>
                <c:pt idx="816">
                  <c:v>85.11999999999999</c:v>
                </c:pt>
                <c:pt idx="817">
                  <c:v>110.97</c:v>
                </c:pt>
                <c:pt idx="818">
                  <c:v>128.20999999999998</c:v>
                </c:pt>
                <c:pt idx="819">
                  <c:v>154.75</c:v>
                </c:pt>
                <c:pt idx="820">
                  <c:v>160.88999999999999</c:v>
                </c:pt>
                <c:pt idx="821">
                  <c:v>162.43</c:v>
                </c:pt>
                <c:pt idx="822">
                  <c:v>162.5</c:v>
                </c:pt>
                <c:pt idx="823">
                  <c:v>162.57999999999998</c:v>
                </c:pt>
                <c:pt idx="824">
                  <c:v>162.65</c:v>
                </c:pt>
                <c:pt idx="825">
                  <c:v>162.70999999999998</c:v>
                </c:pt>
                <c:pt idx="826">
                  <c:v>162.76</c:v>
                </c:pt>
                <c:pt idx="827">
                  <c:v>162.79</c:v>
                </c:pt>
                <c:pt idx="828">
                  <c:v>161.53</c:v>
                </c:pt>
                <c:pt idx="829">
                  <c:v>155.17000000000002</c:v>
                </c:pt>
                <c:pt idx="830">
                  <c:v>136.26</c:v>
                </c:pt>
                <c:pt idx="831">
                  <c:v>121.02000000000001</c:v>
                </c:pt>
                <c:pt idx="832">
                  <c:v>90.47</c:v>
                </c:pt>
                <c:pt idx="833">
                  <c:v>75.179999999999993</c:v>
                </c:pt>
                <c:pt idx="834">
                  <c:v>44.62</c:v>
                </c:pt>
                <c:pt idx="835">
                  <c:v>22.98</c:v>
                </c:pt>
                <c:pt idx="836">
                  <c:v>14.07</c:v>
                </c:pt>
                <c:pt idx="837">
                  <c:v>10.059999999999999</c:v>
                </c:pt>
                <c:pt idx="838">
                  <c:v>10.02</c:v>
                </c:pt>
                <c:pt idx="839">
                  <c:v>10</c:v>
                </c:pt>
                <c:pt idx="840">
                  <c:v>9.99</c:v>
                </c:pt>
                <c:pt idx="841">
                  <c:v>9.9700000000000006</c:v>
                </c:pt>
                <c:pt idx="842">
                  <c:v>9.9599999999999991</c:v>
                </c:pt>
                <c:pt idx="843">
                  <c:v>9.9599999999999991</c:v>
                </c:pt>
                <c:pt idx="844">
                  <c:v>9.9400000000000013</c:v>
                </c:pt>
                <c:pt idx="845">
                  <c:v>9.93</c:v>
                </c:pt>
                <c:pt idx="846">
                  <c:v>9.91</c:v>
                </c:pt>
                <c:pt idx="847">
                  <c:v>9.91</c:v>
                </c:pt>
                <c:pt idx="848">
                  <c:v>9.9</c:v>
                </c:pt>
                <c:pt idx="849">
                  <c:v>9.9</c:v>
                </c:pt>
                <c:pt idx="850">
                  <c:v>9.9</c:v>
                </c:pt>
                <c:pt idx="851">
                  <c:v>9.879999999999999</c:v>
                </c:pt>
                <c:pt idx="852">
                  <c:v>9.870000000000001</c:v>
                </c:pt>
                <c:pt idx="853">
                  <c:v>9.879999999999999</c:v>
                </c:pt>
                <c:pt idx="854">
                  <c:v>9.870000000000001</c:v>
                </c:pt>
                <c:pt idx="855">
                  <c:v>8.48</c:v>
                </c:pt>
                <c:pt idx="856">
                  <c:v>-2.4900000000000002</c:v>
                </c:pt>
                <c:pt idx="857">
                  <c:v>-15.71</c:v>
                </c:pt>
                <c:pt idx="858">
                  <c:v>-47.77</c:v>
                </c:pt>
                <c:pt idx="859">
                  <c:v>-82.63000000000001</c:v>
                </c:pt>
                <c:pt idx="860">
                  <c:v>-117.56000000000002</c:v>
                </c:pt>
                <c:pt idx="861">
                  <c:v>-152.51000000000002</c:v>
                </c:pt>
                <c:pt idx="862">
                  <c:v>-175.82999999999998</c:v>
                </c:pt>
                <c:pt idx="863">
                  <c:v>-210.11999999999998</c:v>
                </c:pt>
                <c:pt idx="864">
                  <c:v>-220.25</c:v>
                </c:pt>
                <c:pt idx="865">
                  <c:v>-223.1</c:v>
                </c:pt>
                <c:pt idx="866">
                  <c:v>-223.26</c:v>
                </c:pt>
                <c:pt idx="867">
                  <c:v>-223.45999999999998</c:v>
                </c:pt>
                <c:pt idx="868">
                  <c:v>-223.56</c:v>
                </c:pt>
                <c:pt idx="869">
                  <c:v>-223.63999999999996</c:v>
                </c:pt>
                <c:pt idx="870">
                  <c:v>-223.70999999999998</c:v>
                </c:pt>
                <c:pt idx="871">
                  <c:v>-223.76999999999998</c:v>
                </c:pt>
                <c:pt idx="872">
                  <c:v>-223.8</c:v>
                </c:pt>
                <c:pt idx="873">
                  <c:v>-223.82999999999998</c:v>
                </c:pt>
                <c:pt idx="874">
                  <c:v>-223.9</c:v>
                </c:pt>
                <c:pt idx="875">
                  <c:v>-223.92999999999998</c:v>
                </c:pt>
                <c:pt idx="876">
                  <c:v>-223.95999999999998</c:v>
                </c:pt>
                <c:pt idx="877">
                  <c:v>-220.63999999999996</c:v>
                </c:pt>
                <c:pt idx="878">
                  <c:v>-208.13999999999996</c:v>
                </c:pt>
                <c:pt idx="879">
                  <c:v>-192.36</c:v>
                </c:pt>
                <c:pt idx="880">
                  <c:v>-162.04000000000002</c:v>
                </c:pt>
                <c:pt idx="881">
                  <c:v>-130.82</c:v>
                </c:pt>
                <c:pt idx="882">
                  <c:v>-109.99000000000001</c:v>
                </c:pt>
                <c:pt idx="883">
                  <c:v>-78.72</c:v>
                </c:pt>
                <c:pt idx="884">
                  <c:v>-48.7</c:v>
                </c:pt>
                <c:pt idx="885">
                  <c:v>-26.869999999999997</c:v>
                </c:pt>
                <c:pt idx="886">
                  <c:v>-21.65</c:v>
                </c:pt>
                <c:pt idx="887">
                  <c:v>-15.68</c:v>
                </c:pt>
                <c:pt idx="888">
                  <c:v>-15.600000000000001</c:v>
                </c:pt>
                <c:pt idx="889">
                  <c:v>-15.559999999999999</c:v>
                </c:pt>
                <c:pt idx="890">
                  <c:v>-15.529999999999998</c:v>
                </c:pt>
                <c:pt idx="891">
                  <c:v>-15.5</c:v>
                </c:pt>
                <c:pt idx="892">
                  <c:v>-15.45</c:v>
                </c:pt>
                <c:pt idx="893">
                  <c:v>-15.439999999999998</c:v>
                </c:pt>
                <c:pt idx="894">
                  <c:v>-15.419999999999998</c:v>
                </c:pt>
                <c:pt idx="895">
                  <c:v>-15.41</c:v>
                </c:pt>
                <c:pt idx="896">
                  <c:v>-15.379999999999999</c:v>
                </c:pt>
                <c:pt idx="897">
                  <c:v>-15.36</c:v>
                </c:pt>
                <c:pt idx="898">
                  <c:v>-7.629999999999999</c:v>
                </c:pt>
                <c:pt idx="899">
                  <c:v>10.870000000000001</c:v>
                </c:pt>
                <c:pt idx="900">
                  <c:v>30.610000000000003</c:v>
                </c:pt>
                <c:pt idx="901">
                  <c:v>54.35</c:v>
                </c:pt>
                <c:pt idx="902">
                  <c:v>90.05</c:v>
                </c:pt>
                <c:pt idx="903">
                  <c:v>125.82000000000001</c:v>
                </c:pt>
                <c:pt idx="904">
                  <c:v>161.58999999999997</c:v>
                </c:pt>
                <c:pt idx="905">
                  <c:v>193.45</c:v>
                </c:pt>
                <c:pt idx="906">
                  <c:v>208.62</c:v>
                </c:pt>
                <c:pt idx="907">
                  <c:v>222.27000000000004</c:v>
                </c:pt>
                <c:pt idx="908">
                  <c:v>223.21000000000004</c:v>
                </c:pt>
                <c:pt idx="909">
                  <c:v>223.45</c:v>
                </c:pt>
                <c:pt idx="910">
                  <c:v>223.57000000000002</c:v>
                </c:pt>
                <c:pt idx="911">
                  <c:v>223.67000000000002</c:v>
                </c:pt>
                <c:pt idx="912">
                  <c:v>223.75</c:v>
                </c:pt>
                <c:pt idx="913">
                  <c:v>223.82000000000002</c:v>
                </c:pt>
                <c:pt idx="914">
                  <c:v>223.84</c:v>
                </c:pt>
                <c:pt idx="915">
                  <c:v>214.85</c:v>
                </c:pt>
                <c:pt idx="916">
                  <c:v>196.51</c:v>
                </c:pt>
                <c:pt idx="917">
                  <c:v>178.82999999999998</c:v>
                </c:pt>
                <c:pt idx="918">
                  <c:v>137.27000000000001</c:v>
                </c:pt>
                <c:pt idx="919">
                  <c:v>106.03999999999999</c:v>
                </c:pt>
                <c:pt idx="920">
                  <c:v>85.21</c:v>
                </c:pt>
                <c:pt idx="921">
                  <c:v>64.359999999999985</c:v>
                </c:pt>
                <c:pt idx="922">
                  <c:v>38.119999999999997</c:v>
                </c:pt>
                <c:pt idx="923">
                  <c:v>22.07</c:v>
                </c:pt>
                <c:pt idx="924">
                  <c:v>15.68</c:v>
                </c:pt>
                <c:pt idx="925">
                  <c:v>15.58</c:v>
                </c:pt>
                <c:pt idx="926">
                  <c:v>15.53</c:v>
                </c:pt>
                <c:pt idx="927">
                  <c:v>15.489999999999998</c:v>
                </c:pt>
                <c:pt idx="928">
                  <c:v>15.459999999999999</c:v>
                </c:pt>
                <c:pt idx="929">
                  <c:v>15.43</c:v>
                </c:pt>
                <c:pt idx="930">
                  <c:v>15.41</c:v>
                </c:pt>
                <c:pt idx="931">
                  <c:v>15.379999999999999</c:v>
                </c:pt>
                <c:pt idx="932">
                  <c:v>15.35</c:v>
                </c:pt>
                <c:pt idx="933">
                  <c:v>15.34</c:v>
                </c:pt>
                <c:pt idx="934">
                  <c:v>15.34</c:v>
                </c:pt>
                <c:pt idx="935">
                  <c:v>15.309999999999999</c:v>
                </c:pt>
                <c:pt idx="936">
                  <c:v>15.309999999999999</c:v>
                </c:pt>
                <c:pt idx="937">
                  <c:v>15.29</c:v>
                </c:pt>
                <c:pt idx="938">
                  <c:v>15.28</c:v>
                </c:pt>
                <c:pt idx="939">
                  <c:v>15.28</c:v>
                </c:pt>
                <c:pt idx="940">
                  <c:v>15.26</c:v>
                </c:pt>
                <c:pt idx="941">
                  <c:v>15.26</c:v>
                </c:pt>
                <c:pt idx="942">
                  <c:v>15.25</c:v>
                </c:pt>
                <c:pt idx="943">
                  <c:v>15.25</c:v>
                </c:pt>
                <c:pt idx="944">
                  <c:v>15.23</c:v>
                </c:pt>
                <c:pt idx="945">
                  <c:v>13.239999999999998</c:v>
                </c:pt>
                <c:pt idx="946">
                  <c:v>0.91000000000000014</c:v>
                </c:pt>
                <c:pt idx="947">
                  <c:v>-22.380000000000003</c:v>
                </c:pt>
                <c:pt idx="948">
                  <c:v>-56.85</c:v>
                </c:pt>
                <c:pt idx="949">
                  <c:v>-100.72999999999999</c:v>
                </c:pt>
                <c:pt idx="950">
                  <c:v>-115.71000000000001</c:v>
                </c:pt>
                <c:pt idx="951">
                  <c:v>-175.73</c:v>
                </c:pt>
                <c:pt idx="952">
                  <c:v>-218.81</c:v>
                </c:pt>
                <c:pt idx="953">
                  <c:v>-251.52999999999997</c:v>
                </c:pt>
                <c:pt idx="954">
                  <c:v>-273.36</c:v>
                </c:pt>
                <c:pt idx="955">
                  <c:v>-284.02</c:v>
                </c:pt>
                <c:pt idx="956">
                  <c:v>-285.27999999999997</c:v>
                </c:pt>
                <c:pt idx="957">
                  <c:v>-285.36</c:v>
                </c:pt>
                <c:pt idx="958">
                  <c:v>-285.48999999999995</c:v>
                </c:pt>
                <c:pt idx="959">
                  <c:v>-285.61</c:v>
                </c:pt>
                <c:pt idx="960">
                  <c:v>-282.89999999999998</c:v>
                </c:pt>
                <c:pt idx="961">
                  <c:v>-276.03999999999996</c:v>
                </c:pt>
                <c:pt idx="962">
                  <c:v>-249.76</c:v>
                </c:pt>
                <c:pt idx="963">
                  <c:v>-230</c:v>
                </c:pt>
                <c:pt idx="964">
                  <c:v>-192.37</c:v>
                </c:pt>
                <c:pt idx="965">
                  <c:v>-152.51000000000002</c:v>
                </c:pt>
                <c:pt idx="966">
                  <c:v>-112.62</c:v>
                </c:pt>
                <c:pt idx="967">
                  <c:v>-75.52000000000001</c:v>
                </c:pt>
                <c:pt idx="968">
                  <c:v>-47.470000000000006</c:v>
                </c:pt>
                <c:pt idx="969">
                  <c:v>-28.909999999999997</c:v>
                </c:pt>
                <c:pt idx="970">
                  <c:v>-22.07</c:v>
                </c:pt>
                <c:pt idx="971">
                  <c:v>-19.77</c:v>
                </c:pt>
                <c:pt idx="972">
                  <c:v>-19.71</c:v>
                </c:pt>
                <c:pt idx="973">
                  <c:v>-19.619999999999997</c:v>
                </c:pt>
                <c:pt idx="974">
                  <c:v>-19.579999999999998</c:v>
                </c:pt>
                <c:pt idx="975">
                  <c:v>-19.55</c:v>
                </c:pt>
                <c:pt idx="976">
                  <c:v>-19.52</c:v>
                </c:pt>
                <c:pt idx="977">
                  <c:v>-19.479999999999997</c:v>
                </c:pt>
                <c:pt idx="978">
                  <c:v>-19.46</c:v>
                </c:pt>
                <c:pt idx="979">
                  <c:v>-19.45</c:v>
                </c:pt>
                <c:pt idx="980">
                  <c:v>-19.43</c:v>
                </c:pt>
                <c:pt idx="981">
                  <c:v>-19.399999999999999</c:v>
                </c:pt>
                <c:pt idx="982">
                  <c:v>-19.389999999999997</c:v>
                </c:pt>
                <c:pt idx="983">
                  <c:v>-19.369999999999997</c:v>
                </c:pt>
                <c:pt idx="984">
                  <c:v>-19.339999999999996</c:v>
                </c:pt>
                <c:pt idx="985">
                  <c:v>-15.77</c:v>
                </c:pt>
                <c:pt idx="986">
                  <c:v>1.21</c:v>
                </c:pt>
                <c:pt idx="987">
                  <c:v>30.57</c:v>
                </c:pt>
                <c:pt idx="988">
                  <c:v>71.259999999999991</c:v>
                </c:pt>
                <c:pt idx="989">
                  <c:v>116.77000000000001</c:v>
                </c:pt>
                <c:pt idx="990">
                  <c:v>162.4</c:v>
                </c:pt>
                <c:pt idx="991">
                  <c:v>208.04</c:v>
                </c:pt>
                <c:pt idx="992">
                  <c:v>234.92000000000002</c:v>
                </c:pt>
                <c:pt idx="993">
                  <c:v>255.74</c:v>
                </c:pt>
                <c:pt idx="994">
                  <c:v>275.83000000000004</c:v>
                </c:pt>
                <c:pt idx="995">
                  <c:v>284.68</c:v>
                </c:pt>
                <c:pt idx="996">
                  <c:v>285.2</c:v>
                </c:pt>
                <c:pt idx="997">
                  <c:v>285.45</c:v>
                </c:pt>
                <c:pt idx="998">
                  <c:v>285.54000000000002</c:v>
                </c:pt>
                <c:pt idx="999">
                  <c:v>285.69</c:v>
                </c:pt>
                <c:pt idx="1000">
                  <c:v>285.73</c:v>
                </c:pt>
                <c:pt idx="1001">
                  <c:v>285.82000000000005</c:v>
                </c:pt>
                <c:pt idx="1002">
                  <c:v>285.88</c:v>
                </c:pt>
                <c:pt idx="1003">
                  <c:v>285.94</c:v>
                </c:pt>
                <c:pt idx="1004">
                  <c:v>286</c:v>
                </c:pt>
                <c:pt idx="1005">
                  <c:v>286.05</c:v>
                </c:pt>
                <c:pt idx="1006">
                  <c:v>286.11</c:v>
                </c:pt>
                <c:pt idx="1007">
                  <c:v>286.14</c:v>
                </c:pt>
                <c:pt idx="1008">
                  <c:v>286.17</c:v>
                </c:pt>
                <c:pt idx="1009">
                  <c:v>286.21000000000004</c:v>
                </c:pt>
                <c:pt idx="1010">
                  <c:v>286.24</c:v>
                </c:pt>
                <c:pt idx="1011">
                  <c:v>286.29000000000002</c:v>
                </c:pt>
                <c:pt idx="1012">
                  <c:v>286.3</c:v>
                </c:pt>
                <c:pt idx="1013">
                  <c:v>286.33000000000004</c:v>
                </c:pt>
                <c:pt idx="1014">
                  <c:v>286.36</c:v>
                </c:pt>
                <c:pt idx="1015">
                  <c:v>286.39</c:v>
                </c:pt>
                <c:pt idx="1016">
                  <c:v>286.41000000000003</c:v>
                </c:pt>
                <c:pt idx="1017">
                  <c:v>286.44</c:v>
                </c:pt>
                <c:pt idx="1018">
                  <c:v>286.45</c:v>
                </c:pt>
                <c:pt idx="1019">
                  <c:v>286.46000000000004</c:v>
                </c:pt>
                <c:pt idx="1020">
                  <c:v>286.49</c:v>
                </c:pt>
                <c:pt idx="1021">
                  <c:v>222.26000000000005</c:v>
                </c:pt>
                <c:pt idx="1022">
                  <c:v>125.88999999999999</c:v>
                </c:pt>
                <c:pt idx="1023">
                  <c:v>29.52</c:v>
                </c:pt>
                <c:pt idx="1024">
                  <c:v>-69.41</c:v>
                </c:pt>
                <c:pt idx="1025">
                  <c:v>-138.67000000000002</c:v>
                </c:pt>
                <c:pt idx="1026">
                  <c:v>-277.20999999999998</c:v>
                </c:pt>
                <c:pt idx="1027">
                  <c:v>-346.46999999999997</c:v>
                </c:pt>
                <c:pt idx="1028">
                  <c:v>-386.13</c:v>
                </c:pt>
                <c:pt idx="1029">
                  <c:v>-393.66999999999996</c:v>
                </c:pt>
                <c:pt idx="1030">
                  <c:v>-398.7</c:v>
                </c:pt>
                <c:pt idx="1031">
                  <c:v>-403.73</c:v>
                </c:pt>
                <c:pt idx="1032">
                  <c:v>-406.18999999999994</c:v>
                </c:pt>
                <c:pt idx="1033">
                  <c:v>-406.20999999999992</c:v>
                </c:pt>
                <c:pt idx="1034">
                  <c:v>-406.21999999999997</c:v>
                </c:pt>
                <c:pt idx="1035">
                  <c:v>-406.21999999999997</c:v>
                </c:pt>
                <c:pt idx="1036">
                  <c:v>-406.21999999999997</c:v>
                </c:pt>
                <c:pt idx="1037">
                  <c:v>-406.23999999999995</c:v>
                </c:pt>
                <c:pt idx="1038">
                  <c:v>-406.23999999999995</c:v>
                </c:pt>
                <c:pt idx="1039">
                  <c:v>-406.23999999999995</c:v>
                </c:pt>
                <c:pt idx="1040">
                  <c:v>-406.25</c:v>
                </c:pt>
                <c:pt idx="1041">
                  <c:v>-406.25</c:v>
                </c:pt>
                <c:pt idx="1042">
                  <c:v>-406.27</c:v>
                </c:pt>
                <c:pt idx="1043">
                  <c:v>-406.25</c:v>
                </c:pt>
                <c:pt idx="1044">
                  <c:v>-406.27</c:v>
                </c:pt>
                <c:pt idx="1045">
                  <c:v>-406.27</c:v>
                </c:pt>
                <c:pt idx="1046">
                  <c:v>-406.28000000000003</c:v>
                </c:pt>
                <c:pt idx="1047">
                  <c:v>-406.28000000000003</c:v>
                </c:pt>
                <c:pt idx="1048">
                  <c:v>-406.28999999999996</c:v>
                </c:pt>
                <c:pt idx="1049">
                  <c:v>-406.30999999999995</c:v>
                </c:pt>
                <c:pt idx="1050">
                  <c:v>-406.30999999999995</c:v>
                </c:pt>
                <c:pt idx="1051">
                  <c:v>-406.32</c:v>
                </c:pt>
                <c:pt idx="1052">
                  <c:v>-406.35</c:v>
                </c:pt>
                <c:pt idx="1053">
                  <c:v>-406.35</c:v>
                </c:pt>
                <c:pt idx="1054">
                  <c:v>-406.37</c:v>
                </c:pt>
                <c:pt idx="1055">
                  <c:v>-406.37</c:v>
                </c:pt>
                <c:pt idx="1056">
                  <c:v>-406.37</c:v>
                </c:pt>
                <c:pt idx="1057">
                  <c:v>-406.37</c:v>
                </c:pt>
                <c:pt idx="1058">
                  <c:v>-406.37</c:v>
                </c:pt>
                <c:pt idx="1059">
                  <c:v>-406.35</c:v>
                </c:pt>
                <c:pt idx="1060">
                  <c:v>-406.35</c:v>
                </c:pt>
                <c:pt idx="1061">
                  <c:v>-406.35</c:v>
                </c:pt>
                <c:pt idx="1062">
                  <c:v>-406.35</c:v>
                </c:pt>
                <c:pt idx="1063">
                  <c:v>-406.35</c:v>
                </c:pt>
                <c:pt idx="1064">
                  <c:v>-406.35</c:v>
                </c:pt>
                <c:pt idx="1065">
                  <c:v>-406.38</c:v>
                </c:pt>
                <c:pt idx="1066">
                  <c:v>-406.4</c:v>
                </c:pt>
                <c:pt idx="1067">
                  <c:v>-406.4</c:v>
                </c:pt>
                <c:pt idx="1068">
                  <c:v>-406.4</c:v>
                </c:pt>
                <c:pt idx="1069">
                  <c:v>-406.4</c:v>
                </c:pt>
                <c:pt idx="1070">
                  <c:v>-406.38</c:v>
                </c:pt>
                <c:pt idx="1071">
                  <c:v>-405.76000000000005</c:v>
                </c:pt>
                <c:pt idx="1072">
                  <c:v>-401.65</c:v>
                </c:pt>
                <c:pt idx="1073">
                  <c:v>-391.68999999999994</c:v>
                </c:pt>
                <c:pt idx="1074">
                  <c:v>-386.72999999999996</c:v>
                </c:pt>
                <c:pt idx="1075">
                  <c:v>-376.78</c:v>
                </c:pt>
                <c:pt idx="1076">
                  <c:v>-369.33</c:v>
                </c:pt>
                <c:pt idx="1077">
                  <c:v>-364.36</c:v>
                </c:pt>
                <c:pt idx="1078">
                  <c:v>-361.87</c:v>
                </c:pt>
                <c:pt idx="1079">
                  <c:v>-356.66999999999996</c:v>
                </c:pt>
                <c:pt idx="1080">
                  <c:v>-356.66999999999996</c:v>
                </c:pt>
                <c:pt idx="1081">
                  <c:v>-356.66999999999996</c:v>
                </c:pt>
                <c:pt idx="1082">
                  <c:v>-356.66999999999996</c:v>
                </c:pt>
                <c:pt idx="1083">
                  <c:v>-356.65999999999997</c:v>
                </c:pt>
                <c:pt idx="1084">
                  <c:v>-356.64</c:v>
                </c:pt>
                <c:pt idx="1085">
                  <c:v>-356.64</c:v>
                </c:pt>
                <c:pt idx="1086">
                  <c:v>-356.64</c:v>
                </c:pt>
                <c:pt idx="1087">
                  <c:v>-356.64</c:v>
                </c:pt>
                <c:pt idx="1088">
                  <c:v>-356.63</c:v>
                </c:pt>
                <c:pt idx="1089">
                  <c:v>-356.63</c:v>
                </c:pt>
                <c:pt idx="1090">
                  <c:v>-356.61</c:v>
                </c:pt>
                <c:pt idx="1091">
                  <c:v>-356.61</c:v>
                </c:pt>
                <c:pt idx="1092">
                  <c:v>-356.63</c:v>
                </c:pt>
                <c:pt idx="1093">
                  <c:v>-356.61</c:v>
                </c:pt>
                <c:pt idx="1094">
                  <c:v>-356.61</c:v>
                </c:pt>
                <c:pt idx="1095">
                  <c:v>-356.6</c:v>
                </c:pt>
                <c:pt idx="1096">
                  <c:v>-352.91999999999996</c:v>
                </c:pt>
                <c:pt idx="1097">
                  <c:v>-339.65999999999997</c:v>
                </c:pt>
                <c:pt idx="1098">
                  <c:v>-324.97999999999996</c:v>
                </c:pt>
                <c:pt idx="1099">
                  <c:v>-293.78999999999996</c:v>
                </c:pt>
                <c:pt idx="1100">
                  <c:v>-250.66999999999996</c:v>
                </c:pt>
                <c:pt idx="1101">
                  <c:v>-207.16</c:v>
                </c:pt>
                <c:pt idx="1102">
                  <c:v>-163.57</c:v>
                </c:pt>
                <c:pt idx="1103">
                  <c:v>-123.59</c:v>
                </c:pt>
                <c:pt idx="1104">
                  <c:v>-93.15</c:v>
                </c:pt>
                <c:pt idx="1105">
                  <c:v>-73.240000000000009</c:v>
                </c:pt>
                <c:pt idx="1106">
                  <c:v>-66.070000000000007</c:v>
                </c:pt>
                <c:pt idx="1107">
                  <c:v>-65.55</c:v>
                </c:pt>
                <c:pt idx="1108">
                  <c:v>-65.12</c:v>
                </c:pt>
                <c:pt idx="1109">
                  <c:v>-64.890000000000015</c:v>
                </c:pt>
                <c:pt idx="1110">
                  <c:v>-64.72</c:v>
                </c:pt>
                <c:pt idx="1111">
                  <c:v>-64.570000000000007</c:v>
                </c:pt>
                <c:pt idx="1112">
                  <c:v>-64.42</c:v>
                </c:pt>
                <c:pt idx="1113">
                  <c:v>-64.34</c:v>
                </c:pt>
                <c:pt idx="1114">
                  <c:v>-64.27000000000001</c:v>
                </c:pt>
                <c:pt idx="1115">
                  <c:v>-64.180000000000007</c:v>
                </c:pt>
                <c:pt idx="1116">
                  <c:v>-64.070000000000007</c:v>
                </c:pt>
                <c:pt idx="1117">
                  <c:v>-63.990000000000009</c:v>
                </c:pt>
                <c:pt idx="1118">
                  <c:v>-63.940000000000012</c:v>
                </c:pt>
                <c:pt idx="1119">
                  <c:v>-63.84</c:v>
                </c:pt>
                <c:pt idx="1120">
                  <c:v>-63.81</c:v>
                </c:pt>
                <c:pt idx="1121">
                  <c:v>-63.730000000000004</c:v>
                </c:pt>
                <c:pt idx="1122">
                  <c:v>-63.67</c:v>
                </c:pt>
                <c:pt idx="1123">
                  <c:v>-63.63000000000001</c:v>
                </c:pt>
                <c:pt idx="1124">
                  <c:v>-63.570000000000007</c:v>
                </c:pt>
                <c:pt idx="1125">
                  <c:v>-63.52000000000001</c:v>
                </c:pt>
                <c:pt idx="1126">
                  <c:v>-63.480000000000004</c:v>
                </c:pt>
                <c:pt idx="1127">
                  <c:v>-63.430000000000007</c:v>
                </c:pt>
                <c:pt idx="1128">
                  <c:v>-63.400000000000006</c:v>
                </c:pt>
                <c:pt idx="1129">
                  <c:v>-63.370000000000005</c:v>
                </c:pt>
                <c:pt idx="1130">
                  <c:v>-63.31</c:v>
                </c:pt>
                <c:pt idx="1131">
                  <c:v>-63.27000000000001</c:v>
                </c:pt>
                <c:pt idx="1132">
                  <c:v>-63.240000000000009</c:v>
                </c:pt>
                <c:pt idx="1133">
                  <c:v>-63.230000000000004</c:v>
                </c:pt>
                <c:pt idx="1134">
                  <c:v>-63.180000000000007</c:v>
                </c:pt>
                <c:pt idx="1135">
                  <c:v>-63.17</c:v>
                </c:pt>
                <c:pt idx="1136">
                  <c:v>-63.140000000000015</c:v>
                </c:pt>
                <c:pt idx="1137">
                  <c:v>-63.09</c:v>
                </c:pt>
                <c:pt idx="1138">
                  <c:v>-63.06</c:v>
                </c:pt>
                <c:pt idx="1139">
                  <c:v>-63.03</c:v>
                </c:pt>
                <c:pt idx="1140">
                  <c:v>-63</c:v>
                </c:pt>
                <c:pt idx="1141">
                  <c:v>-62.960000000000008</c:v>
                </c:pt>
                <c:pt idx="1142">
                  <c:v>-62.960000000000008</c:v>
                </c:pt>
                <c:pt idx="1143">
                  <c:v>-62.900000000000006</c:v>
                </c:pt>
                <c:pt idx="1144">
                  <c:v>-62.870000000000005</c:v>
                </c:pt>
                <c:pt idx="1145">
                  <c:v>-62.84</c:v>
                </c:pt>
                <c:pt idx="1146">
                  <c:v>-62.81</c:v>
                </c:pt>
                <c:pt idx="1147">
                  <c:v>-62.78</c:v>
                </c:pt>
                <c:pt idx="1148">
                  <c:v>-62.75</c:v>
                </c:pt>
                <c:pt idx="1149">
                  <c:v>-62.75</c:v>
                </c:pt>
                <c:pt idx="1150">
                  <c:v>-62.72</c:v>
                </c:pt>
                <c:pt idx="1151">
                  <c:v>-62.7</c:v>
                </c:pt>
                <c:pt idx="1152">
                  <c:v>-62.67</c:v>
                </c:pt>
                <c:pt idx="1153">
                  <c:v>-62.66</c:v>
                </c:pt>
                <c:pt idx="1154">
                  <c:v>-62.63000000000001</c:v>
                </c:pt>
                <c:pt idx="1155">
                  <c:v>-62.61</c:v>
                </c:pt>
                <c:pt idx="1156">
                  <c:v>-62.599999999999994</c:v>
                </c:pt>
                <c:pt idx="1157">
                  <c:v>-62.580000000000013</c:v>
                </c:pt>
                <c:pt idx="1158">
                  <c:v>-62.55</c:v>
                </c:pt>
                <c:pt idx="1159">
                  <c:v>-62.540000000000006</c:v>
                </c:pt>
                <c:pt idx="1160">
                  <c:v>-62.510000000000005</c:v>
                </c:pt>
                <c:pt idx="1161">
                  <c:v>-62.480000000000004</c:v>
                </c:pt>
                <c:pt idx="1162">
                  <c:v>-62.47</c:v>
                </c:pt>
                <c:pt idx="1163">
                  <c:v>-62.45</c:v>
                </c:pt>
                <c:pt idx="1164">
                  <c:v>-62.42</c:v>
                </c:pt>
                <c:pt idx="1165">
                  <c:v>-62.41</c:v>
                </c:pt>
                <c:pt idx="1166">
                  <c:v>-62.390000000000015</c:v>
                </c:pt>
                <c:pt idx="1167">
                  <c:v>-62.36</c:v>
                </c:pt>
                <c:pt idx="1168">
                  <c:v>-62.349999999999994</c:v>
                </c:pt>
                <c:pt idx="1169">
                  <c:v>-62.330000000000013</c:v>
                </c:pt>
                <c:pt idx="1170">
                  <c:v>-62.320000000000007</c:v>
                </c:pt>
                <c:pt idx="1171">
                  <c:v>-62.320000000000007</c:v>
                </c:pt>
                <c:pt idx="1172">
                  <c:v>-62.3</c:v>
                </c:pt>
                <c:pt idx="1173">
                  <c:v>-62.290000000000006</c:v>
                </c:pt>
                <c:pt idx="1174">
                  <c:v>-62.27000000000001</c:v>
                </c:pt>
                <c:pt idx="1175">
                  <c:v>-62.27000000000001</c:v>
                </c:pt>
                <c:pt idx="1176">
                  <c:v>-62.260000000000005</c:v>
                </c:pt>
                <c:pt idx="1177">
                  <c:v>-62.230000000000004</c:v>
                </c:pt>
                <c:pt idx="1178">
                  <c:v>-62.230000000000004</c:v>
                </c:pt>
                <c:pt idx="1179">
                  <c:v>-62.210000000000008</c:v>
                </c:pt>
                <c:pt idx="1180">
                  <c:v>-62.2</c:v>
                </c:pt>
                <c:pt idx="1181">
                  <c:v>-62.180000000000007</c:v>
                </c:pt>
                <c:pt idx="1182">
                  <c:v>-62.17</c:v>
                </c:pt>
                <c:pt idx="1183">
                  <c:v>-62.150000000000006</c:v>
                </c:pt>
                <c:pt idx="1184">
                  <c:v>-62.140000000000015</c:v>
                </c:pt>
                <c:pt idx="1185">
                  <c:v>-62.120000000000005</c:v>
                </c:pt>
                <c:pt idx="1186">
                  <c:v>-62.120000000000005</c:v>
                </c:pt>
                <c:pt idx="1187">
                  <c:v>-62.11</c:v>
                </c:pt>
                <c:pt idx="1188">
                  <c:v>-62.11</c:v>
                </c:pt>
                <c:pt idx="1189">
                  <c:v>-62.09</c:v>
                </c:pt>
                <c:pt idx="1190">
                  <c:v>-62.080000000000013</c:v>
                </c:pt>
                <c:pt idx="1191">
                  <c:v>-62.080000000000013</c:v>
                </c:pt>
                <c:pt idx="1192">
                  <c:v>-62.080000000000013</c:v>
                </c:pt>
                <c:pt idx="1193">
                  <c:v>-62.06</c:v>
                </c:pt>
                <c:pt idx="1194">
                  <c:v>-62.06</c:v>
                </c:pt>
                <c:pt idx="1195">
                  <c:v>-62.05</c:v>
                </c:pt>
                <c:pt idx="1196">
                  <c:v>-62.03</c:v>
                </c:pt>
                <c:pt idx="1197">
                  <c:v>-62.02000000000001</c:v>
                </c:pt>
                <c:pt idx="1198">
                  <c:v>-62.02000000000001</c:v>
                </c:pt>
                <c:pt idx="1199">
                  <c:v>-62.02000000000001</c:v>
                </c:pt>
                <c:pt idx="1200">
                  <c:v>-62</c:v>
                </c:pt>
                <c:pt idx="1201">
                  <c:v>-61.990000000000009</c:v>
                </c:pt>
                <c:pt idx="1202">
                  <c:v>-61.990000000000009</c:v>
                </c:pt>
                <c:pt idx="1203">
                  <c:v>-61.97</c:v>
                </c:pt>
                <c:pt idx="1204">
                  <c:v>-61.97</c:v>
                </c:pt>
                <c:pt idx="1205">
                  <c:v>-61.960000000000008</c:v>
                </c:pt>
                <c:pt idx="1206">
                  <c:v>-61.940000000000012</c:v>
                </c:pt>
                <c:pt idx="1207">
                  <c:v>-61.940000000000012</c:v>
                </c:pt>
                <c:pt idx="1208">
                  <c:v>-61.930000000000007</c:v>
                </c:pt>
                <c:pt idx="1209">
                  <c:v>-61.91</c:v>
                </c:pt>
                <c:pt idx="1210">
                  <c:v>-61.900000000000006</c:v>
                </c:pt>
                <c:pt idx="1211">
                  <c:v>-61.900000000000006</c:v>
                </c:pt>
                <c:pt idx="1212">
                  <c:v>-61.900000000000006</c:v>
                </c:pt>
                <c:pt idx="1213">
                  <c:v>-61.88000000000001</c:v>
                </c:pt>
                <c:pt idx="1214">
                  <c:v>-61.88000000000001</c:v>
                </c:pt>
                <c:pt idx="1215">
                  <c:v>-61.870000000000005</c:v>
                </c:pt>
                <c:pt idx="1216">
                  <c:v>-61.849999999999994</c:v>
                </c:pt>
                <c:pt idx="1217">
                  <c:v>-61.849999999999994</c:v>
                </c:pt>
                <c:pt idx="1218">
                  <c:v>-61.84</c:v>
                </c:pt>
                <c:pt idx="1219">
                  <c:v>-61.820000000000007</c:v>
                </c:pt>
                <c:pt idx="1220">
                  <c:v>-61.820000000000007</c:v>
                </c:pt>
                <c:pt idx="1221">
                  <c:v>-61.820000000000007</c:v>
                </c:pt>
                <c:pt idx="1222">
                  <c:v>-61.81</c:v>
                </c:pt>
                <c:pt idx="1223">
                  <c:v>-61.81</c:v>
                </c:pt>
                <c:pt idx="1224">
                  <c:v>-61.8</c:v>
                </c:pt>
                <c:pt idx="1225">
                  <c:v>-61.8</c:v>
                </c:pt>
                <c:pt idx="1226">
                  <c:v>-61.78</c:v>
                </c:pt>
                <c:pt idx="1227">
                  <c:v>-61.77000000000001</c:v>
                </c:pt>
                <c:pt idx="1228">
                  <c:v>-61.77000000000001</c:v>
                </c:pt>
                <c:pt idx="1229">
                  <c:v>-61.75</c:v>
                </c:pt>
                <c:pt idx="1230">
                  <c:v>-61.75</c:v>
                </c:pt>
                <c:pt idx="1231">
                  <c:v>-61.740000000000009</c:v>
                </c:pt>
                <c:pt idx="1232">
                  <c:v>-61.72</c:v>
                </c:pt>
                <c:pt idx="1233">
                  <c:v>-61.710000000000008</c:v>
                </c:pt>
                <c:pt idx="1234">
                  <c:v>-61.710000000000008</c:v>
                </c:pt>
                <c:pt idx="1235">
                  <c:v>-61.710000000000008</c:v>
                </c:pt>
                <c:pt idx="1236">
                  <c:v>-61.710000000000008</c:v>
                </c:pt>
                <c:pt idx="1237">
                  <c:v>-61.690000000000012</c:v>
                </c:pt>
                <c:pt idx="1238">
                  <c:v>-61.690000000000012</c:v>
                </c:pt>
                <c:pt idx="1239">
                  <c:v>-61.690000000000012</c:v>
                </c:pt>
                <c:pt idx="1240">
                  <c:v>-61.680000000000007</c:v>
                </c:pt>
                <c:pt idx="1241">
                  <c:v>-61.66</c:v>
                </c:pt>
                <c:pt idx="1242">
                  <c:v>-61.66</c:v>
                </c:pt>
                <c:pt idx="1243">
                  <c:v>-61.66</c:v>
                </c:pt>
                <c:pt idx="1244">
                  <c:v>-61.650000000000006</c:v>
                </c:pt>
                <c:pt idx="1245">
                  <c:v>-61.650000000000006</c:v>
                </c:pt>
                <c:pt idx="1246">
                  <c:v>-61.620000000000005</c:v>
                </c:pt>
                <c:pt idx="1247">
                  <c:v>-61.620000000000005</c:v>
                </c:pt>
                <c:pt idx="1248">
                  <c:v>-61.620000000000005</c:v>
                </c:pt>
                <c:pt idx="1249">
                  <c:v>-61.620000000000005</c:v>
                </c:pt>
                <c:pt idx="1250">
                  <c:v>-61.599999999999994</c:v>
                </c:pt>
                <c:pt idx="1251">
                  <c:v>-61.599999999999994</c:v>
                </c:pt>
                <c:pt idx="1252">
                  <c:v>-61.599999999999994</c:v>
                </c:pt>
                <c:pt idx="1253">
                  <c:v>-61.59</c:v>
                </c:pt>
                <c:pt idx="1254">
                  <c:v>-61.59</c:v>
                </c:pt>
                <c:pt idx="1255">
                  <c:v>-61.59</c:v>
                </c:pt>
                <c:pt idx="1256">
                  <c:v>-61.59</c:v>
                </c:pt>
                <c:pt idx="1257">
                  <c:v>-61.570000000000007</c:v>
                </c:pt>
                <c:pt idx="1258">
                  <c:v>-61.570000000000007</c:v>
                </c:pt>
                <c:pt idx="1259">
                  <c:v>-61.570000000000007</c:v>
                </c:pt>
                <c:pt idx="1260">
                  <c:v>-61.570000000000007</c:v>
                </c:pt>
                <c:pt idx="1261">
                  <c:v>-61.56</c:v>
                </c:pt>
                <c:pt idx="1262">
                  <c:v>-61.56</c:v>
                </c:pt>
                <c:pt idx="1263">
                  <c:v>-61.540000000000006</c:v>
                </c:pt>
                <c:pt idx="1264">
                  <c:v>-61.540000000000006</c:v>
                </c:pt>
                <c:pt idx="1265">
                  <c:v>-61.540000000000006</c:v>
                </c:pt>
                <c:pt idx="1266">
                  <c:v>-61.53</c:v>
                </c:pt>
                <c:pt idx="1267">
                  <c:v>-61.53</c:v>
                </c:pt>
                <c:pt idx="1268">
                  <c:v>-61.53</c:v>
                </c:pt>
                <c:pt idx="1269">
                  <c:v>-61.53</c:v>
                </c:pt>
                <c:pt idx="1270">
                  <c:v>-61.510000000000005</c:v>
                </c:pt>
                <c:pt idx="1271">
                  <c:v>-61.5</c:v>
                </c:pt>
                <c:pt idx="1272">
                  <c:v>-61.5</c:v>
                </c:pt>
                <c:pt idx="1273">
                  <c:v>-61.5</c:v>
                </c:pt>
                <c:pt idx="1274">
                  <c:v>-61.5</c:v>
                </c:pt>
                <c:pt idx="1275">
                  <c:v>-61.480000000000004</c:v>
                </c:pt>
                <c:pt idx="1276">
                  <c:v>-61.47</c:v>
                </c:pt>
                <c:pt idx="1277">
                  <c:v>-61.47</c:v>
                </c:pt>
                <c:pt idx="1278">
                  <c:v>-61.47</c:v>
                </c:pt>
                <c:pt idx="1279">
                  <c:v>-61.47</c:v>
                </c:pt>
                <c:pt idx="1280">
                  <c:v>-61.45</c:v>
                </c:pt>
                <c:pt idx="1281">
                  <c:v>-61.45</c:v>
                </c:pt>
                <c:pt idx="1282">
                  <c:v>-61.440000000000012</c:v>
                </c:pt>
                <c:pt idx="1283">
                  <c:v>-61.440000000000012</c:v>
                </c:pt>
                <c:pt idx="1284">
                  <c:v>-61.42</c:v>
                </c:pt>
                <c:pt idx="1285">
                  <c:v>-61.42</c:v>
                </c:pt>
                <c:pt idx="1286">
                  <c:v>-61.41</c:v>
                </c:pt>
                <c:pt idx="1287">
                  <c:v>-61.41</c:v>
                </c:pt>
                <c:pt idx="1288">
                  <c:v>-61.41</c:v>
                </c:pt>
                <c:pt idx="1289">
                  <c:v>-61.390000000000015</c:v>
                </c:pt>
                <c:pt idx="1290">
                  <c:v>-61.390000000000015</c:v>
                </c:pt>
                <c:pt idx="1291">
                  <c:v>-61.38000000000001</c:v>
                </c:pt>
                <c:pt idx="1292">
                  <c:v>-61.38000000000001</c:v>
                </c:pt>
                <c:pt idx="1293">
                  <c:v>-61.38000000000001</c:v>
                </c:pt>
                <c:pt idx="1294">
                  <c:v>-61.36</c:v>
                </c:pt>
                <c:pt idx="1295">
                  <c:v>-61.349999999999994</c:v>
                </c:pt>
                <c:pt idx="1296">
                  <c:v>-61.349999999999994</c:v>
                </c:pt>
                <c:pt idx="1297">
                  <c:v>-61.349999999999994</c:v>
                </c:pt>
                <c:pt idx="1298">
                  <c:v>-61.349999999999994</c:v>
                </c:pt>
                <c:pt idx="1299">
                  <c:v>-61.330000000000013</c:v>
                </c:pt>
                <c:pt idx="1300">
                  <c:v>-61.330000000000013</c:v>
                </c:pt>
                <c:pt idx="1301">
                  <c:v>-61.320000000000007</c:v>
                </c:pt>
                <c:pt idx="1302">
                  <c:v>-61.320000000000007</c:v>
                </c:pt>
                <c:pt idx="1303">
                  <c:v>-61.3</c:v>
                </c:pt>
                <c:pt idx="1304">
                  <c:v>-61.3</c:v>
                </c:pt>
                <c:pt idx="1305">
                  <c:v>-61.290000000000006</c:v>
                </c:pt>
                <c:pt idx="1306">
                  <c:v>-61.290000000000006</c:v>
                </c:pt>
                <c:pt idx="1307">
                  <c:v>-61.27000000000001</c:v>
                </c:pt>
                <c:pt idx="1308">
                  <c:v>-61.290000000000006</c:v>
                </c:pt>
                <c:pt idx="1309">
                  <c:v>-61.27000000000001</c:v>
                </c:pt>
                <c:pt idx="1310">
                  <c:v>-61.27000000000001</c:v>
                </c:pt>
                <c:pt idx="1311">
                  <c:v>-61.260000000000005</c:v>
                </c:pt>
                <c:pt idx="1312">
                  <c:v>-61.260000000000005</c:v>
                </c:pt>
                <c:pt idx="1313">
                  <c:v>-61.240000000000009</c:v>
                </c:pt>
                <c:pt idx="1314">
                  <c:v>-61.240000000000009</c:v>
                </c:pt>
                <c:pt idx="1315">
                  <c:v>-61.230000000000004</c:v>
                </c:pt>
                <c:pt idx="1316">
                  <c:v>-61.230000000000004</c:v>
                </c:pt>
                <c:pt idx="1317">
                  <c:v>-61.230000000000004</c:v>
                </c:pt>
                <c:pt idx="1318">
                  <c:v>-61.210000000000008</c:v>
                </c:pt>
                <c:pt idx="1319">
                  <c:v>-61.210000000000008</c:v>
                </c:pt>
                <c:pt idx="1320">
                  <c:v>-61.210000000000008</c:v>
                </c:pt>
                <c:pt idx="1321">
                  <c:v>-61.2</c:v>
                </c:pt>
                <c:pt idx="1322">
                  <c:v>-61.2</c:v>
                </c:pt>
                <c:pt idx="1323">
                  <c:v>-61.2</c:v>
                </c:pt>
                <c:pt idx="1324">
                  <c:v>-61.2</c:v>
                </c:pt>
                <c:pt idx="1325">
                  <c:v>-61.2</c:v>
                </c:pt>
                <c:pt idx="1326">
                  <c:v>-61.2</c:v>
                </c:pt>
                <c:pt idx="1327">
                  <c:v>-61.2</c:v>
                </c:pt>
                <c:pt idx="1328">
                  <c:v>-61.2</c:v>
                </c:pt>
                <c:pt idx="1329">
                  <c:v>-61.180000000000007</c:v>
                </c:pt>
                <c:pt idx="1330">
                  <c:v>-61.180000000000007</c:v>
                </c:pt>
                <c:pt idx="1331">
                  <c:v>-61.180000000000007</c:v>
                </c:pt>
                <c:pt idx="1332">
                  <c:v>-61.180000000000007</c:v>
                </c:pt>
                <c:pt idx="1333">
                  <c:v>-61.180000000000007</c:v>
                </c:pt>
                <c:pt idx="1334">
                  <c:v>-61.180000000000007</c:v>
                </c:pt>
                <c:pt idx="1335">
                  <c:v>-61.17</c:v>
                </c:pt>
                <c:pt idx="1336">
                  <c:v>-61.17</c:v>
                </c:pt>
                <c:pt idx="1337">
                  <c:v>-61.17</c:v>
                </c:pt>
                <c:pt idx="1338">
                  <c:v>-61.150000000000006</c:v>
                </c:pt>
                <c:pt idx="1339">
                  <c:v>-61.140000000000015</c:v>
                </c:pt>
                <c:pt idx="1340">
                  <c:v>-61.120000000000005</c:v>
                </c:pt>
                <c:pt idx="1341">
                  <c:v>-61.120000000000005</c:v>
                </c:pt>
                <c:pt idx="1342">
                  <c:v>-61.120000000000005</c:v>
                </c:pt>
                <c:pt idx="1343">
                  <c:v>-61.11</c:v>
                </c:pt>
                <c:pt idx="1344">
                  <c:v>-61.11</c:v>
                </c:pt>
                <c:pt idx="1345">
                  <c:v>-61.09</c:v>
                </c:pt>
                <c:pt idx="1346">
                  <c:v>-61.09</c:v>
                </c:pt>
                <c:pt idx="1347">
                  <c:v>-61.09</c:v>
                </c:pt>
                <c:pt idx="1348">
                  <c:v>-61.080000000000013</c:v>
                </c:pt>
                <c:pt idx="1349">
                  <c:v>-60.5</c:v>
                </c:pt>
                <c:pt idx="1350">
                  <c:v>-45.08</c:v>
                </c:pt>
                <c:pt idx="1351">
                  <c:v>-19.73</c:v>
                </c:pt>
                <c:pt idx="1352">
                  <c:v>3.8</c:v>
                </c:pt>
                <c:pt idx="1353">
                  <c:v>32.71</c:v>
                </c:pt>
                <c:pt idx="1354">
                  <c:v>96.759999999999991</c:v>
                </c:pt>
                <c:pt idx="1355">
                  <c:v>145.01</c:v>
                </c:pt>
                <c:pt idx="1356">
                  <c:v>176.67000000000002</c:v>
                </c:pt>
                <c:pt idx="1357">
                  <c:v>215.48000000000002</c:v>
                </c:pt>
                <c:pt idx="1358">
                  <c:v>242.55</c:v>
                </c:pt>
                <c:pt idx="1359">
                  <c:v>257.72000000000003</c:v>
                </c:pt>
                <c:pt idx="1360">
                  <c:v>261.16000000000003</c:v>
                </c:pt>
                <c:pt idx="1361">
                  <c:v>261.86</c:v>
                </c:pt>
                <c:pt idx="1362">
                  <c:v>262.19</c:v>
                </c:pt>
                <c:pt idx="1363">
                  <c:v>262.35000000000002</c:v>
                </c:pt>
                <c:pt idx="1364">
                  <c:v>262.56000000000006</c:v>
                </c:pt>
                <c:pt idx="1365">
                  <c:v>262.76000000000005</c:v>
                </c:pt>
                <c:pt idx="1366">
                  <c:v>262.92</c:v>
                </c:pt>
                <c:pt idx="1367">
                  <c:v>263.06000000000006</c:v>
                </c:pt>
                <c:pt idx="1368">
                  <c:v>263.19</c:v>
                </c:pt>
                <c:pt idx="1369">
                  <c:v>263.26000000000005</c:v>
                </c:pt>
                <c:pt idx="1370">
                  <c:v>263.38</c:v>
                </c:pt>
                <c:pt idx="1371">
                  <c:v>263.44</c:v>
                </c:pt>
                <c:pt idx="1372">
                  <c:v>263.53000000000003</c:v>
                </c:pt>
                <c:pt idx="1373">
                  <c:v>263.59000000000003</c:v>
                </c:pt>
                <c:pt idx="1374">
                  <c:v>261.18</c:v>
                </c:pt>
                <c:pt idx="1375">
                  <c:v>249.76000000000005</c:v>
                </c:pt>
                <c:pt idx="1376">
                  <c:v>228.81000000000003</c:v>
                </c:pt>
                <c:pt idx="1377">
                  <c:v>209.32</c:v>
                </c:pt>
                <c:pt idx="1378">
                  <c:v>170.1</c:v>
                </c:pt>
                <c:pt idx="1379">
                  <c:v>130.13999999999999</c:v>
                </c:pt>
                <c:pt idx="1380">
                  <c:v>103.47999999999999</c:v>
                </c:pt>
                <c:pt idx="1381">
                  <c:v>52.67</c:v>
                </c:pt>
                <c:pt idx="1382">
                  <c:v>32.61</c:v>
                </c:pt>
                <c:pt idx="1383">
                  <c:v>5.07</c:v>
                </c:pt>
                <c:pt idx="1384">
                  <c:v>-2.0599999999999987</c:v>
                </c:pt>
                <c:pt idx="1385">
                  <c:v>-2.879999999999999</c:v>
                </c:pt>
                <c:pt idx="1386">
                  <c:v>-2.9700000000000006</c:v>
                </c:pt>
                <c:pt idx="1387">
                  <c:v>-3.0199999999999996</c:v>
                </c:pt>
                <c:pt idx="1388">
                  <c:v>-3.08</c:v>
                </c:pt>
                <c:pt idx="1389">
                  <c:v>-3.1100000000000012</c:v>
                </c:pt>
                <c:pt idx="1390">
                  <c:v>-3.16</c:v>
                </c:pt>
                <c:pt idx="1391">
                  <c:v>-3.1900000000000013</c:v>
                </c:pt>
                <c:pt idx="1392">
                  <c:v>-3.1999999999999993</c:v>
                </c:pt>
                <c:pt idx="1393">
                  <c:v>-3.2200000000000006</c:v>
                </c:pt>
                <c:pt idx="1394">
                  <c:v>-3.25</c:v>
                </c:pt>
                <c:pt idx="1395">
                  <c:v>-3.2600000000000016</c:v>
                </c:pt>
                <c:pt idx="1396">
                  <c:v>-3.2900000000000009</c:v>
                </c:pt>
                <c:pt idx="1397">
                  <c:v>-3.3200000000000003</c:v>
                </c:pt>
                <c:pt idx="1398">
                  <c:v>-3.34</c:v>
                </c:pt>
                <c:pt idx="1399">
                  <c:v>-3.3499999999999996</c:v>
                </c:pt>
                <c:pt idx="1400">
                  <c:v>-3.370000000000001</c:v>
                </c:pt>
                <c:pt idx="1401">
                  <c:v>-3.4000000000000004</c:v>
                </c:pt>
                <c:pt idx="1402">
                  <c:v>-3.4000000000000004</c:v>
                </c:pt>
                <c:pt idx="1403">
                  <c:v>-3.4299999999999997</c:v>
                </c:pt>
                <c:pt idx="1404">
                  <c:v>-3.4299999999999997</c:v>
                </c:pt>
                <c:pt idx="1405">
                  <c:v>-3.6999999999999993</c:v>
                </c:pt>
                <c:pt idx="1406">
                  <c:v>-10.91</c:v>
                </c:pt>
                <c:pt idx="1407">
                  <c:v>-30.92</c:v>
                </c:pt>
                <c:pt idx="1408">
                  <c:v>-50.470000000000006</c:v>
                </c:pt>
                <c:pt idx="1409">
                  <c:v>-89.2</c:v>
                </c:pt>
                <c:pt idx="1410">
                  <c:v>-139.28</c:v>
                </c:pt>
                <c:pt idx="1411">
                  <c:v>-193.98</c:v>
                </c:pt>
                <c:pt idx="1412">
                  <c:v>-248.8</c:v>
                </c:pt>
                <c:pt idx="1413">
                  <c:v>-282.12</c:v>
                </c:pt>
                <c:pt idx="1414">
                  <c:v>-320.7</c:v>
                </c:pt>
                <c:pt idx="1415">
                  <c:v>-340.23999999999995</c:v>
                </c:pt>
                <c:pt idx="1416">
                  <c:v>-364.35</c:v>
                </c:pt>
                <c:pt idx="1417">
                  <c:v>-369.21</c:v>
                </c:pt>
                <c:pt idx="1418">
                  <c:v>-369.43999999999994</c:v>
                </c:pt>
                <c:pt idx="1419">
                  <c:v>-369.61</c:v>
                </c:pt>
                <c:pt idx="1420">
                  <c:v>-369.7</c:v>
                </c:pt>
                <c:pt idx="1421">
                  <c:v>-369.78999999999996</c:v>
                </c:pt>
                <c:pt idx="1422">
                  <c:v>-369.66999999999996</c:v>
                </c:pt>
                <c:pt idx="1423">
                  <c:v>-363.03999999999996</c:v>
                </c:pt>
                <c:pt idx="1424">
                  <c:v>-353.48999999999995</c:v>
                </c:pt>
                <c:pt idx="1425">
                  <c:v>-321.47999999999996</c:v>
                </c:pt>
                <c:pt idx="1426">
                  <c:v>-310.66999999999996</c:v>
                </c:pt>
                <c:pt idx="1427">
                  <c:v>-271.22999999999996</c:v>
                </c:pt>
                <c:pt idx="1428">
                  <c:v>-238.78999999999996</c:v>
                </c:pt>
                <c:pt idx="1429">
                  <c:v>-173.78</c:v>
                </c:pt>
                <c:pt idx="1430">
                  <c:v>-128.64000000000001</c:v>
                </c:pt>
                <c:pt idx="1431">
                  <c:v>-92.66</c:v>
                </c:pt>
                <c:pt idx="1432">
                  <c:v>-66.210000000000008</c:v>
                </c:pt>
                <c:pt idx="1433">
                  <c:v>-49.840000000000011</c:v>
                </c:pt>
                <c:pt idx="1434">
                  <c:v>-44.730000000000004</c:v>
                </c:pt>
                <c:pt idx="1435">
                  <c:v>-44.61</c:v>
                </c:pt>
                <c:pt idx="1436">
                  <c:v>-44.459999999999994</c:v>
                </c:pt>
                <c:pt idx="1437">
                  <c:v>-44.42</c:v>
                </c:pt>
                <c:pt idx="1438">
                  <c:v>-44.33</c:v>
                </c:pt>
                <c:pt idx="1439">
                  <c:v>-44.269999999999996</c:v>
                </c:pt>
                <c:pt idx="1440">
                  <c:v>-44.230000000000004</c:v>
                </c:pt>
                <c:pt idx="1441">
                  <c:v>-44.209999999999994</c:v>
                </c:pt>
                <c:pt idx="1442">
                  <c:v>-44.17</c:v>
                </c:pt>
                <c:pt idx="1443">
                  <c:v>-44.14</c:v>
                </c:pt>
                <c:pt idx="1444">
                  <c:v>-44.12</c:v>
                </c:pt>
                <c:pt idx="1445">
                  <c:v>-44.089999999999996</c:v>
                </c:pt>
                <c:pt idx="1446">
                  <c:v>-44.059999999999995</c:v>
                </c:pt>
                <c:pt idx="1447">
                  <c:v>-44.03</c:v>
                </c:pt>
                <c:pt idx="1448">
                  <c:v>-44.019999999999996</c:v>
                </c:pt>
                <c:pt idx="1449">
                  <c:v>-44</c:v>
                </c:pt>
                <c:pt idx="1450">
                  <c:v>-43.989999999999995</c:v>
                </c:pt>
                <c:pt idx="1451">
                  <c:v>-43.959999999999994</c:v>
                </c:pt>
                <c:pt idx="1452">
                  <c:v>-43.94</c:v>
                </c:pt>
                <c:pt idx="1453">
                  <c:v>-43.93</c:v>
                </c:pt>
                <c:pt idx="1454">
                  <c:v>-43.9</c:v>
                </c:pt>
                <c:pt idx="1455">
                  <c:v>-43.88</c:v>
                </c:pt>
                <c:pt idx="1456">
                  <c:v>-43.87</c:v>
                </c:pt>
                <c:pt idx="1457">
                  <c:v>-43.87</c:v>
                </c:pt>
                <c:pt idx="1458">
                  <c:v>-43.839999999999996</c:v>
                </c:pt>
                <c:pt idx="1459">
                  <c:v>-43.839999999999996</c:v>
                </c:pt>
                <c:pt idx="1460">
                  <c:v>-43.809999999999995</c:v>
                </c:pt>
                <c:pt idx="1461">
                  <c:v>-43.79</c:v>
                </c:pt>
                <c:pt idx="1462">
                  <c:v>-43.78</c:v>
                </c:pt>
                <c:pt idx="1463">
                  <c:v>-43.78</c:v>
                </c:pt>
                <c:pt idx="1464">
                  <c:v>-41.9</c:v>
                </c:pt>
                <c:pt idx="1465">
                  <c:v>-29.33</c:v>
                </c:pt>
                <c:pt idx="1466">
                  <c:v>-5.5400000000000009</c:v>
                </c:pt>
                <c:pt idx="1467">
                  <c:v>29.580000000000002</c:v>
                </c:pt>
                <c:pt idx="1468">
                  <c:v>76.19</c:v>
                </c:pt>
                <c:pt idx="1469">
                  <c:v>131.30000000000001</c:v>
                </c:pt>
                <c:pt idx="1470">
                  <c:v>149.83999999999997</c:v>
                </c:pt>
                <c:pt idx="1471">
                  <c:v>222.32000000000002</c:v>
                </c:pt>
                <c:pt idx="1472">
                  <c:v>265.59000000000003</c:v>
                </c:pt>
                <c:pt idx="1473">
                  <c:v>297.67</c:v>
                </c:pt>
                <c:pt idx="1474">
                  <c:v>318.46000000000004</c:v>
                </c:pt>
                <c:pt idx="1475">
                  <c:v>327.8</c:v>
                </c:pt>
                <c:pt idx="1476">
                  <c:v>328.67</c:v>
                </c:pt>
                <c:pt idx="1477">
                  <c:v>328.89</c:v>
                </c:pt>
                <c:pt idx="1478">
                  <c:v>329.14</c:v>
                </c:pt>
                <c:pt idx="1479">
                  <c:v>329.28000000000003</c:v>
                </c:pt>
                <c:pt idx="1480">
                  <c:v>329.51000000000005</c:v>
                </c:pt>
                <c:pt idx="1481">
                  <c:v>329.56000000000006</c:v>
                </c:pt>
                <c:pt idx="1482">
                  <c:v>329.77000000000004</c:v>
                </c:pt>
                <c:pt idx="1483">
                  <c:v>329.86</c:v>
                </c:pt>
                <c:pt idx="1484">
                  <c:v>329.98</c:v>
                </c:pt>
                <c:pt idx="1485">
                  <c:v>330.07000000000005</c:v>
                </c:pt>
                <c:pt idx="1486">
                  <c:v>330.17</c:v>
                </c:pt>
                <c:pt idx="1487">
                  <c:v>330.26000000000005</c:v>
                </c:pt>
                <c:pt idx="1488">
                  <c:v>330.33000000000004</c:v>
                </c:pt>
                <c:pt idx="1489">
                  <c:v>330.41</c:v>
                </c:pt>
                <c:pt idx="1490">
                  <c:v>330.45</c:v>
                </c:pt>
                <c:pt idx="1491">
                  <c:v>330.53000000000003</c:v>
                </c:pt>
                <c:pt idx="1492">
                  <c:v>330.57000000000005</c:v>
                </c:pt>
                <c:pt idx="1493">
                  <c:v>330.68</c:v>
                </c:pt>
                <c:pt idx="1494">
                  <c:v>330.74</c:v>
                </c:pt>
                <c:pt idx="1495">
                  <c:v>330.78000000000003</c:v>
                </c:pt>
                <c:pt idx="1496">
                  <c:v>330.84000000000003</c:v>
                </c:pt>
                <c:pt idx="1497">
                  <c:v>330.89</c:v>
                </c:pt>
                <c:pt idx="1498">
                  <c:v>330.92</c:v>
                </c:pt>
                <c:pt idx="1499">
                  <c:v>330.96000000000004</c:v>
                </c:pt>
                <c:pt idx="1500">
                  <c:v>330.77000000000004</c:v>
                </c:pt>
                <c:pt idx="1501">
                  <c:v>324</c:v>
                </c:pt>
                <c:pt idx="1502">
                  <c:v>307.92</c:v>
                </c:pt>
                <c:pt idx="1503">
                  <c:v>291.8</c:v>
                </c:pt>
                <c:pt idx="1504">
                  <c:v>245.92000000000002</c:v>
                </c:pt>
                <c:pt idx="1505">
                  <c:v>215.88000000000002</c:v>
                </c:pt>
                <c:pt idx="1506">
                  <c:v>167.05</c:v>
                </c:pt>
                <c:pt idx="1507">
                  <c:v>118.38</c:v>
                </c:pt>
                <c:pt idx="1508">
                  <c:v>76.239999999999995</c:v>
                </c:pt>
                <c:pt idx="1509">
                  <c:v>43.410000000000004</c:v>
                </c:pt>
                <c:pt idx="1510">
                  <c:v>20.350000000000001</c:v>
                </c:pt>
                <c:pt idx="1511">
                  <c:v>7.53</c:v>
                </c:pt>
                <c:pt idx="1512">
                  <c:v>4.91</c:v>
                </c:pt>
                <c:pt idx="1513">
                  <c:v>4.76</c:v>
                </c:pt>
                <c:pt idx="1514">
                  <c:v>4.7</c:v>
                </c:pt>
                <c:pt idx="1515">
                  <c:v>4.59</c:v>
                </c:pt>
                <c:pt idx="1516">
                  <c:v>4.53</c:v>
                </c:pt>
                <c:pt idx="1517">
                  <c:v>4.49</c:v>
                </c:pt>
                <c:pt idx="1518">
                  <c:v>4.46</c:v>
                </c:pt>
                <c:pt idx="1519">
                  <c:v>4.43</c:v>
                </c:pt>
                <c:pt idx="1520">
                  <c:v>4.4000000000000004</c:v>
                </c:pt>
                <c:pt idx="1521">
                  <c:v>4.37</c:v>
                </c:pt>
                <c:pt idx="1522">
                  <c:v>4.34</c:v>
                </c:pt>
                <c:pt idx="1523">
                  <c:v>4.3100000000000005</c:v>
                </c:pt>
                <c:pt idx="1524">
                  <c:v>4.28</c:v>
                </c:pt>
                <c:pt idx="1525">
                  <c:v>4.2700000000000005</c:v>
                </c:pt>
                <c:pt idx="1526">
                  <c:v>4.2200000000000006</c:v>
                </c:pt>
                <c:pt idx="1527">
                  <c:v>4.2200000000000006</c:v>
                </c:pt>
                <c:pt idx="1528">
                  <c:v>4.1899999999999995</c:v>
                </c:pt>
                <c:pt idx="1529">
                  <c:v>7.0000000000000284E-2</c:v>
                </c:pt>
                <c:pt idx="1530">
                  <c:v>-15.389999999999997</c:v>
                </c:pt>
                <c:pt idx="1531">
                  <c:v>-42.1</c:v>
                </c:pt>
                <c:pt idx="1532">
                  <c:v>-80.140000000000015</c:v>
                </c:pt>
                <c:pt idx="1533">
                  <c:v>-129.57999999999998</c:v>
                </c:pt>
                <c:pt idx="1534">
                  <c:v>-148.61000000000001</c:v>
                </c:pt>
                <c:pt idx="1535">
                  <c:v>-241.82999999999998</c:v>
                </c:pt>
                <c:pt idx="1536">
                  <c:v>-266.53999999999996</c:v>
                </c:pt>
                <c:pt idx="1537">
                  <c:v>-352.22999999999996</c:v>
                </c:pt>
                <c:pt idx="1538">
                  <c:v>-387.67999999999995</c:v>
                </c:pt>
                <c:pt idx="1539">
                  <c:v>-443.59</c:v>
                </c:pt>
                <c:pt idx="1540">
                  <c:v>-472.28000000000003</c:v>
                </c:pt>
                <c:pt idx="1541">
                  <c:v>-485.05999999999995</c:v>
                </c:pt>
                <c:pt idx="1542">
                  <c:v>-490.83000000000004</c:v>
                </c:pt>
                <c:pt idx="1543">
                  <c:v>-491.14</c:v>
                </c:pt>
                <c:pt idx="1544">
                  <c:v>-491.34</c:v>
                </c:pt>
                <c:pt idx="1545">
                  <c:v>-491.43</c:v>
                </c:pt>
                <c:pt idx="1546">
                  <c:v>-491.6</c:v>
                </c:pt>
                <c:pt idx="1547">
                  <c:v>-491.65999999999997</c:v>
                </c:pt>
                <c:pt idx="1548">
                  <c:v>-491.77</c:v>
                </c:pt>
                <c:pt idx="1549">
                  <c:v>-491.84</c:v>
                </c:pt>
                <c:pt idx="1550">
                  <c:v>-487.21999999999997</c:v>
                </c:pt>
                <c:pt idx="1551">
                  <c:v>-473.34</c:v>
                </c:pt>
                <c:pt idx="1552">
                  <c:v>-449.80999999999995</c:v>
                </c:pt>
                <c:pt idx="1553">
                  <c:v>-416.07</c:v>
                </c:pt>
                <c:pt idx="1554">
                  <c:v>-387.67999999999995</c:v>
                </c:pt>
                <c:pt idx="1555">
                  <c:v>-336.07</c:v>
                </c:pt>
                <c:pt idx="1556">
                  <c:v>-293.02999999999997</c:v>
                </c:pt>
                <c:pt idx="1557">
                  <c:v>-228.15</c:v>
                </c:pt>
                <c:pt idx="1558">
                  <c:v>-189.63</c:v>
                </c:pt>
                <c:pt idx="1559">
                  <c:v>-125.11000000000001</c:v>
                </c:pt>
                <c:pt idx="1560">
                  <c:v>-99.45</c:v>
                </c:pt>
                <c:pt idx="1561">
                  <c:v>-61.97</c:v>
                </c:pt>
                <c:pt idx="1562">
                  <c:v>-46.45</c:v>
                </c:pt>
                <c:pt idx="1563">
                  <c:v>-44.7</c:v>
                </c:pt>
                <c:pt idx="1564">
                  <c:v>-44.51</c:v>
                </c:pt>
                <c:pt idx="1565">
                  <c:v>-44.39</c:v>
                </c:pt>
                <c:pt idx="1566">
                  <c:v>-44.29</c:v>
                </c:pt>
                <c:pt idx="1567">
                  <c:v>-44.230000000000004</c:v>
                </c:pt>
                <c:pt idx="1568">
                  <c:v>-44.15</c:v>
                </c:pt>
                <c:pt idx="1569">
                  <c:v>-44.11</c:v>
                </c:pt>
                <c:pt idx="1570">
                  <c:v>-44.059999999999995</c:v>
                </c:pt>
                <c:pt idx="1571">
                  <c:v>-44.019999999999996</c:v>
                </c:pt>
                <c:pt idx="1572">
                  <c:v>-43.97</c:v>
                </c:pt>
                <c:pt idx="1573">
                  <c:v>-41.92</c:v>
                </c:pt>
                <c:pt idx="1574">
                  <c:v>-28.950000000000003</c:v>
                </c:pt>
                <c:pt idx="1575">
                  <c:v>-4.620000000000001</c:v>
                </c:pt>
                <c:pt idx="1576">
                  <c:v>31.119999999999997</c:v>
                </c:pt>
                <c:pt idx="1577">
                  <c:v>62.61999999999999</c:v>
                </c:pt>
                <c:pt idx="1578">
                  <c:v>121.46</c:v>
                </c:pt>
                <c:pt idx="1579">
                  <c:v>192.05</c:v>
                </c:pt>
                <c:pt idx="1580">
                  <c:v>242</c:v>
                </c:pt>
                <c:pt idx="1581">
                  <c:v>327.91</c:v>
                </c:pt>
                <c:pt idx="1582">
                  <c:v>379.18</c:v>
                </c:pt>
                <c:pt idx="1583">
                  <c:v>419.1</c:v>
                </c:pt>
                <c:pt idx="1584">
                  <c:v>438.07</c:v>
                </c:pt>
                <c:pt idx="1585">
                  <c:v>454.98</c:v>
                </c:pt>
                <c:pt idx="1586">
                  <c:v>460.16999999999996</c:v>
                </c:pt>
                <c:pt idx="1587">
                  <c:v>460.66999999999996</c:v>
                </c:pt>
                <c:pt idx="1588">
                  <c:v>461</c:v>
                </c:pt>
                <c:pt idx="1589">
                  <c:v>461.18</c:v>
                </c:pt>
                <c:pt idx="1590">
                  <c:v>461.48</c:v>
                </c:pt>
                <c:pt idx="1591">
                  <c:v>461.54000000000008</c:v>
                </c:pt>
                <c:pt idx="1592">
                  <c:v>461.71999999999997</c:v>
                </c:pt>
                <c:pt idx="1593">
                  <c:v>460.08000000000004</c:v>
                </c:pt>
                <c:pt idx="1594">
                  <c:v>444.51000000000005</c:v>
                </c:pt>
                <c:pt idx="1595">
                  <c:v>421.59000000000003</c:v>
                </c:pt>
                <c:pt idx="1596">
                  <c:v>388.48</c:v>
                </c:pt>
                <c:pt idx="1597">
                  <c:v>344.74</c:v>
                </c:pt>
                <c:pt idx="1598">
                  <c:v>309.56000000000006</c:v>
                </c:pt>
                <c:pt idx="1599">
                  <c:v>244.67000000000002</c:v>
                </c:pt>
                <c:pt idx="1600">
                  <c:v>201.70999999999998</c:v>
                </c:pt>
                <c:pt idx="1601">
                  <c:v>127.98999999999998</c:v>
                </c:pt>
                <c:pt idx="1602">
                  <c:v>97.46</c:v>
                </c:pt>
                <c:pt idx="1603">
                  <c:v>49.86</c:v>
                </c:pt>
                <c:pt idx="1604">
                  <c:v>26.470000000000002</c:v>
                </c:pt>
                <c:pt idx="1605">
                  <c:v>16.89</c:v>
                </c:pt>
                <c:pt idx="1606">
                  <c:v>14.58</c:v>
                </c:pt>
                <c:pt idx="1607">
                  <c:v>14.43</c:v>
                </c:pt>
                <c:pt idx="1608">
                  <c:v>14.309999999999999</c:v>
                </c:pt>
                <c:pt idx="1609">
                  <c:v>14.27</c:v>
                </c:pt>
                <c:pt idx="1610">
                  <c:v>14.19</c:v>
                </c:pt>
                <c:pt idx="1611">
                  <c:v>14.120000000000001</c:v>
                </c:pt>
                <c:pt idx="1612">
                  <c:v>14.07</c:v>
                </c:pt>
                <c:pt idx="1613">
                  <c:v>14.059999999999999</c:v>
                </c:pt>
                <c:pt idx="1614">
                  <c:v>14</c:v>
                </c:pt>
                <c:pt idx="1615">
                  <c:v>13.97</c:v>
                </c:pt>
                <c:pt idx="1616">
                  <c:v>13.92</c:v>
                </c:pt>
                <c:pt idx="1617">
                  <c:v>13.879999999999999</c:v>
                </c:pt>
                <c:pt idx="1618">
                  <c:v>13.85</c:v>
                </c:pt>
                <c:pt idx="1619">
                  <c:v>13.82</c:v>
                </c:pt>
                <c:pt idx="1620">
                  <c:v>13.8</c:v>
                </c:pt>
                <c:pt idx="1621">
                  <c:v>13.77</c:v>
                </c:pt>
                <c:pt idx="1622">
                  <c:v>12.33</c:v>
                </c:pt>
                <c:pt idx="1623">
                  <c:v>-5.9499999999999993</c:v>
                </c:pt>
                <c:pt idx="1624">
                  <c:v>-22.65</c:v>
                </c:pt>
                <c:pt idx="1625">
                  <c:v>-71.290000000000006</c:v>
                </c:pt>
                <c:pt idx="1626">
                  <c:v>-121.17999999999999</c:v>
                </c:pt>
                <c:pt idx="1627">
                  <c:v>-163.42000000000002</c:v>
                </c:pt>
                <c:pt idx="1628">
                  <c:v>-210.81</c:v>
                </c:pt>
                <c:pt idx="1629">
                  <c:v>-290.13</c:v>
                </c:pt>
                <c:pt idx="1630">
                  <c:v>-369.90999999999997</c:v>
                </c:pt>
                <c:pt idx="1631">
                  <c:v>-440.7</c:v>
                </c:pt>
                <c:pt idx="1632">
                  <c:v>-500.15999999999997</c:v>
                </c:pt>
                <c:pt idx="1633">
                  <c:v>-548.20000000000005</c:v>
                </c:pt>
                <c:pt idx="1634">
                  <c:v>-572.58000000000004</c:v>
                </c:pt>
                <c:pt idx="1635">
                  <c:v>-590.53</c:v>
                </c:pt>
                <c:pt idx="1636">
                  <c:v>-611.01</c:v>
                </c:pt>
                <c:pt idx="1637">
                  <c:v>-613.63</c:v>
                </c:pt>
                <c:pt idx="1638">
                  <c:v>-613.91</c:v>
                </c:pt>
                <c:pt idx="1639">
                  <c:v>-614.14</c:v>
                </c:pt>
                <c:pt idx="1640">
                  <c:v>-614.29999999999995</c:v>
                </c:pt>
                <c:pt idx="1641">
                  <c:v>-614.39</c:v>
                </c:pt>
                <c:pt idx="1642">
                  <c:v>-614.51</c:v>
                </c:pt>
                <c:pt idx="1643">
                  <c:v>-614.6099999999999</c:v>
                </c:pt>
                <c:pt idx="1644">
                  <c:v>-614.66999999999996</c:v>
                </c:pt>
                <c:pt idx="1645">
                  <c:v>-614.78</c:v>
                </c:pt>
                <c:pt idx="1646">
                  <c:v>-614.85</c:v>
                </c:pt>
                <c:pt idx="1647">
                  <c:v>-614.9</c:v>
                </c:pt>
                <c:pt idx="1648">
                  <c:v>-614.93999999999994</c:v>
                </c:pt>
                <c:pt idx="1649">
                  <c:v>-615</c:v>
                </c:pt>
                <c:pt idx="1650">
                  <c:v>-615.04999999999995</c:v>
                </c:pt>
                <c:pt idx="1651">
                  <c:v>-615.1</c:v>
                </c:pt>
                <c:pt idx="1652">
                  <c:v>-615.16</c:v>
                </c:pt>
                <c:pt idx="1653">
                  <c:v>-615.18999999999994</c:v>
                </c:pt>
                <c:pt idx="1654">
                  <c:v>-615.25</c:v>
                </c:pt>
                <c:pt idx="1655">
                  <c:v>-615.28</c:v>
                </c:pt>
                <c:pt idx="1656">
                  <c:v>-615.30999999999995</c:v>
                </c:pt>
                <c:pt idx="1657">
                  <c:v>-615.33999999999992</c:v>
                </c:pt>
                <c:pt idx="1658">
                  <c:v>-615.4</c:v>
                </c:pt>
                <c:pt idx="1659">
                  <c:v>-610.43000000000006</c:v>
                </c:pt>
                <c:pt idx="1660">
                  <c:v>-596.20000000000005</c:v>
                </c:pt>
                <c:pt idx="1661">
                  <c:v>-572.20000000000005</c:v>
                </c:pt>
                <c:pt idx="1662">
                  <c:v>-550.52</c:v>
                </c:pt>
                <c:pt idx="1663">
                  <c:v>-505.57</c:v>
                </c:pt>
                <c:pt idx="1664">
                  <c:v>-469.53999999999996</c:v>
                </c:pt>
                <c:pt idx="1665">
                  <c:v>-406.28000000000003</c:v>
                </c:pt>
                <c:pt idx="1666">
                  <c:v>-334.18999999999994</c:v>
                </c:pt>
                <c:pt idx="1667">
                  <c:v>-261.05</c:v>
                </c:pt>
                <c:pt idx="1668">
                  <c:v>-216.67999999999998</c:v>
                </c:pt>
                <c:pt idx="1669">
                  <c:v>-141.25</c:v>
                </c:pt>
                <c:pt idx="1670">
                  <c:v>-112.86000000000001</c:v>
                </c:pt>
                <c:pt idx="1671">
                  <c:v>-79.349999999999994</c:v>
                </c:pt>
                <c:pt idx="1672">
                  <c:v>-56.85</c:v>
                </c:pt>
                <c:pt idx="1673">
                  <c:v>-45.489999999999995</c:v>
                </c:pt>
                <c:pt idx="1674">
                  <c:v>-43.989999999999995</c:v>
                </c:pt>
                <c:pt idx="1675">
                  <c:v>-43.809999999999995</c:v>
                </c:pt>
                <c:pt idx="1676">
                  <c:v>-43.709999999999994</c:v>
                </c:pt>
                <c:pt idx="1677">
                  <c:v>-43.68</c:v>
                </c:pt>
                <c:pt idx="1678">
                  <c:v>-43.57</c:v>
                </c:pt>
                <c:pt idx="1679">
                  <c:v>-43.51</c:v>
                </c:pt>
                <c:pt idx="1680">
                  <c:v>-43.44</c:v>
                </c:pt>
                <c:pt idx="1681">
                  <c:v>-43.36</c:v>
                </c:pt>
                <c:pt idx="1682">
                  <c:v>-36.299999999999997</c:v>
                </c:pt>
                <c:pt idx="1683">
                  <c:v>-25.259999999999998</c:v>
                </c:pt>
                <c:pt idx="1684">
                  <c:v>-7.85</c:v>
                </c:pt>
                <c:pt idx="1685">
                  <c:v>29.76</c:v>
                </c:pt>
                <c:pt idx="1686">
                  <c:v>78.97999999999999</c:v>
                </c:pt>
                <c:pt idx="1687">
                  <c:v>139.83999999999997</c:v>
                </c:pt>
                <c:pt idx="1688">
                  <c:v>186.91</c:v>
                </c:pt>
                <c:pt idx="1689">
                  <c:v>293.3</c:v>
                </c:pt>
                <c:pt idx="1690">
                  <c:v>347.19</c:v>
                </c:pt>
                <c:pt idx="1691">
                  <c:v>418.76000000000005</c:v>
                </c:pt>
                <c:pt idx="1692">
                  <c:v>476.41999999999996</c:v>
                </c:pt>
                <c:pt idx="1693">
                  <c:v>522.56999999999994</c:v>
                </c:pt>
                <c:pt idx="1694">
                  <c:v>557.16000000000008</c:v>
                </c:pt>
                <c:pt idx="1695">
                  <c:v>580.06000000000006</c:v>
                </c:pt>
                <c:pt idx="1696">
                  <c:v>591.24</c:v>
                </c:pt>
                <c:pt idx="1697">
                  <c:v>592.74</c:v>
                </c:pt>
                <c:pt idx="1698">
                  <c:v>593.03</c:v>
                </c:pt>
                <c:pt idx="1699">
                  <c:v>593.24</c:v>
                </c:pt>
                <c:pt idx="1700">
                  <c:v>593.58000000000004</c:v>
                </c:pt>
                <c:pt idx="1701">
                  <c:v>593.79000000000008</c:v>
                </c:pt>
                <c:pt idx="1702">
                  <c:v>593.91000000000008</c:v>
                </c:pt>
                <c:pt idx="1703">
                  <c:v>594.02</c:v>
                </c:pt>
                <c:pt idx="1704">
                  <c:v>594.22</c:v>
                </c:pt>
                <c:pt idx="1705">
                  <c:v>594.31000000000006</c:v>
                </c:pt>
                <c:pt idx="1706">
                  <c:v>594.43000000000006</c:v>
                </c:pt>
                <c:pt idx="1707">
                  <c:v>594.53</c:v>
                </c:pt>
                <c:pt idx="1708">
                  <c:v>594.6400000000001</c:v>
                </c:pt>
                <c:pt idx="1709">
                  <c:v>594.76</c:v>
                </c:pt>
                <c:pt idx="1710">
                  <c:v>594.81000000000006</c:v>
                </c:pt>
                <c:pt idx="1711">
                  <c:v>594.93000000000006</c:v>
                </c:pt>
                <c:pt idx="1712">
                  <c:v>594.99</c:v>
                </c:pt>
                <c:pt idx="1713">
                  <c:v>595.08000000000004</c:v>
                </c:pt>
                <c:pt idx="1714">
                  <c:v>595.1400000000001</c:v>
                </c:pt>
                <c:pt idx="1715">
                  <c:v>595.22</c:v>
                </c:pt>
                <c:pt idx="1716">
                  <c:v>595.28</c:v>
                </c:pt>
                <c:pt idx="1717">
                  <c:v>595.35</c:v>
                </c:pt>
                <c:pt idx="1718">
                  <c:v>595.4</c:v>
                </c:pt>
                <c:pt idx="1719">
                  <c:v>595.43000000000006</c:v>
                </c:pt>
                <c:pt idx="1720">
                  <c:v>595.47</c:v>
                </c:pt>
                <c:pt idx="1721">
                  <c:v>595.52</c:v>
                </c:pt>
                <c:pt idx="1722">
                  <c:v>595.59</c:v>
                </c:pt>
                <c:pt idx="1723">
                  <c:v>594.23</c:v>
                </c:pt>
                <c:pt idx="1724">
                  <c:v>579.26</c:v>
                </c:pt>
                <c:pt idx="1725">
                  <c:v>556.79999999999995</c:v>
                </c:pt>
                <c:pt idx="1726">
                  <c:v>524.11</c:v>
                </c:pt>
                <c:pt idx="1727">
                  <c:v>494.02</c:v>
                </c:pt>
                <c:pt idx="1728">
                  <c:v>439.78000000000003</c:v>
                </c:pt>
                <c:pt idx="1729">
                  <c:v>374.52000000000004</c:v>
                </c:pt>
                <c:pt idx="1730">
                  <c:v>301.64999999999998</c:v>
                </c:pt>
                <c:pt idx="1731">
                  <c:v>229.42000000000002</c:v>
                </c:pt>
                <c:pt idx="1732">
                  <c:v>186.2</c:v>
                </c:pt>
                <c:pt idx="1733">
                  <c:v>113.22</c:v>
                </c:pt>
                <c:pt idx="1734">
                  <c:v>86.15</c:v>
                </c:pt>
                <c:pt idx="1735">
                  <c:v>54.6</c:v>
                </c:pt>
                <c:pt idx="1736">
                  <c:v>34.08</c:v>
                </c:pt>
                <c:pt idx="1737">
                  <c:v>24.73</c:v>
                </c:pt>
                <c:pt idx="1738">
                  <c:v>23.92</c:v>
                </c:pt>
                <c:pt idx="1739">
                  <c:v>23.82</c:v>
                </c:pt>
                <c:pt idx="1740">
                  <c:v>23.7</c:v>
                </c:pt>
                <c:pt idx="1741">
                  <c:v>23.64</c:v>
                </c:pt>
                <c:pt idx="1742">
                  <c:v>23.560000000000002</c:v>
                </c:pt>
                <c:pt idx="1743">
                  <c:v>23.5</c:v>
                </c:pt>
                <c:pt idx="1744">
                  <c:v>23.410000000000004</c:v>
                </c:pt>
                <c:pt idx="1745">
                  <c:v>23.380000000000003</c:v>
                </c:pt>
                <c:pt idx="1746">
                  <c:v>23.330000000000002</c:v>
                </c:pt>
                <c:pt idx="1747">
                  <c:v>23.28</c:v>
                </c:pt>
                <c:pt idx="1748">
                  <c:v>23.25</c:v>
                </c:pt>
                <c:pt idx="1749">
                  <c:v>23.220000000000002</c:v>
                </c:pt>
                <c:pt idx="1750">
                  <c:v>23.19</c:v>
                </c:pt>
                <c:pt idx="1751">
                  <c:v>23.160000000000004</c:v>
                </c:pt>
                <c:pt idx="1752">
                  <c:v>23.15</c:v>
                </c:pt>
                <c:pt idx="1753">
                  <c:v>23.1</c:v>
                </c:pt>
                <c:pt idx="1754">
                  <c:v>23.09</c:v>
                </c:pt>
                <c:pt idx="1755">
                  <c:v>23.060000000000002</c:v>
                </c:pt>
                <c:pt idx="1756">
                  <c:v>23.03</c:v>
                </c:pt>
                <c:pt idx="1757">
                  <c:v>23.01</c:v>
                </c:pt>
                <c:pt idx="1758">
                  <c:v>23</c:v>
                </c:pt>
                <c:pt idx="1759">
                  <c:v>12.489999999999998</c:v>
                </c:pt>
                <c:pt idx="1760">
                  <c:v>-8.76</c:v>
                </c:pt>
                <c:pt idx="1761">
                  <c:v>-41.53</c:v>
                </c:pt>
                <c:pt idx="1762">
                  <c:v>-69.78</c:v>
                </c:pt>
                <c:pt idx="1763">
                  <c:v>-125.72</c:v>
                </c:pt>
                <c:pt idx="1764">
                  <c:v>-193.3</c:v>
                </c:pt>
                <c:pt idx="1765">
                  <c:v>-244.83999999999997</c:v>
                </c:pt>
                <c:pt idx="1766">
                  <c:v>-353.1</c:v>
                </c:pt>
                <c:pt idx="1767">
                  <c:v>-407.4</c:v>
                </c:pt>
                <c:pt idx="1768">
                  <c:v>-516.41</c:v>
                </c:pt>
                <c:pt idx="1769">
                  <c:v>-571.12</c:v>
                </c:pt>
                <c:pt idx="1770">
                  <c:v>-653.4</c:v>
                </c:pt>
                <c:pt idx="1771">
                  <c:v>-728.79</c:v>
                </c:pt>
                <c:pt idx="1772">
                  <c:v>-792.62</c:v>
                </c:pt>
                <c:pt idx="1773">
                  <c:v>-844.85</c:v>
                </c:pt>
                <c:pt idx="1774">
                  <c:v>-873.15</c:v>
                </c:pt>
                <c:pt idx="1775">
                  <c:v>-905.81000000000006</c:v>
                </c:pt>
                <c:pt idx="1776">
                  <c:v>-926.72</c:v>
                </c:pt>
                <c:pt idx="1777">
                  <c:v>-931.47</c:v>
                </c:pt>
                <c:pt idx="1778">
                  <c:v>-932.07</c:v>
                </c:pt>
                <c:pt idx="1779">
                  <c:v>-932.54000000000019</c:v>
                </c:pt>
                <c:pt idx="1780">
                  <c:v>-932.13000000000011</c:v>
                </c:pt>
                <c:pt idx="1781">
                  <c:v>-924.23000000000013</c:v>
                </c:pt>
                <c:pt idx="1782">
                  <c:v>-906.82</c:v>
                </c:pt>
                <c:pt idx="1783">
                  <c:v>-879.29000000000019</c:v>
                </c:pt>
                <c:pt idx="1784">
                  <c:v>-852.67000000000007</c:v>
                </c:pt>
                <c:pt idx="1785">
                  <c:v>-803.63</c:v>
                </c:pt>
                <c:pt idx="1786">
                  <c:v>-743.6099999999999</c:v>
                </c:pt>
                <c:pt idx="1787">
                  <c:v>-697.43000000000006</c:v>
                </c:pt>
                <c:pt idx="1788">
                  <c:v>-599</c:v>
                </c:pt>
                <c:pt idx="1789">
                  <c:v>-523.08000000000004</c:v>
                </c:pt>
                <c:pt idx="1790">
                  <c:v>-446.00999999999993</c:v>
                </c:pt>
                <c:pt idx="1791">
                  <c:v>-394.02</c:v>
                </c:pt>
                <c:pt idx="1792">
                  <c:v>-315.58</c:v>
                </c:pt>
                <c:pt idx="1793">
                  <c:v>-243.31</c:v>
                </c:pt>
                <c:pt idx="1794">
                  <c:v>-201.20999999999998</c:v>
                </c:pt>
                <c:pt idx="1795">
                  <c:v>-147.27000000000001</c:v>
                </c:pt>
                <c:pt idx="1796">
                  <c:v>-104.49000000000001</c:v>
                </c:pt>
                <c:pt idx="1797">
                  <c:v>-72.900000000000006</c:v>
                </c:pt>
                <c:pt idx="1798">
                  <c:v>-59.400000000000006</c:v>
                </c:pt>
                <c:pt idx="1799">
                  <c:v>-50.5</c:v>
                </c:pt>
                <c:pt idx="1800">
                  <c:v>-49.980000000000004</c:v>
                </c:pt>
                <c:pt idx="1801">
                  <c:v>-49.7</c:v>
                </c:pt>
                <c:pt idx="1802">
                  <c:v>-49.56</c:v>
                </c:pt>
                <c:pt idx="1803">
                  <c:v>-49.440000000000012</c:v>
                </c:pt>
                <c:pt idx="1804">
                  <c:v>-49.35</c:v>
                </c:pt>
                <c:pt idx="1805">
                  <c:v>-49.290000000000006</c:v>
                </c:pt>
                <c:pt idx="1806">
                  <c:v>-49.220000000000006</c:v>
                </c:pt>
                <c:pt idx="1807">
                  <c:v>-49.17</c:v>
                </c:pt>
                <c:pt idx="1808">
                  <c:v>-49.1</c:v>
                </c:pt>
                <c:pt idx="1809">
                  <c:v>-49.05</c:v>
                </c:pt>
                <c:pt idx="1810">
                  <c:v>-48.990000000000009</c:v>
                </c:pt>
                <c:pt idx="1811">
                  <c:v>-48.940000000000012</c:v>
                </c:pt>
                <c:pt idx="1812">
                  <c:v>-48.92</c:v>
                </c:pt>
                <c:pt idx="1813">
                  <c:v>-48.890000000000008</c:v>
                </c:pt>
                <c:pt idx="1814">
                  <c:v>-48.830000000000005</c:v>
                </c:pt>
                <c:pt idx="1815">
                  <c:v>-48.790000000000006</c:v>
                </c:pt>
                <c:pt idx="1816">
                  <c:v>-48.740000000000009</c:v>
                </c:pt>
                <c:pt idx="1817">
                  <c:v>-48.71</c:v>
                </c:pt>
                <c:pt idx="1818">
                  <c:v>-48.680000000000007</c:v>
                </c:pt>
                <c:pt idx="1819">
                  <c:v>-48.65</c:v>
                </c:pt>
                <c:pt idx="1820">
                  <c:v>-48.640000000000008</c:v>
                </c:pt>
                <c:pt idx="1821">
                  <c:v>-47.4</c:v>
                </c:pt>
                <c:pt idx="1822">
                  <c:v>-41.16</c:v>
                </c:pt>
                <c:pt idx="1823">
                  <c:v>-13.219999999999999</c:v>
                </c:pt>
                <c:pt idx="1824">
                  <c:v>21.360000000000003</c:v>
                </c:pt>
                <c:pt idx="1825">
                  <c:v>67.7</c:v>
                </c:pt>
                <c:pt idx="1826">
                  <c:v>105.13</c:v>
                </c:pt>
                <c:pt idx="1827">
                  <c:v>175.10999999999999</c:v>
                </c:pt>
                <c:pt idx="1828">
                  <c:v>255.72000000000003</c:v>
                </c:pt>
                <c:pt idx="1829">
                  <c:v>310.68</c:v>
                </c:pt>
                <c:pt idx="1830">
                  <c:v>393.35</c:v>
                </c:pt>
                <c:pt idx="1831">
                  <c:v>476.34000000000003</c:v>
                </c:pt>
                <c:pt idx="1832">
                  <c:v>559.63</c:v>
                </c:pt>
                <c:pt idx="1833">
                  <c:v>615.29999999999995</c:v>
                </c:pt>
                <c:pt idx="1834">
                  <c:v>694.73</c:v>
                </c:pt>
                <c:pt idx="1835">
                  <c:v>762.3</c:v>
                </c:pt>
                <c:pt idx="1836">
                  <c:v>818.11</c:v>
                </c:pt>
                <c:pt idx="1837">
                  <c:v>862.07999999999993</c:v>
                </c:pt>
                <c:pt idx="1838">
                  <c:v>894.12999999999988</c:v>
                </c:pt>
                <c:pt idx="1839">
                  <c:v>914.18999999999994</c:v>
                </c:pt>
                <c:pt idx="1840">
                  <c:v>922.21999999999991</c:v>
                </c:pt>
                <c:pt idx="1841">
                  <c:v>922.6099999999999</c:v>
                </c:pt>
                <c:pt idx="1842">
                  <c:v>922.89</c:v>
                </c:pt>
                <c:pt idx="1843">
                  <c:v>923.33999999999992</c:v>
                </c:pt>
                <c:pt idx="1844">
                  <c:v>923.58999999999992</c:v>
                </c:pt>
                <c:pt idx="1845">
                  <c:v>922.75999999999988</c:v>
                </c:pt>
                <c:pt idx="1846">
                  <c:v>913.79</c:v>
                </c:pt>
                <c:pt idx="1847">
                  <c:v>895.24</c:v>
                </c:pt>
                <c:pt idx="1848">
                  <c:v>874.90999999999985</c:v>
                </c:pt>
                <c:pt idx="1849">
                  <c:v>849.81999999999994</c:v>
                </c:pt>
                <c:pt idx="1850">
                  <c:v>803.13</c:v>
                </c:pt>
                <c:pt idx="1851">
                  <c:v>745.47</c:v>
                </c:pt>
                <c:pt idx="1852">
                  <c:v>676.77</c:v>
                </c:pt>
                <c:pt idx="1853">
                  <c:v>627.79000000000008</c:v>
                </c:pt>
                <c:pt idx="1854">
                  <c:v>527.3900000000001</c:v>
                </c:pt>
                <c:pt idx="1855">
                  <c:v>501.88</c:v>
                </c:pt>
                <c:pt idx="1856">
                  <c:v>398.43</c:v>
                </c:pt>
                <c:pt idx="1857">
                  <c:v>320.13</c:v>
                </c:pt>
                <c:pt idx="1858">
                  <c:v>245.52000000000004</c:v>
                </c:pt>
                <c:pt idx="1859">
                  <c:v>181.77</c:v>
                </c:pt>
                <c:pt idx="1860">
                  <c:v>129.10999999999999</c:v>
                </c:pt>
                <c:pt idx="1861">
                  <c:v>87.559999999999988</c:v>
                </c:pt>
                <c:pt idx="1862">
                  <c:v>76.209999999999994</c:v>
                </c:pt>
                <c:pt idx="1863">
                  <c:v>48.37</c:v>
                </c:pt>
                <c:pt idx="1864">
                  <c:v>42.03</c:v>
                </c:pt>
                <c:pt idx="1865">
                  <c:v>40.43</c:v>
                </c:pt>
                <c:pt idx="1866">
                  <c:v>40.25</c:v>
                </c:pt>
                <c:pt idx="1867">
                  <c:v>40.15</c:v>
                </c:pt>
                <c:pt idx="1868">
                  <c:v>40.06</c:v>
                </c:pt>
                <c:pt idx="1869">
                  <c:v>39.96</c:v>
                </c:pt>
                <c:pt idx="1870">
                  <c:v>39.869999999999997</c:v>
                </c:pt>
                <c:pt idx="1871">
                  <c:v>39.790000000000006</c:v>
                </c:pt>
                <c:pt idx="1872">
                  <c:v>39.730000000000004</c:v>
                </c:pt>
                <c:pt idx="1873">
                  <c:v>39.660000000000004</c:v>
                </c:pt>
                <c:pt idx="1874">
                  <c:v>39.6</c:v>
                </c:pt>
                <c:pt idx="1875">
                  <c:v>39.57</c:v>
                </c:pt>
                <c:pt idx="1876">
                  <c:v>39.519999999999996</c:v>
                </c:pt>
                <c:pt idx="1877">
                  <c:v>39.49</c:v>
                </c:pt>
                <c:pt idx="1878">
                  <c:v>39.43</c:v>
                </c:pt>
                <c:pt idx="1879">
                  <c:v>39.39</c:v>
                </c:pt>
                <c:pt idx="1880">
                  <c:v>39.36</c:v>
                </c:pt>
                <c:pt idx="1881">
                  <c:v>38.15</c:v>
                </c:pt>
                <c:pt idx="1882">
                  <c:v>26.98</c:v>
                </c:pt>
                <c:pt idx="1883">
                  <c:v>13.09</c:v>
                </c:pt>
                <c:pt idx="1884">
                  <c:v>-8.5799999999999983</c:v>
                </c:pt>
                <c:pt idx="1885">
                  <c:v>-67.580000000000013</c:v>
                </c:pt>
                <c:pt idx="1886">
                  <c:v>-104.92999999999999</c:v>
                </c:pt>
                <c:pt idx="1887">
                  <c:v>-170.8</c:v>
                </c:pt>
                <c:pt idx="1888">
                  <c:v>-221.3</c:v>
                </c:pt>
                <c:pt idx="1889">
                  <c:v>-330.78999999999996</c:v>
                </c:pt>
                <c:pt idx="1890">
                  <c:v>-413.4</c:v>
                </c:pt>
                <c:pt idx="1891">
                  <c:v>-468.64</c:v>
                </c:pt>
                <c:pt idx="1892">
                  <c:v>-551.66999999999996</c:v>
                </c:pt>
                <c:pt idx="1893">
                  <c:v>-634.85</c:v>
                </c:pt>
                <c:pt idx="1894">
                  <c:v>-718.15</c:v>
                </c:pt>
                <c:pt idx="1895">
                  <c:v>-801.52</c:v>
                </c:pt>
                <c:pt idx="1896">
                  <c:v>-884.98000000000013</c:v>
                </c:pt>
                <c:pt idx="1897">
                  <c:v>-940.65</c:v>
                </c:pt>
                <c:pt idx="1898">
                  <c:v>-1020.6700000000001</c:v>
                </c:pt>
                <c:pt idx="1899">
                  <c:v>-1089.17</c:v>
                </c:pt>
                <c:pt idx="1900">
                  <c:v>-1145.8499999999999</c:v>
                </c:pt>
                <c:pt idx="1901">
                  <c:v>-1190.71</c:v>
                </c:pt>
                <c:pt idx="1902">
                  <c:v>-1223.6500000000001</c:v>
                </c:pt>
                <c:pt idx="1903">
                  <c:v>-1244.71</c:v>
                </c:pt>
                <c:pt idx="1904">
                  <c:v>-1252.1300000000001</c:v>
                </c:pt>
                <c:pt idx="1905">
                  <c:v>-1254.0400000000002</c:v>
                </c:pt>
                <c:pt idx="1906">
                  <c:v>-1254.47</c:v>
                </c:pt>
                <c:pt idx="1907">
                  <c:v>-1254.77</c:v>
                </c:pt>
                <c:pt idx="1908">
                  <c:v>-1254.93</c:v>
                </c:pt>
                <c:pt idx="1909">
                  <c:v>-1255.2</c:v>
                </c:pt>
                <c:pt idx="1910">
                  <c:v>-1255.3200000000002</c:v>
                </c:pt>
                <c:pt idx="1911">
                  <c:v>-1255.51</c:v>
                </c:pt>
                <c:pt idx="1912">
                  <c:v>-1255.6200000000001</c:v>
                </c:pt>
                <c:pt idx="1913">
                  <c:v>-1255.7400000000002</c:v>
                </c:pt>
                <c:pt idx="1914">
                  <c:v>-1255.8400000000001</c:v>
                </c:pt>
                <c:pt idx="1915">
                  <c:v>-1255.94</c:v>
                </c:pt>
                <c:pt idx="1916">
                  <c:v>-1256.05</c:v>
                </c:pt>
                <c:pt idx="1917">
                  <c:v>-1256.0900000000001</c:v>
                </c:pt>
                <c:pt idx="1918">
                  <c:v>-1256.2</c:v>
                </c:pt>
                <c:pt idx="1919">
                  <c:v>-1256.23</c:v>
                </c:pt>
                <c:pt idx="1920">
                  <c:v>-1256.3200000000002</c:v>
                </c:pt>
                <c:pt idx="1921">
                  <c:v>-1256.3800000000001</c:v>
                </c:pt>
                <c:pt idx="1922">
                  <c:v>-1256.4100000000001</c:v>
                </c:pt>
                <c:pt idx="1923">
                  <c:v>-1256.44</c:v>
                </c:pt>
                <c:pt idx="1924">
                  <c:v>-1250.0700000000002</c:v>
                </c:pt>
                <c:pt idx="1925">
                  <c:v>-1234.3200000000002</c:v>
                </c:pt>
                <c:pt idx="1926">
                  <c:v>-1218.2</c:v>
                </c:pt>
                <c:pt idx="1927">
                  <c:v>-1181.5999999999999</c:v>
                </c:pt>
                <c:pt idx="1928">
                  <c:v>-1134.0800000000002</c:v>
                </c:pt>
                <c:pt idx="1929">
                  <c:v>-1075.5700000000002</c:v>
                </c:pt>
                <c:pt idx="1930">
                  <c:v>-1030.4000000000001</c:v>
                </c:pt>
                <c:pt idx="1931">
                  <c:v>-931.68000000000006</c:v>
                </c:pt>
                <c:pt idx="1932">
                  <c:v>-881.09000000000015</c:v>
                </c:pt>
                <c:pt idx="1933">
                  <c:v>-804.18999999999994</c:v>
                </c:pt>
                <c:pt idx="1934">
                  <c:v>-726.42</c:v>
                </c:pt>
                <c:pt idx="1935">
                  <c:v>-648.23</c:v>
                </c:pt>
                <c:pt idx="1936">
                  <c:v>-569.68999999999994</c:v>
                </c:pt>
                <c:pt idx="1937">
                  <c:v>-490.77</c:v>
                </c:pt>
                <c:pt idx="1938">
                  <c:v>-411.46999999999997</c:v>
                </c:pt>
                <c:pt idx="1939">
                  <c:v>-358.37</c:v>
                </c:pt>
                <c:pt idx="1940">
                  <c:v>-279.56</c:v>
                </c:pt>
                <c:pt idx="1941">
                  <c:v>-234.61999999999998</c:v>
                </c:pt>
                <c:pt idx="1942">
                  <c:v>-176.52</c:v>
                </c:pt>
                <c:pt idx="1943">
                  <c:v>-144.07999999999998</c:v>
                </c:pt>
                <c:pt idx="1944">
                  <c:v>-94.34</c:v>
                </c:pt>
                <c:pt idx="1945">
                  <c:v>-70.390000000000015</c:v>
                </c:pt>
                <c:pt idx="1946">
                  <c:v>-57.980000000000004</c:v>
                </c:pt>
                <c:pt idx="1947">
                  <c:v>-55.980000000000004</c:v>
                </c:pt>
                <c:pt idx="1948">
                  <c:v>-55.820000000000007</c:v>
                </c:pt>
                <c:pt idx="1949">
                  <c:v>-55.63000000000001</c:v>
                </c:pt>
                <c:pt idx="1950">
                  <c:v>-55.46</c:v>
                </c:pt>
                <c:pt idx="1951">
                  <c:v>-55.330000000000005</c:v>
                </c:pt>
                <c:pt idx="1952">
                  <c:v>-55.240000000000009</c:v>
                </c:pt>
                <c:pt idx="1953">
                  <c:v>-55.1</c:v>
                </c:pt>
                <c:pt idx="1954">
                  <c:v>-55.010000000000005</c:v>
                </c:pt>
                <c:pt idx="1955">
                  <c:v>-54.970000000000006</c:v>
                </c:pt>
                <c:pt idx="1956">
                  <c:v>-54.9</c:v>
                </c:pt>
                <c:pt idx="1957">
                  <c:v>-54.820000000000007</c:v>
                </c:pt>
                <c:pt idx="1958">
                  <c:v>-54.780000000000008</c:v>
                </c:pt>
                <c:pt idx="1959">
                  <c:v>-54.730000000000004</c:v>
                </c:pt>
                <c:pt idx="1960">
                  <c:v>-49.17</c:v>
                </c:pt>
                <c:pt idx="1961">
                  <c:v>-31.72</c:v>
                </c:pt>
                <c:pt idx="1962">
                  <c:v>-12.219999999999999</c:v>
                </c:pt>
                <c:pt idx="1963">
                  <c:v>13.83</c:v>
                </c:pt>
                <c:pt idx="1964">
                  <c:v>81.859999999999985</c:v>
                </c:pt>
                <c:pt idx="1965">
                  <c:v>123.82000000000001</c:v>
                </c:pt>
                <c:pt idx="1966">
                  <c:v>223.7</c:v>
                </c:pt>
                <c:pt idx="1967">
                  <c:v>307.06000000000006</c:v>
                </c:pt>
                <c:pt idx="1968">
                  <c:v>390.52000000000004</c:v>
                </c:pt>
                <c:pt idx="1969">
                  <c:v>446.29000000000008</c:v>
                </c:pt>
                <c:pt idx="1970">
                  <c:v>530.1</c:v>
                </c:pt>
                <c:pt idx="1971">
                  <c:v>614.02</c:v>
                </c:pt>
                <c:pt idx="1972">
                  <c:v>670.01</c:v>
                </c:pt>
                <c:pt idx="1973">
                  <c:v>782.08</c:v>
                </c:pt>
                <c:pt idx="1974">
                  <c:v>838.15</c:v>
                </c:pt>
                <c:pt idx="1975">
                  <c:v>950.39</c:v>
                </c:pt>
                <c:pt idx="1976">
                  <c:v>1004.6299999999999</c:v>
                </c:pt>
                <c:pt idx="1977">
                  <c:v>1053.1099999999999</c:v>
                </c:pt>
                <c:pt idx="1978">
                  <c:v>1096.31</c:v>
                </c:pt>
                <c:pt idx="1979">
                  <c:v>1166.8699999999999</c:v>
                </c:pt>
                <c:pt idx="1980">
                  <c:v>1205.82</c:v>
                </c:pt>
                <c:pt idx="1981">
                  <c:v>1232.78</c:v>
                </c:pt>
                <c:pt idx="1982">
                  <c:v>1247.75</c:v>
                </c:pt>
                <c:pt idx="1983">
                  <c:v>1251.08</c:v>
                </c:pt>
                <c:pt idx="1984">
                  <c:v>1251.5999999999999</c:v>
                </c:pt>
                <c:pt idx="1985">
                  <c:v>1251.8499999999999</c:v>
                </c:pt>
                <c:pt idx="1986">
                  <c:v>1252.25</c:v>
                </c:pt>
                <c:pt idx="1987">
                  <c:v>1252.4199999999998</c:v>
                </c:pt>
                <c:pt idx="1988">
                  <c:v>1252.7</c:v>
                </c:pt>
                <c:pt idx="1989">
                  <c:v>1252.8899999999999</c:v>
                </c:pt>
                <c:pt idx="1990">
                  <c:v>1253</c:v>
                </c:pt>
                <c:pt idx="1991">
                  <c:v>1253.1299999999999</c:v>
                </c:pt>
                <c:pt idx="1992">
                  <c:v>1253.27</c:v>
                </c:pt>
                <c:pt idx="1993">
                  <c:v>1253.3899999999999</c:v>
                </c:pt>
                <c:pt idx="1994">
                  <c:v>1253.45</c:v>
                </c:pt>
                <c:pt idx="1995">
                  <c:v>1253.58</c:v>
                </c:pt>
                <c:pt idx="1996">
                  <c:v>1253.5999999999999</c:v>
                </c:pt>
                <c:pt idx="1997">
                  <c:v>1253.7</c:v>
                </c:pt>
                <c:pt idx="1998">
                  <c:v>1253.73</c:v>
                </c:pt>
                <c:pt idx="1999">
                  <c:v>1253.8499999999999</c:v>
                </c:pt>
                <c:pt idx="2000">
                  <c:v>1253.9099999999999</c:v>
                </c:pt>
                <c:pt idx="2001">
                  <c:v>1253.9699999999998</c:v>
                </c:pt>
                <c:pt idx="2002">
                  <c:v>1252.8399999999999</c:v>
                </c:pt>
                <c:pt idx="2003">
                  <c:v>1243.45</c:v>
                </c:pt>
                <c:pt idx="2004">
                  <c:v>1224.3599999999999</c:v>
                </c:pt>
                <c:pt idx="2005">
                  <c:v>1203.5099999999998</c:v>
                </c:pt>
                <c:pt idx="2006">
                  <c:v>1163.23</c:v>
                </c:pt>
                <c:pt idx="2007">
                  <c:v>1130.3</c:v>
                </c:pt>
                <c:pt idx="2008">
                  <c:v>1049.7199999999998</c:v>
                </c:pt>
                <c:pt idx="2009">
                  <c:v>977.55</c:v>
                </c:pt>
                <c:pt idx="2010">
                  <c:v>902.45999999999981</c:v>
                </c:pt>
                <c:pt idx="2011">
                  <c:v>825.89</c:v>
                </c:pt>
                <c:pt idx="2012">
                  <c:v>774.19</c:v>
                </c:pt>
                <c:pt idx="2013">
                  <c:v>696.26</c:v>
                </c:pt>
                <c:pt idx="2014">
                  <c:v>644.09</c:v>
                </c:pt>
                <c:pt idx="2015">
                  <c:v>565.53</c:v>
                </c:pt>
                <c:pt idx="2016">
                  <c:v>486.6</c:v>
                </c:pt>
                <c:pt idx="2017">
                  <c:v>407.28000000000003</c:v>
                </c:pt>
                <c:pt idx="2018">
                  <c:v>354.19</c:v>
                </c:pt>
                <c:pt idx="2019">
                  <c:v>276.60000000000002</c:v>
                </c:pt>
                <c:pt idx="2020">
                  <c:v>231.67000000000002</c:v>
                </c:pt>
                <c:pt idx="2021">
                  <c:v>156.75</c:v>
                </c:pt>
                <c:pt idx="2022">
                  <c:v>113.78</c:v>
                </c:pt>
                <c:pt idx="2023">
                  <c:v>82.2</c:v>
                </c:pt>
                <c:pt idx="2024">
                  <c:v>62.1</c:v>
                </c:pt>
                <c:pt idx="2025">
                  <c:v>53.57</c:v>
                </c:pt>
                <c:pt idx="2026">
                  <c:v>53.17</c:v>
                </c:pt>
                <c:pt idx="2027">
                  <c:v>53.010000000000005</c:v>
                </c:pt>
                <c:pt idx="2028">
                  <c:v>52.74</c:v>
                </c:pt>
                <c:pt idx="2029">
                  <c:v>52.64</c:v>
                </c:pt>
                <c:pt idx="2030">
                  <c:v>52.53</c:v>
                </c:pt>
                <c:pt idx="2031">
                  <c:v>52.519999999999996</c:v>
                </c:pt>
                <c:pt idx="2032">
                  <c:v>52.47</c:v>
                </c:pt>
                <c:pt idx="2033">
                  <c:v>52.47</c:v>
                </c:pt>
                <c:pt idx="2034">
                  <c:v>52.4</c:v>
                </c:pt>
                <c:pt idx="2035">
                  <c:v>52.32</c:v>
                </c:pt>
                <c:pt idx="2036">
                  <c:v>52.28</c:v>
                </c:pt>
                <c:pt idx="2037">
                  <c:v>52.190000000000005</c:v>
                </c:pt>
                <c:pt idx="2038">
                  <c:v>52</c:v>
                </c:pt>
                <c:pt idx="2039">
                  <c:v>51.89</c:v>
                </c:pt>
                <c:pt idx="2040">
                  <c:v>51.82</c:v>
                </c:pt>
                <c:pt idx="2041">
                  <c:v>51.74</c:v>
                </c:pt>
                <c:pt idx="2042">
                  <c:v>51.71</c:v>
                </c:pt>
                <c:pt idx="2043">
                  <c:v>51.62</c:v>
                </c:pt>
                <c:pt idx="2044">
                  <c:v>51.56</c:v>
                </c:pt>
                <c:pt idx="2045">
                  <c:v>51.519999999999996</c:v>
                </c:pt>
                <c:pt idx="2046">
                  <c:v>51.47</c:v>
                </c:pt>
                <c:pt idx="2047">
                  <c:v>51.43</c:v>
                </c:pt>
                <c:pt idx="2048">
                  <c:v>51.4</c:v>
                </c:pt>
                <c:pt idx="2049">
                  <c:v>51.35</c:v>
                </c:pt>
                <c:pt idx="2050">
                  <c:v>51.32</c:v>
                </c:pt>
                <c:pt idx="2051">
                  <c:v>51.31</c:v>
                </c:pt>
                <c:pt idx="2052">
                  <c:v>51.269999999999996</c:v>
                </c:pt>
                <c:pt idx="2053">
                  <c:v>51.25</c:v>
                </c:pt>
                <c:pt idx="2054">
                  <c:v>51.21</c:v>
                </c:pt>
                <c:pt idx="2055">
                  <c:v>51.18</c:v>
                </c:pt>
                <c:pt idx="2056">
                  <c:v>51.13</c:v>
                </c:pt>
                <c:pt idx="2057">
                  <c:v>51.1</c:v>
                </c:pt>
                <c:pt idx="2058">
                  <c:v>51.09</c:v>
                </c:pt>
                <c:pt idx="2059">
                  <c:v>51.06</c:v>
                </c:pt>
                <c:pt idx="2060">
                  <c:v>51.040000000000006</c:v>
                </c:pt>
                <c:pt idx="2061">
                  <c:v>51.03</c:v>
                </c:pt>
                <c:pt idx="2062">
                  <c:v>51.010000000000005</c:v>
                </c:pt>
                <c:pt idx="2063">
                  <c:v>51</c:v>
                </c:pt>
                <c:pt idx="2064">
                  <c:v>50.980000000000004</c:v>
                </c:pt>
                <c:pt idx="2065">
                  <c:v>50.97</c:v>
                </c:pt>
                <c:pt idx="2066">
                  <c:v>50.940000000000005</c:v>
                </c:pt>
                <c:pt idx="2067">
                  <c:v>50.92</c:v>
                </c:pt>
                <c:pt idx="2068">
                  <c:v>50.89</c:v>
                </c:pt>
                <c:pt idx="2069">
                  <c:v>50.89</c:v>
                </c:pt>
                <c:pt idx="2070">
                  <c:v>50.86</c:v>
                </c:pt>
                <c:pt idx="2071">
                  <c:v>50.85</c:v>
                </c:pt>
                <c:pt idx="2072">
                  <c:v>50.83</c:v>
                </c:pt>
                <c:pt idx="2073">
                  <c:v>50.82</c:v>
                </c:pt>
                <c:pt idx="2074">
                  <c:v>50.790000000000006</c:v>
                </c:pt>
                <c:pt idx="2075">
                  <c:v>50.769999999999996</c:v>
                </c:pt>
                <c:pt idx="2076">
                  <c:v>50.760000000000005</c:v>
                </c:pt>
                <c:pt idx="2077">
                  <c:v>50.74</c:v>
                </c:pt>
                <c:pt idx="2078">
                  <c:v>50.730000000000004</c:v>
                </c:pt>
                <c:pt idx="2079">
                  <c:v>50.71</c:v>
                </c:pt>
                <c:pt idx="2080">
                  <c:v>50.7</c:v>
                </c:pt>
                <c:pt idx="2081">
                  <c:v>50.68</c:v>
                </c:pt>
                <c:pt idx="2082">
                  <c:v>50.68</c:v>
                </c:pt>
                <c:pt idx="2083">
                  <c:v>50.65</c:v>
                </c:pt>
                <c:pt idx="2084">
                  <c:v>50.65</c:v>
                </c:pt>
                <c:pt idx="2085">
                  <c:v>50.64</c:v>
                </c:pt>
                <c:pt idx="2086">
                  <c:v>50.62</c:v>
                </c:pt>
                <c:pt idx="2087">
                  <c:v>50.61</c:v>
                </c:pt>
                <c:pt idx="2088">
                  <c:v>50.61</c:v>
                </c:pt>
                <c:pt idx="2089">
                  <c:v>50.59</c:v>
                </c:pt>
                <c:pt idx="2090">
                  <c:v>50.59</c:v>
                </c:pt>
                <c:pt idx="2091">
                  <c:v>50.58</c:v>
                </c:pt>
                <c:pt idx="2092">
                  <c:v>50.58</c:v>
                </c:pt>
                <c:pt idx="2093">
                  <c:v>45.78</c:v>
                </c:pt>
                <c:pt idx="2094">
                  <c:v>29.080000000000002</c:v>
                </c:pt>
                <c:pt idx="2095">
                  <c:v>11.389999999999999</c:v>
                </c:pt>
                <c:pt idx="2096">
                  <c:v>-39.76</c:v>
                </c:pt>
                <c:pt idx="2097">
                  <c:v>-73.27000000000001</c:v>
                </c:pt>
                <c:pt idx="2098">
                  <c:v>-137.43</c:v>
                </c:pt>
                <c:pt idx="2099">
                  <c:v>-213.57999999999998</c:v>
                </c:pt>
                <c:pt idx="2100">
                  <c:v>-296.89</c:v>
                </c:pt>
                <c:pt idx="2101">
                  <c:v>-380.28</c:v>
                </c:pt>
                <c:pt idx="2102">
                  <c:v>-463.87</c:v>
                </c:pt>
                <c:pt idx="2103">
                  <c:v>-547.62</c:v>
                </c:pt>
                <c:pt idx="2104">
                  <c:v>-603.5</c:v>
                </c:pt>
                <c:pt idx="2105">
                  <c:v>-687.41</c:v>
                </c:pt>
                <c:pt idx="2106">
                  <c:v>-715.39</c:v>
                </c:pt>
                <c:pt idx="2107">
                  <c:v>-827.34000000000015</c:v>
                </c:pt>
                <c:pt idx="2108">
                  <c:v>-883.33000000000015</c:v>
                </c:pt>
                <c:pt idx="2109">
                  <c:v>-994.88000000000011</c:v>
                </c:pt>
                <c:pt idx="2110">
                  <c:v>-1069.8600000000001</c:v>
                </c:pt>
                <c:pt idx="2111">
                  <c:v>-1133.01</c:v>
                </c:pt>
                <c:pt idx="2112">
                  <c:v>-1165.8700000000001</c:v>
                </c:pt>
                <c:pt idx="2113">
                  <c:v>-1205.18</c:v>
                </c:pt>
                <c:pt idx="2114">
                  <c:v>-1232.55</c:v>
                </c:pt>
                <c:pt idx="2115">
                  <c:v>-1244.1600000000001</c:v>
                </c:pt>
                <c:pt idx="2116">
                  <c:v>-1251.8499999999999</c:v>
                </c:pt>
                <c:pt idx="2117">
                  <c:v>-1252.19</c:v>
                </c:pt>
                <c:pt idx="2118">
                  <c:v>-1252.6500000000001</c:v>
                </c:pt>
                <c:pt idx="2119">
                  <c:v>-1252.8200000000002</c:v>
                </c:pt>
                <c:pt idx="2120">
                  <c:v>-1253.02</c:v>
                </c:pt>
                <c:pt idx="2121">
                  <c:v>-1253.19</c:v>
                </c:pt>
                <c:pt idx="2122">
                  <c:v>-1253.3400000000001</c:v>
                </c:pt>
                <c:pt idx="2123">
                  <c:v>-1253.47</c:v>
                </c:pt>
                <c:pt idx="2124">
                  <c:v>-1253.56</c:v>
                </c:pt>
                <c:pt idx="2125">
                  <c:v>-1253.6600000000001</c:v>
                </c:pt>
                <c:pt idx="2126">
                  <c:v>-1253.7400000000002</c:v>
                </c:pt>
                <c:pt idx="2127">
                  <c:v>-1253.8300000000002</c:v>
                </c:pt>
                <c:pt idx="2128">
                  <c:v>-1253.8900000000001</c:v>
                </c:pt>
                <c:pt idx="2129">
                  <c:v>-1253.9900000000002</c:v>
                </c:pt>
                <c:pt idx="2130">
                  <c:v>-1254.0400000000002</c:v>
                </c:pt>
                <c:pt idx="2131">
                  <c:v>-1254.1300000000001</c:v>
                </c:pt>
                <c:pt idx="2132">
                  <c:v>-1254.19</c:v>
                </c:pt>
                <c:pt idx="2133">
                  <c:v>-1254.23</c:v>
                </c:pt>
                <c:pt idx="2134">
                  <c:v>-1254.2800000000002</c:v>
                </c:pt>
                <c:pt idx="2135">
                  <c:v>-1254.3200000000002</c:v>
                </c:pt>
                <c:pt idx="2136">
                  <c:v>-1254.3800000000001</c:v>
                </c:pt>
                <c:pt idx="2137">
                  <c:v>-1254.4100000000001</c:v>
                </c:pt>
                <c:pt idx="2138">
                  <c:v>-1254.47</c:v>
                </c:pt>
                <c:pt idx="2139">
                  <c:v>-1254.5</c:v>
                </c:pt>
                <c:pt idx="2140">
                  <c:v>-1254.5400000000002</c:v>
                </c:pt>
                <c:pt idx="2141">
                  <c:v>-1254.5900000000001</c:v>
                </c:pt>
                <c:pt idx="2142">
                  <c:v>-1254.6200000000001</c:v>
                </c:pt>
                <c:pt idx="2143">
                  <c:v>-1254.6300000000001</c:v>
                </c:pt>
                <c:pt idx="2144">
                  <c:v>-1254.6600000000001</c:v>
                </c:pt>
                <c:pt idx="2145">
                  <c:v>-1254.69</c:v>
                </c:pt>
                <c:pt idx="2146">
                  <c:v>-1254.71</c:v>
                </c:pt>
                <c:pt idx="2147">
                  <c:v>-1254.7400000000002</c:v>
                </c:pt>
                <c:pt idx="2148">
                  <c:v>-1254.75</c:v>
                </c:pt>
                <c:pt idx="2149">
                  <c:v>-1254.7800000000002</c:v>
                </c:pt>
                <c:pt idx="2150">
                  <c:v>-1254.8</c:v>
                </c:pt>
                <c:pt idx="2151">
                  <c:v>-1254.8300000000002</c:v>
                </c:pt>
                <c:pt idx="2152">
                  <c:v>-1254.8600000000001</c:v>
                </c:pt>
                <c:pt idx="2153">
                  <c:v>-1254.8900000000001</c:v>
                </c:pt>
                <c:pt idx="2154">
                  <c:v>-1254.9000000000001</c:v>
                </c:pt>
                <c:pt idx="2155">
                  <c:v>-1254.93</c:v>
                </c:pt>
                <c:pt idx="2156">
                  <c:v>-1254.95</c:v>
                </c:pt>
                <c:pt idx="2157">
                  <c:v>-1254.96</c:v>
                </c:pt>
                <c:pt idx="2158">
                  <c:v>-1254.98</c:v>
                </c:pt>
                <c:pt idx="2159">
                  <c:v>-1254.9900000000002</c:v>
                </c:pt>
                <c:pt idx="2160">
                  <c:v>-1255.01</c:v>
                </c:pt>
              </c:numCache>
            </c:numRef>
          </c:yVal>
          <c:smooth val="0"/>
        </c:ser>
        <c:ser>
          <c:idx val="1"/>
          <c:order val="1"/>
          <c:tx>
            <c:strRef>
              <c:f>ОБРАБОТКА!$J$1</c:f>
              <c:strCache>
                <c:ptCount val="1"/>
                <c:pt idx="0">
                  <c:v>Bz вне цилиндра</c:v>
                </c:pt>
              </c:strCache>
            </c:strRef>
          </c:tx>
          <c:spPr>
            <a:ln w="28575">
              <a:noFill/>
            </a:ln>
          </c:spPr>
          <c:marker>
            <c:symbol val="circle"/>
            <c:size val="5"/>
          </c:marker>
          <c:xVal>
            <c:numRef>
              <c:f>ОБРАБОТКА!$D$2:$D$5832</c:f>
              <c:numCache>
                <c:formatCode>General</c:formatCode>
                <c:ptCount val="5831"/>
                <c:pt idx="0">
                  <c:v>-6.7999999999999994E-4</c:v>
                </c:pt>
                <c:pt idx="1">
                  <c:v>-6.7999999999999994E-4</c:v>
                </c:pt>
                <c:pt idx="2">
                  <c:v>-6.7999999999999994E-4</c:v>
                </c:pt>
                <c:pt idx="3">
                  <c:v>-6.7999999999999994E-4</c:v>
                </c:pt>
                <c:pt idx="4">
                  <c:v>-6.7999999999999994E-4</c:v>
                </c:pt>
                <c:pt idx="5">
                  <c:v>-6.7999999999999994E-4</c:v>
                </c:pt>
                <c:pt idx="6">
                  <c:v>-6.7999999999999994E-4</c:v>
                </c:pt>
                <c:pt idx="7">
                  <c:v>-7.5999999999999993E-4</c:v>
                </c:pt>
                <c:pt idx="8">
                  <c:v>-7.5999999999999993E-4</c:v>
                </c:pt>
                <c:pt idx="9">
                  <c:v>-7.5999999999999993E-4</c:v>
                </c:pt>
                <c:pt idx="10">
                  <c:v>-7.5999999999999993E-4</c:v>
                </c:pt>
                <c:pt idx="11">
                  <c:v>-7.5999999999999993E-4</c:v>
                </c:pt>
                <c:pt idx="12">
                  <c:v>-7.5999999999999993E-4</c:v>
                </c:pt>
                <c:pt idx="13">
                  <c:v>-7.5999999999999993E-4</c:v>
                </c:pt>
                <c:pt idx="14">
                  <c:v>-7.5999999999999993E-4</c:v>
                </c:pt>
                <c:pt idx="15">
                  <c:v>-7.5999999999999993E-4</c:v>
                </c:pt>
                <c:pt idx="16">
                  <c:v>-6.7999999999999994E-4</c:v>
                </c:pt>
                <c:pt idx="17">
                  <c:v>-6.7999999999999994E-4</c:v>
                </c:pt>
                <c:pt idx="18">
                  <c:v>-6.7999999999999994E-4</c:v>
                </c:pt>
                <c:pt idx="19">
                  <c:v>-6.7999999999999994E-4</c:v>
                </c:pt>
                <c:pt idx="20">
                  <c:v>-6.7999999999999994E-4</c:v>
                </c:pt>
                <c:pt idx="21">
                  <c:v>-6.4000000000000005E-4</c:v>
                </c:pt>
                <c:pt idx="22">
                  <c:v>-6.7999999999999994E-4</c:v>
                </c:pt>
                <c:pt idx="23">
                  <c:v>-6.7999999999999994E-4</c:v>
                </c:pt>
                <c:pt idx="24">
                  <c:v>-6.7999999999999994E-4</c:v>
                </c:pt>
                <c:pt idx="25">
                  <c:v>-6.7999999999999994E-4</c:v>
                </c:pt>
                <c:pt idx="26">
                  <c:v>-6.7999999999999994E-4</c:v>
                </c:pt>
                <c:pt idx="27">
                  <c:v>-6.7999999999999994E-4</c:v>
                </c:pt>
                <c:pt idx="28">
                  <c:v>-6.7999999999999994E-4</c:v>
                </c:pt>
                <c:pt idx="29">
                  <c:v>-6.7999999999999994E-4</c:v>
                </c:pt>
                <c:pt idx="30">
                  <c:v>-6.7999999999999994E-4</c:v>
                </c:pt>
                <c:pt idx="31">
                  <c:v>-6.7999999999999994E-4</c:v>
                </c:pt>
                <c:pt idx="32">
                  <c:v>-6.7999999999999994E-4</c:v>
                </c:pt>
                <c:pt idx="33">
                  <c:v>-6.7999999999999994E-4</c:v>
                </c:pt>
                <c:pt idx="34">
                  <c:v>-6.7999999999999994E-4</c:v>
                </c:pt>
                <c:pt idx="35">
                  <c:v>-6.7999999999999994E-4</c:v>
                </c:pt>
                <c:pt idx="36">
                  <c:v>-6.7999999999999994E-4</c:v>
                </c:pt>
                <c:pt idx="37">
                  <c:v>-6.7999999999999994E-4</c:v>
                </c:pt>
                <c:pt idx="38">
                  <c:v>-6.7999999999999994E-4</c:v>
                </c:pt>
                <c:pt idx="39">
                  <c:v>-6.7999999999999994E-4</c:v>
                </c:pt>
                <c:pt idx="40">
                  <c:v>-6.7999999999999994E-4</c:v>
                </c:pt>
                <c:pt idx="41">
                  <c:v>-6.7999999999999994E-4</c:v>
                </c:pt>
                <c:pt idx="42">
                  <c:v>-6.7999999999999994E-4</c:v>
                </c:pt>
                <c:pt idx="43">
                  <c:v>-6.7999999999999994E-4</c:v>
                </c:pt>
                <c:pt idx="44">
                  <c:v>-7.5999999999999993E-4</c:v>
                </c:pt>
                <c:pt idx="45">
                  <c:v>-7.5999999999999993E-4</c:v>
                </c:pt>
                <c:pt idx="46">
                  <c:v>-7.5999999999999993E-4</c:v>
                </c:pt>
                <c:pt idx="47">
                  <c:v>-7.5999999999999993E-4</c:v>
                </c:pt>
                <c:pt idx="48">
                  <c:v>-7.5999999999999993E-4</c:v>
                </c:pt>
                <c:pt idx="49">
                  <c:v>-8.0000000000000004E-4</c:v>
                </c:pt>
                <c:pt idx="50">
                  <c:v>-8.0000000000000004E-4</c:v>
                </c:pt>
                <c:pt idx="51">
                  <c:v>-7.5999999999999993E-4</c:v>
                </c:pt>
                <c:pt idx="52">
                  <c:v>-7.5999999999999993E-4</c:v>
                </c:pt>
                <c:pt idx="53">
                  <c:v>-7.5999999999999993E-4</c:v>
                </c:pt>
                <c:pt idx="54">
                  <c:v>-8.0000000000000004E-4</c:v>
                </c:pt>
                <c:pt idx="55">
                  <c:v>-7.5999999999999993E-4</c:v>
                </c:pt>
                <c:pt idx="56">
                  <c:v>-6.7999999999999994E-4</c:v>
                </c:pt>
                <c:pt idx="57">
                  <c:v>-6.7999999999999994E-4</c:v>
                </c:pt>
                <c:pt idx="58">
                  <c:v>-6.7999999999999994E-4</c:v>
                </c:pt>
                <c:pt idx="59">
                  <c:v>-6.7999999999999994E-4</c:v>
                </c:pt>
                <c:pt idx="60">
                  <c:v>-6.7999999999999994E-4</c:v>
                </c:pt>
                <c:pt idx="61">
                  <c:v>-6.7999999999999994E-4</c:v>
                </c:pt>
                <c:pt idx="62">
                  <c:v>-6.7999999999999994E-4</c:v>
                </c:pt>
                <c:pt idx="63">
                  <c:v>-6.7999999999999994E-4</c:v>
                </c:pt>
                <c:pt idx="64">
                  <c:v>-6.7999999999999994E-4</c:v>
                </c:pt>
                <c:pt idx="65">
                  <c:v>-6.7999999999999994E-4</c:v>
                </c:pt>
                <c:pt idx="66">
                  <c:v>-6.7999999999999994E-4</c:v>
                </c:pt>
                <c:pt idx="67">
                  <c:v>-6.7999999999999994E-4</c:v>
                </c:pt>
                <c:pt idx="68">
                  <c:v>-6.7999999999999994E-4</c:v>
                </c:pt>
                <c:pt idx="69">
                  <c:v>-6.7999999999999994E-4</c:v>
                </c:pt>
                <c:pt idx="70">
                  <c:v>-6.7999999999999994E-4</c:v>
                </c:pt>
                <c:pt idx="71">
                  <c:v>-6.7999999999999994E-4</c:v>
                </c:pt>
                <c:pt idx="72">
                  <c:v>-6.7999999999999994E-4</c:v>
                </c:pt>
                <c:pt idx="73">
                  <c:v>-6.7999999999999994E-4</c:v>
                </c:pt>
                <c:pt idx="74">
                  <c:v>-6.7999999999999994E-4</c:v>
                </c:pt>
                <c:pt idx="75">
                  <c:v>-6.7999999999999994E-4</c:v>
                </c:pt>
                <c:pt idx="76">
                  <c:v>-6.7999999999999994E-4</c:v>
                </c:pt>
                <c:pt idx="77">
                  <c:v>-6.7999999999999994E-4</c:v>
                </c:pt>
                <c:pt idx="78">
                  <c:v>-6.7999999999999994E-4</c:v>
                </c:pt>
                <c:pt idx="79">
                  <c:v>-6.7999999999999994E-4</c:v>
                </c:pt>
                <c:pt idx="80">
                  <c:v>-6.7999999999999994E-4</c:v>
                </c:pt>
                <c:pt idx="81">
                  <c:v>-7.5999999999999993E-4</c:v>
                </c:pt>
                <c:pt idx="82">
                  <c:v>-7.5999999999999993E-4</c:v>
                </c:pt>
                <c:pt idx="83">
                  <c:v>-8.0000000000000004E-4</c:v>
                </c:pt>
                <c:pt idx="84">
                  <c:v>-8.0000000000000004E-4</c:v>
                </c:pt>
                <c:pt idx="85">
                  <c:v>-8.0000000000000004E-4</c:v>
                </c:pt>
                <c:pt idx="86">
                  <c:v>-8.8000000000000003E-4</c:v>
                </c:pt>
                <c:pt idx="87">
                  <c:v>-8.8000000000000003E-4</c:v>
                </c:pt>
                <c:pt idx="88">
                  <c:v>-9.1999999999999992E-4</c:v>
                </c:pt>
                <c:pt idx="89">
                  <c:v>-8.8000000000000003E-4</c:v>
                </c:pt>
                <c:pt idx="90">
                  <c:v>-8.0000000000000004E-4</c:v>
                </c:pt>
                <c:pt idx="91">
                  <c:v>-8.0000000000000004E-4</c:v>
                </c:pt>
                <c:pt idx="92">
                  <c:v>-8.0000000000000004E-4</c:v>
                </c:pt>
                <c:pt idx="93">
                  <c:v>-7.5999999999999993E-4</c:v>
                </c:pt>
                <c:pt idx="94">
                  <c:v>-6.7999999999999994E-4</c:v>
                </c:pt>
                <c:pt idx="95">
                  <c:v>-6.7999999999999994E-4</c:v>
                </c:pt>
                <c:pt idx="96">
                  <c:v>-6.7999999999999994E-4</c:v>
                </c:pt>
                <c:pt idx="97">
                  <c:v>-6.7999999999999994E-4</c:v>
                </c:pt>
                <c:pt idx="98">
                  <c:v>-7.5999999999999993E-4</c:v>
                </c:pt>
                <c:pt idx="99">
                  <c:v>-6.7999999999999994E-4</c:v>
                </c:pt>
                <c:pt idx="100">
                  <c:v>-6.7999999999999994E-4</c:v>
                </c:pt>
                <c:pt idx="101">
                  <c:v>-7.5999999999999993E-4</c:v>
                </c:pt>
                <c:pt idx="102">
                  <c:v>-6.7999999999999994E-4</c:v>
                </c:pt>
                <c:pt idx="103">
                  <c:v>-6.7999999999999994E-4</c:v>
                </c:pt>
                <c:pt idx="104">
                  <c:v>-7.5999999999999993E-4</c:v>
                </c:pt>
                <c:pt idx="105">
                  <c:v>3.4799999999999996E-3</c:v>
                </c:pt>
                <c:pt idx="106">
                  <c:v>6.8400000000000006E-3</c:v>
                </c:pt>
                <c:pt idx="107">
                  <c:v>1.108E-2</c:v>
                </c:pt>
                <c:pt idx="108">
                  <c:v>6.0000000000000001E-3</c:v>
                </c:pt>
                <c:pt idx="109">
                  <c:v>6.0000000000000001E-3</c:v>
                </c:pt>
                <c:pt idx="110">
                  <c:v>3.2000000000000002E-3</c:v>
                </c:pt>
                <c:pt idx="111">
                  <c:v>3.2399999999999998E-3</c:v>
                </c:pt>
                <c:pt idx="112">
                  <c:v>-8.8000000000000003E-4</c:v>
                </c:pt>
                <c:pt idx="113">
                  <c:v>-4.1999999999999997E-3</c:v>
                </c:pt>
                <c:pt idx="114">
                  <c:v>-7.559999999999999E-3</c:v>
                </c:pt>
                <c:pt idx="115">
                  <c:v>-3.3200000000000005E-3</c:v>
                </c:pt>
                <c:pt idx="116">
                  <c:v>-2.7199999999999998E-3</c:v>
                </c:pt>
                <c:pt idx="117">
                  <c:v>4.0000000000000002E-4</c:v>
                </c:pt>
                <c:pt idx="118">
                  <c:v>8.0000000000000004E-4</c:v>
                </c:pt>
                <c:pt idx="119">
                  <c:v>8.8000000000000003E-4</c:v>
                </c:pt>
                <c:pt idx="120">
                  <c:v>1.4E-3</c:v>
                </c:pt>
                <c:pt idx="121">
                  <c:v>2.2399999999999998E-3</c:v>
                </c:pt>
                <c:pt idx="122">
                  <c:v>1.8800000000000002E-3</c:v>
                </c:pt>
                <c:pt idx="123">
                  <c:v>1.3599999999999999E-3</c:v>
                </c:pt>
                <c:pt idx="124">
                  <c:v>1.5199999999999999E-3</c:v>
                </c:pt>
                <c:pt idx="125">
                  <c:v>6.4000000000000005E-4</c:v>
                </c:pt>
                <c:pt idx="126">
                  <c:v>5.2000000000000006E-4</c:v>
                </c:pt>
                <c:pt idx="127">
                  <c:v>4.0000000000000003E-5</c:v>
                </c:pt>
                <c:pt idx="128">
                  <c:v>-2.2399999999999998E-3</c:v>
                </c:pt>
                <c:pt idx="129">
                  <c:v>-2.9199999999999999E-3</c:v>
                </c:pt>
                <c:pt idx="130">
                  <c:v>-2.5999999999999999E-3</c:v>
                </c:pt>
                <c:pt idx="131">
                  <c:v>-1.48E-3</c:v>
                </c:pt>
                <c:pt idx="132">
                  <c:v>-8.0000000000000004E-4</c:v>
                </c:pt>
                <c:pt idx="133">
                  <c:v>1.16E-3</c:v>
                </c:pt>
                <c:pt idx="134">
                  <c:v>9.1599999999999997E-3</c:v>
                </c:pt>
                <c:pt idx="135">
                  <c:v>1.3440000000000001E-2</c:v>
                </c:pt>
                <c:pt idx="136">
                  <c:v>1.4240000000000001E-2</c:v>
                </c:pt>
                <c:pt idx="137">
                  <c:v>1.4119999999999999E-2</c:v>
                </c:pt>
                <c:pt idx="138">
                  <c:v>1.2959999999999999E-2</c:v>
                </c:pt>
                <c:pt idx="139">
                  <c:v>1.2120000000000001E-2</c:v>
                </c:pt>
                <c:pt idx="140">
                  <c:v>7.2400000000000008E-3</c:v>
                </c:pt>
                <c:pt idx="141">
                  <c:v>7.0000000000000001E-3</c:v>
                </c:pt>
                <c:pt idx="142">
                  <c:v>-6.4000000000000005E-4</c:v>
                </c:pt>
                <c:pt idx="143">
                  <c:v>-5.5999999999999995E-4</c:v>
                </c:pt>
                <c:pt idx="144">
                  <c:v>-5.2000000000000006E-4</c:v>
                </c:pt>
                <c:pt idx="145">
                  <c:v>-4.0000000000000002E-4</c:v>
                </c:pt>
                <c:pt idx="146">
                  <c:v>-4.0000000000000002E-4</c:v>
                </c:pt>
                <c:pt idx="147">
                  <c:v>-6.7999999999999994E-4</c:v>
                </c:pt>
                <c:pt idx="148">
                  <c:v>-2.0000000000000001E-4</c:v>
                </c:pt>
                <c:pt idx="149">
                  <c:v>4.0000000000000003E-5</c:v>
                </c:pt>
                <c:pt idx="150">
                  <c:v>4.0000000000000003E-5</c:v>
                </c:pt>
                <c:pt idx="151">
                  <c:v>4.0000000000000003E-5</c:v>
                </c:pt>
                <c:pt idx="152">
                  <c:v>0</c:v>
                </c:pt>
                <c:pt idx="153">
                  <c:v>0</c:v>
                </c:pt>
                <c:pt idx="154">
                  <c:v>2.7999999999999998E-4</c:v>
                </c:pt>
                <c:pt idx="155">
                  <c:v>-4.0000000000000003E-5</c:v>
                </c:pt>
                <c:pt idx="156">
                  <c:v>-3.2000000000000003E-4</c:v>
                </c:pt>
                <c:pt idx="157">
                  <c:v>-3.2000000000000003E-4</c:v>
                </c:pt>
                <c:pt idx="158">
                  <c:v>-2.7999999999999998E-4</c:v>
                </c:pt>
                <c:pt idx="159">
                  <c:v>-2.7999999999999998E-4</c:v>
                </c:pt>
                <c:pt idx="160">
                  <c:v>-2.7999999999999998E-4</c:v>
                </c:pt>
                <c:pt idx="161">
                  <c:v>-2.7999999999999998E-4</c:v>
                </c:pt>
                <c:pt idx="162">
                  <c:v>-4.4000000000000002E-4</c:v>
                </c:pt>
                <c:pt idx="163">
                  <c:v>1.48E-3</c:v>
                </c:pt>
                <c:pt idx="164">
                  <c:v>1.48E-3</c:v>
                </c:pt>
                <c:pt idx="165">
                  <c:v>-8.0000000000000007E-5</c:v>
                </c:pt>
                <c:pt idx="166">
                  <c:v>-8.0000000000000007E-5</c:v>
                </c:pt>
                <c:pt idx="167">
                  <c:v>-3.6799999999999997E-3</c:v>
                </c:pt>
                <c:pt idx="168">
                  <c:v>-3.8399999999999997E-3</c:v>
                </c:pt>
                <c:pt idx="169">
                  <c:v>-3.9199999999999999E-3</c:v>
                </c:pt>
                <c:pt idx="170">
                  <c:v>-6.5200000000000006E-3</c:v>
                </c:pt>
                <c:pt idx="171">
                  <c:v>-6.3600000000000002E-3</c:v>
                </c:pt>
                <c:pt idx="172">
                  <c:v>-9.1599999999999997E-3</c:v>
                </c:pt>
                <c:pt idx="173">
                  <c:v>-1.0959999999999999E-2</c:v>
                </c:pt>
                <c:pt idx="174">
                  <c:v>-7.3599999999999994E-3</c:v>
                </c:pt>
                <c:pt idx="175">
                  <c:v>-6.8799999999999998E-3</c:v>
                </c:pt>
                <c:pt idx="176">
                  <c:v>-6.3600000000000002E-3</c:v>
                </c:pt>
                <c:pt idx="177">
                  <c:v>-6.1200000000000004E-3</c:v>
                </c:pt>
                <c:pt idx="178">
                  <c:v>-6.0000000000000001E-3</c:v>
                </c:pt>
                <c:pt idx="179">
                  <c:v>-5.8399999999999997E-3</c:v>
                </c:pt>
                <c:pt idx="180">
                  <c:v>0</c:v>
                </c:pt>
                <c:pt idx="181">
                  <c:v>-1E-3</c:v>
                </c:pt>
                <c:pt idx="182">
                  <c:v>-1.3599999999999999E-3</c:v>
                </c:pt>
                <c:pt idx="183">
                  <c:v>-1E-3</c:v>
                </c:pt>
                <c:pt idx="184">
                  <c:v>-1.3599999999999999E-3</c:v>
                </c:pt>
                <c:pt idx="185">
                  <c:v>-1.64E-3</c:v>
                </c:pt>
                <c:pt idx="186">
                  <c:v>-1.64E-3</c:v>
                </c:pt>
                <c:pt idx="187">
                  <c:v>-1.48E-3</c:v>
                </c:pt>
                <c:pt idx="188">
                  <c:v>-4.0000000000000002E-4</c:v>
                </c:pt>
                <c:pt idx="189">
                  <c:v>-1.6000000000000001E-4</c:v>
                </c:pt>
                <c:pt idx="190">
                  <c:v>-6.4000000000000005E-4</c:v>
                </c:pt>
                <c:pt idx="191">
                  <c:v>2.7999999999999998E-4</c:v>
                </c:pt>
                <c:pt idx="192">
                  <c:v>6.4000000000000005E-4</c:v>
                </c:pt>
                <c:pt idx="193">
                  <c:v>2.0000000000000001E-4</c:v>
                </c:pt>
                <c:pt idx="194">
                  <c:v>8.8000000000000003E-4</c:v>
                </c:pt>
                <c:pt idx="195">
                  <c:v>7.5999999999999993E-4</c:v>
                </c:pt>
                <c:pt idx="196">
                  <c:v>8.0000000000000004E-4</c:v>
                </c:pt>
                <c:pt idx="197">
                  <c:v>9.1999999999999992E-4</c:v>
                </c:pt>
                <c:pt idx="198">
                  <c:v>8.0000000000000004E-4</c:v>
                </c:pt>
                <c:pt idx="199">
                  <c:v>4.0000000000000003E-5</c:v>
                </c:pt>
                <c:pt idx="200">
                  <c:v>3.2000000000000003E-4</c:v>
                </c:pt>
                <c:pt idx="201">
                  <c:v>-2.0000000000000001E-4</c:v>
                </c:pt>
                <c:pt idx="202">
                  <c:v>-8.0000000000000007E-5</c:v>
                </c:pt>
                <c:pt idx="203">
                  <c:v>-1.6000000000000001E-4</c:v>
                </c:pt>
                <c:pt idx="204">
                  <c:v>-1.6000000000000001E-4</c:v>
                </c:pt>
                <c:pt idx="205">
                  <c:v>-1.6000000000000001E-4</c:v>
                </c:pt>
                <c:pt idx="206">
                  <c:v>-2.0000000000000001E-4</c:v>
                </c:pt>
                <c:pt idx="207">
                  <c:v>-2.0000000000000001E-4</c:v>
                </c:pt>
                <c:pt idx="208">
                  <c:v>-2.0000000000000001E-4</c:v>
                </c:pt>
                <c:pt idx="209">
                  <c:v>-2.7999999999999998E-4</c:v>
                </c:pt>
                <c:pt idx="210">
                  <c:v>-2.0000000000000001E-4</c:v>
                </c:pt>
                <c:pt idx="211">
                  <c:v>-2.0000000000000001E-4</c:v>
                </c:pt>
                <c:pt idx="212">
                  <c:v>-2.7999999999999998E-4</c:v>
                </c:pt>
                <c:pt idx="213">
                  <c:v>-2.7999999999999998E-4</c:v>
                </c:pt>
                <c:pt idx="214">
                  <c:v>-2.7999999999999998E-4</c:v>
                </c:pt>
                <c:pt idx="215">
                  <c:v>-2.7999999999999998E-4</c:v>
                </c:pt>
                <c:pt idx="216">
                  <c:v>-2.7999999999999998E-4</c:v>
                </c:pt>
                <c:pt idx="217">
                  <c:v>-2.7999999999999998E-4</c:v>
                </c:pt>
                <c:pt idx="218">
                  <c:v>-2.7999999999999998E-4</c:v>
                </c:pt>
                <c:pt idx="219">
                  <c:v>-2.7999999999999998E-4</c:v>
                </c:pt>
                <c:pt idx="220">
                  <c:v>-2.7999999999999998E-4</c:v>
                </c:pt>
                <c:pt idx="221">
                  <c:v>-2.7999999999999998E-4</c:v>
                </c:pt>
                <c:pt idx="222">
                  <c:v>-2.0000000000000001E-4</c:v>
                </c:pt>
                <c:pt idx="223">
                  <c:v>-2.0000000000000001E-4</c:v>
                </c:pt>
                <c:pt idx="224">
                  <c:v>-2.0000000000000001E-4</c:v>
                </c:pt>
                <c:pt idx="225">
                  <c:v>-2.0000000000000001E-4</c:v>
                </c:pt>
                <c:pt idx="226">
                  <c:v>-2.0000000000000001E-4</c:v>
                </c:pt>
                <c:pt idx="227">
                  <c:v>-3.3200000000000005E-3</c:v>
                </c:pt>
                <c:pt idx="228">
                  <c:v>-8.6400000000000001E-3</c:v>
                </c:pt>
                <c:pt idx="229">
                  <c:v>-1.064E-2</c:v>
                </c:pt>
                <c:pt idx="230">
                  <c:v>-1.1599999999999999E-2</c:v>
                </c:pt>
                <c:pt idx="231">
                  <c:v>-1.1599999999999999E-2</c:v>
                </c:pt>
                <c:pt idx="232">
                  <c:v>-1.1440000000000001E-2</c:v>
                </c:pt>
                <c:pt idx="233">
                  <c:v>-1.0759999999999999E-2</c:v>
                </c:pt>
                <c:pt idx="234">
                  <c:v>-1.072E-2</c:v>
                </c:pt>
                <c:pt idx="235">
                  <c:v>-2.3600000000000001E-3</c:v>
                </c:pt>
                <c:pt idx="236">
                  <c:v>-3.2000000000000003E-4</c:v>
                </c:pt>
                <c:pt idx="237">
                  <c:v>-3.2000000000000003E-4</c:v>
                </c:pt>
                <c:pt idx="238">
                  <c:v>5.2000000000000006E-4</c:v>
                </c:pt>
                <c:pt idx="239">
                  <c:v>5.2000000000000006E-4</c:v>
                </c:pt>
                <c:pt idx="240">
                  <c:v>-2.4399999999999999E-3</c:v>
                </c:pt>
                <c:pt idx="241">
                  <c:v>-7.2400000000000008E-3</c:v>
                </c:pt>
                <c:pt idx="242">
                  <c:v>-7.2400000000000008E-3</c:v>
                </c:pt>
                <c:pt idx="243">
                  <c:v>-7.2400000000000008E-3</c:v>
                </c:pt>
                <c:pt idx="244">
                  <c:v>-7.2400000000000008E-3</c:v>
                </c:pt>
                <c:pt idx="245">
                  <c:v>-7.2400000000000008E-3</c:v>
                </c:pt>
                <c:pt idx="246">
                  <c:v>-7.2400000000000008E-3</c:v>
                </c:pt>
                <c:pt idx="247">
                  <c:v>-5.0400000000000002E-3</c:v>
                </c:pt>
                <c:pt idx="248">
                  <c:v>-2.0000000000000001E-4</c:v>
                </c:pt>
                <c:pt idx="249">
                  <c:v>-2.0000000000000001E-4</c:v>
                </c:pt>
                <c:pt idx="250">
                  <c:v>-2.0000000000000001E-4</c:v>
                </c:pt>
                <c:pt idx="251">
                  <c:v>-2.0000000000000001E-4</c:v>
                </c:pt>
                <c:pt idx="252">
                  <c:v>-2.0000000000000001E-4</c:v>
                </c:pt>
                <c:pt idx="253">
                  <c:v>-2.7999999999999998E-4</c:v>
                </c:pt>
                <c:pt idx="254">
                  <c:v>-5.28E-3</c:v>
                </c:pt>
                <c:pt idx="255">
                  <c:v>-5.28E-3</c:v>
                </c:pt>
                <c:pt idx="256">
                  <c:v>-5.28E-3</c:v>
                </c:pt>
                <c:pt idx="257">
                  <c:v>-5.28E-3</c:v>
                </c:pt>
                <c:pt idx="258">
                  <c:v>-5.28E-3</c:v>
                </c:pt>
                <c:pt idx="259">
                  <c:v>-5.28E-3</c:v>
                </c:pt>
                <c:pt idx="260">
                  <c:v>-6.1200000000000004E-3</c:v>
                </c:pt>
                <c:pt idx="261">
                  <c:v>-1.72E-3</c:v>
                </c:pt>
                <c:pt idx="262">
                  <c:v>-3.5600000000000002E-3</c:v>
                </c:pt>
                <c:pt idx="263">
                  <c:v>4.0000000000000003E-5</c:v>
                </c:pt>
                <c:pt idx="264">
                  <c:v>4.0000000000000003E-5</c:v>
                </c:pt>
                <c:pt idx="265">
                  <c:v>4.0000000000000003E-5</c:v>
                </c:pt>
                <c:pt idx="266">
                  <c:v>4.0000000000000003E-5</c:v>
                </c:pt>
                <c:pt idx="267">
                  <c:v>8.8000000000000003E-4</c:v>
                </c:pt>
                <c:pt idx="268">
                  <c:v>1.48E-3</c:v>
                </c:pt>
                <c:pt idx="269">
                  <c:v>3.3600000000000001E-3</c:v>
                </c:pt>
                <c:pt idx="270">
                  <c:v>-2.7999999999999998E-4</c:v>
                </c:pt>
                <c:pt idx="271">
                  <c:v>-2.7999999999999998E-4</c:v>
                </c:pt>
                <c:pt idx="272">
                  <c:v>-2.7999999999999998E-4</c:v>
                </c:pt>
                <c:pt idx="273">
                  <c:v>-2.0000000000000001E-4</c:v>
                </c:pt>
                <c:pt idx="274">
                  <c:v>-2.0000000000000001E-4</c:v>
                </c:pt>
                <c:pt idx="275">
                  <c:v>-2.0000000000000001E-4</c:v>
                </c:pt>
                <c:pt idx="276">
                  <c:v>-2.0000000000000001E-4</c:v>
                </c:pt>
                <c:pt idx="277">
                  <c:v>-2.0000000000000001E-4</c:v>
                </c:pt>
                <c:pt idx="278">
                  <c:v>-2.0000000000000001E-4</c:v>
                </c:pt>
                <c:pt idx="279">
                  <c:v>-2.0000000000000001E-4</c:v>
                </c:pt>
                <c:pt idx="280">
                  <c:v>-2.0000000000000001E-4</c:v>
                </c:pt>
                <c:pt idx="281">
                  <c:v>-2.7999999999999998E-4</c:v>
                </c:pt>
                <c:pt idx="282">
                  <c:v>-2.7999999999999998E-4</c:v>
                </c:pt>
                <c:pt idx="283">
                  <c:v>-2.0000000000000001E-4</c:v>
                </c:pt>
                <c:pt idx="284">
                  <c:v>-2.0000000000000001E-4</c:v>
                </c:pt>
                <c:pt idx="285">
                  <c:v>-2.0000000000000001E-4</c:v>
                </c:pt>
                <c:pt idx="286">
                  <c:v>-2.0000000000000001E-4</c:v>
                </c:pt>
                <c:pt idx="287">
                  <c:v>-2.0000000000000001E-4</c:v>
                </c:pt>
                <c:pt idx="288">
                  <c:v>-2.0000000000000001E-4</c:v>
                </c:pt>
                <c:pt idx="289">
                  <c:v>-2.0000000000000001E-4</c:v>
                </c:pt>
                <c:pt idx="290">
                  <c:v>-2.0000000000000001E-4</c:v>
                </c:pt>
                <c:pt idx="291">
                  <c:v>-2.7999999999999998E-4</c:v>
                </c:pt>
                <c:pt idx="292">
                  <c:v>-2.7999999999999998E-4</c:v>
                </c:pt>
                <c:pt idx="293">
                  <c:v>-2.7999999999999998E-4</c:v>
                </c:pt>
                <c:pt idx="294">
                  <c:v>-2.7999999999999998E-4</c:v>
                </c:pt>
                <c:pt idx="295">
                  <c:v>-2.7999999999999998E-4</c:v>
                </c:pt>
                <c:pt idx="296">
                  <c:v>-2.7999999999999998E-4</c:v>
                </c:pt>
                <c:pt idx="297">
                  <c:v>-2.7999999999999998E-4</c:v>
                </c:pt>
                <c:pt idx="298">
                  <c:v>-2.7999999999999998E-4</c:v>
                </c:pt>
                <c:pt idx="299">
                  <c:v>-2.7999999999999998E-4</c:v>
                </c:pt>
                <c:pt idx="300">
                  <c:v>-2.7999999999999998E-4</c:v>
                </c:pt>
                <c:pt idx="301">
                  <c:v>-2.7999999999999998E-4</c:v>
                </c:pt>
                <c:pt idx="302">
                  <c:v>-2.7999999999999998E-4</c:v>
                </c:pt>
                <c:pt idx="303">
                  <c:v>-2.7999999999999998E-4</c:v>
                </c:pt>
                <c:pt idx="304">
                  <c:v>-2.7999999999999998E-4</c:v>
                </c:pt>
                <c:pt idx="305">
                  <c:v>-2.7999999999999998E-4</c:v>
                </c:pt>
                <c:pt idx="306">
                  <c:v>-2.7999999999999998E-4</c:v>
                </c:pt>
                <c:pt idx="307">
                  <c:v>-2.7999999999999998E-4</c:v>
                </c:pt>
                <c:pt idx="308">
                  <c:v>-2.7999999999999998E-4</c:v>
                </c:pt>
                <c:pt idx="309">
                  <c:v>-2.7999999999999998E-4</c:v>
                </c:pt>
                <c:pt idx="310">
                  <c:v>-2.7999999999999998E-4</c:v>
                </c:pt>
                <c:pt idx="311">
                  <c:v>-2.7999999999999998E-4</c:v>
                </c:pt>
                <c:pt idx="312">
                  <c:v>-2.7999999999999998E-4</c:v>
                </c:pt>
                <c:pt idx="313">
                  <c:v>-3.2000000000000003E-4</c:v>
                </c:pt>
                <c:pt idx="314">
                  <c:v>-3.2000000000000003E-4</c:v>
                </c:pt>
                <c:pt idx="315">
                  <c:v>-3.2000000000000003E-4</c:v>
                </c:pt>
                <c:pt idx="316">
                  <c:v>-3.2000000000000003E-4</c:v>
                </c:pt>
                <c:pt idx="317">
                  <c:v>-4.0000000000000002E-4</c:v>
                </c:pt>
                <c:pt idx="318">
                  <c:v>4.0000000000000002E-4</c:v>
                </c:pt>
                <c:pt idx="319">
                  <c:v>4.0000000000000002E-4</c:v>
                </c:pt>
                <c:pt idx="320">
                  <c:v>4.4000000000000002E-4</c:v>
                </c:pt>
                <c:pt idx="321">
                  <c:v>5.2000000000000006E-4</c:v>
                </c:pt>
                <c:pt idx="322">
                  <c:v>5.2000000000000006E-4</c:v>
                </c:pt>
                <c:pt idx="323">
                  <c:v>5.2000000000000006E-4</c:v>
                </c:pt>
                <c:pt idx="324">
                  <c:v>5.2000000000000006E-4</c:v>
                </c:pt>
                <c:pt idx="325">
                  <c:v>-3.96E-3</c:v>
                </c:pt>
                <c:pt idx="326">
                  <c:v>-1.48E-3</c:v>
                </c:pt>
                <c:pt idx="327">
                  <c:v>-6.5200000000000006E-3</c:v>
                </c:pt>
                <c:pt idx="328">
                  <c:v>-6.4799999999999996E-3</c:v>
                </c:pt>
                <c:pt idx="329">
                  <c:v>-6.4799999999999996E-3</c:v>
                </c:pt>
                <c:pt idx="330">
                  <c:v>-6.4799999999999996E-3</c:v>
                </c:pt>
                <c:pt idx="331">
                  <c:v>-6.4799999999999996E-3</c:v>
                </c:pt>
                <c:pt idx="332">
                  <c:v>-4.6800000000000001E-3</c:v>
                </c:pt>
                <c:pt idx="333">
                  <c:v>-7.1200000000000005E-3</c:v>
                </c:pt>
                <c:pt idx="334">
                  <c:v>-2.1199999999999999E-3</c:v>
                </c:pt>
                <c:pt idx="335">
                  <c:v>-2.1199999999999999E-3</c:v>
                </c:pt>
                <c:pt idx="336">
                  <c:v>-2.1199999999999999E-3</c:v>
                </c:pt>
                <c:pt idx="337">
                  <c:v>-2.1199999999999999E-3</c:v>
                </c:pt>
                <c:pt idx="338">
                  <c:v>-2.1199999999999999E-3</c:v>
                </c:pt>
                <c:pt idx="339">
                  <c:v>-2.7999999999999998E-4</c:v>
                </c:pt>
                <c:pt idx="340">
                  <c:v>-3.2000000000000003E-4</c:v>
                </c:pt>
                <c:pt idx="341">
                  <c:v>-3.2000000000000003E-4</c:v>
                </c:pt>
                <c:pt idx="342">
                  <c:v>-3.2000000000000003E-4</c:v>
                </c:pt>
                <c:pt idx="343">
                  <c:v>-3.2000000000000003E-4</c:v>
                </c:pt>
                <c:pt idx="344">
                  <c:v>-3.2000000000000003E-4</c:v>
                </c:pt>
                <c:pt idx="345">
                  <c:v>-3.2000000000000003E-4</c:v>
                </c:pt>
                <c:pt idx="346">
                  <c:v>-2.7999999999999998E-4</c:v>
                </c:pt>
                <c:pt idx="347">
                  <c:v>-2.7999999999999998E-4</c:v>
                </c:pt>
                <c:pt idx="348">
                  <c:v>-2.7999999999999998E-4</c:v>
                </c:pt>
                <c:pt idx="349">
                  <c:v>-2.0000000000000001E-4</c:v>
                </c:pt>
                <c:pt idx="350">
                  <c:v>-2.7999999999999998E-4</c:v>
                </c:pt>
                <c:pt idx="351">
                  <c:v>-2.7999999999999998E-4</c:v>
                </c:pt>
                <c:pt idx="352">
                  <c:v>-2.7999999999999998E-4</c:v>
                </c:pt>
                <c:pt idx="353">
                  <c:v>-2.7999999999999998E-4</c:v>
                </c:pt>
                <c:pt idx="354">
                  <c:v>-2.7999999999999998E-4</c:v>
                </c:pt>
                <c:pt idx="355">
                  <c:v>-2.7999999999999998E-4</c:v>
                </c:pt>
                <c:pt idx="356">
                  <c:v>-3.2000000000000003E-4</c:v>
                </c:pt>
                <c:pt idx="357">
                  <c:v>-3.2000000000000003E-4</c:v>
                </c:pt>
                <c:pt idx="358">
                  <c:v>-3.2000000000000003E-4</c:v>
                </c:pt>
                <c:pt idx="359">
                  <c:v>-3.2000000000000003E-4</c:v>
                </c:pt>
                <c:pt idx="360">
                  <c:v>-3.2000000000000003E-4</c:v>
                </c:pt>
                <c:pt idx="361">
                  <c:v>-2.7999999999999998E-4</c:v>
                </c:pt>
                <c:pt idx="362">
                  <c:v>-2.7999999999999998E-4</c:v>
                </c:pt>
                <c:pt idx="363">
                  <c:v>-2.7999999999999998E-4</c:v>
                </c:pt>
                <c:pt idx="364">
                  <c:v>-2.7999999999999998E-4</c:v>
                </c:pt>
                <c:pt idx="365">
                  <c:v>-4.7999999999999996E-3</c:v>
                </c:pt>
                <c:pt idx="366">
                  <c:v>-4.7600000000000003E-3</c:v>
                </c:pt>
                <c:pt idx="367">
                  <c:v>-5.1600000000000005E-3</c:v>
                </c:pt>
                <c:pt idx="368">
                  <c:v>6.4000000000000005E-4</c:v>
                </c:pt>
                <c:pt idx="369">
                  <c:v>5.5999999999999995E-4</c:v>
                </c:pt>
                <c:pt idx="370">
                  <c:v>-5.2000000000000006E-4</c:v>
                </c:pt>
                <c:pt idx="371">
                  <c:v>-5.2000000000000006E-4</c:v>
                </c:pt>
                <c:pt idx="372">
                  <c:v>3.9199999999999999E-3</c:v>
                </c:pt>
                <c:pt idx="373">
                  <c:v>3.9199999999999999E-3</c:v>
                </c:pt>
                <c:pt idx="374">
                  <c:v>4.3200000000000001E-3</c:v>
                </c:pt>
                <c:pt idx="375">
                  <c:v>-8.8000000000000003E-4</c:v>
                </c:pt>
                <c:pt idx="376">
                  <c:v>-1.48E-3</c:v>
                </c:pt>
                <c:pt idx="377">
                  <c:v>-2.0000000000000001E-4</c:v>
                </c:pt>
                <c:pt idx="378">
                  <c:v>-2.0000000000000001E-4</c:v>
                </c:pt>
                <c:pt idx="379">
                  <c:v>-2.0000000000000001E-4</c:v>
                </c:pt>
                <c:pt idx="380">
                  <c:v>-2.0000000000000001E-4</c:v>
                </c:pt>
                <c:pt idx="381">
                  <c:v>2.48E-3</c:v>
                </c:pt>
                <c:pt idx="382">
                  <c:v>8.8000000000000005E-3</c:v>
                </c:pt>
                <c:pt idx="383">
                  <c:v>7.0799999999999995E-3</c:v>
                </c:pt>
                <c:pt idx="384">
                  <c:v>6.8799999999999998E-3</c:v>
                </c:pt>
                <c:pt idx="385">
                  <c:v>6.9599999999999992E-3</c:v>
                </c:pt>
                <c:pt idx="386">
                  <c:v>6.7599999999999995E-3</c:v>
                </c:pt>
                <c:pt idx="387">
                  <c:v>5.0000000000000001E-3</c:v>
                </c:pt>
                <c:pt idx="388">
                  <c:v>1.8800000000000002E-3</c:v>
                </c:pt>
                <c:pt idx="389">
                  <c:v>-5.4000000000000003E-3</c:v>
                </c:pt>
                <c:pt idx="390">
                  <c:v>-3.5999999999999999E-3</c:v>
                </c:pt>
                <c:pt idx="391">
                  <c:v>-3.4399999999999999E-3</c:v>
                </c:pt>
                <c:pt idx="392">
                  <c:v>-3.4799999999999996E-3</c:v>
                </c:pt>
                <c:pt idx="393">
                  <c:v>-3.4399999999999999E-3</c:v>
                </c:pt>
                <c:pt idx="394">
                  <c:v>-1.5199999999999999E-3</c:v>
                </c:pt>
                <c:pt idx="395">
                  <c:v>-1.6000000000000001E-3</c:v>
                </c:pt>
                <c:pt idx="396">
                  <c:v>-1.6000000000000001E-4</c:v>
                </c:pt>
                <c:pt idx="397">
                  <c:v>-2.0000000000000001E-4</c:v>
                </c:pt>
                <c:pt idx="398">
                  <c:v>-2.7999999999999998E-4</c:v>
                </c:pt>
                <c:pt idx="399">
                  <c:v>-2.7999999999999998E-4</c:v>
                </c:pt>
                <c:pt idx="400">
                  <c:v>-2.7999999999999998E-4</c:v>
                </c:pt>
                <c:pt idx="401">
                  <c:v>-8.0000000000000007E-5</c:v>
                </c:pt>
                <c:pt idx="402">
                  <c:v>6.4000000000000005E-4</c:v>
                </c:pt>
                <c:pt idx="403">
                  <c:v>4.8799999999999998E-3</c:v>
                </c:pt>
                <c:pt idx="404">
                  <c:v>4.3200000000000001E-3</c:v>
                </c:pt>
                <c:pt idx="405">
                  <c:v>4.3200000000000001E-3</c:v>
                </c:pt>
                <c:pt idx="406">
                  <c:v>4.3200000000000001E-3</c:v>
                </c:pt>
                <c:pt idx="407">
                  <c:v>4.3200000000000001E-3</c:v>
                </c:pt>
                <c:pt idx="408">
                  <c:v>4.3200000000000001E-3</c:v>
                </c:pt>
                <c:pt idx="409">
                  <c:v>3.3200000000000005E-3</c:v>
                </c:pt>
                <c:pt idx="410">
                  <c:v>4.0000000000000003E-5</c:v>
                </c:pt>
                <c:pt idx="411">
                  <c:v>-2.7999999999999998E-4</c:v>
                </c:pt>
                <c:pt idx="412">
                  <c:v>-2.0000000000000001E-4</c:v>
                </c:pt>
                <c:pt idx="413">
                  <c:v>-2.0000000000000001E-4</c:v>
                </c:pt>
                <c:pt idx="414">
                  <c:v>-1.6000000000000001E-4</c:v>
                </c:pt>
                <c:pt idx="415">
                  <c:v>-2.0000000000000001E-4</c:v>
                </c:pt>
                <c:pt idx="416">
                  <c:v>-2.0000000000000001E-4</c:v>
                </c:pt>
                <c:pt idx="417">
                  <c:v>-2.0000000000000001E-4</c:v>
                </c:pt>
                <c:pt idx="418">
                  <c:v>-2.0000000000000001E-4</c:v>
                </c:pt>
                <c:pt idx="419">
                  <c:v>-2.7999999999999998E-4</c:v>
                </c:pt>
                <c:pt idx="420">
                  <c:v>-2.7999999999999998E-4</c:v>
                </c:pt>
                <c:pt idx="421">
                  <c:v>-2.7999999999999998E-4</c:v>
                </c:pt>
                <c:pt idx="422">
                  <c:v>-2.0000000000000001E-4</c:v>
                </c:pt>
                <c:pt idx="423">
                  <c:v>-2.0000000000000001E-4</c:v>
                </c:pt>
                <c:pt idx="424">
                  <c:v>-2.0000000000000001E-4</c:v>
                </c:pt>
                <c:pt idx="425">
                  <c:v>-2.0000000000000001E-4</c:v>
                </c:pt>
                <c:pt idx="426">
                  <c:v>-2.0000000000000001E-4</c:v>
                </c:pt>
                <c:pt idx="427">
                  <c:v>-2.0000000000000001E-4</c:v>
                </c:pt>
                <c:pt idx="428">
                  <c:v>-2.0000000000000001E-4</c:v>
                </c:pt>
                <c:pt idx="429">
                  <c:v>-1.6000000000000001E-4</c:v>
                </c:pt>
                <c:pt idx="430">
                  <c:v>-1.6000000000000001E-4</c:v>
                </c:pt>
                <c:pt idx="431">
                  <c:v>4.0000000000000003E-5</c:v>
                </c:pt>
                <c:pt idx="432">
                  <c:v>-4.28E-3</c:v>
                </c:pt>
                <c:pt idx="433">
                  <c:v>-4.0400000000000002E-3</c:v>
                </c:pt>
                <c:pt idx="434">
                  <c:v>-4.0400000000000002E-3</c:v>
                </c:pt>
                <c:pt idx="435">
                  <c:v>-4.0799999999999994E-3</c:v>
                </c:pt>
                <c:pt idx="436">
                  <c:v>-4.1600000000000005E-3</c:v>
                </c:pt>
                <c:pt idx="437">
                  <c:v>-4.1999999999999997E-3</c:v>
                </c:pt>
                <c:pt idx="438">
                  <c:v>-4.5200000000000006E-3</c:v>
                </c:pt>
                <c:pt idx="439">
                  <c:v>-8.0000000000000007E-5</c:v>
                </c:pt>
                <c:pt idx="440">
                  <c:v>-2.7999999999999998E-4</c:v>
                </c:pt>
                <c:pt idx="441">
                  <c:v>-2.7999999999999998E-4</c:v>
                </c:pt>
                <c:pt idx="442">
                  <c:v>0</c:v>
                </c:pt>
                <c:pt idx="443">
                  <c:v>8.0000000000000004E-4</c:v>
                </c:pt>
                <c:pt idx="444">
                  <c:v>3.96E-3</c:v>
                </c:pt>
                <c:pt idx="445">
                  <c:v>8.320000000000001E-3</c:v>
                </c:pt>
                <c:pt idx="446">
                  <c:v>7.0799999999999995E-3</c:v>
                </c:pt>
                <c:pt idx="447">
                  <c:v>3.8E-3</c:v>
                </c:pt>
                <c:pt idx="448">
                  <c:v>4.6800000000000001E-3</c:v>
                </c:pt>
                <c:pt idx="449">
                  <c:v>3.4399999999999999E-3</c:v>
                </c:pt>
                <c:pt idx="450">
                  <c:v>7.0000000000000001E-3</c:v>
                </c:pt>
                <c:pt idx="451">
                  <c:v>2.9199999999999999E-3</c:v>
                </c:pt>
                <c:pt idx="452">
                  <c:v>-2.32E-3</c:v>
                </c:pt>
                <c:pt idx="453">
                  <c:v>-8.0000000000000007E-5</c:v>
                </c:pt>
                <c:pt idx="454">
                  <c:v>-4.0000000000000002E-4</c:v>
                </c:pt>
                <c:pt idx="455">
                  <c:v>-2.5999999999999999E-3</c:v>
                </c:pt>
                <c:pt idx="456">
                  <c:v>-1.16E-3</c:v>
                </c:pt>
                <c:pt idx="457">
                  <c:v>-7.4799999999999997E-3</c:v>
                </c:pt>
                <c:pt idx="458">
                  <c:v>-1.3599999999999999E-3</c:v>
                </c:pt>
                <c:pt idx="459">
                  <c:v>-2.2399999999999998E-3</c:v>
                </c:pt>
                <c:pt idx="460">
                  <c:v>-1.5199999999999999E-3</c:v>
                </c:pt>
                <c:pt idx="461">
                  <c:v>-2.1199999999999999E-3</c:v>
                </c:pt>
                <c:pt idx="462">
                  <c:v>1.24E-3</c:v>
                </c:pt>
                <c:pt idx="463">
                  <c:v>8.4400000000000013E-3</c:v>
                </c:pt>
                <c:pt idx="464">
                  <c:v>6.0400000000000002E-3</c:v>
                </c:pt>
                <c:pt idx="465">
                  <c:v>8.8000000000000003E-4</c:v>
                </c:pt>
                <c:pt idx="466">
                  <c:v>2.6800000000000001E-3</c:v>
                </c:pt>
                <c:pt idx="467">
                  <c:v>-3.2000000000000003E-4</c:v>
                </c:pt>
                <c:pt idx="468">
                  <c:v>1.16E-3</c:v>
                </c:pt>
                <c:pt idx="469">
                  <c:v>1.5199999999999999E-3</c:v>
                </c:pt>
                <c:pt idx="470">
                  <c:v>-4.28E-3</c:v>
                </c:pt>
                <c:pt idx="471">
                  <c:v>6.7999999999999994E-4</c:v>
                </c:pt>
                <c:pt idx="472">
                  <c:v>1.6000000000000001E-3</c:v>
                </c:pt>
                <c:pt idx="473">
                  <c:v>-1.6000000000000001E-4</c:v>
                </c:pt>
                <c:pt idx="474">
                  <c:v>4.7999999999999996E-3</c:v>
                </c:pt>
                <c:pt idx="475">
                  <c:v>3.1199999999999999E-3</c:v>
                </c:pt>
                <c:pt idx="476">
                  <c:v>-4.4399999999999995E-3</c:v>
                </c:pt>
                <c:pt idx="477">
                  <c:v>-3.3200000000000005E-3</c:v>
                </c:pt>
                <c:pt idx="478">
                  <c:v>-6.4000000000000003E-3</c:v>
                </c:pt>
                <c:pt idx="479">
                  <c:v>-6.6400000000000009E-3</c:v>
                </c:pt>
                <c:pt idx="480">
                  <c:v>-5.4799999999999996E-3</c:v>
                </c:pt>
                <c:pt idx="481">
                  <c:v>8.8000000000000003E-4</c:v>
                </c:pt>
                <c:pt idx="482">
                  <c:v>-2.6800000000000001E-3</c:v>
                </c:pt>
                <c:pt idx="483">
                  <c:v>-1.64E-3</c:v>
                </c:pt>
                <c:pt idx="484">
                  <c:v>2.3600000000000001E-3</c:v>
                </c:pt>
                <c:pt idx="485">
                  <c:v>1.16E-3</c:v>
                </c:pt>
                <c:pt idx="486">
                  <c:v>1.8399999999999998E-3</c:v>
                </c:pt>
                <c:pt idx="487">
                  <c:v>-4.4000000000000002E-4</c:v>
                </c:pt>
                <c:pt idx="488">
                  <c:v>-1.16E-3</c:v>
                </c:pt>
                <c:pt idx="489">
                  <c:v>5.0000000000000001E-3</c:v>
                </c:pt>
                <c:pt idx="490">
                  <c:v>3.4399999999999999E-3</c:v>
                </c:pt>
                <c:pt idx="491">
                  <c:v>6.7999999999999994E-4</c:v>
                </c:pt>
                <c:pt idx="492">
                  <c:v>-4.4000000000000002E-4</c:v>
                </c:pt>
                <c:pt idx="493">
                  <c:v>-1.16E-3</c:v>
                </c:pt>
                <c:pt idx="494">
                  <c:v>2.3600000000000001E-3</c:v>
                </c:pt>
                <c:pt idx="495">
                  <c:v>-5.2000000000000006E-4</c:v>
                </c:pt>
                <c:pt idx="496">
                  <c:v>-4.5200000000000006E-3</c:v>
                </c:pt>
                <c:pt idx="497">
                  <c:v>-4.9199999999999999E-3</c:v>
                </c:pt>
                <c:pt idx="498">
                  <c:v>3.2000000000000003E-4</c:v>
                </c:pt>
                <c:pt idx="499">
                  <c:v>-1E-3</c:v>
                </c:pt>
                <c:pt idx="500">
                  <c:v>7.8399999999999997E-3</c:v>
                </c:pt>
                <c:pt idx="501">
                  <c:v>4.1999999999999997E-3</c:v>
                </c:pt>
                <c:pt idx="502">
                  <c:v>3.9199999999999999E-3</c:v>
                </c:pt>
                <c:pt idx="503">
                  <c:v>4.4000000000000003E-3</c:v>
                </c:pt>
                <c:pt idx="504">
                  <c:v>8.1599999999999989E-3</c:v>
                </c:pt>
                <c:pt idx="505">
                  <c:v>4.28E-3</c:v>
                </c:pt>
                <c:pt idx="506">
                  <c:v>8.2799999999999992E-3</c:v>
                </c:pt>
                <c:pt idx="507">
                  <c:v>5.1600000000000005E-3</c:v>
                </c:pt>
                <c:pt idx="508">
                  <c:v>7.0799999999999995E-3</c:v>
                </c:pt>
                <c:pt idx="509">
                  <c:v>2.3600000000000001E-3</c:v>
                </c:pt>
                <c:pt idx="510">
                  <c:v>-5.4799999999999996E-3</c:v>
                </c:pt>
                <c:pt idx="511">
                  <c:v>-3.5600000000000002E-3</c:v>
                </c:pt>
                <c:pt idx="512">
                  <c:v>-3.6799999999999997E-3</c:v>
                </c:pt>
                <c:pt idx="513">
                  <c:v>-8.320000000000001E-3</c:v>
                </c:pt>
                <c:pt idx="514">
                  <c:v>-9.4400000000000005E-3</c:v>
                </c:pt>
                <c:pt idx="515">
                  <c:v>-9.8799999999999999E-3</c:v>
                </c:pt>
                <c:pt idx="516">
                  <c:v>1.9599999999999999E-3</c:v>
                </c:pt>
                <c:pt idx="517">
                  <c:v>9.2800000000000001E-3</c:v>
                </c:pt>
                <c:pt idx="518">
                  <c:v>1.072E-2</c:v>
                </c:pt>
                <c:pt idx="519">
                  <c:v>1.3680000000000001E-2</c:v>
                </c:pt>
                <c:pt idx="520">
                  <c:v>6.1200000000000004E-3</c:v>
                </c:pt>
                <c:pt idx="521">
                  <c:v>3.9199999999999999E-3</c:v>
                </c:pt>
                <c:pt idx="522">
                  <c:v>1.9599999999999999E-3</c:v>
                </c:pt>
                <c:pt idx="523">
                  <c:v>7.6E-3</c:v>
                </c:pt>
                <c:pt idx="524">
                  <c:v>1.3599999999999999E-3</c:v>
                </c:pt>
                <c:pt idx="525">
                  <c:v>1.1199999999999999E-3</c:v>
                </c:pt>
                <c:pt idx="526">
                  <c:v>-3.96E-3</c:v>
                </c:pt>
                <c:pt idx="527">
                  <c:v>-2.0000000000000001E-4</c:v>
                </c:pt>
                <c:pt idx="528">
                  <c:v>3.8E-3</c:v>
                </c:pt>
                <c:pt idx="529">
                  <c:v>9.4000000000000004E-3</c:v>
                </c:pt>
                <c:pt idx="530">
                  <c:v>1.2200000000000001E-2</c:v>
                </c:pt>
                <c:pt idx="531">
                  <c:v>6.3600000000000002E-3</c:v>
                </c:pt>
                <c:pt idx="532">
                  <c:v>1.48E-3</c:v>
                </c:pt>
                <c:pt idx="533">
                  <c:v>3.0800000000000003E-3</c:v>
                </c:pt>
                <c:pt idx="534">
                  <c:v>5.1600000000000005E-3</c:v>
                </c:pt>
                <c:pt idx="535">
                  <c:v>9.640000000000001E-3</c:v>
                </c:pt>
                <c:pt idx="536">
                  <c:v>-8.4400000000000013E-3</c:v>
                </c:pt>
                <c:pt idx="537">
                  <c:v>-8.9999999999999993E-3</c:v>
                </c:pt>
                <c:pt idx="538">
                  <c:v>-6.4000000000000003E-3</c:v>
                </c:pt>
                <c:pt idx="539">
                  <c:v>-8.0000000000000004E-4</c:v>
                </c:pt>
                <c:pt idx="540">
                  <c:v>-5.1200000000000004E-3</c:v>
                </c:pt>
                <c:pt idx="541">
                  <c:v>-1.7600000000000001E-3</c:v>
                </c:pt>
                <c:pt idx="542">
                  <c:v>-4.8799999999999998E-3</c:v>
                </c:pt>
                <c:pt idx="543">
                  <c:v>-1.3280000000000002E-2</c:v>
                </c:pt>
                <c:pt idx="544">
                  <c:v>-0.12628</c:v>
                </c:pt>
                <c:pt idx="545">
                  <c:v>-0.23960000000000001</c:v>
                </c:pt>
                <c:pt idx="546">
                  <c:v>-0.45823999999999998</c:v>
                </c:pt>
                <c:pt idx="547">
                  <c:v>-0.61663999999999997</c:v>
                </c:pt>
                <c:pt idx="548">
                  <c:v>-0.78132000000000001</c:v>
                </c:pt>
                <c:pt idx="549">
                  <c:v>-0.94679999999999997</c:v>
                </c:pt>
                <c:pt idx="550">
                  <c:v>-1.0891999999999999</c:v>
                </c:pt>
                <c:pt idx="551">
                  <c:v>-1.09192</c:v>
                </c:pt>
                <c:pt idx="552">
                  <c:v>-1.0889599999999999</c:v>
                </c:pt>
                <c:pt idx="553">
                  <c:v>-1.0929599999999999</c:v>
                </c:pt>
                <c:pt idx="554">
                  <c:v>-1.0982000000000001</c:v>
                </c:pt>
                <c:pt idx="555">
                  <c:v>-1.1027200000000001</c:v>
                </c:pt>
                <c:pt idx="556">
                  <c:v>-1.10572</c:v>
                </c:pt>
                <c:pt idx="557">
                  <c:v>-1.11036</c:v>
                </c:pt>
                <c:pt idx="558">
                  <c:v>-1.1144799999999999</c:v>
                </c:pt>
                <c:pt idx="559">
                  <c:v>-1.1107200000000002</c:v>
                </c:pt>
                <c:pt idx="560">
                  <c:v>-1.09612</c:v>
                </c:pt>
                <c:pt idx="561">
                  <c:v>-0.9462799999999999</c:v>
                </c:pt>
                <c:pt idx="562">
                  <c:v>-0.78639999999999999</c:v>
                </c:pt>
                <c:pt idx="563">
                  <c:v>-0.61699999999999999</c:v>
                </c:pt>
                <c:pt idx="564">
                  <c:v>-0.44468000000000002</c:v>
                </c:pt>
                <c:pt idx="565">
                  <c:v>-0.38891999999999999</c:v>
                </c:pt>
                <c:pt idx="566">
                  <c:v>-0.15816</c:v>
                </c:pt>
                <c:pt idx="567">
                  <c:v>-5.8200000000000002E-2</c:v>
                </c:pt>
                <c:pt idx="568">
                  <c:v>1.404E-2</c:v>
                </c:pt>
                <c:pt idx="569">
                  <c:v>2.9080000000000002E-2</c:v>
                </c:pt>
                <c:pt idx="570">
                  <c:v>3.3119999999999997E-2</c:v>
                </c:pt>
                <c:pt idx="571">
                  <c:v>3.2719999999999999E-2</c:v>
                </c:pt>
                <c:pt idx="572">
                  <c:v>3.5319999999999997E-2</c:v>
                </c:pt>
                <c:pt idx="573">
                  <c:v>2.3480000000000001E-2</c:v>
                </c:pt>
                <c:pt idx="574">
                  <c:v>3.092E-2</c:v>
                </c:pt>
                <c:pt idx="575">
                  <c:v>1.4480000000000002E-2</c:v>
                </c:pt>
                <c:pt idx="576">
                  <c:v>-4.0799999999999994E-3</c:v>
                </c:pt>
                <c:pt idx="577">
                  <c:v>-3.6799999999999997E-3</c:v>
                </c:pt>
                <c:pt idx="578">
                  <c:v>-1.8319999999999999E-2</c:v>
                </c:pt>
                <c:pt idx="579">
                  <c:v>-3.3079999999999998E-2</c:v>
                </c:pt>
                <c:pt idx="580">
                  <c:v>-1.6240000000000001E-2</c:v>
                </c:pt>
                <c:pt idx="581">
                  <c:v>-1.6319999999999998E-2</c:v>
                </c:pt>
                <c:pt idx="582">
                  <c:v>-7.4799999999999997E-3</c:v>
                </c:pt>
                <c:pt idx="583">
                  <c:v>-2.6800000000000001E-3</c:v>
                </c:pt>
                <c:pt idx="584">
                  <c:v>-3.4399999999999999E-3</c:v>
                </c:pt>
                <c:pt idx="585">
                  <c:v>1.48E-3</c:v>
                </c:pt>
                <c:pt idx="586">
                  <c:v>7.92E-3</c:v>
                </c:pt>
                <c:pt idx="587">
                  <c:v>4.0799999999999994E-3</c:v>
                </c:pt>
                <c:pt idx="588">
                  <c:v>9.1599999999999997E-3</c:v>
                </c:pt>
                <c:pt idx="589">
                  <c:v>1.0840000000000001E-2</c:v>
                </c:pt>
                <c:pt idx="590">
                  <c:v>-1.2800000000000001E-3</c:v>
                </c:pt>
                <c:pt idx="591">
                  <c:v>2.1199999999999999E-3</c:v>
                </c:pt>
                <c:pt idx="592">
                  <c:v>4.7999999999999996E-3</c:v>
                </c:pt>
                <c:pt idx="593">
                  <c:v>-4.64E-3</c:v>
                </c:pt>
                <c:pt idx="594">
                  <c:v>-6.28E-3</c:v>
                </c:pt>
                <c:pt idx="595">
                  <c:v>-1.4759999999999999E-2</c:v>
                </c:pt>
                <c:pt idx="596">
                  <c:v>-6.1600000000000005E-3</c:v>
                </c:pt>
                <c:pt idx="597">
                  <c:v>-2.3600000000000001E-3</c:v>
                </c:pt>
                <c:pt idx="598">
                  <c:v>5.876E-2</c:v>
                </c:pt>
                <c:pt idx="599">
                  <c:v>0.28131999999999996</c:v>
                </c:pt>
                <c:pt idx="600">
                  <c:v>0.39551999999999998</c:v>
                </c:pt>
                <c:pt idx="601">
                  <c:v>0.56188000000000005</c:v>
                </c:pt>
                <c:pt idx="602">
                  <c:v>0.73228000000000004</c:v>
                </c:pt>
                <c:pt idx="603">
                  <c:v>0.89327999999999996</c:v>
                </c:pt>
                <c:pt idx="604">
                  <c:v>1.0611200000000001</c:v>
                </c:pt>
                <c:pt idx="605">
                  <c:v>1.11836</c:v>
                </c:pt>
                <c:pt idx="606">
                  <c:v>1.105</c:v>
                </c:pt>
                <c:pt idx="607">
                  <c:v>1.10012</c:v>
                </c:pt>
                <c:pt idx="608">
                  <c:v>1.1000000000000001</c:v>
                </c:pt>
                <c:pt idx="609">
                  <c:v>1.1022399999999999</c:v>
                </c:pt>
                <c:pt idx="610">
                  <c:v>1.1030799999999998</c:v>
                </c:pt>
                <c:pt idx="611">
                  <c:v>1.0962799999999999</c:v>
                </c:pt>
                <c:pt idx="612">
                  <c:v>1.09124</c:v>
                </c:pt>
                <c:pt idx="613">
                  <c:v>1.0866400000000001</c:v>
                </c:pt>
                <c:pt idx="614">
                  <c:v>1.1015200000000001</c:v>
                </c:pt>
                <c:pt idx="615">
                  <c:v>1.1018399999999999</c:v>
                </c:pt>
                <c:pt idx="616">
                  <c:v>1.109</c:v>
                </c:pt>
                <c:pt idx="617">
                  <c:v>1.0986</c:v>
                </c:pt>
                <c:pt idx="618">
                  <c:v>1.0669200000000001</c:v>
                </c:pt>
                <c:pt idx="619">
                  <c:v>0.93</c:v>
                </c:pt>
                <c:pt idx="620">
                  <c:v>0.82563999999999993</c:v>
                </c:pt>
                <c:pt idx="621">
                  <c:v>0.62503999999999993</c:v>
                </c:pt>
                <c:pt idx="622">
                  <c:v>0.57172000000000001</c:v>
                </c:pt>
                <c:pt idx="623">
                  <c:v>0.35271999999999998</c:v>
                </c:pt>
                <c:pt idx="624">
                  <c:v>0.19064</c:v>
                </c:pt>
                <c:pt idx="625">
                  <c:v>5.8160000000000003E-2</c:v>
                </c:pt>
                <c:pt idx="626">
                  <c:v>4.8680000000000001E-2</c:v>
                </c:pt>
                <c:pt idx="627">
                  <c:v>3.0239999999999996E-2</c:v>
                </c:pt>
                <c:pt idx="628">
                  <c:v>1.9640000000000001E-2</c:v>
                </c:pt>
                <c:pt idx="629">
                  <c:v>1.04E-2</c:v>
                </c:pt>
                <c:pt idx="630">
                  <c:v>-4.0000000000000002E-4</c:v>
                </c:pt>
                <c:pt idx="631">
                  <c:v>1.6319999999999998E-2</c:v>
                </c:pt>
                <c:pt idx="632">
                  <c:v>2.2759999999999999E-2</c:v>
                </c:pt>
                <c:pt idx="633">
                  <c:v>1.3519999999999999E-2</c:v>
                </c:pt>
                <c:pt idx="634">
                  <c:v>1.4759999999999999E-2</c:v>
                </c:pt>
                <c:pt idx="635">
                  <c:v>2.7439999999999999E-2</c:v>
                </c:pt>
                <c:pt idx="636">
                  <c:v>2.3519999999999999E-2</c:v>
                </c:pt>
                <c:pt idx="637">
                  <c:v>2.1480000000000003E-2</c:v>
                </c:pt>
                <c:pt idx="638">
                  <c:v>1.2800000000000001E-2</c:v>
                </c:pt>
                <c:pt idx="639">
                  <c:v>6.3600000000000002E-3</c:v>
                </c:pt>
                <c:pt idx="640">
                  <c:v>1.6840000000000001E-2</c:v>
                </c:pt>
                <c:pt idx="641">
                  <c:v>1.0240000000000001E-2</c:v>
                </c:pt>
                <c:pt idx="642">
                  <c:v>-2.32E-3</c:v>
                </c:pt>
                <c:pt idx="643">
                  <c:v>-4.0000000000000002E-4</c:v>
                </c:pt>
                <c:pt idx="644">
                  <c:v>-5.8799999999999998E-3</c:v>
                </c:pt>
                <c:pt idx="645">
                  <c:v>-1.3680000000000001E-2</c:v>
                </c:pt>
                <c:pt idx="646">
                  <c:v>-1.048E-2</c:v>
                </c:pt>
                <c:pt idx="647">
                  <c:v>-8.9200000000000008E-3</c:v>
                </c:pt>
                <c:pt idx="648">
                  <c:v>-1.248E-2</c:v>
                </c:pt>
                <c:pt idx="649">
                  <c:v>4.28E-3</c:v>
                </c:pt>
                <c:pt idx="650">
                  <c:v>5.4000000000000003E-3</c:v>
                </c:pt>
                <c:pt idx="651">
                  <c:v>6.0400000000000002E-3</c:v>
                </c:pt>
                <c:pt idx="652">
                  <c:v>-2.5600000000000002E-3</c:v>
                </c:pt>
                <c:pt idx="653">
                  <c:v>-6.6400000000000009E-3</c:v>
                </c:pt>
                <c:pt idx="654">
                  <c:v>-2.0319999999999998E-2</c:v>
                </c:pt>
                <c:pt idx="655">
                  <c:v>-1.7759999999999998E-2</c:v>
                </c:pt>
                <c:pt idx="656">
                  <c:v>-3.9439999999999996E-2</c:v>
                </c:pt>
                <c:pt idx="657">
                  <c:v>-5.04E-2</c:v>
                </c:pt>
                <c:pt idx="658">
                  <c:v>-0.17672000000000002</c:v>
                </c:pt>
                <c:pt idx="659">
                  <c:v>-0.47939999999999999</c:v>
                </c:pt>
                <c:pt idx="660">
                  <c:v>-0.79491999999999996</c:v>
                </c:pt>
                <c:pt idx="661">
                  <c:v>-1.1091600000000001</c:v>
                </c:pt>
                <c:pt idx="662">
                  <c:v>-1.3307599999999999</c:v>
                </c:pt>
                <c:pt idx="663">
                  <c:v>-1.6566799999999999</c:v>
                </c:pt>
                <c:pt idx="664">
                  <c:v>-1.9821200000000001</c:v>
                </c:pt>
                <c:pt idx="665">
                  <c:v>-2.1322799999999997</c:v>
                </c:pt>
                <c:pt idx="666">
                  <c:v>-2.173</c:v>
                </c:pt>
                <c:pt idx="667">
                  <c:v>-2.1859999999999999</c:v>
                </c:pt>
                <c:pt idx="668">
                  <c:v>-2.1933599999999998</c:v>
                </c:pt>
                <c:pt idx="669">
                  <c:v>-2.1901999999999999</c:v>
                </c:pt>
                <c:pt idx="670">
                  <c:v>-2.1884399999999999</c:v>
                </c:pt>
                <c:pt idx="671">
                  <c:v>-2.1940400000000002</c:v>
                </c:pt>
                <c:pt idx="672">
                  <c:v>-2.1980400000000002</c:v>
                </c:pt>
                <c:pt idx="673">
                  <c:v>-2.1915200000000001</c:v>
                </c:pt>
                <c:pt idx="674">
                  <c:v>-2.1999200000000001</c:v>
                </c:pt>
                <c:pt idx="675">
                  <c:v>-2.2009599999999998</c:v>
                </c:pt>
                <c:pt idx="676">
                  <c:v>-2.2041200000000001</c:v>
                </c:pt>
                <c:pt idx="677">
                  <c:v>-2.2134</c:v>
                </c:pt>
                <c:pt idx="678">
                  <c:v>-2.2070400000000001</c:v>
                </c:pt>
                <c:pt idx="679">
                  <c:v>-2.16892</c:v>
                </c:pt>
                <c:pt idx="680">
                  <c:v>-1.9281200000000001</c:v>
                </c:pt>
                <c:pt idx="681">
                  <c:v>-1.70872</c:v>
                </c:pt>
                <c:pt idx="682">
                  <c:v>-1.38184</c:v>
                </c:pt>
                <c:pt idx="683">
                  <c:v>-1.0480799999999999</c:v>
                </c:pt>
                <c:pt idx="684">
                  <c:v>-0.69552000000000003</c:v>
                </c:pt>
                <c:pt idx="685">
                  <c:v>-0.37703999999999999</c:v>
                </c:pt>
                <c:pt idx="686">
                  <c:v>-0.16339999999999999</c:v>
                </c:pt>
                <c:pt idx="687">
                  <c:v>-1.0359999999999999E-2</c:v>
                </c:pt>
                <c:pt idx="688">
                  <c:v>-1.7600000000000001E-3</c:v>
                </c:pt>
                <c:pt idx="689">
                  <c:v>4.0000000000000003E-5</c:v>
                </c:pt>
                <c:pt idx="690">
                  <c:v>2.2399999999999998E-3</c:v>
                </c:pt>
                <c:pt idx="691">
                  <c:v>-8.5599999999999999E-3</c:v>
                </c:pt>
                <c:pt idx="692">
                  <c:v>-1.248E-2</c:v>
                </c:pt>
                <c:pt idx="693">
                  <c:v>-6.4799999999999996E-3</c:v>
                </c:pt>
                <c:pt idx="694">
                  <c:v>-2.96E-3</c:v>
                </c:pt>
                <c:pt idx="695">
                  <c:v>-4.1999999999999997E-3</c:v>
                </c:pt>
                <c:pt idx="696">
                  <c:v>-5.7600000000000004E-3</c:v>
                </c:pt>
                <c:pt idx="697">
                  <c:v>-8.6800000000000002E-3</c:v>
                </c:pt>
                <c:pt idx="698">
                  <c:v>-5.96E-3</c:v>
                </c:pt>
                <c:pt idx="699">
                  <c:v>-9.5200000000000007E-3</c:v>
                </c:pt>
                <c:pt idx="700">
                  <c:v>5.8799999999999998E-3</c:v>
                </c:pt>
                <c:pt idx="701">
                  <c:v>9.0799999999999995E-3</c:v>
                </c:pt>
                <c:pt idx="702">
                  <c:v>2.3600000000000001E-3</c:v>
                </c:pt>
                <c:pt idx="703">
                  <c:v>1.6000000000000001E-4</c:v>
                </c:pt>
                <c:pt idx="704">
                  <c:v>-4.5200000000000006E-3</c:v>
                </c:pt>
                <c:pt idx="705">
                  <c:v>-8.9999999999999993E-3</c:v>
                </c:pt>
                <c:pt idx="706">
                  <c:v>-9.1599999999999997E-3</c:v>
                </c:pt>
                <c:pt idx="707">
                  <c:v>-1.576E-2</c:v>
                </c:pt>
                <c:pt idx="708">
                  <c:v>-1.1359999999999999E-2</c:v>
                </c:pt>
                <c:pt idx="709">
                  <c:v>-1.668E-2</c:v>
                </c:pt>
                <c:pt idx="710">
                  <c:v>-1.4719999999999999E-2</c:v>
                </c:pt>
                <c:pt idx="711">
                  <c:v>1.9359999999999999E-2</c:v>
                </c:pt>
                <c:pt idx="712">
                  <c:v>0.22771999999999998</c:v>
                </c:pt>
                <c:pt idx="713">
                  <c:v>0.57123999999999997</c:v>
                </c:pt>
                <c:pt idx="714">
                  <c:v>0.90639999999999998</c:v>
                </c:pt>
                <c:pt idx="715">
                  <c:v>1.1184799999999999</c:v>
                </c:pt>
                <c:pt idx="716">
                  <c:v>1.4523200000000001</c:v>
                </c:pt>
                <c:pt idx="717">
                  <c:v>1.6670799999999999</c:v>
                </c:pt>
                <c:pt idx="718">
                  <c:v>1.9883200000000001</c:v>
                </c:pt>
                <c:pt idx="719">
                  <c:v>2.1829999999999998</c:v>
                </c:pt>
                <c:pt idx="720">
                  <c:v>2.1936</c:v>
                </c:pt>
                <c:pt idx="721">
                  <c:v>2.1898</c:v>
                </c:pt>
                <c:pt idx="722">
                  <c:v>2.19008</c:v>
                </c:pt>
                <c:pt idx="723">
                  <c:v>2.1928799999999997</c:v>
                </c:pt>
                <c:pt idx="724">
                  <c:v>2.19956</c:v>
                </c:pt>
                <c:pt idx="725">
                  <c:v>2.19964</c:v>
                </c:pt>
                <c:pt idx="726">
                  <c:v>2.1930000000000001</c:v>
                </c:pt>
                <c:pt idx="727">
                  <c:v>2.19564</c:v>
                </c:pt>
                <c:pt idx="728">
                  <c:v>2.1968799999999997</c:v>
                </c:pt>
                <c:pt idx="729">
                  <c:v>2.1917200000000001</c:v>
                </c:pt>
                <c:pt idx="730">
                  <c:v>2.1904400000000002</c:v>
                </c:pt>
                <c:pt idx="731">
                  <c:v>2.0728400000000002</c:v>
                </c:pt>
                <c:pt idx="732">
                  <c:v>1.8817999999999999</c:v>
                </c:pt>
                <c:pt idx="733">
                  <c:v>1.4443600000000001</c:v>
                </c:pt>
                <c:pt idx="734">
                  <c:v>1.11696</c:v>
                </c:pt>
                <c:pt idx="735">
                  <c:v>0.78527999999999998</c:v>
                </c:pt>
                <c:pt idx="736">
                  <c:v>0.67576000000000003</c:v>
                </c:pt>
                <c:pt idx="737">
                  <c:v>0.34355999999999998</c:v>
                </c:pt>
                <c:pt idx="738">
                  <c:v>7.6999999999999999E-2</c:v>
                </c:pt>
                <c:pt idx="739">
                  <c:v>-8.8000000000000005E-3</c:v>
                </c:pt>
                <c:pt idx="740">
                  <c:v>-4.1999999999999997E-3</c:v>
                </c:pt>
                <c:pt idx="741">
                  <c:v>-3.0800000000000003E-3</c:v>
                </c:pt>
                <c:pt idx="742">
                  <c:v>3.1199999999999999E-3</c:v>
                </c:pt>
                <c:pt idx="743">
                  <c:v>-2.6800000000000001E-3</c:v>
                </c:pt>
                <c:pt idx="744">
                  <c:v>-1.3599999999999999E-3</c:v>
                </c:pt>
                <c:pt idx="745">
                  <c:v>8.0000000000000007E-5</c:v>
                </c:pt>
                <c:pt idx="746">
                  <c:v>8.9999999999999993E-3</c:v>
                </c:pt>
                <c:pt idx="747">
                  <c:v>8.8000000000000003E-4</c:v>
                </c:pt>
                <c:pt idx="748">
                  <c:v>3.3200000000000005E-3</c:v>
                </c:pt>
                <c:pt idx="749">
                  <c:v>-3.2000000000000002E-3</c:v>
                </c:pt>
                <c:pt idx="750">
                  <c:v>0</c:v>
                </c:pt>
                <c:pt idx="751">
                  <c:v>3.7200000000000002E-3</c:v>
                </c:pt>
                <c:pt idx="752">
                  <c:v>-1.8800000000000002E-3</c:v>
                </c:pt>
                <c:pt idx="753">
                  <c:v>-2.32E-3</c:v>
                </c:pt>
                <c:pt idx="754">
                  <c:v>-2.9199999999999999E-3</c:v>
                </c:pt>
                <c:pt idx="755">
                  <c:v>-2E-3</c:v>
                </c:pt>
                <c:pt idx="756">
                  <c:v>-1.4E-3</c:v>
                </c:pt>
                <c:pt idx="757">
                  <c:v>6.5200000000000006E-3</c:v>
                </c:pt>
                <c:pt idx="758">
                  <c:v>0.01</c:v>
                </c:pt>
                <c:pt idx="759">
                  <c:v>4.0400000000000002E-3</c:v>
                </c:pt>
                <c:pt idx="760">
                  <c:v>5.7200000000000003E-3</c:v>
                </c:pt>
                <c:pt idx="761">
                  <c:v>7.4400000000000004E-3</c:v>
                </c:pt>
                <c:pt idx="762">
                  <c:v>9.8799999999999999E-3</c:v>
                </c:pt>
                <c:pt idx="763">
                  <c:v>1.2440000000000001E-2</c:v>
                </c:pt>
                <c:pt idx="764">
                  <c:v>6.0000000000000001E-3</c:v>
                </c:pt>
                <c:pt idx="765">
                  <c:v>1.24E-3</c:v>
                </c:pt>
                <c:pt idx="766">
                  <c:v>-1.8399999999999998E-3</c:v>
                </c:pt>
                <c:pt idx="767">
                  <c:v>-6.6E-3</c:v>
                </c:pt>
                <c:pt idx="768">
                  <c:v>-9.0799999999999995E-3</c:v>
                </c:pt>
                <c:pt idx="769">
                  <c:v>-1.06E-2</c:v>
                </c:pt>
                <c:pt idx="770">
                  <c:v>-8.8000000000000005E-3</c:v>
                </c:pt>
                <c:pt idx="771">
                  <c:v>-8.3999999999999995E-3</c:v>
                </c:pt>
                <c:pt idx="772">
                  <c:v>-9.0799999999999995E-3</c:v>
                </c:pt>
                <c:pt idx="773">
                  <c:v>-1.9480000000000001E-2</c:v>
                </c:pt>
                <c:pt idx="774">
                  <c:v>-0.19716</c:v>
                </c:pt>
                <c:pt idx="775">
                  <c:v>-0.57991999999999999</c:v>
                </c:pt>
                <c:pt idx="776">
                  <c:v>-0.91300000000000003</c:v>
                </c:pt>
                <c:pt idx="777">
                  <c:v>-1.5780000000000001</c:v>
                </c:pt>
                <c:pt idx="778">
                  <c:v>-1.9110799999999999</c:v>
                </c:pt>
                <c:pt idx="779">
                  <c:v>-2.40448</c:v>
                </c:pt>
                <c:pt idx="780">
                  <c:v>-2.8917999999999999</c:v>
                </c:pt>
                <c:pt idx="781">
                  <c:v>-3.2080799999999998</c:v>
                </c:pt>
                <c:pt idx="782">
                  <c:v>-3.3148800000000005</c:v>
                </c:pt>
                <c:pt idx="783">
                  <c:v>-3.3154800000000004</c:v>
                </c:pt>
                <c:pt idx="784">
                  <c:v>-3.3080400000000001</c:v>
                </c:pt>
                <c:pt idx="785">
                  <c:v>-3.30796</c:v>
                </c:pt>
                <c:pt idx="786">
                  <c:v>-3.3085599999999999</c:v>
                </c:pt>
                <c:pt idx="787">
                  <c:v>-3.3107599999999997</c:v>
                </c:pt>
                <c:pt idx="788">
                  <c:v>-3.3080800000000004</c:v>
                </c:pt>
                <c:pt idx="789">
                  <c:v>-3.3141599999999998</c:v>
                </c:pt>
                <c:pt idx="790">
                  <c:v>-3.3077999999999999</c:v>
                </c:pt>
                <c:pt idx="791">
                  <c:v>-3.3103199999999999</c:v>
                </c:pt>
                <c:pt idx="792">
                  <c:v>-3.3108800000000005</c:v>
                </c:pt>
                <c:pt idx="793">
                  <c:v>-3.3065599999999997</c:v>
                </c:pt>
                <c:pt idx="794">
                  <c:v>-3.07952</c:v>
                </c:pt>
                <c:pt idx="795">
                  <c:v>-2.6511200000000001</c:v>
                </c:pt>
                <c:pt idx="796">
                  <c:v>-2.15944</c:v>
                </c:pt>
                <c:pt idx="797">
                  <c:v>-1.6626000000000001</c:v>
                </c:pt>
                <c:pt idx="798">
                  <c:v>-1.3320399999999999</c:v>
                </c:pt>
                <c:pt idx="799">
                  <c:v>-0.66696</c:v>
                </c:pt>
                <c:pt idx="800">
                  <c:v>-0.34420000000000001</c:v>
                </c:pt>
                <c:pt idx="801">
                  <c:v>-6.9120000000000001E-2</c:v>
                </c:pt>
                <c:pt idx="802">
                  <c:v>-1.9599999999999999E-3</c:v>
                </c:pt>
                <c:pt idx="803">
                  <c:v>1.9599999999999999E-3</c:v>
                </c:pt>
                <c:pt idx="804">
                  <c:v>-3.7200000000000002E-3</c:v>
                </c:pt>
                <c:pt idx="805">
                  <c:v>-4.7600000000000003E-3</c:v>
                </c:pt>
                <c:pt idx="806">
                  <c:v>3.7200000000000002E-3</c:v>
                </c:pt>
                <c:pt idx="807">
                  <c:v>5.3600000000000002E-3</c:v>
                </c:pt>
                <c:pt idx="808">
                  <c:v>-4.5200000000000006E-3</c:v>
                </c:pt>
                <c:pt idx="809">
                  <c:v>-6.4799999999999996E-3</c:v>
                </c:pt>
                <c:pt idx="810">
                  <c:v>-2.5480000000000003E-2</c:v>
                </c:pt>
                <c:pt idx="811">
                  <c:v>-3.6920000000000001E-2</c:v>
                </c:pt>
                <c:pt idx="812">
                  <c:v>9.9639999999999992E-2</c:v>
                </c:pt>
                <c:pt idx="813">
                  <c:v>0.43319999999999997</c:v>
                </c:pt>
                <c:pt idx="814">
                  <c:v>0.92452000000000012</c:v>
                </c:pt>
                <c:pt idx="815">
                  <c:v>1.2614399999999999</c:v>
                </c:pt>
                <c:pt idx="816">
                  <c:v>1.774</c:v>
                </c:pt>
                <c:pt idx="817">
                  <c:v>2.2837200000000002</c:v>
                </c:pt>
                <c:pt idx="818">
                  <c:v>2.62432</c:v>
                </c:pt>
                <c:pt idx="819">
                  <c:v>3.1583200000000002</c:v>
                </c:pt>
                <c:pt idx="820">
                  <c:v>3.2806800000000003</c:v>
                </c:pt>
                <c:pt idx="821">
                  <c:v>3.32104</c:v>
                </c:pt>
                <c:pt idx="822">
                  <c:v>3.3159199999999998</c:v>
                </c:pt>
                <c:pt idx="823">
                  <c:v>3.3045199999999997</c:v>
                </c:pt>
                <c:pt idx="824">
                  <c:v>3.3096400000000004</c:v>
                </c:pt>
                <c:pt idx="825">
                  <c:v>3.3002800000000003</c:v>
                </c:pt>
                <c:pt idx="826">
                  <c:v>3.2932399999999999</c:v>
                </c:pt>
                <c:pt idx="827">
                  <c:v>3.2936000000000001</c:v>
                </c:pt>
                <c:pt idx="828">
                  <c:v>3.26816</c:v>
                </c:pt>
                <c:pt idx="829">
                  <c:v>3.1429999999999998</c:v>
                </c:pt>
                <c:pt idx="830">
                  <c:v>2.7523599999999999</c:v>
                </c:pt>
                <c:pt idx="831">
                  <c:v>2.4190800000000001</c:v>
                </c:pt>
                <c:pt idx="832">
                  <c:v>1.7587999999999999</c:v>
                </c:pt>
                <c:pt idx="833">
                  <c:v>1.4398</c:v>
                </c:pt>
                <c:pt idx="834">
                  <c:v>0.78180000000000005</c:v>
                </c:pt>
                <c:pt idx="835">
                  <c:v>0.31516</c:v>
                </c:pt>
                <c:pt idx="836">
                  <c:v>0.11155999999999999</c:v>
                </c:pt>
                <c:pt idx="837">
                  <c:v>1.668E-2</c:v>
                </c:pt>
                <c:pt idx="838">
                  <c:v>2.24E-2</c:v>
                </c:pt>
                <c:pt idx="839">
                  <c:v>1.4999999999999999E-2</c:v>
                </c:pt>
                <c:pt idx="840">
                  <c:v>1.0840000000000001E-2</c:v>
                </c:pt>
                <c:pt idx="841">
                  <c:v>5.28E-3</c:v>
                </c:pt>
                <c:pt idx="842">
                  <c:v>7.3599999999999994E-3</c:v>
                </c:pt>
                <c:pt idx="843">
                  <c:v>-9.1599999999999997E-3</c:v>
                </c:pt>
                <c:pt idx="844">
                  <c:v>-1.6319999999999998E-2</c:v>
                </c:pt>
                <c:pt idx="845">
                  <c:v>-1.0159999999999999E-2</c:v>
                </c:pt>
                <c:pt idx="846">
                  <c:v>4.0000000000000002E-4</c:v>
                </c:pt>
                <c:pt idx="847">
                  <c:v>-1.004E-2</c:v>
                </c:pt>
                <c:pt idx="848">
                  <c:v>-8.4400000000000013E-3</c:v>
                </c:pt>
                <c:pt idx="849">
                  <c:v>-1.2320000000000001E-2</c:v>
                </c:pt>
                <c:pt idx="850">
                  <c:v>-4.4000000000000003E-3</c:v>
                </c:pt>
                <c:pt idx="851">
                  <c:v>2.0800000000000003E-3</c:v>
                </c:pt>
                <c:pt idx="852">
                  <c:v>-1.6799999999999999E-2</c:v>
                </c:pt>
                <c:pt idx="853">
                  <c:v>-2.5680000000000001E-2</c:v>
                </c:pt>
                <c:pt idx="854">
                  <c:v>-1.6719999999999999E-2</c:v>
                </c:pt>
                <c:pt idx="855">
                  <c:v>-1.644E-2</c:v>
                </c:pt>
                <c:pt idx="856">
                  <c:v>-0.22140000000000001</c:v>
                </c:pt>
                <c:pt idx="857">
                  <c:v>-0.47528000000000004</c:v>
                </c:pt>
                <c:pt idx="858">
                  <c:v>-1.0804400000000001</c:v>
                </c:pt>
                <c:pt idx="859">
                  <c:v>-1.7320799999999998</c:v>
                </c:pt>
                <c:pt idx="860">
                  <c:v>-2.3963999999999999</c:v>
                </c:pt>
                <c:pt idx="861">
                  <c:v>-3.06704</c:v>
                </c:pt>
                <c:pt idx="862">
                  <c:v>-3.5174400000000001</c:v>
                </c:pt>
                <c:pt idx="863">
                  <c:v>-4.1896399999999998</c:v>
                </c:pt>
                <c:pt idx="864">
                  <c:v>-4.383</c:v>
                </c:pt>
                <c:pt idx="865">
                  <c:v>-4.4393199999999995</c:v>
                </c:pt>
                <c:pt idx="866">
                  <c:v>-4.4335599999999999</c:v>
                </c:pt>
                <c:pt idx="867">
                  <c:v>-4.43208</c:v>
                </c:pt>
                <c:pt idx="868">
                  <c:v>-4.4326400000000001</c:v>
                </c:pt>
                <c:pt idx="869">
                  <c:v>-4.4366000000000003</c:v>
                </c:pt>
                <c:pt idx="870">
                  <c:v>-4.4401599999999997</c:v>
                </c:pt>
                <c:pt idx="871">
                  <c:v>-4.4420000000000002</c:v>
                </c:pt>
                <c:pt idx="872">
                  <c:v>-4.44076</c:v>
                </c:pt>
                <c:pt idx="873">
                  <c:v>-4.4364800000000004</c:v>
                </c:pt>
                <c:pt idx="874">
                  <c:v>-4.4489199999999993</c:v>
                </c:pt>
                <c:pt idx="875">
                  <c:v>-4.4525199999999998</c:v>
                </c:pt>
                <c:pt idx="876">
                  <c:v>-4.4421999999999997</c:v>
                </c:pt>
                <c:pt idx="877">
                  <c:v>-4.3746</c:v>
                </c:pt>
                <c:pt idx="878">
                  <c:v>-4.1035199999999996</c:v>
                </c:pt>
                <c:pt idx="879">
                  <c:v>-3.7734400000000003</c:v>
                </c:pt>
                <c:pt idx="880">
                  <c:v>-3.1271200000000001</c:v>
                </c:pt>
                <c:pt idx="881">
                  <c:v>-2.4614799999999999</c:v>
                </c:pt>
                <c:pt idx="882">
                  <c:v>-2.0128400000000002</c:v>
                </c:pt>
                <c:pt idx="883">
                  <c:v>-1.3420399999999999</c:v>
                </c:pt>
                <c:pt idx="884">
                  <c:v>-0.68908000000000003</c:v>
                </c:pt>
                <c:pt idx="885">
                  <c:v>-0.22468000000000002</c:v>
                </c:pt>
                <c:pt idx="886">
                  <c:v>-0.1106</c:v>
                </c:pt>
                <c:pt idx="887">
                  <c:v>9.0400000000000012E-3</c:v>
                </c:pt>
                <c:pt idx="888">
                  <c:v>1.524E-2</c:v>
                </c:pt>
                <c:pt idx="889">
                  <c:v>1.7399999999999999E-2</c:v>
                </c:pt>
                <c:pt idx="890">
                  <c:v>1.048E-2</c:v>
                </c:pt>
                <c:pt idx="891">
                  <c:v>2.0800000000000003E-3</c:v>
                </c:pt>
                <c:pt idx="892">
                  <c:v>-4.1600000000000005E-3</c:v>
                </c:pt>
                <c:pt idx="893">
                  <c:v>-1.26E-2</c:v>
                </c:pt>
                <c:pt idx="894">
                  <c:v>3.9199999999999999E-3</c:v>
                </c:pt>
                <c:pt idx="895">
                  <c:v>6.2399999999999999E-3</c:v>
                </c:pt>
                <c:pt idx="896">
                  <c:v>5.2399999999999999E-3</c:v>
                </c:pt>
                <c:pt idx="897">
                  <c:v>4.5200000000000006E-3</c:v>
                </c:pt>
                <c:pt idx="898">
                  <c:v>0.13904</c:v>
                </c:pt>
                <c:pt idx="899">
                  <c:v>0.48771999999999999</c:v>
                </c:pt>
                <c:pt idx="900">
                  <c:v>0.85803999999999991</c:v>
                </c:pt>
                <c:pt idx="901">
                  <c:v>1.2968</c:v>
                </c:pt>
                <c:pt idx="902">
                  <c:v>1.9568000000000001</c:v>
                </c:pt>
                <c:pt idx="903">
                  <c:v>2.61388</c:v>
                </c:pt>
                <c:pt idx="904">
                  <c:v>3.2789599999999997</c:v>
                </c:pt>
                <c:pt idx="905">
                  <c:v>3.8761999999999999</c:v>
                </c:pt>
                <c:pt idx="906">
                  <c:v>4.1610800000000001</c:v>
                </c:pt>
                <c:pt idx="907">
                  <c:v>4.4143600000000003</c:v>
                </c:pt>
                <c:pt idx="908">
                  <c:v>4.4257599999999995</c:v>
                </c:pt>
                <c:pt idx="909">
                  <c:v>4.4229599999999998</c:v>
                </c:pt>
                <c:pt idx="910">
                  <c:v>4.4256800000000007</c:v>
                </c:pt>
                <c:pt idx="911">
                  <c:v>4.4286799999999999</c:v>
                </c:pt>
                <c:pt idx="912">
                  <c:v>4.4256400000000005</c:v>
                </c:pt>
                <c:pt idx="913">
                  <c:v>4.4229599999999998</c:v>
                </c:pt>
                <c:pt idx="914">
                  <c:v>4.4264000000000001</c:v>
                </c:pt>
                <c:pt idx="915">
                  <c:v>4.2434000000000003</c:v>
                </c:pt>
                <c:pt idx="916">
                  <c:v>3.8500800000000002</c:v>
                </c:pt>
                <c:pt idx="917">
                  <c:v>3.47864</c:v>
                </c:pt>
                <c:pt idx="918">
                  <c:v>2.59212</c:v>
                </c:pt>
                <c:pt idx="919">
                  <c:v>1.9263599999999999</c:v>
                </c:pt>
                <c:pt idx="920">
                  <c:v>1.48092</c:v>
                </c:pt>
                <c:pt idx="921">
                  <c:v>1.0349600000000001</c:v>
                </c:pt>
                <c:pt idx="922">
                  <c:v>0.48111999999999999</c:v>
                </c:pt>
                <c:pt idx="923">
                  <c:v>0.1404</c:v>
                </c:pt>
                <c:pt idx="924">
                  <c:v>5.4799999999999996E-3</c:v>
                </c:pt>
                <c:pt idx="925">
                  <c:v>4.1600000000000005E-3</c:v>
                </c:pt>
                <c:pt idx="926">
                  <c:v>8.8000000000000003E-4</c:v>
                </c:pt>
                <c:pt idx="927">
                  <c:v>1.3599999999999999E-3</c:v>
                </c:pt>
                <c:pt idx="928">
                  <c:v>1.6000000000000001E-4</c:v>
                </c:pt>
                <c:pt idx="929">
                  <c:v>-1.8800000000000002E-3</c:v>
                </c:pt>
                <c:pt idx="930">
                  <c:v>-1.132E-2</c:v>
                </c:pt>
                <c:pt idx="931">
                  <c:v>-1.1559999999999999E-2</c:v>
                </c:pt>
                <c:pt idx="932">
                  <c:v>-2.5999999999999999E-3</c:v>
                </c:pt>
                <c:pt idx="933">
                  <c:v>-6.1200000000000004E-3</c:v>
                </c:pt>
                <c:pt idx="934">
                  <c:v>-6.8799999999999998E-3</c:v>
                </c:pt>
                <c:pt idx="935">
                  <c:v>-8.2799999999999992E-3</c:v>
                </c:pt>
                <c:pt idx="936">
                  <c:v>-6.6400000000000009E-3</c:v>
                </c:pt>
                <c:pt idx="937">
                  <c:v>-9.0799999999999995E-3</c:v>
                </c:pt>
                <c:pt idx="938">
                  <c:v>-1.8280000000000001E-2</c:v>
                </c:pt>
                <c:pt idx="939">
                  <c:v>-1.184E-2</c:v>
                </c:pt>
                <c:pt idx="940">
                  <c:v>-1.44E-2</c:v>
                </c:pt>
                <c:pt idx="941">
                  <c:v>-1.9519999999999999E-2</c:v>
                </c:pt>
                <c:pt idx="942">
                  <c:v>-1.5280000000000002E-2</c:v>
                </c:pt>
                <c:pt idx="943">
                  <c:v>-2.52E-2</c:v>
                </c:pt>
                <c:pt idx="944">
                  <c:v>-2.9319999999999999E-2</c:v>
                </c:pt>
                <c:pt idx="945">
                  <c:v>-4.7840000000000001E-2</c:v>
                </c:pt>
                <c:pt idx="946">
                  <c:v>-0.27479999999999999</c:v>
                </c:pt>
                <c:pt idx="947">
                  <c:v>-0.70688000000000006</c:v>
                </c:pt>
                <c:pt idx="948">
                  <c:v>-1.3304</c:v>
                </c:pt>
                <c:pt idx="949">
                  <c:v>-2.1379999999999999</c:v>
                </c:pt>
                <c:pt idx="950">
                  <c:v>-2.4136000000000002</c:v>
                </c:pt>
                <c:pt idx="951">
                  <c:v>-3.5171199999999998</c:v>
                </c:pt>
                <c:pt idx="952">
                  <c:v>-4.3296800000000006</c:v>
                </c:pt>
                <c:pt idx="953">
                  <c:v>-4.95296</c:v>
                </c:pt>
                <c:pt idx="954">
                  <c:v>-5.3688000000000002</c:v>
                </c:pt>
                <c:pt idx="955">
                  <c:v>-5.59</c:v>
                </c:pt>
                <c:pt idx="956">
                  <c:v>-5.6282800000000002</c:v>
                </c:pt>
                <c:pt idx="957">
                  <c:v>-5.6327199999999999</c:v>
                </c:pt>
                <c:pt idx="958">
                  <c:v>-5.6354800000000003</c:v>
                </c:pt>
                <c:pt idx="959">
                  <c:v>-5.6227199999999993</c:v>
                </c:pt>
                <c:pt idx="960">
                  <c:v>-5.5629599999999995</c:v>
                </c:pt>
                <c:pt idx="961">
                  <c:v>-5.4079600000000001</c:v>
                </c:pt>
                <c:pt idx="962">
                  <c:v>-4.8249599999999999</c:v>
                </c:pt>
                <c:pt idx="963">
                  <c:v>-4.4012400000000005</c:v>
                </c:pt>
                <c:pt idx="964">
                  <c:v>-3.5961199999999995</c:v>
                </c:pt>
                <c:pt idx="965">
                  <c:v>-2.75868</c:v>
                </c:pt>
                <c:pt idx="966">
                  <c:v>-1.9271200000000002</c:v>
                </c:pt>
                <c:pt idx="967">
                  <c:v>-1.14432</c:v>
                </c:pt>
                <c:pt idx="968">
                  <c:v>-0.56556000000000006</c:v>
                </c:pt>
                <c:pt idx="969">
                  <c:v>-0.19228000000000001</c:v>
                </c:pt>
                <c:pt idx="970">
                  <c:v>-4.3720000000000002E-2</c:v>
                </c:pt>
                <c:pt idx="971">
                  <c:v>-2.9199999999999999E-3</c:v>
                </c:pt>
                <c:pt idx="972">
                  <c:v>4.4000000000000002E-4</c:v>
                </c:pt>
                <c:pt idx="973">
                  <c:v>-6.4000000000000005E-4</c:v>
                </c:pt>
                <c:pt idx="974">
                  <c:v>-2.4399999999999999E-3</c:v>
                </c:pt>
                <c:pt idx="975">
                  <c:v>4.4000000000000002E-4</c:v>
                </c:pt>
                <c:pt idx="976">
                  <c:v>-1.7600000000000001E-3</c:v>
                </c:pt>
                <c:pt idx="977">
                  <c:v>-3.8E-3</c:v>
                </c:pt>
                <c:pt idx="978">
                  <c:v>2.9199999999999999E-3</c:v>
                </c:pt>
                <c:pt idx="979">
                  <c:v>-8.8000000000000003E-4</c:v>
                </c:pt>
                <c:pt idx="980">
                  <c:v>8.320000000000001E-3</c:v>
                </c:pt>
                <c:pt idx="981">
                  <c:v>4.6800000000000001E-3</c:v>
                </c:pt>
                <c:pt idx="982">
                  <c:v>5.0400000000000002E-3</c:v>
                </c:pt>
                <c:pt idx="983">
                  <c:v>8.6800000000000002E-3</c:v>
                </c:pt>
                <c:pt idx="984">
                  <c:v>1.112E-2</c:v>
                </c:pt>
                <c:pt idx="985">
                  <c:v>7.5920000000000001E-2</c:v>
                </c:pt>
                <c:pt idx="986">
                  <c:v>0.37384000000000001</c:v>
                </c:pt>
                <c:pt idx="987">
                  <c:v>0.90139999999999998</c:v>
                </c:pt>
                <c:pt idx="988">
                  <c:v>1.6375600000000001</c:v>
                </c:pt>
                <c:pt idx="989">
                  <c:v>2.4663599999999999</c:v>
                </c:pt>
                <c:pt idx="990">
                  <c:v>3.3006000000000002</c:v>
                </c:pt>
                <c:pt idx="991">
                  <c:v>4.1303999999999998</c:v>
                </c:pt>
                <c:pt idx="992">
                  <c:v>4.6251199999999999</c:v>
                </c:pt>
                <c:pt idx="993">
                  <c:v>5.0152400000000004</c:v>
                </c:pt>
                <c:pt idx="994">
                  <c:v>5.3927199999999997</c:v>
                </c:pt>
                <c:pt idx="995">
                  <c:v>5.5641999999999996</c:v>
                </c:pt>
                <c:pt idx="996">
                  <c:v>5.58108</c:v>
                </c:pt>
                <c:pt idx="997">
                  <c:v>5.5928000000000004</c:v>
                </c:pt>
                <c:pt idx="998">
                  <c:v>5.5925599999999998</c:v>
                </c:pt>
                <c:pt idx="999">
                  <c:v>5.6015600000000001</c:v>
                </c:pt>
                <c:pt idx="1000">
                  <c:v>5.6077599999999999</c:v>
                </c:pt>
                <c:pt idx="1001">
                  <c:v>5.6067999999999998</c:v>
                </c:pt>
                <c:pt idx="1002">
                  <c:v>5.6074000000000002</c:v>
                </c:pt>
                <c:pt idx="1003">
                  <c:v>5.6009599999999997</c:v>
                </c:pt>
                <c:pt idx="1004">
                  <c:v>5.5891199999999994</c:v>
                </c:pt>
                <c:pt idx="1005">
                  <c:v>5.5873599999999994</c:v>
                </c:pt>
                <c:pt idx="1006">
                  <c:v>5.5836399999999999</c:v>
                </c:pt>
                <c:pt idx="1007">
                  <c:v>5.5809600000000001</c:v>
                </c:pt>
                <c:pt idx="1008">
                  <c:v>5.5756399999999999</c:v>
                </c:pt>
                <c:pt idx="1009">
                  <c:v>5.5782400000000001</c:v>
                </c:pt>
                <c:pt idx="1010">
                  <c:v>5.5815999999999999</c:v>
                </c:pt>
                <c:pt idx="1011">
                  <c:v>5.585</c:v>
                </c:pt>
                <c:pt idx="1012">
                  <c:v>5.5890000000000004</c:v>
                </c:pt>
                <c:pt idx="1013">
                  <c:v>5.5878399999999999</c:v>
                </c:pt>
                <c:pt idx="1014">
                  <c:v>5.5850400000000002</c:v>
                </c:pt>
                <c:pt idx="1015">
                  <c:v>5.5848000000000004</c:v>
                </c:pt>
                <c:pt idx="1016">
                  <c:v>5.5826799999999999</c:v>
                </c:pt>
                <c:pt idx="1017">
                  <c:v>5.5772399999999998</c:v>
                </c:pt>
                <c:pt idx="1018">
                  <c:v>5.5731999999999999</c:v>
                </c:pt>
                <c:pt idx="1019">
                  <c:v>5.5681199999999995</c:v>
                </c:pt>
                <c:pt idx="1020">
                  <c:v>5.5653199999999998</c:v>
                </c:pt>
                <c:pt idx="1021">
                  <c:v>4.4396399999999998</c:v>
                </c:pt>
                <c:pt idx="1022">
                  <c:v>2.7667599999999997</c:v>
                </c:pt>
                <c:pt idx="1023">
                  <c:v>1.0953200000000001</c:v>
                </c:pt>
                <c:pt idx="1024">
                  <c:v>-0.62487999999999999</c:v>
                </c:pt>
                <c:pt idx="1025">
                  <c:v>-1.8519599999999998</c:v>
                </c:pt>
                <c:pt idx="1026">
                  <c:v>-4.30952</c:v>
                </c:pt>
                <c:pt idx="1027">
                  <c:v>-5.5415599999999996</c:v>
                </c:pt>
                <c:pt idx="1028">
                  <c:v>-6.2648400000000004</c:v>
                </c:pt>
                <c:pt idx="1029">
                  <c:v>-6.4396000000000004</c:v>
                </c:pt>
                <c:pt idx="1030">
                  <c:v>-6.5562399999999998</c:v>
                </c:pt>
                <c:pt idx="1031">
                  <c:v>-6.6634799999999998</c:v>
                </c:pt>
                <c:pt idx="1032">
                  <c:v>-6.7305199999999994</c:v>
                </c:pt>
                <c:pt idx="1033">
                  <c:v>-6.722360000000001</c:v>
                </c:pt>
                <c:pt idx="1034">
                  <c:v>-6.7297600000000006</c:v>
                </c:pt>
                <c:pt idx="1035">
                  <c:v>-6.7291600000000003</c:v>
                </c:pt>
                <c:pt idx="1036">
                  <c:v>-6.7264399999999993</c:v>
                </c:pt>
                <c:pt idx="1037">
                  <c:v>-6.7285600000000008</c:v>
                </c:pt>
                <c:pt idx="1038">
                  <c:v>-6.7378</c:v>
                </c:pt>
                <c:pt idx="1039">
                  <c:v>-6.7515600000000004</c:v>
                </c:pt>
                <c:pt idx="1040">
                  <c:v>-6.7612800000000002</c:v>
                </c:pt>
                <c:pt idx="1041">
                  <c:v>-6.7587999999999999</c:v>
                </c:pt>
                <c:pt idx="1042">
                  <c:v>-6.7628000000000004</c:v>
                </c:pt>
                <c:pt idx="1043">
                  <c:v>-6.7617199999999995</c:v>
                </c:pt>
                <c:pt idx="1044">
                  <c:v>-6.7564000000000002</c:v>
                </c:pt>
                <c:pt idx="1045">
                  <c:v>-6.7446800000000007</c:v>
                </c:pt>
                <c:pt idx="1046">
                  <c:v>-6.73428</c:v>
                </c:pt>
                <c:pt idx="1047">
                  <c:v>-6.7271999999999998</c:v>
                </c:pt>
                <c:pt idx="1048">
                  <c:v>-6.7290399999999995</c:v>
                </c:pt>
                <c:pt idx="1049">
                  <c:v>-6.7271999999999998</c:v>
                </c:pt>
                <c:pt idx="1050">
                  <c:v>-6.7245200000000001</c:v>
                </c:pt>
                <c:pt idx="1051">
                  <c:v>-6.7272399999999992</c:v>
                </c:pt>
                <c:pt idx="1052">
                  <c:v>-6.7365600000000008</c:v>
                </c:pt>
                <c:pt idx="1053">
                  <c:v>-6.7398399999999992</c:v>
                </c:pt>
                <c:pt idx="1054">
                  <c:v>-6.7364800000000002</c:v>
                </c:pt>
                <c:pt idx="1055">
                  <c:v>-6.7359600000000004</c:v>
                </c:pt>
                <c:pt idx="1056">
                  <c:v>-6.7344800000000005</c:v>
                </c:pt>
                <c:pt idx="1057">
                  <c:v>-6.7358000000000002</c:v>
                </c:pt>
                <c:pt idx="1058">
                  <c:v>-6.730360000000001</c:v>
                </c:pt>
                <c:pt idx="1059">
                  <c:v>-6.7240000000000002</c:v>
                </c:pt>
                <c:pt idx="1060">
                  <c:v>-6.7196399999999992</c:v>
                </c:pt>
                <c:pt idx="1061">
                  <c:v>-6.7195600000000004</c:v>
                </c:pt>
                <c:pt idx="1062">
                  <c:v>-6.7195600000000004</c:v>
                </c:pt>
                <c:pt idx="1063">
                  <c:v>-6.7195600000000004</c:v>
                </c:pt>
                <c:pt idx="1064">
                  <c:v>-6.7195600000000004</c:v>
                </c:pt>
                <c:pt idx="1065">
                  <c:v>-6.7201600000000008</c:v>
                </c:pt>
                <c:pt idx="1066">
                  <c:v>-6.7313600000000005</c:v>
                </c:pt>
                <c:pt idx="1067">
                  <c:v>-6.7364399999999991</c:v>
                </c:pt>
                <c:pt idx="1068">
                  <c:v>-6.7376399999999999</c:v>
                </c:pt>
                <c:pt idx="1069">
                  <c:v>-6.7363200000000001</c:v>
                </c:pt>
                <c:pt idx="1070">
                  <c:v>-6.7324000000000002</c:v>
                </c:pt>
                <c:pt idx="1071">
                  <c:v>-6.7196800000000003</c:v>
                </c:pt>
                <c:pt idx="1072">
                  <c:v>-6.6293199999999999</c:v>
                </c:pt>
                <c:pt idx="1073">
                  <c:v>-6.3884800000000004</c:v>
                </c:pt>
                <c:pt idx="1074">
                  <c:v>-6.2681199999999997</c:v>
                </c:pt>
                <c:pt idx="1075">
                  <c:v>-6.0360800000000001</c:v>
                </c:pt>
                <c:pt idx="1076">
                  <c:v>-5.8635999999999999</c:v>
                </c:pt>
                <c:pt idx="1077">
                  <c:v>-5.7527200000000001</c:v>
                </c:pt>
                <c:pt idx="1078">
                  <c:v>-5.6953199999999997</c:v>
                </c:pt>
                <c:pt idx="1079">
                  <c:v>-5.5733199999999998</c:v>
                </c:pt>
                <c:pt idx="1080">
                  <c:v>-5.5737199999999998</c:v>
                </c:pt>
                <c:pt idx="1081">
                  <c:v>-5.5797999999999996</c:v>
                </c:pt>
                <c:pt idx="1082">
                  <c:v>-5.5730000000000004</c:v>
                </c:pt>
                <c:pt idx="1083">
                  <c:v>-5.5752800000000002</c:v>
                </c:pt>
                <c:pt idx="1084">
                  <c:v>-5.5667999999999997</c:v>
                </c:pt>
                <c:pt idx="1085">
                  <c:v>-5.5693199999999994</c:v>
                </c:pt>
                <c:pt idx="1086">
                  <c:v>-5.5651999999999999</c:v>
                </c:pt>
                <c:pt idx="1087">
                  <c:v>-5.5636000000000001</c:v>
                </c:pt>
                <c:pt idx="1088">
                  <c:v>-5.5560800000000006</c:v>
                </c:pt>
                <c:pt idx="1089">
                  <c:v>-5.56508</c:v>
                </c:pt>
                <c:pt idx="1090">
                  <c:v>-5.56128</c:v>
                </c:pt>
                <c:pt idx="1091">
                  <c:v>-5.5593599999999999</c:v>
                </c:pt>
                <c:pt idx="1092">
                  <c:v>-5.5564400000000003</c:v>
                </c:pt>
                <c:pt idx="1093">
                  <c:v>-5.5491599999999996</c:v>
                </c:pt>
                <c:pt idx="1094">
                  <c:v>-5.5566399999999998</c:v>
                </c:pt>
                <c:pt idx="1095">
                  <c:v>-5.5644400000000003</c:v>
                </c:pt>
                <c:pt idx="1096">
                  <c:v>-5.4923599999999997</c:v>
                </c:pt>
                <c:pt idx="1097">
                  <c:v>-5.2169999999999996</c:v>
                </c:pt>
                <c:pt idx="1098">
                  <c:v>-4.9279599999999997</c:v>
                </c:pt>
                <c:pt idx="1099">
                  <c:v>-4.3107199999999999</c:v>
                </c:pt>
                <c:pt idx="1100">
                  <c:v>-3.49</c:v>
                </c:pt>
                <c:pt idx="1101">
                  <c:v>-2.67076</c:v>
                </c:pt>
                <c:pt idx="1102">
                  <c:v>-1.8438000000000001</c:v>
                </c:pt>
                <c:pt idx="1103">
                  <c:v>-1.0911200000000001</c:v>
                </c:pt>
                <c:pt idx="1104">
                  <c:v>-0.53452</c:v>
                </c:pt>
                <c:pt idx="1105">
                  <c:v>-0.16431999999999999</c:v>
                </c:pt>
                <c:pt idx="1106">
                  <c:v>-4.1480000000000003E-2</c:v>
                </c:pt>
                <c:pt idx="1107">
                  <c:v>-3.9039999999999998E-2</c:v>
                </c:pt>
                <c:pt idx="1108">
                  <c:v>-1.8880000000000001E-2</c:v>
                </c:pt>
                <c:pt idx="1109">
                  <c:v>-3.3200000000000005E-3</c:v>
                </c:pt>
                <c:pt idx="1110">
                  <c:v>1.4480000000000002E-2</c:v>
                </c:pt>
                <c:pt idx="1111">
                  <c:v>3.2039999999999999E-2</c:v>
                </c:pt>
                <c:pt idx="1112">
                  <c:v>2.6800000000000001E-3</c:v>
                </c:pt>
                <c:pt idx="1113">
                  <c:v>5.28E-3</c:v>
                </c:pt>
                <c:pt idx="1114">
                  <c:v>7.6E-3</c:v>
                </c:pt>
                <c:pt idx="1115">
                  <c:v>6.1200000000000004E-3</c:v>
                </c:pt>
                <c:pt idx="1116">
                  <c:v>-8.0000000000000007E-5</c:v>
                </c:pt>
                <c:pt idx="1117">
                  <c:v>-8.0000000000000007E-5</c:v>
                </c:pt>
                <c:pt idx="1118">
                  <c:v>-1.3080000000000001E-2</c:v>
                </c:pt>
                <c:pt idx="1119">
                  <c:v>-6.7599999999999995E-3</c:v>
                </c:pt>
                <c:pt idx="1120">
                  <c:v>-4.8799999999999998E-3</c:v>
                </c:pt>
                <c:pt idx="1121">
                  <c:v>-1.132E-2</c:v>
                </c:pt>
                <c:pt idx="1122">
                  <c:v>-1.256E-2</c:v>
                </c:pt>
                <c:pt idx="1123">
                  <c:v>-4.6800000000000001E-3</c:v>
                </c:pt>
                <c:pt idx="1124">
                  <c:v>2.5600000000000002E-3</c:v>
                </c:pt>
                <c:pt idx="1125">
                  <c:v>1.72E-2</c:v>
                </c:pt>
                <c:pt idx="1126">
                  <c:v>3.456E-2</c:v>
                </c:pt>
                <c:pt idx="1127">
                  <c:v>4.3439999999999999E-2</c:v>
                </c:pt>
                <c:pt idx="1128">
                  <c:v>4.684E-2</c:v>
                </c:pt>
                <c:pt idx="1129">
                  <c:v>4.3319999999999997E-2</c:v>
                </c:pt>
                <c:pt idx="1130">
                  <c:v>2.7560000000000001E-2</c:v>
                </c:pt>
                <c:pt idx="1131">
                  <c:v>1.8319999999999999E-2</c:v>
                </c:pt>
                <c:pt idx="1132">
                  <c:v>1.34E-2</c:v>
                </c:pt>
                <c:pt idx="1133">
                  <c:v>1.4E-3</c:v>
                </c:pt>
                <c:pt idx="1134">
                  <c:v>-9.4000000000000004E-3</c:v>
                </c:pt>
                <c:pt idx="1135">
                  <c:v>-9.4000000000000004E-3</c:v>
                </c:pt>
                <c:pt idx="1136">
                  <c:v>1.4E-3</c:v>
                </c:pt>
                <c:pt idx="1137">
                  <c:v>9.1999999999999998E-3</c:v>
                </c:pt>
                <c:pt idx="1138">
                  <c:v>1.6000000000000001E-3</c:v>
                </c:pt>
                <c:pt idx="1139">
                  <c:v>-3.1199999999999999E-3</c:v>
                </c:pt>
                <c:pt idx="1140">
                  <c:v>1E-3</c:v>
                </c:pt>
                <c:pt idx="1141">
                  <c:v>-1.052E-2</c:v>
                </c:pt>
                <c:pt idx="1142">
                  <c:v>-1.44E-2</c:v>
                </c:pt>
                <c:pt idx="1143">
                  <c:v>-1.0840000000000001E-2</c:v>
                </c:pt>
                <c:pt idx="1144">
                  <c:v>-9.640000000000001E-3</c:v>
                </c:pt>
                <c:pt idx="1145">
                  <c:v>5.8399999999999997E-3</c:v>
                </c:pt>
                <c:pt idx="1146">
                  <c:v>1.4959999999999999E-2</c:v>
                </c:pt>
                <c:pt idx="1147">
                  <c:v>8.9999999999999993E-3</c:v>
                </c:pt>
                <c:pt idx="1148">
                  <c:v>8.4400000000000013E-3</c:v>
                </c:pt>
                <c:pt idx="1149">
                  <c:v>1.2440000000000001E-2</c:v>
                </c:pt>
                <c:pt idx="1150">
                  <c:v>1.26E-2</c:v>
                </c:pt>
                <c:pt idx="1151">
                  <c:v>5.1600000000000005E-3</c:v>
                </c:pt>
                <c:pt idx="1152">
                  <c:v>-1.5199999999999999E-3</c:v>
                </c:pt>
                <c:pt idx="1153">
                  <c:v>-2.4399999999999999E-3</c:v>
                </c:pt>
                <c:pt idx="1154">
                  <c:v>-7.7200000000000003E-3</c:v>
                </c:pt>
                <c:pt idx="1155">
                  <c:v>-8.6800000000000002E-3</c:v>
                </c:pt>
                <c:pt idx="1156">
                  <c:v>-6.0400000000000002E-3</c:v>
                </c:pt>
                <c:pt idx="1157">
                  <c:v>-3.3600000000000001E-3</c:v>
                </c:pt>
                <c:pt idx="1158">
                  <c:v>-1.3599999999999999E-3</c:v>
                </c:pt>
                <c:pt idx="1159">
                  <c:v>-8.6800000000000002E-3</c:v>
                </c:pt>
                <c:pt idx="1160">
                  <c:v>-1.636E-2</c:v>
                </c:pt>
                <c:pt idx="1161">
                  <c:v>-8.0800000000000004E-3</c:v>
                </c:pt>
                <c:pt idx="1162">
                  <c:v>-7.4400000000000004E-3</c:v>
                </c:pt>
                <c:pt idx="1163">
                  <c:v>-8.0800000000000004E-3</c:v>
                </c:pt>
                <c:pt idx="1164">
                  <c:v>-1.108E-2</c:v>
                </c:pt>
                <c:pt idx="1165">
                  <c:v>-1.0999999999999999E-2</c:v>
                </c:pt>
                <c:pt idx="1166">
                  <c:v>-3.7200000000000002E-3</c:v>
                </c:pt>
                <c:pt idx="1167">
                  <c:v>-1.5199999999999999E-3</c:v>
                </c:pt>
                <c:pt idx="1168">
                  <c:v>-1.4159999999999999E-2</c:v>
                </c:pt>
                <c:pt idx="1169">
                  <c:v>-1.9359999999999999E-2</c:v>
                </c:pt>
                <c:pt idx="1170">
                  <c:v>-8.9999999999999993E-3</c:v>
                </c:pt>
                <c:pt idx="1171">
                  <c:v>-1.5280000000000002E-2</c:v>
                </c:pt>
                <c:pt idx="1172">
                  <c:v>-2.6439999999999998E-2</c:v>
                </c:pt>
                <c:pt idx="1173">
                  <c:v>-3.0560000000000004E-2</c:v>
                </c:pt>
                <c:pt idx="1174">
                  <c:v>-2.1440000000000001E-2</c:v>
                </c:pt>
                <c:pt idx="1175">
                  <c:v>-2.196E-2</c:v>
                </c:pt>
                <c:pt idx="1176">
                  <c:v>-6.2399999999999999E-3</c:v>
                </c:pt>
                <c:pt idx="1177">
                  <c:v>-8.2000000000000007E-3</c:v>
                </c:pt>
                <c:pt idx="1178">
                  <c:v>1.7600000000000001E-3</c:v>
                </c:pt>
                <c:pt idx="1179">
                  <c:v>1.7639999999999999E-2</c:v>
                </c:pt>
                <c:pt idx="1180">
                  <c:v>2.1840000000000002E-2</c:v>
                </c:pt>
                <c:pt idx="1181">
                  <c:v>1.4159999999999999E-2</c:v>
                </c:pt>
                <c:pt idx="1182">
                  <c:v>1.4880000000000001E-2</c:v>
                </c:pt>
                <c:pt idx="1183">
                  <c:v>8.879999999999999E-3</c:v>
                </c:pt>
                <c:pt idx="1184">
                  <c:v>1.9599999999999999E-3</c:v>
                </c:pt>
                <c:pt idx="1185">
                  <c:v>1.6000000000000001E-4</c:v>
                </c:pt>
                <c:pt idx="1186">
                  <c:v>-3.7200000000000002E-3</c:v>
                </c:pt>
                <c:pt idx="1187">
                  <c:v>-8.320000000000001E-3</c:v>
                </c:pt>
                <c:pt idx="1188">
                  <c:v>2.1199999999999999E-3</c:v>
                </c:pt>
                <c:pt idx="1189">
                  <c:v>-1.8399999999999998E-3</c:v>
                </c:pt>
                <c:pt idx="1190">
                  <c:v>-1.48E-3</c:v>
                </c:pt>
                <c:pt idx="1191">
                  <c:v>3.3600000000000001E-3</c:v>
                </c:pt>
                <c:pt idx="1192">
                  <c:v>5.64E-3</c:v>
                </c:pt>
                <c:pt idx="1193">
                  <c:v>6.7200000000000003E-3</c:v>
                </c:pt>
                <c:pt idx="1194">
                  <c:v>7.6E-3</c:v>
                </c:pt>
                <c:pt idx="1195">
                  <c:v>6.28E-3</c:v>
                </c:pt>
                <c:pt idx="1196">
                  <c:v>9.7599999999999996E-3</c:v>
                </c:pt>
                <c:pt idx="1197">
                  <c:v>1.04E-2</c:v>
                </c:pt>
                <c:pt idx="1198">
                  <c:v>1.172E-2</c:v>
                </c:pt>
                <c:pt idx="1199">
                  <c:v>1.4159999999999999E-2</c:v>
                </c:pt>
                <c:pt idx="1200">
                  <c:v>2.3719999999999998E-2</c:v>
                </c:pt>
                <c:pt idx="1201">
                  <c:v>2.9600000000000001E-2</c:v>
                </c:pt>
                <c:pt idx="1202">
                  <c:v>3.5439999999999999E-2</c:v>
                </c:pt>
                <c:pt idx="1203">
                  <c:v>2.3400000000000001E-2</c:v>
                </c:pt>
                <c:pt idx="1204">
                  <c:v>2.0799999999999999E-2</c:v>
                </c:pt>
                <c:pt idx="1205">
                  <c:v>2.12E-2</c:v>
                </c:pt>
                <c:pt idx="1206">
                  <c:v>2.1559999999999999E-2</c:v>
                </c:pt>
                <c:pt idx="1207">
                  <c:v>-1.7600000000000001E-3</c:v>
                </c:pt>
                <c:pt idx="1208">
                  <c:v>-6.4799999999999996E-3</c:v>
                </c:pt>
                <c:pt idx="1209">
                  <c:v>-4.0000000000000003E-5</c:v>
                </c:pt>
                <c:pt idx="1210">
                  <c:v>-1.0120000000000001E-2</c:v>
                </c:pt>
                <c:pt idx="1211">
                  <c:v>-3.8399999999999997E-3</c:v>
                </c:pt>
                <c:pt idx="1212">
                  <c:v>-5.4000000000000003E-3</c:v>
                </c:pt>
                <c:pt idx="1213">
                  <c:v>-1.3880000000000002E-2</c:v>
                </c:pt>
                <c:pt idx="1214">
                  <c:v>-4.1999999999999997E-3</c:v>
                </c:pt>
                <c:pt idx="1215">
                  <c:v>-2.1199999999999999E-3</c:v>
                </c:pt>
                <c:pt idx="1216">
                  <c:v>-9.4000000000000004E-3</c:v>
                </c:pt>
                <c:pt idx="1217">
                  <c:v>-1E-3</c:v>
                </c:pt>
                <c:pt idx="1218">
                  <c:v>1.2800000000000001E-3</c:v>
                </c:pt>
                <c:pt idx="1219">
                  <c:v>4.6800000000000001E-3</c:v>
                </c:pt>
                <c:pt idx="1220">
                  <c:v>8.3999999999999995E-3</c:v>
                </c:pt>
                <c:pt idx="1221">
                  <c:v>1.8399999999999998E-3</c:v>
                </c:pt>
                <c:pt idx="1222">
                  <c:v>1.64E-3</c:v>
                </c:pt>
                <c:pt idx="1223">
                  <c:v>5.5999999999999995E-4</c:v>
                </c:pt>
                <c:pt idx="1224">
                  <c:v>3.9199999999999999E-3</c:v>
                </c:pt>
                <c:pt idx="1225">
                  <c:v>7.9600000000000001E-3</c:v>
                </c:pt>
                <c:pt idx="1226">
                  <c:v>7.4400000000000004E-3</c:v>
                </c:pt>
                <c:pt idx="1227">
                  <c:v>2.0800000000000003E-3</c:v>
                </c:pt>
                <c:pt idx="1228">
                  <c:v>1.0759999999999999E-2</c:v>
                </c:pt>
                <c:pt idx="1229">
                  <c:v>8.5199999999999998E-3</c:v>
                </c:pt>
                <c:pt idx="1230">
                  <c:v>3.2399999999999998E-3</c:v>
                </c:pt>
                <c:pt idx="1231">
                  <c:v>9.2800000000000001E-3</c:v>
                </c:pt>
                <c:pt idx="1232">
                  <c:v>4.0000000000000002E-4</c:v>
                </c:pt>
                <c:pt idx="1233">
                  <c:v>1.72E-3</c:v>
                </c:pt>
                <c:pt idx="1234">
                  <c:v>5.2399999999999999E-3</c:v>
                </c:pt>
                <c:pt idx="1235">
                  <c:v>1.272E-2</c:v>
                </c:pt>
                <c:pt idx="1236">
                  <c:v>1.0840000000000001E-2</c:v>
                </c:pt>
                <c:pt idx="1237">
                  <c:v>4.4000000000000002E-4</c:v>
                </c:pt>
                <c:pt idx="1238">
                  <c:v>-8.0000000000000007E-5</c:v>
                </c:pt>
                <c:pt idx="1239">
                  <c:v>2.32E-3</c:v>
                </c:pt>
                <c:pt idx="1240">
                  <c:v>-5.8799999999999998E-3</c:v>
                </c:pt>
                <c:pt idx="1241">
                  <c:v>9.4400000000000005E-3</c:v>
                </c:pt>
                <c:pt idx="1242">
                  <c:v>5.4799999999999996E-3</c:v>
                </c:pt>
                <c:pt idx="1243">
                  <c:v>-4.9199999999999999E-3</c:v>
                </c:pt>
                <c:pt idx="1244">
                  <c:v>2.5600000000000002E-3</c:v>
                </c:pt>
                <c:pt idx="1245">
                  <c:v>-8.0000000000000007E-5</c:v>
                </c:pt>
                <c:pt idx="1246">
                  <c:v>-5.1600000000000005E-3</c:v>
                </c:pt>
                <c:pt idx="1247">
                  <c:v>1.6000000000000001E-4</c:v>
                </c:pt>
                <c:pt idx="1248">
                  <c:v>-5.5200000000000006E-3</c:v>
                </c:pt>
                <c:pt idx="1249">
                  <c:v>-6.7599999999999995E-3</c:v>
                </c:pt>
                <c:pt idx="1250">
                  <c:v>-3.1199999999999999E-3</c:v>
                </c:pt>
                <c:pt idx="1251">
                  <c:v>3.8399999999999997E-3</c:v>
                </c:pt>
                <c:pt idx="1252">
                  <c:v>5.0000000000000001E-3</c:v>
                </c:pt>
                <c:pt idx="1253">
                  <c:v>4.7999999999999996E-3</c:v>
                </c:pt>
                <c:pt idx="1254">
                  <c:v>1.4240000000000001E-2</c:v>
                </c:pt>
                <c:pt idx="1255">
                  <c:v>5.4799999999999996E-3</c:v>
                </c:pt>
                <c:pt idx="1256">
                  <c:v>-2.32E-3</c:v>
                </c:pt>
                <c:pt idx="1257">
                  <c:v>-2.8E-3</c:v>
                </c:pt>
                <c:pt idx="1258">
                  <c:v>1.64E-3</c:v>
                </c:pt>
                <c:pt idx="1259">
                  <c:v>-1.9599999999999999E-3</c:v>
                </c:pt>
                <c:pt idx="1260">
                  <c:v>1.24E-3</c:v>
                </c:pt>
                <c:pt idx="1261">
                  <c:v>4.8799999999999998E-3</c:v>
                </c:pt>
                <c:pt idx="1262">
                  <c:v>-1.2240000000000001E-2</c:v>
                </c:pt>
                <c:pt idx="1263">
                  <c:v>-1.4280000000000001E-2</c:v>
                </c:pt>
                <c:pt idx="1264">
                  <c:v>-1.6799999999999999E-2</c:v>
                </c:pt>
                <c:pt idx="1265">
                  <c:v>-1.856E-2</c:v>
                </c:pt>
                <c:pt idx="1266">
                  <c:v>-2.58E-2</c:v>
                </c:pt>
                <c:pt idx="1267">
                  <c:v>-2.2040000000000001E-2</c:v>
                </c:pt>
                <c:pt idx="1268">
                  <c:v>-1.268E-2</c:v>
                </c:pt>
                <c:pt idx="1269">
                  <c:v>9.0799999999999995E-3</c:v>
                </c:pt>
                <c:pt idx="1270">
                  <c:v>1.704E-2</c:v>
                </c:pt>
                <c:pt idx="1271">
                  <c:v>2.5000000000000001E-2</c:v>
                </c:pt>
                <c:pt idx="1272">
                  <c:v>1.9959999999999999E-2</c:v>
                </c:pt>
                <c:pt idx="1273">
                  <c:v>3.3839999999999995E-2</c:v>
                </c:pt>
                <c:pt idx="1274">
                  <c:v>2.92E-2</c:v>
                </c:pt>
                <c:pt idx="1275">
                  <c:v>1.5719999999999998E-2</c:v>
                </c:pt>
                <c:pt idx="1276">
                  <c:v>1.2240000000000001E-2</c:v>
                </c:pt>
                <c:pt idx="1277">
                  <c:v>5.0000000000000001E-3</c:v>
                </c:pt>
                <c:pt idx="1278">
                  <c:v>6.7200000000000003E-3</c:v>
                </c:pt>
                <c:pt idx="1279">
                  <c:v>4.6800000000000001E-3</c:v>
                </c:pt>
                <c:pt idx="1280">
                  <c:v>4.0400000000000002E-3</c:v>
                </c:pt>
                <c:pt idx="1281">
                  <c:v>6.1600000000000005E-3</c:v>
                </c:pt>
                <c:pt idx="1282">
                  <c:v>-2.5999999999999999E-3</c:v>
                </c:pt>
                <c:pt idx="1283">
                  <c:v>7.1999999999999998E-3</c:v>
                </c:pt>
                <c:pt idx="1284">
                  <c:v>3.9199999999999999E-3</c:v>
                </c:pt>
                <c:pt idx="1285">
                  <c:v>6.6E-3</c:v>
                </c:pt>
                <c:pt idx="1286">
                  <c:v>-2.2399999999999998E-3</c:v>
                </c:pt>
                <c:pt idx="1287">
                  <c:v>-3.6799999999999997E-3</c:v>
                </c:pt>
                <c:pt idx="1288">
                  <c:v>-4.0799999999999994E-3</c:v>
                </c:pt>
                <c:pt idx="1289">
                  <c:v>7.3200000000000001E-3</c:v>
                </c:pt>
                <c:pt idx="1290">
                  <c:v>-3.7200000000000002E-3</c:v>
                </c:pt>
                <c:pt idx="1291">
                  <c:v>-4.1999999999999997E-3</c:v>
                </c:pt>
                <c:pt idx="1292">
                  <c:v>-8.6400000000000001E-3</c:v>
                </c:pt>
                <c:pt idx="1293">
                  <c:v>-3.9199999999999999E-3</c:v>
                </c:pt>
                <c:pt idx="1294">
                  <c:v>2.7999999999999998E-4</c:v>
                </c:pt>
                <c:pt idx="1295">
                  <c:v>3.4399999999999999E-3</c:v>
                </c:pt>
                <c:pt idx="1296">
                  <c:v>-5.4000000000000003E-3</c:v>
                </c:pt>
                <c:pt idx="1297">
                  <c:v>-1.6000000000000001E-4</c:v>
                </c:pt>
                <c:pt idx="1298">
                  <c:v>4.1600000000000005E-3</c:v>
                </c:pt>
                <c:pt idx="1299">
                  <c:v>9.7999999999999997E-3</c:v>
                </c:pt>
                <c:pt idx="1300">
                  <c:v>2.0800000000000003E-3</c:v>
                </c:pt>
                <c:pt idx="1301">
                  <c:v>-4.7999999999999996E-3</c:v>
                </c:pt>
                <c:pt idx="1302">
                  <c:v>-2.8399999999999996E-3</c:v>
                </c:pt>
                <c:pt idx="1303">
                  <c:v>8.0000000000000004E-4</c:v>
                </c:pt>
                <c:pt idx="1304">
                  <c:v>-1.1359999999999999E-2</c:v>
                </c:pt>
                <c:pt idx="1305">
                  <c:v>-2.4719999999999999E-2</c:v>
                </c:pt>
                <c:pt idx="1306">
                  <c:v>-3.6680000000000004E-2</c:v>
                </c:pt>
                <c:pt idx="1307">
                  <c:v>-4.1000000000000002E-2</c:v>
                </c:pt>
                <c:pt idx="1308">
                  <c:v>-5.1999999999999998E-2</c:v>
                </c:pt>
                <c:pt idx="1309">
                  <c:v>-5.1400000000000001E-2</c:v>
                </c:pt>
                <c:pt idx="1310">
                  <c:v>-4.0680000000000001E-2</c:v>
                </c:pt>
                <c:pt idx="1311">
                  <c:v>-2.7560000000000001E-2</c:v>
                </c:pt>
                <c:pt idx="1312">
                  <c:v>-1.6080000000000001E-2</c:v>
                </c:pt>
                <c:pt idx="1313">
                  <c:v>-8.9200000000000008E-3</c:v>
                </c:pt>
                <c:pt idx="1314">
                  <c:v>6.7599999999999995E-3</c:v>
                </c:pt>
                <c:pt idx="1315">
                  <c:v>1.9480000000000001E-2</c:v>
                </c:pt>
                <c:pt idx="1316">
                  <c:v>1.2240000000000001E-2</c:v>
                </c:pt>
                <c:pt idx="1317">
                  <c:v>-1.6000000000000001E-3</c:v>
                </c:pt>
                <c:pt idx="1318">
                  <c:v>-9.8799999999999999E-3</c:v>
                </c:pt>
                <c:pt idx="1319">
                  <c:v>-1.856E-2</c:v>
                </c:pt>
                <c:pt idx="1320">
                  <c:v>-1.9880000000000002E-2</c:v>
                </c:pt>
                <c:pt idx="1321">
                  <c:v>-1.5480000000000001E-2</c:v>
                </c:pt>
                <c:pt idx="1322">
                  <c:v>-8.6800000000000002E-3</c:v>
                </c:pt>
                <c:pt idx="1323">
                  <c:v>-1.5959999999999998E-2</c:v>
                </c:pt>
                <c:pt idx="1324">
                  <c:v>-1E-3</c:v>
                </c:pt>
                <c:pt idx="1325">
                  <c:v>6.8400000000000006E-3</c:v>
                </c:pt>
                <c:pt idx="1326">
                  <c:v>2.2440000000000002E-2</c:v>
                </c:pt>
                <c:pt idx="1327">
                  <c:v>2.036E-2</c:v>
                </c:pt>
                <c:pt idx="1328">
                  <c:v>5.28E-3</c:v>
                </c:pt>
                <c:pt idx="1329">
                  <c:v>8.8000000000000003E-4</c:v>
                </c:pt>
                <c:pt idx="1330">
                  <c:v>1.3559999999999999E-2</c:v>
                </c:pt>
                <c:pt idx="1331">
                  <c:v>-4.4399999999999995E-3</c:v>
                </c:pt>
                <c:pt idx="1332">
                  <c:v>-5.7200000000000003E-3</c:v>
                </c:pt>
                <c:pt idx="1333">
                  <c:v>-6.3600000000000002E-3</c:v>
                </c:pt>
                <c:pt idx="1334">
                  <c:v>-6.5200000000000006E-3</c:v>
                </c:pt>
                <c:pt idx="1335">
                  <c:v>-1.8399999999999998E-3</c:v>
                </c:pt>
                <c:pt idx="1336">
                  <c:v>-1.0240000000000001E-2</c:v>
                </c:pt>
                <c:pt idx="1337">
                  <c:v>-3.8E-3</c:v>
                </c:pt>
                <c:pt idx="1338">
                  <c:v>-4.64E-3</c:v>
                </c:pt>
                <c:pt idx="1339">
                  <c:v>-4.64E-3</c:v>
                </c:pt>
                <c:pt idx="1340">
                  <c:v>-8.320000000000001E-3</c:v>
                </c:pt>
                <c:pt idx="1341">
                  <c:v>-1.1440000000000001E-2</c:v>
                </c:pt>
                <c:pt idx="1342">
                  <c:v>-1.2800000000000001E-2</c:v>
                </c:pt>
                <c:pt idx="1343">
                  <c:v>-2.5600000000000002E-3</c:v>
                </c:pt>
                <c:pt idx="1344">
                  <c:v>-1.44E-2</c:v>
                </c:pt>
                <c:pt idx="1345">
                  <c:v>-8.2799999999999992E-3</c:v>
                </c:pt>
                <c:pt idx="1346">
                  <c:v>-3.4399999999999999E-3</c:v>
                </c:pt>
                <c:pt idx="1347">
                  <c:v>1E-3</c:v>
                </c:pt>
                <c:pt idx="1348">
                  <c:v>2.7199999999999998E-3</c:v>
                </c:pt>
                <c:pt idx="1349">
                  <c:v>7.3599999999999994E-3</c:v>
                </c:pt>
                <c:pt idx="1350">
                  <c:v>0.27163999999999999</c:v>
                </c:pt>
                <c:pt idx="1351">
                  <c:v>0.71211999999999998</c:v>
                </c:pt>
                <c:pt idx="1352">
                  <c:v>1.1117999999999999</c:v>
                </c:pt>
                <c:pt idx="1353">
                  <c:v>1.61788</c:v>
                </c:pt>
                <c:pt idx="1354">
                  <c:v>2.7263599999999997</c:v>
                </c:pt>
                <c:pt idx="1355">
                  <c:v>3.5629199999999996</c:v>
                </c:pt>
                <c:pt idx="1356">
                  <c:v>4.1133600000000001</c:v>
                </c:pt>
                <c:pt idx="1357">
                  <c:v>4.78592</c:v>
                </c:pt>
                <c:pt idx="1358">
                  <c:v>5.2582399999999998</c:v>
                </c:pt>
                <c:pt idx="1359">
                  <c:v>5.5191999999999997</c:v>
                </c:pt>
                <c:pt idx="1360">
                  <c:v>5.5750000000000002</c:v>
                </c:pt>
                <c:pt idx="1361">
                  <c:v>5.5751599999999994</c:v>
                </c:pt>
                <c:pt idx="1362">
                  <c:v>5.5661199999999997</c:v>
                </c:pt>
                <c:pt idx="1363">
                  <c:v>5.5685599999999997</c:v>
                </c:pt>
                <c:pt idx="1364">
                  <c:v>5.5742000000000003</c:v>
                </c:pt>
                <c:pt idx="1365">
                  <c:v>5.5722399999999999</c:v>
                </c:pt>
                <c:pt idx="1366">
                  <c:v>5.56616</c:v>
                </c:pt>
                <c:pt idx="1367">
                  <c:v>5.5644400000000003</c:v>
                </c:pt>
                <c:pt idx="1368">
                  <c:v>5.5574000000000003</c:v>
                </c:pt>
                <c:pt idx="1369">
                  <c:v>5.5682</c:v>
                </c:pt>
                <c:pt idx="1370">
                  <c:v>5.5709200000000001</c:v>
                </c:pt>
                <c:pt idx="1371">
                  <c:v>5.5686</c:v>
                </c:pt>
                <c:pt idx="1372">
                  <c:v>5.56752</c:v>
                </c:pt>
                <c:pt idx="1373">
                  <c:v>5.5689199999999994</c:v>
                </c:pt>
                <c:pt idx="1374">
                  <c:v>5.5271600000000003</c:v>
                </c:pt>
                <c:pt idx="1375">
                  <c:v>5.2898399999999999</c:v>
                </c:pt>
                <c:pt idx="1376">
                  <c:v>4.8340399999999999</c:v>
                </c:pt>
                <c:pt idx="1377">
                  <c:v>4.4202000000000004</c:v>
                </c:pt>
                <c:pt idx="1378">
                  <c:v>3.5928400000000003</c:v>
                </c:pt>
                <c:pt idx="1379">
                  <c:v>2.7591200000000002</c:v>
                </c:pt>
                <c:pt idx="1380">
                  <c:v>2.2004799999999998</c:v>
                </c:pt>
                <c:pt idx="1381">
                  <c:v>1.13456</c:v>
                </c:pt>
                <c:pt idx="1382">
                  <c:v>0.71479999999999999</c:v>
                </c:pt>
                <c:pt idx="1383">
                  <c:v>0.15715999999999999</c:v>
                </c:pt>
                <c:pt idx="1384">
                  <c:v>1.4959999999999999E-2</c:v>
                </c:pt>
                <c:pt idx="1385">
                  <c:v>4.4000000000000003E-3</c:v>
                </c:pt>
                <c:pt idx="1386">
                  <c:v>-5.2399999999999999E-3</c:v>
                </c:pt>
                <c:pt idx="1387">
                  <c:v>9.1599999999999997E-3</c:v>
                </c:pt>
                <c:pt idx="1388">
                  <c:v>-5.2000000000000006E-4</c:v>
                </c:pt>
                <c:pt idx="1389">
                  <c:v>3.3200000000000005E-3</c:v>
                </c:pt>
                <c:pt idx="1390">
                  <c:v>3.5999999999999999E-3</c:v>
                </c:pt>
                <c:pt idx="1391">
                  <c:v>8.1599999999999989E-3</c:v>
                </c:pt>
                <c:pt idx="1392">
                  <c:v>6.7999999999999994E-4</c:v>
                </c:pt>
                <c:pt idx="1393">
                  <c:v>-5.64E-3</c:v>
                </c:pt>
                <c:pt idx="1394">
                  <c:v>1.5199999999999999E-3</c:v>
                </c:pt>
                <c:pt idx="1395">
                  <c:v>-2.7999999999999998E-4</c:v>
                </c:pt>
                <c:pt idx="1396">
                  <c:v>6.7599999999999995E-3</c:v>
                </c:pt>
                <c:pt idx="1397">
                  <c:v>9.1999999999999992E-4</c:v>
                </c:pt>
                <c:pt idx="1398">
                  <c:v>-6.6400000000000009E-3</c:v>
                </c:pt>
                <c:pt idx="1399">
                  <c:v>5.8799999999999998E-3</c:v>
                </c:pt>
                <c:pt idx="1400">
                  <c:v>1.7519999999999997E-2</c:v>
                </c:pt>
                <c:pt idx="1401">
                  <c:v>1.18E-2</c:v>
                </c:pt>
                <c:pt idx="1402">
                  <c:v>1.204E-2</c:v>
                </c:pt>
                <c:pt idx="1403">
                  <c:v>1.268E-2</c:v>
                </c:pt>
                <c:pt idx="1404">
                  <c:v>2.4640000000000002E-2</c:v>
                </c:pt>
                <c:pt idx="1405">
                  <c:v>2.5080000000000002E-2</c:v>
                </c:pt>
                <c:pt idx="1406">
                  <c:v>-0.10392</c:v>
                </c:pt>
                <c:pt idx="1407">
                  <c:v>-0.47796000000000005</c:v>
                </c:pt>
                <c:pt idx="1408">
                  <c:v>-0.8289200000000001</c:v>
                </c:pt>
                <c:pt idx="1409">
                  <c:v>-1.52844</c:v>
                </c:pt>
                <c:pt idx="1410">
                  <c:v>-2.4377599999999999</c:v>
                </c:pt>
                <c:pt idx="1411">
                  <c:v>-3.4559599999999997</c:v>
                </c:pt>
                <c:pt idx="1412">
                  <c:v>-4.4603199999999994</c:v>
                </c:pt>
                <c:pt idx="1413">
                  <c:v>-5.0782800000000003</c:v>
                </c:pt>
                <c:pt idx="1414">
                  <c:v>-5.7960000000000003</c:v>
                </c:pt>
                <c:pt idx="1415">
                  <c:v>-6.1573599999999997</c:v>
                </c:pt>
                <c:pt idx="1416">
                  <c:v>-6.6141199999999998</c:v>
                </c:pt>
                <c:pt idx="1417">
                  <c:v>-6.7107999999999999</c:v>
                </c:pt>
                <c:pt idx="1418">
                  <c:v>-6.7122399999999995</c:v>
                </c:pt>
                <c:pt idx="1419">
                  <c:v>-6.7187199999999994</c:v>
                </c:pt>
                <c:pt idx="1420">
                  <c:v>-6.7199200000000001</c:v>
                </c:pt>
                <c:pt idx="1421">
                  <c:v>-6.7152000000000003</c:v>
                </c:pt>
                <c:pt idx="1422">
                  <c:v>-6.7181199999999999</c:v>
                </c:pt>
                <c:pt idx="1423">
                  <c:v>-6.5934399999999993</c:v>
                </c:pt>
                <c:pt idx="1424">
                  <c:v>-6.3914</c:v>
                </c:pt>
                <c:pt idx="1425">
                  <c:v>-5.6955200000000001</c:v>
                </c:pt>
                <c:pt idx="1426">
                  <c:v>-5.4649999999999999</c:v>
                </c:pt>
                <c:pt idx="1427">
                  <c:v>-4.6412800000000001</c:v>
                </c:pt>
                <c:pt idx="1428">
                  <c:v>-3.9781199999999997</c:v>
                </c:pt>
                <c:pt idx="1429">
                  <c:v>-2.6497199999999999</c:v>
                </c:pt>
                <c:pt idx="1430">
                  <c:v>-1.70272</c:v>
                </c:pt>
                <c:pt idx="1431">
                  <c:v>-0.96247999999999989</c:v>
                </c:pt>
                <c:pt idx="1432">
                  <c:v>-0.44087999999999999</c:v>
                </c:pt>
                <c:pt idx="1433">
                  <c:v>-0.12007999999999999</c:v>
                </c:pt>
                <c:pt idx="1434">
                  <c:v>-1.052E-2</c:v>
                </c:pt>
                <c:pt idx="1435">
                  <c:v>4.7999999999999996E-3</c:v>
                </c:pt>
                <c:pt idx="1436">
                  <c:v>1.2240000000000001E-2</c:v>
                </c:pt>
                <c:pt idx="1437">
                  <c:v>1.4480000000000002E-2</c:v>
                </c:pt>
                <c:pt idx="1438">
                  <c:v>7.0799999999999995E-3</c:v>
                </c:pt>
                <c:pt idx="1439">
                  <c:v>1.6719999999999999E-2</c:v>
                </c:pt>
                <c:pt idx="1440">
                  <c:v>2.2040000000000001E-2</c:v>
                </c:pt>
                <c:pt idx="1441">
                  <c:v>1.4159999999999999E-2</c:v>
                </c:pt>
                <c:pt idx="1442">
                  <c:v>5.7600000000000004E-3</c:v>
                </c:pt>
                <c:pt idx="1443">
                  <c:v>7.7200000000000003E-3</c:v>
                </c:pt>
                <c:pt idx="1444">
                  <c:v>8.0800000000000004E-3</c:v>
                </c:pt>
                <c:pt idx="1445">
                  <c:v>1.44E-2</c:v>
                </c:pt>
                <c:pt idx="1446">
                  <c:v>1.1679999999999999E-2</c:v>
                </c:pt>
                <c:pt idx="1447">
                  <c:v>1.3599999999999999E-3</c:v>
                </c:pt>
                <c:pt idx="1448">
                  <c:v>9.0799999999999995E-3</c:v>
                </c:pt>
                <c:pt idx="1449">
                  <c:v>1.1599999999999999E-2</c:v>
                </c:pt>
                <c:pt idx="1450">
                  <c:v>1.0959999999999999E-2</c:v>
                </c:pt>
                <c:pt idx="1451">
                  <c:v>-1.3599999999999999E-3</c:v>
                </c:pt>
                <c:pt idx="1452">
                  <c:v>2.6800000000000001E-3</c:v>
                </c:pt>
                <c:pt idx="1453">
                  <c:v>2.2399999999999998E-3</c:v>
                </c:pt>
                <c:pt idx="1454">
                  <c:v>7.3599999999999994E-3</c:v>
                </c:pt>
                <c:pt idx="1455">
                  <c:v>-1.7600000000000001E-3</c:v>
                </c:pt>
                <c:pt idx="1456">
                  <c:v>-3.3600000000000001E-3</c:v>
                </c:pt>
                <c:pt idx="1457">
                  <c:v>-3.2399999999999998E-3</c:v>
                </c:pt>
                <c:pt idx="1458">
                  <c:v>2.8E-3</c:v>
                </c:pt>
                <c:pt idx="1459">
                  <c:v>1.2800000000000001E-3</c:v>
                </c:pt>
                <c:pt idx="1460">
                  <c:v>3.2000000000000002E-3</c:v>
                </c:pt>
                <c:pt idx="1461">
                  <c:v>-5.2000000000000006E-4</c:v>
                </c:pt>
                <c:pt idx="1462">
                  <c:v>3.4799999999999996E-3</c:v>
                </c:pt>
                <c:pt idx="1463">
                  <c:v>6.28E-3</c:v>
                </c:pt>
                <c:pt idx="1464">
                  <c:v>3.388E-2</c:v>
                </c:pt>
                <c:pt idx="1465">
                  <c:v>0.24751999999999999</c:v>
                </c:pt>
                <c:pt idx="1466">
                  <c:v>0.67316000000000009</c:v>
                </c:pt>
                <c:pt idx="1467">
                  <c:v>1.30104</c:v>
                </c:pt>
                <c:pt idx="1468">
                  <c:v>2.1291199999999999</c:v>
                </c:pt>
                <c:pt idx="1469">
                  <c:v>3.1261999999999999</c:v>
                </c:pt>
                <c:pt idx="1470">
                  <c:v>3.4594800000000001</c:v>
                </c:pt>
                <c:pt idx="1471">
                  <c:v>4.7774000000000001</c:v>
                </c:pt>
                <c:pt idx="1472">
                  <c:v>5.5629999999999997</c:v>
                </c:pt>
                <c:pt idx="1473">
                  <c:v>6.1478400000000004</c:v>
                </c:pt>
                <c:pt idx="1474">
                  <c:v>6.5362400000000003</c:v>
                </c:pt>
                <c:pt idx="1475">
                  <c:v>6.7073600000000004</c:v>
                </c:pt>
                <c:pt idx="1476">
                  <c:v>6.7253999999999996</c:v>
                </c:pt>
                <c:pt idx="1477">
                  <c:v>6.7284399999999991</c:v>
                </c:pt>
                <c:pt idx="1478">
                  <c:v>6.72668</c:v>
                </c:pt>
                <c:pt idx="1479">
                  <c:v>6.7298399999999994</c:v>
                </c:pt>
                <c:pt idx="1480">
                  <c:v>6.7363200000000001</c:v>
                </c:pt>
                <c:pt idx="1481">
                  <c:v>6.7347600000000005</c:v>
                </c:pt>
                <c:pt idx="1482">
                  <c:v>6.7325600000000003</c:v>
                </c:pt>
                <c:pt idx="1483">
                  <c:v>6.7321600000000004</c:v>
                </c:pt>
                <c:pt idx="1484">
                  <c:v>6.7279200000000001</c:v>
                </c:pt>
                <c:pt idx="1485">
                  <c:v>6.7262000000000004</c:v>
                </c:pt>
                <c:pt idx="1486">
                  <c:v>6.7274399999999996</c:v>
                </c:pt>
                <c:pt idx="1487">
                  <c:v>6.7270399999999997</c:v>
                </c:pt>
                <c:pt idx="1488">
                  <c:v>6.7319600000000008</c:v>
                </c:pt>
                <c:pt idx="1489">
                  <c:v>6.73</c:v>
                </c:pt>
                <c:pt idx="1490">
                  <c:v>6.7298800000000005</c:v>
                </c:pt>
                <c:pt idx="1491">
                  <c:v>6.73672</c:v>
                </c:pt>
                <c:pt idx="1492">
                  <c:v>6.7413999999999996</c:v>
                </c:pt>
                <c:pt idx="1493">
                  <c:v>6.7416399999999994</c:v>
                </c:pt>
                <c:pt idx="1494">
                  <c:v>6.7415199999999995</c:v>
                </c:pt>
                <c:pt idx="1495">
                  <c:v>6.7365600000000008</c:v>
                </c:pt>
                <c:pt idx="1496">
                  <c:v>6.7380000000000004</c:v>
                </c:pt>
                <c:pt idx="1497">
                  <c:v>6.7317200000000001</c:v>
                </c:pt>
                <c:pt idx="1498">
                  <c:v>6.7274799999999999</c:v>
                </c:pt>
                <c:pt idx="1499">
                  <c:v>6.72</c:v>
                </c:pt>
                <c:pt idx="1500">
                  <c:v>6.7133199999999995</c:v>
                </c:pt>
                <c:pt idx="1501">
                  <c:v>6.5759999999999996</c:v>
                </c:pt>
                <c:pt idx="1502">
                  <c:v>6.22844</c:v>
                </c:pt>
                <c:pt idx="1503">
                  <c:v>5.8817599999999999</c:v>
                </c:pt>
                <c:pt idx="1504">
                  <c:v>4.90984</c:v>
                </c:pt>
                <c:pt idx="1505">
                  <c:v>4.29528</c:v>
                </c:pt>
                <c:pt idx="1506">
                  <c:v>3.2938400000000003</c:v>
                </c:pt>
                <c:pt idx="1507">
                  <c:v>2.2902800000000001</c:v>
                </c:pt>
                <c:pt idx="1508">
                  <c:v>1.4114799999999998</c:v>
                </c:pt>
                <c:pt idx="1509">
                  <c:v>0.74324000000000001</c:v>
                </c:pt>
                <c:pt idx="1510">
                  <c:v>0.30043999999999998</c:v>
                </c:pt>
                <c:pt idx="1511">
                  <c:v>4.2759999999999999E-2</c:v>
                </c:pt>
                <c:pt idx="1512">
                  <c:v>-9.5200000000000007E-3</c:v>
                </c:pt>
                <c:pt idx="1513">
                  <c:v>-1.06E-2</c:v>
                </c:pt>
                <c:pt idx="1514">
                  <c:v>-1.3559999999999999E-2</c:v>
                </c:pt>
                <c:pt idx="1515">
                  <c:v>-1.72E-3</c:v>
                </c:pt>
                <c:pt idx="1516">
                  <c:v>1.8399999999999998E-3</c:v>
                </c:pt>
                <c:pt idx="1517">
                  <c:v>-8.1599999999999989E-3</c:v>
                </c:pt>
                <c:pt idx="1518">
                  <c:v>-4.28E-3</c:v>
                </c:pt>
                <c:pt idx="1519">
                  <c:v>-6.8400000000000006E-3</c:v>
                </c:pt>
                <c:pt idx="1520">
                  <c:v>-6.4799999999999996E-3</c:v>
                </c:pt>
                <c:pt idx="1521">
                  <c:v>-1.0759999999999999E-2</c:v>
                </c:pt>
                <c:pt idx="1522">
                  <c:v>-5.4799999999999996E-3</c:v>
                </c:pt>
                <c:pt idx="1523">
                  <c:v>2.0000000000000001E-4</c:v>
                </c:pt>
                <c:pt idx="1524">
                  <c:v>1.464E-2</c:v>
                </c:pt>
                <c:pt idx="1525">
                  <c:v>2.316E-2</c:v>
                </c:pt>
                <c:pt idx="1526">
                  <c:v>2.572E-2</c:v>
                </c:pt>
                <c:pt idx="1527">
                  <c:v>2.0319999999999998E-2</c:v>
                </c:pt>
                <c:pt idx="1528">
                  <c:v>1.3919999999999998E-2</c:v>
                </c:pt>
                <c:pt idx="1529">
                  <c:v>-6.4759999999999998E-2</c:v>
                </c:pt>
                <c:pt idx="1530">
                  <c:v>-0.33360000000000001</c:v>
                </c:pt>
                <c:pt idx="1531">
                  <c:v>-0.81243999999999994</c:v>
                </c:pt>
                <c:pt idx="1532">
                  <c:v>-1.4955200000000002</c:v>
                </c:pt>
                <c:pt idx="1533">
                  <c:v>-2.3768799999999999</c:v>
                </c:pt>
                <c:pt idx="1534">
                  <c:v>-2.7183599999999997</c:v>
                </c:pt>
                <c:pt idx="1535">
                  <c:v>-4.40184</c:v>
                </c:pt>
                <c:pt idx="1536">
                  <c:v>-4.8533999999999997</c:v>
                </c:pt>
                <c:pt idx="1537">
                  <c:v>-6.4614400000000005</c:v>
                </c:pt>
                <c:pt idx="1538">
                  <c:v>-7.1293600000000001</c:v>
                </c:pt>
                <c:pt idx="1539">
                  <c:v>-8.1781600000000001</c:v>
                </c:pt>
                <c:pt idx="1540">
                  <c:v>-8.7252799999999997</c:v>
                </c:pt>
                <c:pt idx="1541">
                  <c:v>-8.9685600000000001</c:v>
                </c:pt>
                <c:pt idx="1542">
                  <c:v>-9.0920000000000005</c:v>
                </c:pt>
                <c:pt idx="1543">
                  <c:v>-9.0976800000000004</c:v>
                </c:pt>
                <c:pt idx="1544">
                  <c:v>-9.0953600000000012</c:v>
                </c:pt>
                <c:pt idx="1545">
                  <c:v>-9.0923600000000011</c:v>
                </c:pt>
                <c:pt idx="1546">
                  <c:v>-9.0902399999999997</c:v>
                </c:pt>
                <c:pt idx="1547">
                  <c:v>-9.0950399999999991</c:v>
                </c:pt>
                <c:pt idx="1548">
                  <c:v>-9.0975600000000014</c:v>
                </c:pt>
                <c:pt idx="1549">
                  <c:v>-9.0947600000000008</c:v>
                </c:pt>
                <c:pt idx="1550">
                  <c:v>-8.9949200000000005</c:v>
                </c:pt>
                <c:pt idx="1551">
                  <c:v>-8.6780000000000008</c:v>
                </c:pt>
                <c:pt idx="1552">
                  <c:v>-8.1525199999999991</c:v>
                </c:pt>
                <c:pt idx="1553">
                  <c:v>-7.4193199999999999</c:v>
                </c:pt>
                <c:pt idx="1554">
                  <c:v>-6.8119600000000009</c:v>
                </c:pt>
                <c:pt idx="1555">
                  <c:v>-5.7382800000000005</c:v>
                </c:pt>
                <c:pt idx="1556">
                  <c:v>-4.859</c:v>
                </c:pt>
                <c:pt idx="1557">
                  <c:v>-3.5376800000000004</c:v>
                </c:pt>
                <c:pt idx="1558">
                  <c:v>-2.7622800000000001</c:v>
                </c:pt>
                <c:pt idx="1559">
                  <c:v>-1.50928</c:v>
                </c:pt>
                <c:pt idx="1560">
                  <c:v>-1.02464</c:v>
                </c:pt>
                <c:pt idx="1561">
                  <c:v>-0.32319999999999999</c:v>
                </c:pt>
                <c:pt idx="1562">
                  <c:v>-3.9039999999999998E-2</c:v>
                </c:pt>
                <c:pt idx="1563">
                  <c:v>-2.6800000000000001E-3</c:v>
                </c:pt>
                <c:pt idx="1564">
                  <c:v>7.6799999999999993E-3</c:v>
                </c:pt>
                <c:pt idx="1565">
                  <c:v>1.2320000000000001E-2</c:v>
                </c:pt>
                <c:pt idx="1566">
                  <c:v>1.6719999999999999E-2</c:v>
                </c:pt>
                <c:pt idx="1567">
                  <c:v>1.5280000000000002E-2</c:v>
                </c:pt>
                <c:pt idx="1568">
                  <c:v>5.3600000000000002E-3</c:v>
                </c:pt>
                <c:pt idx="1569">
                  <c:v>1.4719999999999999E-2</c:v>
                </c:pt>
                <c:pt idx="1570">
                  <c:v>7.3599999999999994E-3</c:v>
                </c:pt>
                <c:pt idx="1571">
                  <c:v>0</c:v>
                </c:pt>
                <c:pt idx="1572">
                  <c:v>-1.2440000000000001E-2</c:v>
                </c:pt>
                <c:pt idx="1573">
                  <c:v>1.3880000000000002E-2</c:v>
                </c:pt>
                <c:pt idx="1574">
                  <c:v>0.23280000000000001</c:v>
                </c:pt>
                <c:pt idx="1575">
                  <c:v>0.66427999999999998</c:v>
                </c:pt>
                <c:pt idx="1576">
                  <c:v>1.29436</c:v>
                </c:pt>
                <c:pt idx="1577">
                  <c:v>1.86084</c:v>
                </c:pt>
                <c:pt idx="1578">
                  <c:v>2.9083200000000002</c:v>
                </c:pt>
                <c:pt idx="1579">
                  <c:v>4.1769999999999996</c:v>
                </c:pt>
                <c:pt idx="1580">
                  <c:v>5.0865999999999998</c:v>
                </c:pt>
                <c:pt idx="1581">
                  <c:v>6.6464800000000004</c:v>
                </c:pt>
                <c:pt idx="1582">
                  <c:v>7.5814399999999997</c:v>
                </c:pt>
                <c:pt idx="1583">
                  <c:v>8.3102400000000003</c:v>
                </c:pt>
                <c:pt idx="1584">
                  <c:v>8.6624400000000001</c:v>
                </c:pt>
                <c:pt idx="1585">
                  <c:v>8.9742800000000003</c:v>
                </c:pt>
                <c:pt idx="1586">
                  <c:v>9.067639999999999</c:v>
                </c:pt>
                <c:pt idx="1587">
                  <c:v>9.0651200000000003</c:v>
                </c:pt>
                <c:pt idx="1588">
                  <c:v>9.06264</c:v>
                </c:pt>
                <c:pt idx="1589">
                  <c:v>9.0641600000000011</c:v>
                </c:pt>
                <c:pt idx="1590">
                  <c:v>9.0669199999999996</c:v>
                </c:pt>
                <c:pt idx="1591">
                  <c:v>9.0652399999999993</c:v>
                </c:pt>
                <c:pt idx="1592">
                  <c:v>9.0597600000000007</c:v>
                </c:pt>
                <c:pt idx="1593">
                  <c:v>9.0282800000000005</c:v>
                </c:pt>
                <c:pt idx="1594">
                  <c:v>8.6883199999999992</c:v>
                </c:pt>
                <c:pt idx="1595">
                  <c:v>8.1837600000000013</c:v>
                </c:pt>
                <c:pt idx="1596">
                  <c:v>7.4724399999999997</c:v>
                </c:pt>
                <c:pt idx="1597">
                  <c:v>6.5587600000000004</c:v>
                </c:pt>
                <c:pt idx="1598">
                  <c:v>5.8350800000000005</c:v>
                </c:pt>
                <c:pt idx="1599">
                  <c:v>4.5274800000000006</c:v>
                </c:pt>
                <c:pt idx="1600">
                  <c:v>3.6504800000000004</c:v>
                </c:pt>
                <c:pt idx="1601">
                  <c:v>2.1776400000000002</c:v>
                </c:pt>
                <c:pt idx="1602">
                  <c:v>1.58988</c:v>
                </c:pt>
                <c:pt idx="1603">
                  <c:v>0.67963999999999991</c:v>
                </c:pt>
                <c:pt idx="1604">
                  <c:v>0.23731999999999998</c:v>
                </c:pt>
                <c:pt idx="1605">
                  <c:v>5.8279999999999998E-2</c:v>
                </c:pt>
                <c:pt idx="1606">
                  <c:v>8.6400000000000001E-3</c:v>
                </c:pt>
                <c:pt idx="1607">
                  <c:v>1.316E-2</c:v>
                </c:pt>
                <c:pt idx="1608">
                  <c:v>1.048E-2</c:v>
                </c:pt>
                <c:pt idx="1609">
                  <c:v>1.4159999999999999E-2</c:v>
                </c:pt>
                <c:pt idx="1610">
                  <c:v>1.8680000000000002E-2</c:v>
                </c:pt>
                <c:pt idx="1611">
                  <c:v>1.38E-2</c:v>
                </c:pt>
                <c:pt idx="1612">
                  <c:v>4.7999999999999996E-3</c:v>
                </c:pt>
                <c:pt idx="1613">
                  <c:v>4.3200000000000001E-3</c:v>
                </c:pt>
                <c:pt idx="1614">
                  <c:v>-3.96E-3</c:v>
                </c:pt>
                <c:pt idx="1615">
                  <c:v>2.0000000000000001E-4</c:v>
                </c:pt>
                <c:pt idx="1616">
                  <c:v>-7.3599999999999994E-3</c:v>
                </c:pt>
                <c:pt idx="1617">
                  <c:v>-5.3600000000000002E-3</c:v>
                </c:pt>
                <c:pt idx="1618">
                  <c:v>9.7599999999999996E-3</c:v>
                </c:pt>
                <c:pt idx="1619">
                  <c:v>1.6719999999999999E-2</c:v>
                </c:pt>
                <c:pt idx="1620">
                  <c:v>2.1080000000000002E-2</c:v>
                </c:pt>
                <c:pt idx="1621">
                  <c:v>3.1439999999999996E-2</c:v>
                </c:pt>
                <c:pt idx="1622">
                  <c:v>8.9200000000000008E-3</c:v>
                </c:pt>
                <c:pt idx="1623">
                  <c:v>-0.30628</c:v>
                </c:pt>
                <c:pt idx="1624">
                  <c:v>-0.60324</c:v>
                </c:pt>
                <c:pt idx="1625">
                  <c:v>-1.4796799999999999</c:v>
                </c:pt>
                <c:pt idx="1626">
                  <c:v>-2.3768799999999999</c:v>
                </c:pt>
                <c:pt idx="1627">
                  <c:v>-3.1383999999999999</c:v>
                </c:pt>
                <c:pt idx="1628">
                  <c:v>-3.9907599999999999</c:v>
                </c:pt>
                <c:pt idx="1629">
                  <c:v>-5.4253599999999995</c:v>
                </c:pt>
                <c:pt idx="1630">
                  <c:v>-6.896160000000001</c:v>
                </c:pt>
                <c:pt idx="1631">
                  <c:v>-8.2174399999999999</c:v>
                </c:pt>
                <c:pt idx="1632">
                  <c:v>-9.3331600000000012</c:v>
                </c:pt>
                <c:pt idx="1633">
                  <c:v>-10.250360000000001</c:v>
                </c:pt>
                <c:pt idx="1634">
                  <c:v>-10.7182</c:v>
                </c:pt>
                <c:pt idx="1635">
                  <c:v>-11.06992</c:v>
                </c:pt>
                <c:pt idx="1636">
                  <c:v>-11.476360000000001</c:v>
                </c:pt>
                <c:pt idx="1637">
                  <c:v>-11.525919999999999</c:v>
                </c:pt>
                <c:pt idx="1638">
                  <c:v>-11.52312</c:v>
                </c:pt>
                <c:pt idx="1639">
                  <c:v>-11.520799999999999</c:v>
                </c:pt>
                <c:pt idx="1640">
                  <c:v>-11.510480000000001</c:v>
                </c:pt>
                <c:pt idx="1641">
                  <c:v>-11.507960000000001</c:v>
                </c:pt>
                <c:pt idx="1642">
                  <c:v>-11.50356</c:v>
                </c:pt>
                <c:pt idx="1643">
                  <c:v>-11.503039999999999</c:v>
                </c:pt>
                <c:pt idx="1644">
                  <c:v>-11.502000000000001</c:v>
                </c:pt>
                <c:pt idx="1645">
                  <c:v>-11.497999999999999</c:v>
                </c:pt>
                <c:pt idx="1646">
                  <c:v>-11.49568</c:v>
                </c:pt>
                <c:pt idx="1647">
                  <c:v>-11.493839999999999</c:v>
                </c:pt>
                <c:pt idx="1648">
                  <c:v>-11.495560000000001</c:v>
                </c:pt>
                <c:pt idx="1649">
                  <c:v>-11.49052</c:v>
                </c:pt>
                <c:pt idx="1650">
                  <c:v>-11.489800000000001</c:v>
                </c:pt>
                <c:pt idx="1651">
                  <c:v>-11.48516</c:v>
                </c:pt>
                <c:pt idx="1652">
                  <c:v>-11.493360000000001</c:v>
                </c:pt>
                <c:pt idx="1653">
                  <c:v>-11.50792</c:v>
                </c:pt>
                <c:pt idx="1654">
                  <c:v>-11.515839999999999</c:v>
                </c:pt>
                <c:pt idx="1655">
                  <c:v>-11.5154</c:v>
                </c:pt>
                <c:pt idx="1656">
                  <c:v>-11.522639999999999</c:v>
                </c:pt>
                <c:pt idx="1657">
                  <c:v>-11.523</c:v>
                </c:pt>
                <c:pt idx="1658">
                  <c:v>-11.524319999999999</c:v>
                </c:pt>
                <c:pt idx="1659">
                  <c:v>-11.410680000000001</c:v>
                </c:pt>
                <c:pt idx="1660">
                  <c:v>-11.070160000000001</c:v>
                </c:pt>
                <c:pt idx="1661">
                  <c:v>-10.514720000000001</c:v>
                </c:pt>
                <c:pt idx="1662">
                  <c:v>-10.033519999999999</c:v>
                </c:pt>
                <c:pt idx="1663">
                  <c:v>-9.0599600000000002</c:v>
                </c:pt>
                <c:pt idx="1664">
                  <c:v>-8.2973600000000012</c:v>
                </c:pt>
                <c:pt idx="1665">
                  <c:v>-6.9868399999999991</c:v>
                </c:pt>
                <c:pt idx="1666">
                  <c:v>-5.5183999999999997</c:v>
                </c:pt>
                <c:pt idx="1667">
                  <c:v>-4.0767600000000002</c:v>
                </c:pt>
                <c:pt idx="1668">
                  <c:v>-3.2068400000000001</c:v>
                </c:pt>
                <c:pt idx="1669">
                  <c:v>-1.7866400000000002</c:v>
                </c:pt>
                <c:pt idx="1670">
                  <c:v>-1.2554799999999999</c:v>
                </c:pt>
                <c:pt idx="1671">
                  <c:v>-0.64676</c:v>
                </c:pt>
                <c:pt idx="1672">
                  <c:v>-0.23548000000000002</c:v>
                </c:pt>
                <c:pt idx="1673">
                  <c:v>-2.4400000000000002E-2</c:v>
                </c:pt>
                <c:pt idx="1674">
                  <c:v>6.6400000000000009E-3</c:v>
                </c:pt>
                <c:pt idx="1675">
                  <c:v>1.2800000000000001E-3</c:v>
                </c:pt>
                <c:pt idx="1676">
                  <c:v>3.1199999999999999E-3</c:v>
                </c:pt>
                <c:pt idx="1677">
                  <c:v>8.0000000000000007E-5</c:v>
                </c:pt>
                <c:pt idx="1678">
                  <c:v>-5.5200000000000006E-3</c:v>
                </c:pt>
                <c:pt idx="1679">
                  <c:v>-2.48E-3</c:v>
                </c:pt>
                <c:pt idx="1680">
                  <c:v>8.2799999999999992E-3</c:v>
                </c:pt>
                <c:pt idx="1681">
                  <c:v>7.1999999999999998E-3</c:v>
                </c:pt>
                <c:pt idx="1682">
                  <c:v>0.11375999999999999</c:v>
                </c:pt>
                <c:pt idx="1683">
                  <c:v>0.30504000000000003</c:v>
                </c:pt>
                <c:pt idx="1684">
                  <c:v>0.60128000000000004</c:v>
                </c:pt>
                <c:pt idx="1685">
                  <c:v>1.2736799999999999</c:v>
                </c:pt>
                <c:pt idx="1686">
                  <c:v>2.1384799999999999</c:v>
                </c:pt>
                <c:pt idx="1687">
                  <c:v>3.21048</c:v>
                </c:pt>
                <c:pt idx="1688">
                  <c:v>4.0474399999999999</c:v>
                </c:pt>
                <c:pt idx="1689">
                  <c:v>5.9709199999999996</c:v>
                </c:pt>
                <c:pt idx="1690">
                  <c:v>6.9596399999999994</c:v>
                </c:pt>
                <c:pt idx="1691">
                  <c:v>8.2883600000000008</c:v>
                </c:pt>
                <c:pt idx="1692">
                  <c:v>9.3545199999999991</c:v>
                </c:pt>
                <c:pt idx="1693">
                  <c:v>10.21664</c:v>
                </c:pt>
                <c:pt idx="1694">
                  <c:v>10.8802</c:v>
                </c:pt>
                <c:pt idx="1695">
                  <c:v>11.31264</c:v>
                </c:pt>
                <c:pt idx="1696">
                  <c:v>11.526999999999999</c:v>
                </c:pt>
                <c:pt idx="1697">
                  <c:v>11.5526</c:v>
                </c:pt>
                <c:pt idx="1698">
                  <c:v>11.548960000000001</c:v>
                </c:pt>
                <c:pt idx="1699">
                  <c:v>11.5466</c:v>
                </c:pt>
                <c:pt idx="1700">
                  <c:v>11.537519999999999</c:v>
                </c:pt>
                <c:pt idx="1701">
                  <c:v>11.532160000000001</c:v>
                </c:pt>
                <c:pt idx="1702">
                  <c:v>11.532960000000001</c:v>
                </c:pt>
                <c:pt idx="1703">
                  <c:v>11.533519999999999</c:v>
                </c:pt>
                <c:pt idx="1704">
                  <c:v>11.538</c:v>
                </c:pt>
                <c:pt idx="1705">
                  <c:v>11.53716</c:v>
                </c:pt>
                <c:pt idx="1706">
                  <c:v>11.53556</c:v>
                </c:pt>
                <c:pt idx="1707">
                  <c:v>11.550520000000001</c:v>
                </c:pt>
                <c:pt idx="1708">
                  <c:v>11.560600000000001</c:v>
                </c:pt>
                <c:pt idx="1709">
                  <c:v>11.564360000000001</c:v>
                </c:pt>
                <c:pt idx="1710">
                  <c:v>11.561119999999999</c:v>
                </c:pt>
                <c:pt idx="1711">
                  <c:v>11.56072</c:v>
                </c:pt>
                <c:pt idx="1712">
                  <c:v>11.564</c:v>
                </c:pt>
                <c:pt idx="1713">
                  <c:v>11.57024</c:v>
                </c:pt>
                <c:pt idx="1714">
                  <c:v>11.563880000000001</c:v>
                </c:pt>
                <c:pt idx="1715">
                  <c:v>11.55536</c:v>
                </c:pt>
                <c:pt idx="1716">
                  <c:v>11.55</c:v>
                </c:pt>
                <c:pt idx="1717">
                  <c:v>11.55588</c:v>
                </c:pt>
                <c:pt idx="1718">
                  <c:v>11.55608</c:v>
                </c:pt>
                <c:pt idx="1719">
                  <c:v>11.558639999999999</c:v>
                </c:pt>
                <c:pt idx="1720">
                  <c:v>11.5618</c:v>
                </c:pt>
                <c:pt idx="1721">
                  <c:v>11.57104</c:v>
                </c:pt>
                <c:pt idx="1722">
                  <c:v>11.577360000000001</c:v>
                </c:pt>
                <c:pt idx="1723">
                  <c:v>11.55608</c:v>
                </c:pt>
                <c:pt idx="1724">
                  <c:v>11.21776</c:v>
                </c:pt>
                <c:pt idx="1725">
                  <c:v>10.699920000000001</c:v>
                </c:pt>
                <c:pt idx="1726">
                  <c:v>9.9713600000000007</c:v>
                </c:pt>
                <c:pt idx="1727">
                  <c:v>9.3208399999999987</c:v>
                </c:pt>
                <c:pt idx="1728">
                  <c:v>8.1686800000000002</c:v>
                </c:pt>
                <c:pt idx="1729">
                  <c:v>6.8130399999999991</c:v>
                </c:pt>
                <c:pt idx="1730">
                  <c:v>5.3196399999999997</c:v>
                </c:pt>
                <c:pt idx="1731">
                  <c:v>3.8934000000000002</c:v>
                </c:pt>
                <c:pt idx="1732">
                  <c:v>3.0538799999999999</c:v>
                </c:pt>
                <c:pt idx="1733">
                  <c:v>1.6696799999999998</c:v>
                </c:pt>
                <c:pt idx="1734">
                  <c:v>1.1684000000000001</c:v>
                </c:pt>
                <c:pt idx="1735">
                  <c:v>0.57079999999999997</c:v>
                </c:pt>
                <c:pt idx="1736">
                  <c:v>0.18587999999999999</c:v>
                </c:pt>
                <c:pt idx="1737">
                  <c:v>1.7639999999999999E-2</c:v>
                </c:pt>
                <c:pt idx="1738">
                  <c:v>-8.0000000000000004E-4</c:v>
                </c:pt>
                <c:pt idx="1739">
                  <c:v>7.7200000000000003E-3</c:v>
                </c:pt>
                <c:pt idx="1740">
                  <c:v>1.052E-2</c:v>
                </c:pt>
                <c:pt idx="1741">
                  <c:v>4.3200000000000001E-3</c:v>
                </c:pt>
                <c:pt idx="1742">
                  <c:v>6.5200000000000006E-3</c:v>
                </c:pt>
                <c:pt idx="1743">
                  <c:v>1.54E-2</c:v>
                </c:pt>
                <c:pt idx="1744">
                  <c:v>2.0199999999999999E-2</c:v>
                </c:pt>
                <c:pt idx="1745">
                  <c:v>8.4400000000000013E-3</c:v>
                </c:pt>
                <c:pt idx="1746">
                  <c:v>5.8799999999999998E-3</c:v>
                </c:pt>
                <c:pt idx="1747">
                  <c:v>5.64E-3</c:v>
                </c:pt>
                <c:pt idx="1748">
                  <c:v>7.4799999999999997E-3</c:v>
                </c:pt>
                <c:pt idx="1749">
                  <c:v>7.1200000000000005E-3</c:v>
                </c:pt>
                <c:pt idx="1750">
                  <c:v>1.2359999999999999E-2</c:v>
                </c:pt>
                <c:pt idx="1751">
                  <c:v>6.1200000000000004E-3</c:v>
                </c:pt>
                <c:pt idx="1752">
                  <c:v>1.436E-2</c:v>
                </c:pt>
                <c:pt idx="1753">
                  <c:v>2.0319999999999998E-2</c:v>
                </c:pt>
                <c:pt idx="1754">
                  <c:v>2.1680000000000001E-2</c:v>
                </c:pt>
                <c:pt idx="1755">
                  <c:v>1.8919999999999999E-2</c:v>
                </c:pt>
                <c:pt idx="1756">
                  <c:v>1.5359999999999999E-2</c:v>
                </c:pt>
                <c:pt idx="1757">
                  <c:v>7.92E-3</c:v>
                </c:pt>
                <c:pt idx="1758">
                  <c:v>1.1599999999999999E-2</c:v>
                </c:pt>
                <c:pt idx="1759">
                  <c:v>-0.17215999999999998</c:v>
                </c:pt>
                <c:pt idx="1760">
                  <c:v>-0.53832000000000002</c:v>
                </c:pt>
                <c:pt idx="1761">
                  <c:v>-1.1148799999999999</c:v>
                </c:pt>
                <c:pt idx="1762">
                  <c:v>-1.6132799999999998</c:v>
                </c:pt>
                <c:pt idx="1763">
                  <c:v>-2.6010800000000001</c:v>
                </c:pt>
                <c:pt idx="1764">
                  <c:v>-3.8087599999999999</c:v>
                </c:pt>
                <c:pt idx="1765">
                  <c:v>-4.7400400000000005</c:v>
                </c:pt>
                <c:pt idx="1766">
                  <c:v>-6.7123999999999997</c:v>
                </c:pt>
                <c:pt idx="1767">
                  <c:v>-7.7198000000000002</c:v>
                </c:pt>
                <c:pt idx="1768">
                  <c:v>-9.7785200000000003</c:v>
                </c:pt>
                <c:pt idx="1769">
                  <c:v>-10.820600000000001</c:v>
                </c:pt>
                <c:pt idx="1770">
                  <c:v>-12.42028</c:v>
                </c:pt>
                <c:pt idx="1771">
                  <c:v>-13.916279999999999</c:v>
                </c:pt>
                <c:pt idx="1772">
                  <c:v>-15.190239999999999</c:v>
                </c:pt>
                <c:pt idx="1773">
                  <c:v>-16.2348</c:v>
                </c:pt>
                <c:pt idx="1774">
                  <c:v>-16.81392</c:v>
                </c:pt>
                <c:pt idx="1775">
                  <c:v>-17.475479999999997</c:v>
                </c:pt>
                <c:pt idx="1776">
                  <c:v>-17.9116</c:v>
                </c:pt>
                <c:pt idx="1777">
                  <c:v>-18.016960000000001</c:v>
                </c:pt>
                <c:pt idx="1778">
                  <c:v>-18.02872</c:v>
                </c:pt>
                <c:pt idx="1779">
                  <c:v>-18.034040000000001</c:v>
                </c:pt>
                <c:pt idx="1780">
                  <c:v>-18.029599999999999</c:v>
                </c:pt>
                <c:pt idx="1781">
                  <c:v>-17.841079999999998</c:v>
                </c:pt>
                <c:pt idx="1782">
                  <c:v>-17.397320000000001</c:v>
                </c:pt>
                <c:pt idx="1783">
                  <c:v>-16.719439999999999</c:v>
                </c:pt>
                <c:pt idx="1784">
                  <c:v>-16.088520000000003</c:v>
                </c:pt>
                <c:pt idx="1785">
                  <c:v>-14.95176</c:v>
                </c:pt>
                <c:pt idx="1786">
                  <c:v>-13.590079999999999</c:v>
                </c:pt>
                <c:pt idx="1787">
                  <c:v>-12.565</c:v>
                </c:pt>
                <c:pt idx="1788">
                  <c:v>-10.42512</c:v>
                </c:pt>
                <c:pt idx="1789">
                  <c:v>-8.8710399999999989</c:v>
                </c:pt>
                <c:pt idx="1790">
                  <c:v>-7.3514800000000005</c:v>
                </c:pt>
                <c:pt idx="1791">
                  <c:v>-6.3416800000000002</c:v>
                </c:pt>
                <c:pt idx="1792">
                  <c:v>-4.8633199999999999</c:v>
                </c:pt>
                <c:pt idx="1793">
                  <c:v>-3.5254800000000004</c:v>
                </c:pt>
                <c:pt idx="1794">
                  <c:v>-2.74804</c:v>
                </c:pt>
                <c:pt idx="1795">
                  <c:v>-1.7634400000000001</c:v>
                </c:pt>
                <c:pt idx="1796">
                  <c:v>-0.99396000000000007</c:v>
                </c:pt>
                <c:pt idx="1797">
                  <c:v>-0.41511999999999999</c:v>
                </c:pt>
                <c:pt idx="1798">
                  <c:v>-0.16492000000000001</c:v>
                </c:pt>
                <c:pt idx="1799">
                  <c:v>-1.9040000000000001E-2</c:v>
                </c:pt>
                <c:pt idx="1800">
                  <c:v>6.28E-3</c:v>
                </c:pt>
                <c:pt idx="1801">
                  <c:v>-1.64E-3</c:v>
                </c:pt>
                <c:pt idx="1802">
                  <c:v>4.6800000000000001E-3</c:v>
                </c:pt>
                <c:pt idx="1803">
                  <c:v>5.1200000000000004E-3</c:v>
                </c:pt>
                <c:pt idx="1804">
                  <c:v>-1.0400000000000001E-3</c:v>
                </c:pt>
                <c:pt idx="1805">
                  <c:v>-1.4999999999999999E-2</c:v>
                </c:pt>
                <c:pt idx="1806">
                  <c:v>-1.8880000000000001E-2</c:v>
                </c:pt>
                <c:pt idx="1807">
                  <c:v>-2.196E-2</c:v>
                </c:pt>
                <c:pt idx="1808">
                  <c:v>-9.0400000000000012E-3</c:v>
                </c:pt>
                <c:pt idx="1809">
                  <c:v>-1.268E-2</c:v>
                </c:pt>
                <c:pt idx="1810">
                  <c:v>-7.1999999999999998E-3</c:v>
                </c:pt>
                <c:pt idx="1811">
                  <c:v>-6.9599999999999992E-3</c:v>
                </c:pt>
                <c:pt idx="1812">
                  <c:v>8.8000000000000003E-4</c:v>
                </c:pt>
                <c:pt idx="1813">
                  <c:v>3.5999999999999999E-3</c:v>
                </c:pt>
                <c:pt idx="1814">
                  <c:v>1.3880000000000002E-2</c:v>
                </c:pt>
                <c:pt idx="1815">
                  <c:v>2.9199999999999999E-3</c:v>
                </c:pt>
                <c:pt idx="1816">
                  <c:v>2.5999999999999999E-3</c:v>
                </c:pt>
                <c:pt idx="1817">
                  <c:v>3.5600000000000002E-3</c:v>
                </c:pt>
                <c:pt idx="1818">
                  <c:v>3.8E-3</c:v>
                </c:pt>
                <c:pt idx="1819">
                  <c:v>8.3999999999999995E-3</c:v>
                </c:pt>
                <c:pt idx="1820">
                  <c:v>8.4400000000000013E-3</c:v>
                </c:pt>
                <c:pt idx="1821">
                  <c:v>2.3959999999999999E-2</c:v>
                </c:pt>
                <c:pt idx="1822">
                  <c:v>0.13104000000000002</c:v>
                </c:pt>
                <c:pt idx="1823">
                  <c:v>0.60836000000000001</c:v>
                </c:pt>
                <c:pt idx="1824">
                  <c:v>1.2056799999999999</c:v>
                </c:pt>
                <c:pt idx="1825">
                  <c:v>2.0122400000000003</c:v>
                </c:pt>
                <c:pt idx="1826">
                  <c:v>2.6626400000000001</c:v>
                </c:pt>
                <c:pt idx="1827">
                  <c:v>3.8954400000000002</c:v>
                </c:pt>
                <c:pt idx="1828">
                  <c:v>5.3323999999999998</c:v>
                </c:pt>
                <c:pt idx="1829">
                  <c:v>6.3209200000000001</c:v>
                </c:pt>
                <c:pt idx="1830">
                  <c:v>7.8235199999999994</c:v>
                </c:pt>
                <c:pt idx="1831">
                  <c:v>9.3673199999999994</c:v>
                </c:pt>
                <c:pt idx="1832">
                  <c:v>10.937799999999999</c:v>
                </c:pt>
                <c:pt idx="1833">
                  <c:v>11.999599999999999</c:v>
                </c:pt>
                <c:pt idx="1834">
                  <c:v>13.547239999999999</c:v>
                </c:pt>
                <c:pt idx="1835">
                  <c:v>14.88444</c:v>
                </c:pt>
                <c:pt idx="1836">
                  <c:v>15.99376</c:v>
                </c:pt>
                <c:pt idx="1837">
                  <c:v>16.87424</c:v>
                </c:pt>
                <c:pt idx="1838">
                  <c:v>17.50996</c:v>
                </c:pt>
                <c:pt idx="1839">
                  <c:v>17.907320000000002</c:v>
                </c:pt>
                <c:pt idx="1840">
                  <c:v>18.069679999999998</c:v>
                </c:pt>
                <c:pt idx="1841">
                  <c:v>18.06108</c:v>
                </c:pt>
                <c:pt idx="1842">
                  <c:v>18.049160000000001</c:v>
                </c:pt>
                <c:pt idx="1843">
                  <c:v>18.034839999999999</c:v>
                </c:pt>
                <c:pt idx="1844">
                  <c:v>18.022560000000002</c:v>
                </c:pt>
                <c:pt idx="1845">
                  <c:v>18.009520000000002</c:v>
                </c:pt>
                <c:pt idx="1846">
                  <c:v>17.788039999999999</c:v>
                </c:pt>
                <c:pt idx="1847">
                  <c:v>17.32048</c:v>
                </c:pt>
                <c:pt idx="1848">
                  <c:v>16.82732</c:v>
                </c:pt>
                <c:pt idx="1849">
                  <c:v>16.236879999999999</c:v>
                </c:pt>
                <c:pt idx="1850">
                  <c:v>15.15184</c:v>
                </c:pt>
                <c:pt idx="1851">
                  <c:v>13.85084</c:v>
                </c:pt>
                <c:pt idx="1852">
                  <c:v>12.318960000000001</c:v>
                </c:pt>
                <c:pt idx="1853">
                  <c:v>11.247199999999999</c:v>
                </c:pt>
                <c:pt idx="1854">
                  <c:v>9.1462399999999988</c:v>
                </c:pt>
                <c:pt idx="1855">
                  <c:v>8.6304400000000001</c:v>
                </c:pt>
                <c:pt idx="1856">
                  <c:v>6.612239999999999</c:v>
                </c:pt>
                <c:pt idx="1857">
                  <c:v>5.13964</c:v>
                </c:pt>
                <c:pt idx="1858">
                  <c:v>3.7435199999999997</c:v>
                </c:pt>
                <c:pt idx="1859">
                  <c:v>2.5609599999999997</c:v>
                </c:pt>
                <c:pt idx="1860">
                  <c:v>1.589</c:v>
                </c:pt>
                <c:pt idx="1861">
                  <c:v>0.83287999999999995</c:v>
                </c:pt>
                <c:pt idx="1862">
                  <c:v>0.62551999999999996</c:v>
                </c:pt>
                <c:pt idx="1863">
                  <c:v>0.12544</c:v>
                </c:pt>
                <c:pt idx="1864">
                  <c:v>9.5599999999999991E-3</c:v>
                </c:pt>
                <c:pt idx="1865">
                  <c:v>-1.1359999999999999E-2</c:v>
                </c:pt>
                <c:pt idx="1866">
                  <c:v>-1.204E-2</c:v>
                </c:pt>
                <c:pt idx="1867">
                  <c:v>-7.9600000000000001E-3</c:v>
                </c:pt>
                <c:pt idx="1868">
                  <c:v>-1.804E-2</c:v>
                </c:pt>
                <c:pt idx="1869">
                  <c:v>-1.9640000000000001E-2</c:v>
                </c:pt>
                <c:pt idx="1870">
                  <c:v>-2.0199999999999999E-2</c:v>
                </c:pt>
                <c:pt idx="1871">
                  <c:v>-2.5319999999999999E-2</c:v>
                </c:pt>
                <c:pt idx="1872">
                  <c:v>-3.8080000000000003E-2</c:v>
                </c:pt>
                <c:pt idx="1873">
                  <c:v>-4.8160000000000001E-2</c:v>
                </c:pt>
                <c:pt idx="1874">
                  <c:v>-4.6719999999999998E-2</c:v>
                </c:pt>
                <c:pt idx="1875">
                  <c:v>-3.424E-2</c:v>
                </c:pt>
                <c:pt idx="1876">
                  <c:v>-2.7199999999999998E-2</c:v>
                </c:pt>
                <c:pt idx="1877">
                  <c:v>-2.4E-2</c:v>
                </c:pt>
                <c:pt idx="1878">
                  <c:v>-1.8440000000000002E-2</c:v>
                </c:pt>
                <c:pt idx="1879">
                  <c:v>-5.7200000000000003E-3</c:v>
                </c:pt>
                <c:pt idx="1880">
                  <c:v>6.1600000000000005E-3</c:v>
                </c:pt>
                <c:pt idx="1881">
                  <c:v>-1.6000000000000001E-4</c:v>
                </c:pt>
                <c:pt idx="1882">
                  <c:v>-0.19267999999999999</c:v>
                </c:pt>
                <c:pt idx="1883">
                  <c:v>-0.43203999999999998</c:v>
                </c:pt>
                <c:pt idx="1884">
                  <c:v>-0.80403999999999998</c:v>
                </c:pt>
                <c:pt idx="1885">
                  <c:v>-1.8335999999999999</c:v>
                </c:pt>
                <c:pt idx="1886">
                  <c:v>-2.49152</c:v>
                </c:pt>
                <c:pt idx="1887">
                  <c:v>-3.6623199999999998</c:v>
                </c:pt>
                <c:pt idx="1888">
                  <c:v>-4.5589599999999999</c:v>
                </c:pt>
                <c:pt idx="1889">
                  <c:v>-6.5270000000000001</c:v>
                </c:pt>
                <c:pt idx="1890">
                  <c:v>-8.0332399999999993</c:v>
                </c:pt>
                <c:pt idx="1891">
                  <c:v>-9.0591200000000001</c:v>
                </c:pt>
                <c:pt idx="1892">
                  <c:v>-10.623200000000001</c:v>
                </c:pt>
                <c:pt idx="1893">
                  <c:v>-12.22688</c:v>
                </c:pt>
                <c:pt idx="1894">
                  <c:v>-13.85704</c:v>
                </c:pt>
                <c:pt idx="1895">
                  <c:v>-15.51244</c:v>
                </c:pt>
                <c:pt idx="1896">
                  <c:v>-17.192039999999999</c:v>
                </c:pt>
                <c:pt idx="1897">
                  <c:v>-18.336560000000002</c:v>
                </c:pt>
                <c:pt idx="1898">
                  <c:v>-20.023160000000001</c:v>
                </c:pt>
                <c:pt idx="1899">
                  <c:v>-21.509920000000001</c:v>
                </c:pt>
                <c:pt idx="1900">
                  <c:v>-22.755240000000001</c:v>
                </c:pt>
                <c:pt idx="1901">
                  <c:v>-23.762879999999999</c:v>
                </c:pt>
                <c:pt idx="1902">
                  <c:v>-24.4954</c:v>
                </c:pt>
                <c:pt idx="1903">
                  <c:v>-24.976760000000002</c:v>
                </c:pt>
                <c:pt idx="1904">
                  <c:v>-25.148599999999998</c:v>
                </c:pt>
                <c:pt idx="1905">
                  <c:v>-25.185279999999999</c:v>
                </c:pt>
                <c:pt idx="1906">
                  <c:v>-25.178720000000002</c:v>
                </c:pt>
                <c:pt idx="1907">
                  <c:v>-25.148440000000001</c:v>
                </c:pt>
                <c:pt idx="1908">
                  <c:v>-25.126560000000001</c:v>
                </c:pt>
                <c:pt idx="1909">
                  <c:v>-25.0914</c:v>
                </c:pt>
                <c:pt idx="1910">
                  <c:v>-25.082639999999998</c:v>
                </c:pt>
                <c:pt idx="1911">
                  <c:v>-25.071999999999999</c:v>
                </c:pt>
                <c:pt idx="1912">
                  <c:v>-25.07572</c:v>
                </c:pt>
                <c:pt idx="1913">
                  <c:v>-25.081120000000002</c:v>
                </c:pt>
                <c:pt idx="1914">
                  <c:v>-25.091639999999998</c:v>
                </c:pt>
                <c:pt idx="1915">
                  <c:v>-25.097239999999999</c:v>
                </c:pt>
                <c:pt idx="1916">
                  <c:v>-25.103839999999998</c:v>
                </c:pt>
                <c:pt idx="1917">
                  <c:v>-25.11684</c:v>
                </c:pt>
                <c:pt idx="1918">
                  <c:v>-25.1294</c:v>
                </c:pt>
                <c:pt idx="1919">
                  <c:v>-25.13316</c:v>
                </c:pt>
                <c:pt idx="1920">
                  <c:v>-25.117360000000001</c:v>
                </c:pt>
                <c:pt idx="1921">
                  <c:v>-25.116959999999999</c:v>
                </c:pt>
                <c:pt idx="1922">
                  <c:v>-25.114039999999999</c:v>
                </c:pt>
                <c:pt idx="1923">
                  <c:v>-25.10324</c:v>
                </c:pt>
                <c:pt idx="1924">
                  <c:v>-24.914960000000001</c:v>
                </c:pt>
                <c:pt idx="1925">
                  <c:v>-24.472079999999998</c:v>
                </c:pt>
                <c:pt idx="1926">
                  <c:v>-24.029120000000002</c:v>
                </c:pt>
                <c:pt idx="1927">
                  <c:v>-23.0916</c:v>
                </c:pt>
                <c:pt idx="1928">
                  <c:v>-21.91452</c:v>
                </c:pt>
                <c:pt idx="1929">
                  <c:v>-20.483840000000001</c:v>
                </c:pt>
                <c:pt idx="1930">
                  <c:v>-19.39612</c:v>
                </c:pt>
                <c:pt idx="1931">
                  <c:v>-17.100920000000002</c:v>
                </c:pt>
                <c:pt idx="1932">
                  <c:v>-15.97264</c:v>
                </c:pt>
                <c:pt idx="1933">
                  <c:v>-14.309079999999998</c:v>
                </c:pt>
                <c:pt idx="1934">
                  <c:v>-12.68004</c:v>
                </c:pt>
                <c:pt idx="1935">
                  <c:v>-11.07028</c:v>
                </c:pt>
                <c:pt idx="1936">
                  <c:v>-9.500119999999999</c:v>
                </c:pt>
                <c:pt idx="1937">
                  <c:v>-7.9657999999999998</c:v>
                </c:pt>
                <c:pt idx="1938">
                  <c:v>-6.44916</c:v>
                </c:pt>
                <c:pt idx="1939">
                  <c:v>-5.4651199999999998</c:v>
                </c:pt>
                <c:pt idx="1940">
                  <c:v>-4.0102000000000002</c:v>
                </c:pt>
                <c:pt idx="1941">
                  <c:v>-3.1953999999999998</c:v>
                </c:pt>
                <c:pt idx="1942">
                  <c:v>-2.1417999999999999</c:v>
                </c:pt>
                <c:pt idx="1943">
                  <c:v>-1.5616399999999999</c:v>
                </c:pt>
                <c:pt idx="1944">
                  <c:v>-0.67976000000000003</c:v>
                </c:pt>
                <c:pt idx="1945">
                  <c:v>-0.25664000000000003</c:v>
                </c:pt>
                <c:pt idx="1946">
                  <c:v>-3.9600000000000003E-2</c:v>
                </c:pt>
                <c:pt idx="1947">
                  <c:v>-1.728E-2</c:v>
                </c:pt>
                <c:pt idx="1948">
                  <c:v>-1.2359999999999999E-2</c:v>
                </c:pt>
                <c:pt idx="1949">
                  <c:v>-1.2919999999999999E-2</c:v>
                </c:pt>
                <c:pt idx="1950">
                  <c:v>-2.2919999999999999E-2</c:v>
                </c:pt>
                <c:pt idx="1951">
                  <c:v>-2.9000000000000001E-2</c:v>
                </c:pt>
                <c:pt idx="1952">
                  <c:v>-4.0639999999999996E-2</c:v>
                </c:pt>
                <c:pt idx="1953">
                  <c:v>-5.3039999999999997E-2</c:v>
                </c:pt>
                <c:pt idx="1954">
                  <c:v>-5.2479999999999999E-2</c:v>
                </c:pt>
                <c:pt idx="1955">
                  <c:v>-5.7320000000000003E-2</c:v>
                </c:pt>
                <c:pt idx="1956">
                  <c:v>-5.8520000000000003E-2</c:v>
                </c:pt>
                <c:pt idx="1957">
                  <c:v>-4.7560000000000005E-2</c:v>
                </c:pt>
                <c:pt idx="1958">
                  <c:v>-3.1879999999999999E-2</c:v>
                </c:pt>
                <c:pt idx="1959">
                  <c:v>-1.8919999999999999E-2</c:v>
                </c:pt>
                <c:pt idx="1960">
                  <c:v>8.3199999999999996E-2</c:v>
                </c:pt>
                <c:pt idx="1961">
                  <c:v>0.39476</c:v>
                </c:pt>
                <c:pt idx="1962">
                  <c:v>0.73299999999999998</c:v>
                </c:pt>
                <c:pt idx="1963">
                  <c:v>1.1833200000000001</c:v>
                </c:pt>
                <c:pt idx="1964">
                  <c:v>2.3540000000000001</c:v>
                </c:pt>
                <c:pt idx="1965">
                  <c:v>3.0796399999999999</c:v>
                </c:pt>
                <c:pt idx="1966">
                  <c:v>4.8177199999999996</c:v>
                </c:pt>
                <c:pt idx="1967">
                  <c:v>6.3005599999999999</c:v>
                </c:pt>
                <c:pt idx="1968">
                  <c:v>7.8008399999999991</c:v>
                </c:pt>
                <c:pt idx="1969">
                  <c:v>8.8342799999999997</c:v>
                </c:pt>
                <c:pt idx="1970">
                  <c:v>10.406039999999999</c:v>
                </c:pt>
                <c:pt idx="1971">
                  <c:v>12.005360000000001</c:v>
                </c:pt>
                <c:pt idx="1972">
                  <c:v>13.090119999999999</c:v>
                </c:pt>
                <c:pt idx="1973">
                  <c:v>15.3064</c:v>
                </c:pt>
                <c:pt idx="1974">
                  <c:v>16.428920000000002</c:v>
                </c:pt>
                <c:pt idx="1975">
                  <c:v>18.723760000000002</c:v>
                </c:pt>
                <c:pt idx="1976">
                  <c:v>19.85812</c:v>
                </c:pt>
                <c:pt idx="1977">
                  <c:v>20.8858</c:v>
                </c:pt>
                <c:pt idx="1978">
                  <c:v>21.799600000000002</c:v>
                </c:pt>
                <c:pt idx="1979">
                  <c:v>23.308800000000002</c:v>
                </c:pt>
                <c:pt idx="1980">
                  <c:v>24.14368</c:v>
                </c:pt>
                <c:pt idx="1981">
                  <c:v>24.731920000000002</c:v>
                </c:pt>
                <c:pt idx="1982">
                  <c:v>25.067720000000001</c:v>
                </c:pt>
                <c:pt idx="1983">
                  <c:v>25.160160000000001</c:v>
                </c:pt>
                <c:pt idx="1984">
                  <c:v>25.155239999999999</c:v>
                </c:pt>
                <c:pt idx="1985">
                  <c:v>25.15184</c:v>
                </c:pt>
                <c:pt idx="1986">
                  <c:v>25.156479999999998</c:v>
                </c:pt>
                <c:pt idx="1987">
                  <c:v>25.159520000000001</c:v>
                </c:pt>
                <c:pt idx="1988">
                  <c:v>25.16244</c:v>
                </c:pt>
                <c:pt idx="1989">
                  <c:v>25.15184</c:v>
                </c:pt>
                <c:pt idx="1990">
                  <c:v>25.138839999999998</c:v>
                </c:pt>
                <c:pt idx="1991">
                  <c:v>25.123439999999999</c:v>
                </c:pt>
                <c:pt idx="1992">
                  <c:v>25.116120000000002</c:v>
                </c:pt>
                <c:pt idx="1993">
                  <c:v>25.093</c:v>
                </c:pt>
                <c:pt idx="1994">
                  <c:v>25.085079999999998</c:v>
                </c:pt>
                <c:pt idx="1995">
                  <c:v>25.077639999999999</c:v>
                </c:pt>
                <c:pt idx="1996">
                  <c:v>25.08032</c:v>
                </c:pt>
                <c:pt idx="1997">
                  <c:v>25.087759999999999</c:v>
                </c:pt>
                <c:pt idx="1998">
                  <c:v>25.081320000000002</c:v>
                </c:pt>
                <c:pt idx="1999">
                  <c:v>25.09132</c:v>
                </c:pt>
                <c:pt idx="2000">
                  <c:v>25.10604</c:v>
                </c:pt>
                <c:pt idx="2001">
                  <c:v>25.115400000000001</c:v>
                </c:pt>
                <c:pt idx="2002">
                  <c:v>25.096039999999999</c:v>
                </c:pt>
                <c:pt idx="2003">
                  <c:v>24.8278</c:v>
                </c:pt>
                <c:pt idx="2004">
                  <c:v>24.292920000000002</c:v>
                </c:pt>
                <c:pt idx="2005">
                  <c:v>23.744440000000001</c:v>
                </c:pt>
                <c:pt idx="2006">
                  <c:v>22.715239999999998</c:v>
                </c:pt>
                <c:pt idx="2007">
                  <c:v>21.887599999999999</c:v>
                </c:pt>
                <c:pt idx="2008">
                  <c:v>19.934439999999999</c:v>
                </c:pt>
                <c:pt idx="2009">
                  <c:v>18.222000000000001</c:v>
                </c:pt>
                <c:pt idx="2010">
                  <c:v>16.51972</c:v>
                </c:pt>
                <c:pt idx="2011">
                  <c:v>14.844520000000001</c:v>
                </c:pt>
                <c:pt idx="2012">
                  <c:v>13.751720000000001</c:v>
                </c:pt>
                <c:pt idx="2013">
                  <c:v>12.141680000000001</c:v>
                </c:pt>
                <c:pt idx="2014">
                  <c:v>11.08732</c:v>
                </c:pt>
                <c:pt idx="2015">
                  <c:v>9.5179600000000004</c:v>
                </c:pt>
                <c:pt idx="2016">
                  <c:v>7.9809199999999993</c:v>
                </c:pt>
                <c:pt idx="2017">
                  <c:v>6.4572400000000005</c:v>
                </c:pt>
                <c:pt idx="2018">
                  <c:v>5.45852</c:v>
                </c:pt>
                <c:pt idx="2019">
                  <c:v>4.0205599999999997</c:v>
                </c:pt>
                <c:pt idx="2020">
                  <c:v>3.1981999999999999</c:v>
                </c:pt>
                <c:pt idx="2021">
                  <c:v>1.8432400000000002</c:v>
                </c:pt>
                <c:pt idx="2022">
                  <c:v>1.0696399999999999</c:v>
                </c:pt>
                <c:pt idx="2023">
                  <c:v>0.51212000000000002</c:v>
                </c:pt>
                <c:pt idx="2024">
                  <c:v>0.16375999999999999</c:v>
                </c:pt>
                <c:pt idx="2025">
                  <c:v>4.0799999999999994E-3</c:v>
                </c:pt>
                <c:pt idx="2026">
                  <c:v>-2.8399999999999996E-3</c:v>
                </c:pt>
                <c:pt idx="2027">
                  <c:v>-2.5999999999999999E-3</c:v>
                </c:pt>
                <c:pt idx="2028">
                  <c:v>6.1600000000000005E-3</c:v>
                </c:pt>
                <c:pt idx="2029">
                  <c:v>1.7159999999999998E-2</c:v>
                </c:pt>
                <c:pt idx="2030">
                  <c:v>9.4000000000000004E-3</c:v>
                </c:pt>
                <c:pt idx="2031">
                  <c:v>8.7599999999999987E-3</c:v>
                </c:pt>
                <c:pt idx="2032">
                  <c:v>8.6800000000000002E-3</c:v>
                </c:pt>
                <c:pt idx="2033">
                  <c:v>2.0080000000000001E-2</c:v>
                </c:pt>
                <c:pt idx="2034">
                  <c:v>2.1559999999999999E-2</c:v>
                </c:pt>
                <c:pt idx="2035">
                  <c:v>1.8080000000000002E-2</c:v>
                </c:pt>
                <c:pt idx="2036">
                  <c:v>4.0000000000000003E-5</c:v>
                </c:pt>
                <c:pt idx="2037">
                  <c:v>4.3200000000000001E-3</c:v>
                </c:pt>
                <c:pt idx="2038">
                  <c:v>1.1559999999999999E-2</c:v>
                </c:pt>
                <c:pt idx="2039">
                  <c:v>2.036E-2</c:v>
                </c:pt>
                <c:pt idx="2040">
                  <c:v>1.0879999999999999E-2</c:v>
                </c:pt>
                <c:pt idx="2041">
                  <c:v>1.052E-2</c:v>
                </c:pt>
                <c:pt idx="2042">
                  <c:v>7.6E-3</c:v>
                </c:pt>
                <c:pt idx="2043">
                  <c:v>1.26E-2</c:v>
                </c:pt>
                <c:pt idx="2044">
                  <c:v>1.3640000000000001E-2</c:v>
                </c:pt>
                <c:pt idx="2045">
                  <c:v>1.2320000000000001E-2</c:v>
                </c:pt>
                <c:pt idx="2046">
                  <c:v>5.4799999999999996E-3</c:v>
                </c:pt>
                <c:pt idx="2047">
                  <c:v>2.8399999999999996E-3</c:v>
                </c:pt>
                <c:pt idx="2048">
                  <c:v>-2.5600000000000002E-3</c:v>
                </c:pt>
                <c:pt idx="2049">
                  <c:v>-2.7999999999999998E-4</c:v>
                </c:pt>
                <c:pt idx="2050">
                  <c:v>6.4000000000000005E-4</c:v>
                </c:pt>
                <c:pt idx="2051">
                  <c:v>-3.6799999999999997E-3</c:v>
                </c:pt>
                <c:pt idx="2052">
                  <c:v>-6.4000000000000003E-3</c:v>
                </c:pt>
                <c:pt idx="2053">
                  <c:v>-5.5200000000000006E-3</c:v>
                </c:pt>
                <c:pt idx="2054">
                  <c:v>-1.3640000000000001E-2</c:v>
                </c:pt>
                <c:pt idx="2055">
                  <c:v>-5.0400000000000002E-3</c:v>
                </c:pt>
                <c:pt idx="2056">
                  <c:v>-5.1200000000000004E-3</c:v>
                </c:pt>
                <c:pt idx="2057">
                  <c:v>-1.3040000000000001E-2</c:v>
                </c:pt>
                <c:pt idx="2058">
                  <c:v>-1.18E-2</c:v>
                </c:pt>
                <c:pt idx="2059">
                  <c:v>-2.496E-2</c:v>
                </c:pt>
                <c:pt idx="2060">
                  <c:v>-2.8119999999999999E-2</c:v>
                </c:pt>
                <c:pt idx="2061">
                  <c:v>-3.3520000000000001E-2</c:v>
                </c:pt>
                <c:pt idx="2062">
                  <c:v>-3.9359999999999999E-2</c:v>
                </c:pt>
                <c:pt idx="2063">
                  <c:v>-4.7919999999999997E-2</c:v>
                </c:pt>
                <c:pt idx="2064">
                  <c:v>-2.7280000000000002E-2</c:v>
                </c:pt>
                <c:pt idx="2065">
                  <c:v>-0.01</c:v>
                </c:pt>
                <c:pt idx="2066">
                  <c:v>-2.0000000000000001E-4</c:v>
                </c:pt>
                <c:pt idx="2067">
                  <c:v>3.9199999999999999E-3</c:v>
                </c:pt>
                <c:pt idx="2068">
                  <c:v>1.3680000000000001E-2</c:v>
                </c:pt>
                <c:pt idx="2069">
                  <c:v>1.6559999999999998E-2</c:v>
                </c:pt>
                <c:pt idx="2070">
                  <c:v>2.0119999999999999E-2</c:v>
                </c:pt>
                <c:pt idx="2071">
                  <c:v>1.04E-2</c:v>
                </c:pt>
                <c:pt idx="2072">
                  <c:v>-4.3200000000000001E-3</c:v>
                </c:pt>
                <c:pt idx="2073">
                  <c:v>-1.272E-2</c:v>
                </c:pt>
                <c:pt idx="2074">
                  <c:v>8.0000000000000007E-5</c:v>
                </c:pt>
                <c:pt idx="2075">
                  <c:v>-4.5599999999999998E-3</c:v>
                </c:pt>
                <c:pt idx="2076">
                  <c:v>5.1200000000000004E-3</c:v>
                </c:pt>
                <c:pt idx="2077">
                  <c:v>6.0400000000000002E-3</c:v>
                </c:pt>
                <c:pt idx="2078">
                  <c:v>9.1999999999999998E-3</c:v>
                </c:pt>
                <c:pt idx="2079">
                  <c:v>1.18E-2</c:v>
                </c:pt>
                <c:pt idx="2080">
                  <c:v>1.728E-2</c:v>
                </c:pt>
                <c:pt idx="2081">
                  <c:v>7.3200000000000001E-3</c:v>
                </c:pt>
                <c:pt idx="2082">
                  <c:v>9.92E-3</c:v>
                </c:pt>
                <c:pt idx="2083">
                  <c:v>3.5999999999999999E-3</c:v>
                </c:pt>
                <c:pt idx="2084">
                  <c:v>7.7999999999999996E-3</c:v>
                </c:pt>
                <c:pt idx="2085">
                  <c:v>9.640000000000001E-3</c:v>
                </c:pt>
                <c:pt idx="2086">
                  <c:v>1.0999999999999999E-2</c:v>
                </c:pt>
                <c:pt idx="2087">
                  <c:v>1.0959999999999999E-2</c:v>
                </c:pt>
                <c:pt idx="2088">
                  <c:v>2.8E-3</c:v>
                </c:pt>
                <c:pt idx="2089">
                  <c:v>6.0400000000000002E-3</c:v>
                </c:pt>
                <c:pt idx="2090">
                  <c:v>5.3600000000000002E-3</c:v>
                </c:pt>
                <c:pt idx="2091">
                  <c:v>-5.4000000000000003E-3</c:v>
                </c:pt>
                <c:pt idx="2092">
                  <c:v>-1.2320000000000001E-2</c:v>
                </c:pt>
                <c:pt idx="2093">
                  <c:v>-0.1022</c:v>
                </c:pt>
                <c:pt idx="2094">
                  <c:v>-0.38563999999999998</c:v>
                </c:pt>
                <c:pt idx="2095">
                  <c:v>-0.69247999999999998</c:v>
                </c:pt>
                <c:pt idx="2096">
                  <c:v>-1.5804400000000001</c:v>
                </c:pt>
                <c:pt idx="2097">
                  <c:v>-2.165</c:v>
                </c:pt>
                <c:pt idx="2098">
                  <c:v>-3.2763200000000001</c:v>
                </c:pt>
                <c:pt idx="2099">
                  <c:v>-4.6089199999999995</c:v>
                </c:pt>
                <c:pt idx="2100">
                  <c:v>-6.0888800000000005</c:v>
                </c:pt>
                <c:pt idx="2101">
                  <c:v>-7.5945199999999993</c:v>
                </c:pt>
                <c:pt idx="2102">
                  <c:v>-9.1224000000000007</c:v>
                </c:pt>
                <c:pt idx="2103">
                  <c:v>-10.673160000000001</c:v>
                </c:pt>
                <c:pt idx="2104">
                  <c:v>-11.730360000000001</c:v>
                </c:pt>
                <c:pt idx="2105">
                  <c:v>-13.350160000000001</c:v>
                </c:pt>
                <c:pt idx="2106">
                  <c:v>-13.901160000000001</c:v>
                </c:pt>
                <c:pt idx="2107">
                  <c:v>-16.149520000000003</c:v>
                </c:pt>
                <c:pt idx="2108">
                  <c:v>-17.281760000000002</c:v>
                </c:pt>
                <c:pt idx="2109">
                  <c:v>-19.60492</c:v>
                </c:pt>
                <c:pt idx="2110">
                  <c:v>-21.194679999999998</c:v>
                </c:pt>
                <c:pt idx="2111">
                  <c:v>-22.55424</c:v>
                </c:pt>
                <c:pt idx="2112">
                  <c:v>-23.2744</c:v>
                </c:pt>
                <c:pt idx="2113">
                  <c:v>-24.140279999999997</c:v>
                </c:pt>
                <c:pt idx="2114">
                  <c:v>-24.746679999999998</c:v>
                </c:pt>
                <c:pt idx="2115">
                  <c:v>-25.008199999999999</c:v>
                </c:pt>
                <c:pt idx="2116">
                  <c:v>-25.15596</c:v>
                </c:pt>
                <c:pt idx="2117">
                  <c:v>-25.14772</c:v>
                </c:pt>
                <c:pt idx="2118">
                  <c:v>-25.137520000000002</c:v>
                </c:pt>
                <c:pt idx="2119">
                  <c:v>-25.13992</c:v>
                </c:pt>
                <c:pt idx="2120">
                  <c:v>-25.1402</c:v>
                </c:pt>
                <c:pt idx="2121">
                  <c:v>-25.1386</c:v>
                </c:pt>
                <c:pt idx="2122">
                  <c:v>-25.136800000000001</c:v>
                </c:pt>
                <c:pt idx="2123">
                  <c:v>-25.141920000000002</c:v>
                </c:pt>
                <c:pt idx="2124">
                  <c:v>-25.15136</c:v>
                </c:pt>
                <c:pt idx="2125">
                  <c:v>-25.162400000000002</c:v>
                </c:pt>
                <c:pt idx="2126">
                  <c:v>-25.16216</c:v>
                </c:pt>
                <c:pt idx="2127">
                  <c:v>-25.148</c:v>
                </c:pt>
                <c:pt idx="2128">
                  <c:v>-25.14696</c:v>
                </c:pt>
                <c:pt idx="2129">
                  <c:v>-25.138760000000001</c:v>
                </c:pt>
                <c:pt idx="2130">
                  <c:v>-25.12828</c:v>
                </c:pt>
                <c:pt idx="2131">
                  <c:v>-25.1142</c:v>
                </c:pt>
                <c:pt idx="2132">
                  <c:v>-25.101839999999999</c:v>
                </c:pt>
                <c:pt idx="2133">
                  <c:v>-25.104800000000001</c:v>
                </c:pt>
                <c:pt idx="2134">
                  <c:v>-25.136800000000001</c:v>
                </c:pt>
                <c:pt idx="2135">
                  <c:v>-25.127320000000001</c:v>
                </c:pt>
                <c:pt idx="2136">
                  <c:v>-25.133520000000001</c:v>
                </c:pt>
                <c:pt idx="2137">
                  <c:v>-25.1418</c:v>
                </c:pt>
                <c:pt idx="2138">
                  <c:v>-25.17</c:v>
                </c:pt>
                <c:pt idx="2139">
                  <c:v>-25.172999999999998</c:v>
                </c:pt>
                <c:pt idx="2140">
                  <c:v>-25.171559999999999</c:v>
                </c:pt>
                <c:pt idx="2141">
                  <c:v>-25.152439999999999</c:v>
                </c:pt>
                <c:pt idx="2142">
                  <c:v>-25.150560000000002</c:v>
                </c:pt>
                <c:pt idx="2143">
                  <c:v>-25.138639999999999</c:v>
                </c:pt>
                <c:pt idx="2144">
                  <c:v>-25.128160000000001</c:v>
                </c:pt>
                <c:pt idx="2145">
                  <c:v>-25.112960000000001</c:v>
                </c:pt>
                <c:pt idx="2146">
                  <c:v>-25.099320000000002</c:v>
                </c:pt>
                <c:pt idx="2147">
                  <c:v>-25.106720000000003</c:v>
                </c:pt>
                <c:pt idx="2148">
                  <c:v>-25.122879999999999</c:v>
                </c:pt>
                <c:pt idx="2149">
                  <c:v>-25.131439999999998</c:v>
                </c:pt>
                <c:pt idx="2150">
                  <c:v>-25.142399999999999</c:v>
                </c:pt>
                <c:pt idx="2151">
                  <c:v>-25.157320000000002</c:v>
                </c:pt>
                <c:pt idx="2152">
                  <c:v>-25.161920000000002</c:v>
                </c:pt>
                <c:pt idx="2153">
                  <c:v>-25.16412</c:v>
                </c:pt>
                <c:pt idx="2154">
                  <c:v>-25.155720000000002</c:v>
                </c:pt>
                <c:pt idx="2155">
                  <c:v>-25.136399999999998</c:v>
                </c:pt>
                <c:pt idx="2156">
                  <c:v>-25.153199999999998</c:v>
                </c:pt>
                <c:pt idx="2157">
                  <c:v>-25.13</c:v>
                </c:pt>
                <c:pt idx="2158">
                  <c:v>-25.090720000000001</c:v>
                </c:pt>
                <c:pt idx="2159">
                  <c:v>-25.076599999999999</c:v>
                </c:pt>
                <c:pt idx="2160">
                  <c:v>-25.073879999999999</c:v>
                </c:pt>
                <c:pt idx="2161">
                  <c:v>-25.061959999999999</c:v>
                </c:pt>
                <c:pt idx="2162">
                  <c:v>-25.079279999999997</c:v>
                </c:pt>
                <c:pt idx="2163">
                  <c:v>-25.07124</c:v>
                </c:pt>
                <c:pt idx="2164">
                  <c:v>-25.028279999999999</c:v>
                </c:pt>
                <c:pt idx="2165">
                  <c:v>-25.080079999999999</c:v>
                </c:pt>
                <c:pt idx="2166">
                  <c:v>-25.103360000000002</c:v>
                </c:pt>
                <c:pt idx="2167">
                  <c:v>-25.116120000000002</c:v>
                </c:pt>
                <c:pt idx="2168">
                  <c:v>-25.11984</c:v>
                </c:pt>
                <c:pt idx="2169">
                  <c:v>-25.11844</c:v>
                </c:pt>
                <c:pt idx="2170">
                  <c:v>-25.114920000000001</c:v>
                </c:pt>
                <c:pt idx="2171">
                  <c:v>-25.106279999999998</c:v>
                </c:pt>
                <c:pt idx="2172">
                  <c:v>-25.102399999999999</c:v>
                </c:pt>
                <c:pt idx="2173">
                  <c:v>-25.091160000000002</c:v>
                </c:pt>
                <c:pt idx="2174">
                  <c:v>-25.088279999999997</c:v>
                </c:pt>
                <c:pt idx="2175">
                  <c:v>-25.108239999999999</c:v>
                </c:pt>
                <c:pt idx="2176">
                  <c:v>-25.11852</c:v>
                </c:pt>
                <c:pt idx="2177">
                  <c:v>-25.118320000000001</c:v>
                </c:pt>
                <c:pt idx="2178">
                  <c:v>-25.12144</c:v>
                </c:pt>
                <c:pt idx="2179">
                  <c:v>-25.11392</c:v>
                </c:pt>
                <c:pt idx="2180">
                  <c:v>-25.123000000000001</c:v>
                </c:pt>
                <c:pt idx="2181">
                  <c:v>-25.13036</c:v>
                </c:pt>
                <c:pt idx="2182">
                  <c:v>-25.117239999999999</c:v>
                </c:pt>
                <c:pt idx="2183">
                  <c:v>-25.11176</c:v>
                </c:pt>
                <c:pt idx="2184">
                  <c:v>-25.086560000000002</c:v>
                </c:pt>
                <c:pt idx="2185">
                  <c:v>-25.078199999999999</c:v>
                </c:pt>
                <c:pt idx="2186">
                  <c:v>-25.058239999999998</c:v>
                </c:pt>
                <c:pt idx="2187">
                  <c:v>-25.059200000000001</c:v>
                </c:pt>
                <c:pt idx="2188">
                  <c:v>-25.137520000000002</c:v>
                </c:pt>
                <c:pt idx="2189">
                  <c:v>-25.236840000000001</c:v>
                </c:pt>
                <c:pt idx="2190">
                  <c:v>-25.295360000000002</c:v>
                </c:pt>
                <c:pt idx="2191">
                  <c:v>-25.389240000000001</c:v>
                </c:pt>
                <c:pt idx="2192">
                  <c:v>-25.454160000000002</c:v>
                </c:pt>
                <c:pt idx="2193">
                  <c:v>-25.597200000000001</c:v>
                </c:pt>
                <c:pt idx="2194">
                  <c:v>-25.662879999999998</c:v>
                </c:pt>
                <c:pt idx="2195">
                  <c:v>-25.640279999999997</c:v>
                </c:pt>
                <c:pt idx="2196">
                  <c:v>-25.59468</c:v>
                </c:pt>
                <c:pt idx="2197">
                  <c:v>-25.570360000000001</c:v>
                </c:pt>
                <c:pt idx="2198">
                  <c:v>-25.54588</c:v>
                </c:pt>
                <c:pt idx="2199">
                  <c:v>-25.53396</c:v>
                </c:pt>
                <c:pt idx="2200">
                  <c:v>-25.51756</c:v>
                </c:pt>
                <c:pt idx="2201">
                  <c:v>-25.508679999999998</c:v>
                </c:pt>
                <c:pt idx="2202">
                  <c:v>-25.557679999999998</c:v>
                </c:pt>
                <c:pt idx="2203">
                  <c:v>-25.604279999999999</c:v>
                </c:pt>
                <c:pt idx="2204">
                  <c:v>-25.643999999999998</c:v>
                </c:pt>
                <c:pt idx="2205">
                  <c:v>-25.667479999999998</c:v>
                </c:pt>
                <c:pt idx="2206">
                  <c:v>-25.712039999999998</c:v>
                </c:pt>
                <c:pt idx="2207">
                  <c:v>-25.735479999999999</c:v>
                </c:pt>
                <c:pt idx="2208">
                  <c:v>-25.74044</c:v>
                </c:pt>
                <c:pt idx="2209">
                  <c:v>-25.7502</c:v>
                </c:pt>
                <c:pt idx="2210">
                  <c:v>-25.777439999999999</c:v>
                </c:pt>
                <c:pt idx="2211">
                  <c:v>-25.79552</c:v>
                </c:pt>
                <c:pt idx="2212">
                  <c:v>-25.824000000000002</c:v>
                </c:pt>
                <c:pt idx="2213">
                  <c:v>-25.845199999999998</c:v>
                </c:pt>
                <c:pt idx="2214">
                  <c:v>-25.870720000000002</c:v>
                </c:pt>
                <c:pt idx="2215">
                  <c:v>-25.95608</c:v>
                </c:pt>
                <c:pt idx="2216">
                  <c:v>-25.992720000000002</c:v>
                </c:pt>
                <c:pt idx="2217">
                  <c:v>-25.991959999999999</c:v>
                </c:pt>
                <c:pt idx="2218">
                  <c:v>-26.01896</c:v>
                </c:pt>
                <c:pt idx="2219">
                  <c:v>-26.036999999999999</c:v>
                </c:pt>
                <c:pt idx="2220">
                  <c:v>-26.082320000000003</c:v>
                </c:pt>
                <c:pt idx="2221">
                  <c:v>-26.05996</c:v>
                </c:pt>
                <c:pt idx="2222">
                  <c:v>-26.071120000000001</c:v>
                </c:pt>
                <c:pt idx="2223">
                  <c:v>-26.046800000000001</c:v>
                </c:pt>
                <c:pt idx="2224">
                  <c:v>-26.06672</c:v>
                </c:pt>
                <c:pt idx="2225">
                  <c:v>-26.051400000000001</c:v>
                </c:pt>
                <c:pt idx="2226">
                  <c:v>-26.015279999999997</c:v>
                </c:pt>
                <c:pt idx="2227">
                  <c:v>-25.992799999999999</c:v>
                </c:pt>
                <c:pt idx="2228">
                  <c:v>-25.96144</c:v>
                </c:pt>
                <c:pt idx="2229">
                  <c:v>-25.936879999999999</c:v>
                </c:pt>
                <c:pt idx="2230">
                  <c:v>-25.943560000000002</c:v>
                </c:pt>
                <c:pt idx="2231">
                  <c:v>-25.928639999999998</c:v>
                </c:pt>
                <c:pt idx="2232">
                  <c:v>-25.928279999999997</c:v>
                </c:pt>
                <c:pt idx="2233">
                  <c:v>-25.94652</c:v>
                </c:pt>
                <c:pt idx="2234">
                  <c:v>-25.95768</c:v>
                </c:pt>
                <c:pt idx="2235">
                  <c:v>-25.9724</c:v>
                </c:pt>
                <c:pt idx="2236">
                  <c:v>-25.951360000000001</c:v>
                </c:pt>
                <c:pt idx="2237">
                  <c:v>-25.98676</c:v>
                </c:pt>
                <c:pt idx="2238">
                  <c:v>-25.95768</c:v>
                </c:pt>
                <c:pt idx="2239">
                  <c:v>-25.947240000000001</c:v>
                </c:pt>
                <c:pt idx="2240">
                  <c:v>-25.931760000000001</c:v>
                </c:pt>
                <c:pt idx="2241">
                  <c:v>-25.916799999999999</c:v>
                </c:pt>
                <c:pt idx="2242">
                  <c:v>-25.901759999999999</c:v>
                </c:pt>
                <c:pt idx="2243">
                  <c:v>-25.915320000000001</c:v>
                </c:pt>
                <c:pt idx="2244">
                  <c:v>-25.90136</c:v>
                </c:pt>
                <c:pt idx="2245">
                  <c:v>-25.905839999999998</c:v>
                </c:pt>
                <c:pt idx="2246">
                  <c:v>-25.93272</c:v>
                </c:pt>
                <c:pt idx="2247">
                  <c:v>-25.944040000000001</c:v>
                </c:pt>
                <c:pt idx="2248">
                  <c:v>-25.962879999999998</c:v>
                </c:pt>
                <c:pt idx="2249">
                  <c:v>-25.97832</c:v>
                </c:pt>
                <c:pt idx="2250">
                  <c:v>-25.990120000000001</c:v>
                </c:pt>
                <c:pt idx="2251">
                  <c:v>-25.9894</c:v>
                </c:pt>
                <c:pt idx="2252">
                  <c:v>-25.978720000000003</c:v>
                </c:pt>
                <c:pt idx="2253">
                  <c:v>-25.965720000000001</c:v>
                </c:pt>
                <c:pt idx="2254">
                  <c:v>-25.925799999999999</c:v>
                </c:pt>
                <c:pt idx="2255">
                  <c:v>-25.908279999999998</c:v>
                </c:pt>
                <c:pt idx="2256">
                  <c:v>-25.883120000000002</c:v>
                </c:pt>
                <c:pt idx="2257">
                  <c:v>-25.883520000000001</c:v>
                </c:pt>
                <c:pt idx="2258">
                  <c:v>-25.885159999999999</c:v>
                </c:pt>
                <c:pt idx="2259">
                  <c:v>-25.892879999999998</c:v>
                </c:pt>
                <c:pt idx="2260">
                  <c:v>-25.900879999999997</c:v>
                </c:pt>
                <c:pt idx="2261">
                  <c:v>-25.9084</c:v>
                </c:pt>
                <c:pt idx="2262">
                  <c:v>-25.918879999999998</c:v>
                </c:pt>
                <c:pt idx="2263">
                  <c:v>-25.934560000000001</c:v>
                </c:pt>
                <c:pt idx="2264">
                  <c:v>-25.92108</c:v>
                </c:pt>
                <c:pt idx="2265">
                  <c:v>-25.87632</c:v>
                </c:pt>
                <c:pt idx="2266">
                  <c:v>-25.786839999999998</c:v>
                </c:pt>
                <c:pt idx="2267">
                  <c:v>-25.68572</c:v>
                </c:pt>
                <c:pt idx="2268">
                  <c:v>-25.59404</c:v>
                </c:pt>
                <c:pt idx="2269">
                  <c:v>-25.481920000000002</c:v>
                </c:pt>
                <c:pt idx="2270">
                  <c:v>-25.226320000000001</c:v>
                </c:pt>
                <c:pt idx="2271">
                  <c:v>-25.027200000000001</c:v>
                </c:pt>
                <c:pt idx="2272">
                  <c:v>-24.897040000000001</c:v>
                </c:pt>
                <c:pt idx="2273">
                  <c:v>-24.771239999999999</c:v>
                </c:pt>
                <c:pt idx="2274">
                  <c:v>-24.538799999999998</c:v>
                </c:pt>
                <c:pt idx="2275">
                  <c:v>-24.319679999999998</c:v>
                </c:pt>
                <c:pt idx="2276">
                  <c:v>-24.210439999999998</c:v>
                </c:pt>
                <c:pt idx="2277">
                  <c:v>-24.03716</c:v>
                </c:pt>
                <c:pt idx="2278">
                  <c:v>-23.880879999999998</c:v>
                </c:pt>
                <c:pt idx="2279">
                  <c:v>-23.729240000000001</c:v>
                </c:pt>
                <c:pt idx="2280">
                  <c:v>-23.611520000000002</c:v>
                </c:pt>
                <c:pt idx="2281">
                  <c:v>-23.390920000000001</c:v>
                </c:pt>
                <c:pt idx="2282">
                  <c:v>-23.310279999999999</c:v>
                </c:pt>
                <c:pt idx="2283">
                  <c:v>-23.191800000000001</c:v>
                </c:pt>
                <c:pt idx="2284">
                  <c:v>-23.062639999999998</c:v>
                </c:pt>
                <c:pt idx="2285">
                  <c:v>-22.916640000000001</c:v>
                </c:pt>
                <c:pt idx="2286">
                  <c:v>-22.758760000000002</c:v>
                </c:pt>
                <c:pt idx="2287">
                  <c:v>-22.626439999999999</c:v>
                </c:pt>
                <c:pt idx="2288">
                  <c:v>0</c:v>
                </c:pt>
                <c:pt idx="2289">
                  <c:v>0</c:v>
                </c:pt>
                <c:pt idx="2290">
                  <c:v>0</c:v>
                </c:pt>
                <c:pt idx="2291">
                  <c:v>0</c:v>
                </c:pt>
                <c:pt idx="2292">
                  <c:v>-12.0998</c:v>
                </c:pt>
                <c:pt idx="2293">
                  <c:v>-15.37832</c:v>
                </c:pt>
                <c:pt idx="2294">
                  <c:v>-17.538</c:v>
                </c:pt>
                <c:pt idx="2295">
                  <c:v>-20.77684</c:v>
                </c:pt>
                <c:pt idx="2296">
                  <c:v>-21.817439999999998</c:v>
                </c:pt>
                <c:pt idx="2297">
                  <c:v>-21.698560000000001</c:v>
                </c:pt>
                <c:pt idx="2298">
                  <c:v>-21.627040000000001</c:v>
                </c:pt>
                <c:pt idx="2299">
                  <c:v>-21.513439999999999</c:v>
                </c:pt>
                <c:pt idx="2300">
                  <c:v>-21.458359999999999</c:v>
                </c:pt>
                <c:pt idx="2301">
                  <c:v>-21.335039999999999</c:v>
                </c:pt>
                <c:pt idx="2302">
                  <c:v>-21.237120000000001</c:v>
                </c:pt>
                <c:pt idx="2303">
                  <c:v>-21.17764</c:v>
                </c:pt>
                <c:pt idx="2304">
                  <c:v>-21.114160000000002</c:v>
                </c:pt>
                <c:pt idx="2305">
                  <c:v>-21.01972</c:v>
                </c:pt>
                <c:pt idx="2306">
                  <c:v>-20.922279999999997</c:v>
                </c:pt>
                <c:pt idx="2307">
                  <c:v>-20.86788</c:v>
                </c:pt>
                <c:pt idx="2308">
                  <c:v>-20.761479999999999</c:v>
                </c:pt>
                <c:pt idx="2309">
                  <c:v>-20.72308</c:v>
                </c:pt>
                <c:pt idx="2310">
                  <c:v>-20.659960000000002</c:v>
                </c:pt>
                <c:pt idx="2311">
                  <c:v>-20.592320000000001</c:v>
                </c:pt>
                <c:pt idx="2312">
                  <c:v>-20.558160000000001</c:v>
                </c:pt>
                <c:pt idx="2313">
                  <c:v>-20.53528</c:v>
                </c:pt>
                <c:pt idx="2314">
                  <c:v>-20.501520000000003</c:v>
                </c:pt>
                <c:pt idx="2315">
                  <c:v>-20.46048</c:v>
                </c:pt>
                <c:pt idx="2316">
                  <c:v>-20.41272</c:v>
                </c:pt>
                <c:pt idx="2317">
                  <c:v>-20.376479999999997</c:v>
                </c:pt>
                <c:pt idx="2318">
                  <c:v>-20.314320000000002</c:v>
                </c:pt>
                <c:pt idx="2319">
                  <c:v>-20.264240000000001</c:v>
                </c:pt>
                <c:pt idx="2320">
                  <c:v>-20.20684</c:v>
                </c:pt>
                <c:pt idx="2321">
                  <c:v>-20.086760000000002</c:v>
                </c:pt>
                <c:pt idx="2322">
                  <c:v>-20.021720000000002</c:v>
                </c:pt>
                <c:pt idx="2323">
                  <c:v>-19.964679999999998</c:v>
                </c:pt>
                <c:pt idx="2324">
                  <c:v>-19.948</c:v>
                </c:pt>
                <c:pt idx="2325">
                  <c:v>-19.9086</c:v>
                </c:pt>
                <c:pt idx="2326">
                  <c:v>-19.862279999999998</c:v>
                </c:pt>
                <c:pt idx="2327">
                  <c:v>-19.8264</c:v>
                </c:pt>
                <c:pt idx="2328">
                  <c:v>-19.803160000000002</c:v>
                </c:pt>
                <c:pt idx="2329">
                  <c:v>-19.8034</c:v>
                </c:pt>
                <c:pt idx="2330">
                  <c:v>-19.754279999999998</c:v>
                </c:pt>
                <c:pt idx="2331">
                  <c:v>-19.712120000000002</c:v>
                </c:pt>
                <c:pt idx="2332">
                  <c:v>-19.720120000000001</c:v>
                </c:pt>
                <c:pt idx="2333">
                  <c:v>-19.672840000000001</c:v>
                </c:pt>
                <c:pt idx="2334">
                  <c:v>-19.659679999999998</c:v>
                </c:pt>
                <c:pt idx="2335">
                  <c:v>-19.599599999999999</c:v>
                </c:pt>
                <c:pt idx="2336">
                  <c:v>-19.53396</c:v>
                </c:pt>
                <c:pt idx="2337">
                  <c:v>-19.488199999999999</c:v>
                </c:pt>
                <c:pt idx="2338">
                  <c:v>-19.421559999999999</c:v>
                </c:pt>
                <c:pt idx="2339">
                  <c:v>-19.36328</c:v>
                </c:pt>
                <c:pt idx="2340">
                  <c:v>-19.343720000000001</c:v>
                </c:pt>
                <c:pt idx="2341">
                  <c:v>-19.27384</c:v>
                </c:pt>
                <c:pt idx="2342">
                  <c:v>-19.260439999999999</c:v>
                </c:pt>
                <c:pt idx="2343">
                  <c:v>-19.214320000000001</c:v>
                </c:pt>
                <c:pt idx="2344">
                  <c:v>-19.189800000000002</c:v>
                </c:pt>
                <c:pt idx="2345">
                  <c:v>-19.1934</c:v>
                </c:pt>
                <c:pt idx="2346">
                  <c:v>-19.2012</c:v>
                </c:pt>
                <c:pt idx="2347">
                  <c:v>-19.161159999999999</c:v>
                </c:pt>
                <c:pt idx="2348">
                  <c:v>-19.098040000000001</c:v>
                </c:pt>
                <c:pt idx="2349">
                  <c:v>-19.058199999999999</c:v>
                </c:pt>
                <c:pt idx="2350">
                  <c:v>-19.008199999999999</c:v>
                </c:pt>
                <c:pt idx="2351">
                  <c:v>-18.939520000000002</c:v>
                </c:pt>
                <c:pt idx="2352">
                  <c:v>-18.87828</c:v>
                </c:pt>
                <c:pt idx="2353">
                  <c:v>-18.865560000000002</c:v>
                </c:pt>
                <c:pt idx="2354">
                  <c:v>-18.793199999999999</c:v>
                </c:pt>
                <c:pt idx="2355">
                  <c:v>-18.78464</c:v>
                </c:pt>
                <c:pt idx="2356">
                  <c:v>-18.76484</c:v>
                </c:pt>
                <c:pt idx="2357">
                  <c:v>-18.758879999999998</c:v>
                </c:pt>
                <c:pt idx="2358">
                  <c:v>-18.75196</c:v>
                </c:pt>
                <c:pt idx="2359">
                  <c:v>-18.73612</c:v>
                </c:pt>
                <c:pt idx="2360">
                  <c:v>-18.73076</c:v>
                </c:pt>
                <c:pt idx="2361">
                  <c:v>-18.720800000000001</c:v>
                </c:pt>
                <c:pt idx="2362">
                  <c:v>-18.702200000000001</c:v>
                </c:pt>
                <c:pt idx="2363">
                  <c:v>-18.660879999999999</c:v>
                </c:pt>
                <c:pt idx="2364">
                  <c:v>-18.644679999999997</c:v>
                </c:pt>
                <c:pt idx="2365">
                  <c:v>-18.617239999999999</c:v>
                </c:pt>
                <c:pt idx="2366">
                  <c:v>-18.578440000000001</c:v>
                </c:pt>
                <c:pt idx="2367">
                  <c:v>-18.568200000000001</c:v>
                </c:pt>
                <c:pt idx="2368">
                  <c:v>-18.55348</c:v>
                </c:pt>
                <c:pt idx="2369">
                  <c:v>-18.53124</c:v>
                </c:pt>
                <c:pt idx="2370">
                  <c:v>-18.502040000000001</c:v>
                </c:pt>
                <c:pt idx="2371">
                  <c:v>-18.481839999999998</c:v>
                </c:pt>
                <c:pt idx="2372">
                  <c:v>-18.474079999999997</c:v>
                </c:pt>
                <c:pt idx="2373">
                  <c:v>-18.475920000000002</c:v>
                </c:pt>
                <c:pt idx="2374">
                  <c:v>-18.483720000000002</c:v>
                </c:pt>
                <c:pt idx="2375">
                  <c:v>-18.467279999999999</c:v>
                </c:pt>
                <c:pt idx="2376">
                  <c:v>-18.419439999999998</c:v>
                </c:pt>
                <c:pt idx="2377">
                  <c:v>-18.403679999999998</c:v>
                </c:pt>
                <c:pt idx="2378">
                  <c:v>-18.374079999999999</c:v>
                </c:pt>
                <c:pt idx="2379">
                  <c:v>-18.32976</c:v>
                </c:pt>
                <c:pt idx="2380">
                  <c:v>-18.263960000000001</c:v>
                </c:pt>
                <c:pt idx="2381">
                  <c:v>-18.232279999999999</c:v>
                </c:pt>
                <c:pt idx="2382">
                  <c:v>-18.20364</c:v>
                </c:pt>
                <c:pt idx="2383">
                  <c:v>-18.20176</c:v>
                </c:pt>
                <c:pt idx="2384">
                  <c:v>-18.189039999999999</c:v>
                </c:pt>
                <c:pt idx="2385">
                  <c:v>-18.17868</c:v>
                </c:pt>
                <c:pt idx="2386">
                  <c:v>-18.158639999999998</c:v>
                </c:pt>
                <c:pt idx="2387">
                  <c:v>-18.191600000000001</c:v>
                </c:pt>
                <c:pt idx="2388">
                  <c:v>-18.181319999999999</c:v>
                </c:pt>
                <c:pt idx="2389">
                  <c:v>-18.152999999999999</c:v>
                </c:pt>
                <c:pt idx="2390">
                  <c:v>-18.16028</c:v>
                </c:pt>
                <c:pt idx="2391">
                  <c:v>-18.14508</c:v>
                </c:pt>
                <c:pt idx="2392">
                  <c:v>-18.128799999999998</c:v>
                </c:pt>
                <c:pt idx="2393">
                  <c:v>-18.119320000000002</c:v>
                </c:pt>
                <c:pt idx="2394">
                  <c:v>-18.068999999999999</c:v>
                </c:pt>
                <c:pt idx="2395">
                  <c:v>-18.05836</c:v>
                </c:pt>
                <c:pt idx="2396">
                  <c:v>-18.05668</c:v>
                </c:pt>
                <c:pt idx="2397">
                  <c:v>-18.015360000000001</c:v>
                </c:pt>
                <c:pt idx="2398">
                  <c:v>-17.975720000000003</c:v>
                </c:pt>
                <c:pt idx="2399">
                  <c:v>-17.96856</c:v>
                </c:pt>
                <c:pt idx="2400">
                  <c:v>-17.97804</c:v>
                </c:pt>
                <c:pt idx="2401">
                  <c:v>-17.988679999999999</c:v>
                </c:pt>
                <c:pt idx="2402">
                  <c:v>-17.940079999999998</c:v>
                </c:pt>
                <c:pt idx="2403">
                  <c:v>-17.92024</c:v>
                </c:pt>
                <c:pt idx="2404">
                  <c:v>-17.911999999999999</c:v>
                </c:pt>
                <c:pt idx="2405">
                  <c:v>-17.860320000000002</c:v>
                </c:pt>
                <c:pt idx="2406">
                  <c:v>-17.813079999999999</c:v>
                </c:pt>
                <c:pt idx="2407">
                  <c:v>-17.73028</c:v>
                </c:pt>
                <c:pt idx="2408">
                  <c:v>-17.711079999999999</c:v>
                </c:pt>
                <c:pt idx="2409">
                  <c:v>-17.687000000000001</c:v>
                </c:pt>
                <c:pt idx="2410">
                  <c:v>-17.701720000000002</c:v>
                </c:pt>
                <c:pt idx="2411">
                  <c:v>-17.68516</c:v>
                </c:pt>
                <c:pt idx="2412">
                  <c:v>-17.685639999999999</c:v>
                </c:pt>
                <c:pt idx="2413">
                  <c:v>-17.722239999999999</c:v>
                </c:pt>
                <c:pt idx="2414">
                  <c:v>-17.721440000000001</c:v>
                </c:pt>
                <c:pt idx="2415">
                  <c:v>-17.700279999999999</c:v>
                </c:pt>
                <c:pt idx="2416">
                  <c:v>-17.675320000000003</c:v>
                </c:pt>
                <c:pt idx="2417">
                  <c:v>-17.65748</c:v>
                </c:pt>
                <c:pt idx="2418">
                  <c:v>-17.634799999999998</c:v>
                </c:pt>
                <c:pt idx="2419">
                  <c:v>-17.613039999999998</c:v>
                </c:pt>
                <c:pt idx="2420">
                  <c:v>-17.570640000000001</c:v>
                </c:pt>
                <c:pt idx="2421">
                  <c:v>-17.555199999999999</c:v>
                </c:pt>
                <c:pt idx="2422">
                  <c:v>-17.556720000000002</c:v>
                </c:pt>
                <c:pt idx="2423">
                  <c:v>-17.576360000000001</c:v>
                </c:pt>
                <c:pt idx="2424">
                  <c:v>-17.56644</c:v>
                </c:pt>
                <c:pt idx="2425">
                  <c:v>-17.565999999999999</c:v>
                </c:pt>
                <c:pt idx="2426">
                  <c:v>-17.548999999999999</c:v>
                </c:pt>
                <c:pt idx="2427">
                  <c:v>-17.560919999999999</c:v>
                </c:pt>
                <c:pt idx="2428">
                  <c:v>-17.577639999999999</c:v>
                </c:pt>
                <c:pt idx="2429">
                  <c:v>-17.574839999999998</c:v>
                </c:pt>
                <c:pt idx="2430">
                  <c:v>-17.551279999999998</c:v>
                </c:pt>
                <c:pt idx="2431">
                  <c:v>-17.529039999999998</c:v>
                </c:pt>
                <c:pt idx="2432">
                  <c:v>-17.523160000000001</c:v>
                </c:pt>
                <c:pt idx="2433">
                  <c:v>-17.52272</c:v>
                </c:pt>
                <c:pt idx="2434">
                  <c:v>-17.480360000000001</c:v>
                </c:pt>
                <c:pt idx="2435">
                  <c:v>-17.441240000000001</c:v>
                </c:pt>
                <c:pt idx="2436">
                  <c:v>-17.436120000000003</c:v>
                </c:pt>
                <c:pt idx="2437">
                  <c:v>-17.445920000000001</c:v>
                </c:pt>
                <c:pt idx="2438">
                  <c:v>-17.459720000000001</c:v>
                </c:pt>
                <c:pt idx="2439">
                  <c:v>-17.471720000000001</c:v>
                </c:pt>
                <c:pt idx="2440">
                  <c:v>-17.489160000000002</c:v>
                </c:pt>
                <c:pt idx="2441">
                  <c:v>-17.519639999999999</c:v>
                </c:pt>
                <c:pt idx="2442">
                  <c:v>-17.531960000000002</c:v>
                </c:pt>
                <c:pt idx="2443">
                  <c:v>-17.55068</c:v>
                </c:pt>
                <c:pt idx="2444">
                  <c:v>-17.549240000000001</c:v>
                </c:pt>
                <c:pt idx="2445">
                  <c:v>-17.526320000000002</c:v>
                </c:pt>
                <c:pt idx="2446">
                  <c:v>-17.512079999999997</c:v>
                </c:pt>
                <c:pt idx="2447">
                  <c:v>-17.467479999999998</c:v>
                </c:pt>
                <c:pt idx="2448">
                  <c:v>-17.41544</c:v>
                </c:pt>
                <c:pt idx="2449">
                  <c:v>-17.38916</c:v>
                </c:pt>
                <c:pt idx="2450">
                  <c:v>-17.370520000000003</c:v>
                </c:pt>
                <c:pt idx="2451">
                  <c:v>-17.328600000000002</c:v>
                </c:pt>
                <c:pt idx="2452">
                  <c:v>-17.31944</c:v>
                </c:pt>
                <c:pt idx="2453">
                  <c:v>-17.321079999999998</c:v>
                </c:pt>
                <c:pt idx="2454">
                  <c:v>-17.309279999999998</c:v>
                </c:pt>
                <c:pt idx="2455">
                  <c:v>-17.320320000000002</c:v>
                </c:pt>
                <c:pt idx="2456">
                  <c:v>-17.314879999999999</c:v>
                </c:pt>
                <c:pt idx="2457">
                  <c:v>-17.29148</c:v>
                </c:pt>
                <c:pt idx="2458">
                  <c:v>-17.274760000000001</c:v>
                </c:pt>
                <c:pt idx="2459">
                  <c:v>-17.25224</c:v>
                </c:pt>
                <c:pt idx="2460">
                  <c:v>-17.225239999999999</c:v>
                </c:pt>
                <c:pt idx="2461">
                  <c:v>-17.20908</c:v>
                </c:pt>
                <c:pt idx="2462">
                  <c:v>-17.180720000000001</c:v>
                </c:pt>
                <c:pt idx="2463">
                  <c:v>-17.163120000000003</c:v>
                </c:pt>
                <c:pt idx="2464">
                  <c:v>-17.161960000000001</c:v>
                </c:pt>
                <c:pt idx="2465">
                  <c:v>-17.165520000000001</c:v>
                </c:pt>
                <c:pt idx="2466">
                  <c:v>-17.18244</c:v>
                </c:pt>
                <c:pt idx="2467">
                  <c:v>-17.1828</c:v>
                </c:pt>
                <c:pt idx="2468">
                  <c:v>-17.17304</c:v>
                </c:pt>
                <c:pt idx="2469">
                  <c:v>-17.18196</c:v>
                </c:pt>
                <c:pt idx="2470">
                  <c:v>-17.172920000000001</c:v>
                </c:pt>
                <c:pt idx="2471">
                  <c:v>-17.154320000000002</c:v>
                </c:pt>
                <c:pt idx="2472">
                  <c:v>-17.126360000000002</c:v>
                </c:pt>
                <c:pt idx="2473">
                  <c:v>-17.068200000000001</c:v>
                </c:pt>
                <c:pt idx="2474">
                  <c:v>-17.057120000000001</c:v>
                </c:pt>
                <c:pt idx="2475">
                  <c:v>-17.03444</c:v>
                </c:pt>
                <c:pt idx="2476">
                  <c:v>-17.017520000000001</c:v>
                </c:pt>
                <c:pt idx="2477">
                  <c:v>-17.008520000000001</c:v>
                </c:pt>
                <c:pt idx="2478">
                  <c:v>-17.01024</c:v>
                </c:pt>
                <c:pt idx="2479">
                  <c:v>-17.008760000000002</c:v>
                </c:pt>
                <c:pt idx="2480">
                  <c:v>-17.0168</c:v>
                </c:pt>
                <c:pt idx="2481">
                  <c:v>-17.024360000000001</c:v>
                </c:pt>
                <c:pt idx="2482">
                  <c:v>-17.03396</c:v>
                </c:pt>
                <c:pt idx="2483">
                  <c:v>-17.031879999999997</c:v>
                </c:pt>
                <c:pt idx="2484">
                  <c:v>-17.026479999999999</c:v>
                </c:pt>
                <c:pt idx="2485">
                  <c:v>-17.01632</c:v>
                </c:pt>
                <c:pt idx="2486">
                  <c:v>-16.98432</c:v>
                </c:pt>
                <c:pt idx="2487">
                  <c:v>-16.963999999999999</c:v>
                </c:pt>
                <c:pt idx="2488">
                  <c:v>-16.946159999999999</c:v>
                </c:pt>
                <c:pt idx="2489">
                  <c:v>-16.92464</c:v>
                </c:pt>
                <c:pt idx="2490">
                  <c:v>-16.901039999999998</c:v>
                </c:pt>
                <c:pt idx="2491">
                  <c:v>-16.88252</c:v>
                </c:pt>
                <c:pt idx="2492">
                  <c:v>-16.87716</c:v>
                </c:pt>
                <c:pt idx="2493">
                  <c:v>-16.873000000000001</c:v>
                </c:pt>
                <c:pt idx="2494">
                  <c:v>-16.86232</c:v>
                </c:pt>
                <c:pt idx="2495">
                  <c:v>-16.865120000000001</c:v>
                </c:pt>
                <c:pt idx="2496">
                  <c:v>-16.843599999999999</c:v>
                </c:pt>
                <c:pt idx="2497">
                  <c:v>-16.851760000000002</c:v>
                </c:pt>
                <c:pt idx="2498">
                  <c:v>-16.843239999999998</c:v>
                </c:pt>
                <c:pt idx="2499">
                  <c:v>-16.825399999999998</c:v>
                </c:pt>
                <c:pt idx="2500">
                  <c:v>-16.824000000000002</c:v>
                </c:pt>
                <c:pt idx="2501">
                  <c:v>-16.820959999999999</c:v>
                </c:pt>
                <c:pt idx="2502">
                  <c:v>-16.7804</c:v>
                </c:pt>
                <c:pt idx="2503">
                  <c:v>-16.792679999999997</c:v>
                </c:pt>
                <c:pt idx="2504">
                  <c:v>-16.778079999999999</c:v>
                </c:pt>
                <c:pt idx="2505">
                  <c:v>-16.806520000000003</c:v>
                </c:pt>
                <c:pt idx="2506">
                  <c:v>-16.79908</c:v>
                </c:pt>
                <c:pt idx="2507">
                  <c:v>-16.773520000000001</c:v>
                </c:pt>
                <c:pt idx="2508">
                  <c:v>-16.763439999999999</c:v>
                </c:pt>
                <c:pt idx="2509">
                  <c:v>-16.77196</c:v>
                </c:pt>
                <c:pt idx="2510">
                  <c:v>-16.775960000000001</c:v>
                </c:pt>
                <c:pt idx="2511">
                  <c:v>-16.785079999999997</c:v>
                </c:pt>
                <c:pt idx="2512">
                  <c:v>-16.737719999999999</c:v>
                </c:pt>
                <c:pt idx="2513">
                  <c:v>-16.721959999999999</c:v>
                </c:pt>
                <c:pt idx="2514">
                  <c:v>-16.709720000000001</c:v>
                </c:pt>
                <c:pt idx="2515">
                  <c:v>-16.706679999999999</c:v>
                </c:pt>
                <c:pt idx="2516">
                  <c:v>-16.706199999999999</c:v>
                </c:pt>
                <c:pt idx="2517">
                  <c:v>-16.68976</c:v>
                </c:pt>
                <c:pt idx="2518">
                  <c:v>-16.64744</c:v>
                </c:pt>
                <c:pt idx="2519">
                  <c:v>-16.65184</c:v>
                </c:pt>
                <c:pt idx="2520">
                  <c:v>-16.65204</c:v>
                </c:pt>
                <c:pt idx="2521">
                  <c:v>-16.6648</c:v>
                </c:pt>
                <c:pt idx="2522">
                  <c:v>-16.64236</c:v>
                </c:pt>
                <c:pt idx="2523">
                  <c:v>-16.624600000000001</c:v>
                </c:pt>
                <c:pt idx="2524">
                  <c:v>-16.633960000000002</c:v>
                </c:pt>
                <c:pt idx="2525">
                  <c:v>-16.65156</c:v>
                </c:pt>
                <c:pt idx="2526">
                  <c:v>-16.64452</c:v>
                </c:pt>
                <c:pt idx="2527">
                  <c:v>-16.638720000000003</c:v>
                </c:pt>
                <c:pt idx="2528">
                  <c:v>-16.633320000000001</c:v>
                </c:pt>
                <c:pt idx="2529">
                  <c:v>-16.620799999999999</c:v>
                </c:pt>
                <c:pt idx="2530">
                  <c:v>-16.614639999999998</c:v>
                </c:pt>
                <c:pt idx="2531">
                  <c:v>-16.596520000000002</c:v>
                </c:pt>
                <c:pt idx="2532">
                  <c:v>-16.578479999999999</c:v>
                </c:pt>
                <c:pt idx="2533">
                  <c:v>-16.576079999999997</c:v>
                </c:pt>
                <c:pt idx="2534">
                  <c:v>-16.567879999999999</c:v>
                </c:pt>
                <c:pt idx="2535">
                  <c:v>-16.558800000000002</c:v>
                </c:pt>
                <c:pt idx="2536">
                  <c:v>-16.598279999999999</c:v>
                </c:pt>
                <c:pt idx="2537">
                  <c:v>-16.66872</c:v>
                </c:pt>
                <c:pt idx="2538">
                  <c:v>-16.68852</c:v>
                </c:pt>
                <c:pt idx="2539">
                  <c:v>-16.721239999999998</c:v>
                </c:pt>
                <c:pt idx="2540">
                  <c:v>-16.750239999999998</c:v>
                </c:pt>
                <c:pt idx="2541">
                  <c:v>-16.757400000000001</c:v>
                </c:pt>
                <c:pt idx="2542">
                  <c:v>-16.783520000000003</c:v>
                </c:pt>
                <c:pt idx="2543">
                  <c:v>-16.792079999999999</c:v>
                </c:pt>
                <c:pt idx="2544">
                  <c:v>-16.75384</c:v>
                </c:pt>
                <c:pt idx="2545">
                  <c:v>-16.772200000000002</c:v>
                </c:pt>
                <c:pt idx="2546">
                  <c:v>-16.765160000000002</c:v>
                </c:pt>
                <c:pt idx="2547">
                  <c:v>-16.757239999999999</c:v>
                </c:pt>
                <c:pt idx="2548">
                  <c:v>-16.750800000000002</c:v>
                </c:pt>
                <c:pt idx="2549">
                  <c:v>-16.748760000000001</c:v>
                </c:pt>
                <c:pt idx="2550">
                  <c:v>-16.750920000000001</c:v>
                </c:pt>
                <c:pt idx="2551">
                  <c:v>-16.77176</c:v>
                </c:pt>
                <c:pt idx="2552">
                  <c:v>-16.749960000000002</c:v>
                </c:pt>
                <c:pt idx="2553">
                  <c:v>-16.746040000000001</c:v>
                </c:pt>
                <c:pt idx="2554">
                  <c:v>-16.730599999999999</c:v>
                </c:pt>
                <c:pt idx="2555">
                  <c:v>-16.702920000000002</c:v>
                </c:pt>
                <c:pt idx="2556">
                  <c:v>-16.682679999999998</c:v>
                </c:pt>
                <c:pt idx="2557">
                  <c:v>-16.641960000000001</c:v>
                </c:pt>
                <c:pt idx="2558">
                  <c:v>-16.618359999999999</c:v>
                </c:pt>
                <c:pt idx="2559">
                  <c:v>-16.61168</c:v>
                </c:pt>
                <c:pt idx="2560">
                  <c:v>-16.618600000000001</c:v>
                </c:pt>
                <c:pt idx="2561">
                  <c:v>-16.64404</c:v>
                </c:pt>
                <c:pt idx="2562">
                  <c:v>-16.659479999999999</c:v>
                </c:pt>
                <c:pt idx="2563">
                  <c:v>-16.68608</c:v>
                </c:pt>
                <c:pt idx="2564">
                  <c:v>-16.704999999999998</c:v>
                </c:pt>
                <c:pt idx="2565">
                  <c:v>-16.70496</c:v>
                </c:pt>
                <c:pt idx="2566">
                  <c:v>-16.721</c:v>
                </c:pt>
                <c:pt idx="2567">
                  <c:v>-16.709479999999999</c:v>
                </c:pt>
                <c:pt idx="2568">
                  <c:v>-16.681840000000001</c:v>
                </c:pt>
                <c:pt idx="2569">
                  <c:v>-16.662279999999999</c:v>
                </c:pt>
                <c:pt idx="2570">
                  <c:v>-16.426920000000003</c:v>
                </c:pt>
                <c:pt idx="2571">
                  <c:v>-15.951239999999999</c:v>
                </c:pt>
                <c:pt idx="2572">
                  <c:v>-15.238439999999999</c:v>
                </c:pt>
                <c:pt idx="2573">
                  <c:v>-14.62176</c:v>
                </c:pt>
                <c:pt idx="2574">
                  <c:v>-13.49244</c:v>
                </c:pt>
                <c:pt idx="2575">
                  <c:v>-12.10576</c:v>
                </c:pt>
                <c:pt idx="2576">
                  <c:v>-10.492599999999999</c:v>
                </c:pt>
                <c:pt idx="2577">
                  <c:v>-8.8734000000000002</c:v>
                </c:pt>
                <c:pt idx="2578">
                  <c:v>-7.2908800000000005</c:v>
                </c:pt>
                <c:pt idx="2579">
                  <c:v>-5.7489600000000003</c:v>
                </c:pt>
                <c:pt idx="2580">
                  <c:v>-4.2494399999999999</c:v>
                </c:pt>
                <c:pt idx="2581">
                  <c:v>-3.3769999999999998</c:v>
                </c:pt>
                <c:pt idx="2582">
                  <c:v>-2.6142799999999999</c:v>
                </c:pt>
                <c:pt idx="2583">
                  <c:v>-1.40564</c:v>
                </c:pt>
                <c:pt idx="2584">
                  <c:v>-0.74087999999999998</c:v>
                </c:pt>
                <c:pt idx="2585">
                  <c:v>-0.29664000000000001</c:v>
                </c:pt>
                <c:pt idx="2586">
                  <c:v>-6.6040000000000001E-2</c:v>
                </c:pt>
                <c:pt idx="2587">
                  <c:v>-1.0879999999999999E-2</c:v>
                </c:pt>
                <c:pt idx="2588">
                  <c:v>-6.4000000000000005E-4</c:v>
                </c:pt>
                <c:pt idx="2589">
                  <c:v>8.2799999999999992E-3</c:v>
                </c:pt>
                <c:pt idx="2590">
                  <c:v>1.9E-2</c:v>
                </c:pt>
                <c:pt idx="2591">
                  <c:v>1.256E-2</c:v>
                </c:pt>
                <c:pt idx="2592">
                  <c:v>3.0800000000000003E-3</c:v>
                </c:pt>
                <c:pt idx="2593">
                  <c:v>1.208E-2</c:v>
                </c:pt>
                <c:pt idx="2594">
                  <c:v>2.8119999999999999E-2</c:v>
                </c:pt>
                <c:pt idx="2595">
                  <c:v>2.52E-2</c:v>
                </c:pt>
                <c:pt idx="2596">
                  <c:v>1.2240000000000001E-2</c:v>
                </c:pt>
                <c:pt idx="2597">
                  <c:v>6.6400000000000009E-3</c:v>
                </c:pt>
                <c:pt idx="2598">
                  <c:v>7.559999999999999E-3</c:v>
                </c:pt>
                <c:pt idx="2599">
                  <c:v>1.0959999999999999E-2</c:v>
                </c:pt>
                <c:pt idx="2600">
                  <c:v>1.9480000000000001E-2</c:v>
                </c:pt>
                <c:pt idx="2601">
                  <c:v>1.4840000000000001E-2</c:v>
                </c:pt>
                <c:pt idx="2602">
                  <c:v>1.704E-2</c:v>
                </c:pt>
                <c:pt idx="2603">
                  <c:v>2.5360000000000001E-2</c:v>
                </c:pt>
                <c:pt idx="2604">
                  <c:v>3.4000000000000002E-2</c:v>
                </c:pt>
                <c:pt idx="2605">
                  <c:v>2.2800000000000001E-2</c:v>
                </c:pt>
                <c:pt idx="2606">
                  <c:v>3.2719999999999999E-2</c:v>
                </c:pt>
                <c:pt idx="2607">
                  <c:v>2.232E-2</c:v>
                </c:pt>
                <c:pt idx="2608">
                  <c:v>1.6000000000000001E-3</c:v>
                </c:pt>
                <c:pt idx="2609">
                  <c:v>-9.1599999999999997E-3</c:v>
                </c:pt>
                <c:pt idx="2610">
                  <c:v>-6.28E-3</c:v>
                </c:pt>
                <c:pt idx="2611">
                  <c:v>-8.1599999999999989E-3</c:v>
                </c:pt>
                <c:pt idx="2612">
                  <c:v>5.5999999999999995E-4</c:v>
                </c:pt>
                <c:pt idx="2613">
                  <c:v>4.6800000000000001E-3</c:v>
                </c:pt>
                <c:pt idx="2614">
                  <c:v>-1.72E-3</c:v>
                </c:pt>
                <c:pt idx="2615">
                  <c:v>1.72E-3</c:v>
                </c:pt>
                <c:pt idx="2616">
                  <c:v>1.3040000000000001E-2</c:v>
                </c:pt>
                <c:pt idx="2617">
                  <c:v>8.320000000000001E-3</c:v>
                </c:pt>
                <c:pt idx="2618">
                  <c:v>1.26E-2</c:v>
                </c:pt>
                <c:pt idx="2619">
                  <c:v>3.0599999999999999E-2</c:v>
                </c:pt>
                <c:pt idx="2620">
                  <c:v>1.5040000000000001E-2</c:v>
                </c:pt>
                <c:pt idx="2621">
                  <c:v>5.1200000000000004E-3</c:v>
                </c:pt>
                <c:pt idx="2622">
                  <c:v>2.18E-2</c:v>
                </c:pt>
                <c:pt idx="2623">
                  <c:v>1.7399999999999999E-2</c:v>
                </c:pt>
                <c:pt idx="2624">
                  <c:v>2.0119999999999999E-2</c:v>
                </c:pt>
                <c:pt idx="2625">
                  <c:v>1.376E-2</c:v>
                </c:pt>
                <c:pt idx="2626">
                  <c:v>-7.3599999999999994E-3</c:v>
                </c:pt>
                <c:pt idx="2627">
                  <c:v>-2.4400000000000002E-2</c:v>
                </c:pt>
                <c:pt idx="2628">
                  <c:v>-2.384E-2</c:v>
                </c:pt>
                <c:pt idx="2629">
                  <c:v>-4.0919999999999998E-2</c:v>
                </c:pt>
                <c:pt idx="2630">
                  <c:v>-3.5560000000000001E-2</c:v>
                </c:pt>
                <c:pt idx="2631">
                  <c:v>-2.512E-2</c:v>
                </c:pt>
                <c:pt idx="2632">
                  <c:v>-3.9600000000000003E-2</c:v>
                </c:pt>
                <c:pt idx="2633">
                  <c:v>-1.66E-2</c:v>
                </c:pt>
                <c:pt idx="2634">
                  <c:v>-1.0120000000000001E-2</c:v>
                </c:pt>
                <c:pt idx="2635">
                  <c:v>4.5200000000000006E-3</c:v>
                </c:pt>
                <c:pt idx="2636">
                  <c:v>8.4400000000000013E-3</c:v>
                </c:pt>
                <c:pt idx="2637">
                  <c:v>1.24E-3</c:v>
                </c:pt>
                <c:pt idx="2638">
                  <c:v>-8.6400000000000001E-3</c:v>
                </c:pt>
                <c:pt idx="2639">
                  <c:v>6.4799999999999996E-3</c:v>
                </c:pt>
                <c:pt idx="2640">
                  <c:v>-1.3280000000000002E-2</c:v>
                </c:pt>
                <c:pt idx="2641">
                  <c:v>-7.7999999999999996E-3</c:v>
                </c:pt>
                <c:pt idx="2642">
                  <c:v>-3.7200000000000002E-3</c:v>
                </c:pt>
                <c:pt idx="2643">
                  <c:v>-4.28E-3</c:v>
                </c:pt>
                <c:pt idx="2644">
                  <c:v>-1.052E-2</c:v>
                </c:pt>
                <c:pt idx="2645">
                  <c:v>-1.0879999999999999E-2</c:v>
                </c:pt>
                <c:pt idx="2646">
                  <c:v>-2.256E-2</c:v>
                </c:pt>
                <c:pt idx="2647">
                  <c:v>-1.5119999999999998E-2</c:v>
                </c:pt>
                <c:pt idx="2648">
                  <c:v>-1.6119999999999999E-2</c:v>
                </c:pt>
                <c:pt idx="2649">
                  <c:v>-2.6560000000000004E-2</c:v>
                </c:pt>
                <c:pt idx="2650">
                  <c:v>-2.3119999999999998E-2</c:v>
                </c:pt>
                <c:pt idx="2651">
                  <c:v>-3.2399999999999998E-3</c:v>
                </c:pt>
                <c:pt idx="2652">
                  <c:v>-5.4799999999999996E-3</c:v>
                </c:pt>
                <c:pt idx="2653">
                  <c:v>-5.5200000000000006E-3</c:v>
                </c:pt>
                <c:pt idx="2654">
                  <c:v>-5.8399999999999997E-3</c:v>
                </c:pt>
                <c:pt idx="2655">
                  <c:v>-1.0400000000000001E-3</c:v>
                </c:pt>
                <c:pt idx="2656">
                  <c:v>6.7999999999999994E-4</c:v>
                </c:pt>
                <c:pt idx="2657">
                  <c:v>4.5599999999999998E-3</c:v>
                </c:pt>
                <c:pt idx="2658">
                  <c:v>1.2800000000000001E-3</c:v>
                </c:pt>
                <c:pt idx="2659">
                  <c:v>1.72E-3</c:v>
                </c:pt>
                <c:pt idx="2660">
                  <c:v>1E-3</c:v>
                </c:pt>
                <c:pt idx="2661">
                  <c:v>2.0800000000000003E-3</c:v>
                </c:pt>
                <c:pt idx="2662">
                  <c:v>-1E-3</c:v>
                </c:pt>
                <c:pt idx="2663">
                  <c:v>-1.64E-3</c:v>
                </c:pt>
                <c:pt idx="2664">
                  <c:v>-1.38E-2</c:v>
                </c:pt>
                <c:pt idx="2665">
                  <c:v>-2.436E-2</c:v>
                </c:pt>
                <c:pt idx="2666">
                  <c:v>-1.2840000000000001E-2</c:v>
                </c:pt>
                <c:pt idx="2667">
                  <c:v>-2.1240000000000002E-2</c:v>
                </c:pt>
                <c:pt idx="2668">
                  <c:v>-2.196E-2</c:v>
                </c:pt>
                <c:pt idx="2669">
                  <c:v>-1.46E-2</c:v>
                </c:pt>
                <c:pt idx="2670">
                  <c:v>-2.1080000000000002E-2</c:v>
                </c:pt>
                <c:pt idx="2671">
                  <c:v>-4.1999999999999997E-3</c:v>
                </c:pt>
                <c:pt idx="2672">
                  <c:v>8.5599999999999999E-3</c:v>
                </c:pt>
                <c:pt idx="2673">
                  <c:v>5.8399999999999997E-3</c:v>
                </c:pt>
                <c:pt idx="2674">
                  <c:v>2.5600000000000002E-3</c:v>
                </c:pt>
                <c:pt idx="2675">
                  <c:v>-8.0800000000000004E-3</c:v>
                </c:pt>
                <c:pt idx="2676">
                  <c:v>3.2000000000000002E-3</c:v>
                </c:pt>
                <c:pt idx="2677">
                  <c:v>-2.5999999999999999E-3</c:v>
                </c:pt>
                <c:pt idx="2678">
                  <c:v>-6.1600000000000005E-3</c:v>
                </c:pt>
                <c:pt idx="2679">
                  <c:v>-1.1479999999999999E-2</c:v>
                </c:pt>
                <c:pt idx="2680">
                  <c:v>2E-3</c:v>
                </c:pt>
                <c:pt idx="2681">
                  <c:v>0</c:v>
                </c:pt>
                <c:pt idx="2682">
                  <c:v>1.5599999999999999E-2</c:v>
                </c:pt>
                <c:pt idx="2683">
                  <c:v>2.18E-2</c:v>
                </c:pt>
                <c:pt idx="2684">
                  <c:v>1.7680000000000001E-2</c:v>
                </c:pt>
                <c:pt idx="2685">
                  <c:v>1.9359999999999999E-2</c:v>
                </c:pt>
                <c:pt idx="2686">
                  <c:v>1.9640000000000001E-2</c:v>
                </c:pt>
                <c:pt idx="2687">
                  <c:v>-1.1679999999999999E-2</c:v>
                </c:pt>
                <c:pt idx="2688">
                  <c:v>-9.6799999999999994E-3</c:v>
                </c:pt>
                <c:pt idx="2689">
                  <c:v>1.0400000000000001E-3</c:v>
                </c:pt>
                <c:pt idx="2690">
                  <c:v>-2.3359999999999999E-2</c:v>
                </c:pt>
                <c:pt idx="2691">
                  <c:v>-2.6439999999999998E-2</c:v>
                </c:pt>
                <c:pt idx="2692">
                  <c:v>-2.036E-2</c:v>
                </c:pt>
                <c:pt idx="2693">
                  <c:v>-1.404E-2</c:v>
                </c:pt>
                <c:pt idx="2694">
                  <c:v>3.9199999999999999E-3</c:v>
                </c:pt>
                <c:pt idx="2695">
                  <c:v>0.01</c:v>
                </c:pt>
                <c:pt idx="2696">
                  <c:v>-6.6400000000000009E-3</c:v>
                </c:pt>
                <c:pt idx="2697">
                  <c:v>6.1200000000000004E-3</c:v>
                </c:pt>
                <c:pt idx="2698">
                  <c:v>1.3919999999999998E-2</c:v>
                </c:pt>
                <c:pt idx="2699">
                  <c:v>1.6799999999999999E-2</c:v>
                </c:pt>
                <c:pt idx="2700">
                  <c:v>2.5680000000000001E-2</c:v>
                </c:pt>
                <c:pt idx="2701">
                  <c:v>3.4439999999999998E-2</c:v>
                </c:pt>
                <c:pt idx="2702">
                  <c:v>1.4119999999999999E-2</c:v>
                </c:pt>
                <c:pt idx="2703">
                  <c:v>1.0840000000000001E-2</c:v>
                </c:pt>
                <c:pt idx="2704">
                  <c:v>3.628E-2</c:v>
                </c:pt>
                <c:pt idx="2705">
                  <c:v>3.7479999999999999E-2</c:v>
                </c:pt>
                <c:pt idx="2706">
                  <c:v>2.1680000000000001E-2</c:v>
                </c:pt>
                <c:pt idx="2707">
                  <c:v>8.879999999999999E-3</c:v>
                </c:pt>
                <c:pt idx="2708">
                  <c:v>4.5599999999999998E-3</c:v>
                </c:pt>
                <c:pt idx="2709">
                  <c:v>1.5359999999999999E-2</c:v>
                </c:pt>
                <c:pt idx="2710">
                  <c:v>2.2280000000000001E-2</c:v>
                </c:pt>
                <c:pt idx="2711">
                  <c:v>-2.0000000000000001E-4</c:v>
                </c:pt>
                <c:pt idx="2712">
                  <c:v>2.32E-3</c:v>
                </c:pt>
                <c:pt idx="2713">
                  <c:v>4.9199999999999999E-3</c:v>
                </c:pt>
                <c:pt idx="2714">
                  <c:v>7.1200000000000005E-3</c:v>
                </c:pt>
                <c:pt idx="2715">
                  <c:v>2.232E-2</c:v>
                </c:pt>
                <c:pt idx="2716">
                  <c:v>3.092E-2</c:v>
                </c:pt>
                <c:pt idx="2717">
                  <c:v>3.7239999999999995E-2</c:v>
                </c:pt>
                <c:pt idx="2718">
                  <c:v>4.9319999999999996E-2</c:v>
                </c:pt>
                <c:pt idx="2719">
                  <c:v>5.6599999999999998E-2</c:v>
                </c:pt>
                <c:pt idx="2720">
                  <c:v>5.6079999999999998E-2</c:v>
                </c:pt>
                <c:pt idx="2721">
                  <c:v>5.6479999999999995E-2</c:v>
                </c:pt>
                <c:pt idx="2722">
                  <c:v>4.3920000000000001E-2</c:v>
                </c:pt>
                <c:pt idx="2723">
                  <c:v>3.8439999999999995E-2</c:v>
                </c:pt>
                <c:pt idx="2724">
                  <c:v>3.3280000000000004E-2</c:v>
                </c:pt>
                <c:pt idx="2725">
                  <c:v>2.4160000000000001E-2</c:v>
                </c:pt>
                <c:pt idx="2726">
                  <c:v>1.4719999999999999E-2</c:v>
                </c:pt>
                <c:pt idx="2727">
                  <c:v>8.7599999999999987E-3</c:v>
                </c:pt>
                <c:pt idx="2728">
                  <c:v>8.6800000000000002E-3</c:v>
                </c:pt>
                <c:pt idx="2729">
                  <c:v>8.5599999999999999E-3</c:v>
                </c:pt>
                <c:pt idx="2730">
                  <c:v>9.1999999999999992E-4</c:v>
                </c:pt>
                <c:pt idx="2731">
                  <c:v>4.0000000000000002E-4</c:v>
                </c:pt>
                <c:pt idx="2732">
                  <c:v>2.3600000000000001E-3</c:v>
                </c:pt>
                <c:pt idx="2733">
                  <c:v>-1.1199999999999999E-3</c:v>
                </c:pt>
                <c:pt idx="2734">
                  <c:v>4.9199999999999999E-3</c:v>
                </c:pt>
                <c:pt idx="2735">
                  <c:v>-6.4000000000000005E-4</c:v>
                </c:pt>
                <c:pt idx="2736">
                  <c:v>1.6000000000000001E-3</c:v>
                </c:pt>
                <c:pt idx="2737">
                  <c:v>1.24E-3</c:v>
                </c:pt>
                <c:pt idx="2738">
                  <c:v>-1.1199999999999999E-3</c:v>
                </c:pt>
                <c:pt idx="2739">
                  <c:v>2.0000000000000001E-4</c:v>
                </c:pt>
                <c:pt idx="2740">
                  <c:v>7.3599999999999994E-3</c:v>
                </c:pt>
                <c:pt idx="2741">
                  <c:v>1.2320000000000001E-2</c:v>
                </c:pt>
                <c:pt idx="2742">
                  <c:v>7.0000000000000001E-3</c:v>
                </c:pt>
                <c:pt idx="2743">
                  <c:v>5.8799999999999998E-3</c:v>
                </c:pt>
                <c:pt idx="2744">
                  <c:v>1.788E-2</c:v>
                </c:pt>
                <c:pt idx="2745">
                  <c:v>1.376E-2</c:v>
                </c:pt>
                <c:pt idx="2746">
                  <c:v>1.5480000000000001E-2</c:v>
                </c:pt>
                <c:pt idx="2747">
                  <c:v>2.0559999999999998E-2</c:v>
                </c:pt>
                <c:pt idx="2748">
                  <c:v>6.8799999999999998E-3</c:v>
                </c:pt>
                <c:pt idx="2749">
                  <c:v>5.7200000000000003E-3</c:v>
                </c:pt>
                <c:pt idx="2750">
                  <c:v>9.1599999999999997E-3</c:v>
                </c:pt>
                <c:pt idx="2751">
                  <c:v>-4.4000000000000002E-4</c:v>
                </c:pt>
                <c:pt idx="2752">
                  <c:v>6.6E-3</c:v>
                </c:pt>
                <c:pt idx="2753">
                  <c:v>-3.7200000000000002E-3</c:v>
                </c:pt>
                <c:pt idx="2754">
                  <c:v>-1.12E-2</c:v>
                </c:pt>
                <c:pt idx="2755">
                  <c:v>-8.5199999999999998E-3</c:v>
                </c:pt>
                <c:pt idx="2756">
                  <c:v>-5.0000000000000001E-3</c:v>
                </c:pt>
                <c:pt idx="2757">
                  <c:v>-2.4399999999999999E-3</c:v>
                </c:pt>
                <c:pt idx="2758">
                  <c:v>-6.28E-3</c:v>
                </c:pt>
                <c:pt idx="2759">
                  <c:v>-1.7600000000000001E-3</c:v>
                </c:pt>
                <c:pt idx="2760">
                  <c:v>-5.5200000000000006E-3</c:v>
                </c:pt>
                <c:pt idx="2761">
                  <c:v>-5.3600000000000002E-3</c:v>
                </c:pt>
                <c:pt idx="2762">
                  <c:v>-8.5199999999999998E-3</c:v>
                </c:pt>
                <c:pt idx="2763">
                  <c:v>-5.4799999999999996E-3</c:v>
                </c:pt>
                <c:pt idx="2764">
                  <c:v>-7.4799999999999997E-3</c:v>
                </c:pt>
                <c:pt idx="2765">
                  <c:v>-1.3680000000000001E-2</c:v>
                </c:pt>
                <c:pt idx="2766">
                  <c:v>-8.2799999999999992E-3</c:v>
                </c:pt>
                <c:pt idx="2767">
                  <c:v>1.6000000000000001E-3</c:v>
                </c:pt>
                <c:pt idx="2768">
                  <c:v>-1.2240000000000001E-2</c:v>
                </c:pt>
                <c:pt idx="2769">
                  <c:v>-9.3200000000000002E-3</c:v>
                </c:pt>
                <c:pt idx="2770">
                  <c:v>-3.2000000000000003E-4</c:v>
                </c:pt>
                <c:pt idx="2771">
                  <c:v>-2.0800000000000003E-3</c:v>
                </c:pt>
                <c:pt idx="2772">
                  <c:v>-1.6000000000000001E-3</c:v>
                </c:pt>
                <c:pt idx="2773">
                  <c:v>3.1199999999999999E-3</c:v>
                </c:pt>
                <c:pt idx="2774">
                  <c:v>1.72E-3</c:v>
                </c:pt>
                <c:pt idx="2775">
                  <c:v>6.6400000000000009E-3</c:v>
                </c:pt>
                <c:pt idx="2776">
                  <c:v>8.7599999999999987E-3</c:v>
                </c:pt>
                <c:pt idx="2777">
                  <c:v>4.8799999999999998E-3</c:v>
                </c:pt>
                <c:pt idx="2778">
                  <c:v>4.1999999999999997E-3</c:v>
                </c:pt>
                <c:pt idx="2779">
                  <c:v>3.0000000000000001E-3</c:v>
                </c:pt>
                <c:pt idx="2780">
                  <c:v>1.2240000000000001E-2</c:v>
                </c:pt>
                <c:pt idx="2781">
                  <c:v>9.3200000000000002E-3</c:v>
                </c:pt>
                <c:pt idx="2782">
                  <c:v>3.4399999999999999E-3</c:v>
                </c:pt>
                <c:pt idx="2783">
                  <c:v>9.92E-3</c:v>
                </c:pt>
                <c:pt idx="2784">
                  <c:v>8.5599999999999999E-3</c:v>
                </c:pt>
                <c:pt idx="2785">
                  <c:v>5.3600000000000002E-3</c:v>
                </c:pt>
                <c:pt idx="2786">
                  <c:v>1.5280000000000002E-2</c:v>
                </c:pt>
                <c:pt idx="2787">
                  <c:v>-2.0800000000000003E-3</c:v>
                </c:pt>
                <c:pt idx="2788">
                  <c:v>-1.4519999999999998E-2</c:v>
                </c:pt>
                <c:pt idx="2789">
                  <c:v>-4.7999999999999996E-3</c:v>
                </c:pt>
                <c:pt idx="2790">
                  <c:v>-6.7200000000000003E-3</c:v>
                </c:pt>
                <c:pt idx="2791">
                  <c:v>-4.7999999999999996E-3</c:v>
                </c:pt>
                <c:pt idx="2792">
                  <c:v>-2.2440000000000002E-2</c:v>
                </c:pt>
                <c:pt idx="2793">
                  <c:v>-3.4319999999999996E-2</c:v>
                </c:pt>
                <c:pt idx="2794">
                  <c:v>-3.9480000000000001E-2</c:v>
                </c:pt>
                <c:pt idx="2795">
                  <c:v>-2.9839999999999998E-2</c:v>
                </c:pt>
                <c:pt idx="2796">
                  <c:v>-2.12E-2</c:v>
                </c:pt>
                <c:pt idx="2797">
                  <c:v>-2.792E-2</c:v>
                </c:pt>
                <c:pt idx="2798">
                  <c:v>-3.1919999999999997E-2</c:v>
                </c:pt>
                <c:pt idx="2799">
                  <c:v>-1.7919999999999998E-2</c:v>
                </c:pt>
                <c:pt idx="2800">
                  <c:v>2.5999999999999999E-3</c:v>
                </c:pt>
                <c:pt idx="2801">
                  <c:v>2.0919999999999998E-2</c:v>
                </c:pt>
                <c:pt idx="2802">
                  <c:v>2.6560000000000004E-2</c:v>
                </c:pt>
                <c:pt idx="2803">
                  <c:v>1.256E-2</c:v>
                </c:pt>
                <c:pt idx="2804">
                  <c:v>1.0959999999999999E-2</c:v>
                </c:pt>
                <c:pt idx="2805">
                  <c:v>2.9080000000000002E-2</c:v>
                </c:pt>
                <c:pt idx="2806">
                  <c:v>2.5919999999999999E-2</c:v>
                </c:pt>
                <c:pt idx="2807">
                  <c:v>1.124E-2</c:v>
                </c:pt>
                <c:pt idx="2808">
                  <c:v>1.9599999999999999E-3</c:v>
                </c:pt>
                <c:pt idx="2809">
                  <c:v>-1.2800000000000001E-3</c:v>
                </c:pt>
                <c:pt idx="2810">
                  <c:v>1.7080000000000001E-2</c:v>
                </c:pt>
                <c:pt idx="2811">
                  <c:v>1.9040000000000001E-2</c:v>
                </c:pt>
                <c:pt idx="2812">
                  <c:v>1.064E-2</c:v>
                </c:pt>
                <c:pt idx="2813">
                  <c:v>1.6119999999999999E-2</c:v>
                </c:pt>
                <c:pt idx="2814">
                  <c:v>1.3880000000000002E-2</c:v>
                </c:pt>
                <c:pt idx="2815">
                  <c:v>8.2799999999999992E-3</c:v>
                </c:pt>
                <c:pt idx="2816">
                  <c:v>5.2399999999999999E-3</c:v>
                </c:pt>
                <c:pt idx="2817">
                  <c:v>1.6000000000000001E-3</c:v>
                </c:pt>
                <c:pt idx="2818">
                  <c:v>-1.18E-2</c:v>
                </c:pt>
                <c:pt idx="2819">
                  <c:v>0</c:v>
                </c:pt>
                <c:pt idx="2820">
                  <c:v>2.4399999999999999E-3</c:v>
                </c:pt>
                <c:pt idx="2821">
                  <c:v>3.1199999999999999E-3</c:v>
                </c:pt>
                <c:pt idx="2822">
                  <c:v>1.584E-2</c:v>
                </c:pt>
                <c:pt idx="2823">
                  <c:v>6.6400000000000009E-3</c:v>
                </c:pt>
                <c:pt idx="2824">
                  <c:v>3.0000000000000001E-3</c:v>
                </c:pt>
                <c:pt idx="2825">
                  <c:v>1.24E-3</c:v>
                </c:pt>
                <c:pt idx="2826">
                  <c:v>5.3600000000000002E-3</c:v>
                </c:pt>
                <c:pt idx="2827">
                  <c:v>5.5200000000000006E-3</c:v>
                </c:pt>
                <c:pt idx="2828">
                  <c:v>4.5200000000000006E-3</c:v>
                </c:pt>
                <c:pt idx="2829">
                  <c:v>-1.6000000000000001E-4</c:v>
                </c:pt>
                <c:pt idx="2830">
                  <c:v>7.7200000000000003E-3</c:v>
                </c:pt>
                <c:pt idx="2831">
                  <c:v>4.5599999999999998E-3</c:v>
                </c:pt>
                <c:pt idx="2832">
                  <c:v>5.5200000000000006E-3</c:v>
                </c:pt>
                <c:pt idx="2833">
                  <c:v>1.8399999999999998E-3</c:v>
                </c:pt>
                <c:pt idx="2834">
                  <c:v>-3.4399999999999999E-3</c:v>
                </c:pt>
                <c:pt idx="2835">
                  <c:v>-9.4400000000000005E-3</c:v>
                </c:pt>
                <c:pt idx="2836">
                  <c:v>-1.0279999999999999E-2</c:v>
                </c:pt>
                <c:pt idx="2837">
                  <c:v>-1.1479999999999999E-2</c:v>
                </c:pt>
                <c:pt idx="2838">
                  <c:v>-3.0800000000000003E-3</c:v>
                </c:pt>
                <c:pt idx="2839">
                  <c:v>-4.0000000000000003E-5</c:v>
                </c:pt>
                <c:pt idx="2840">
                  <c:v>-2.7199999999999998E-3</c:v>
                </c:pt>
                <c:pt idx="2841">
                  <c:v>4.0000000000000002E-4</c:v>
                </c:pt>
                <c:pt idx="2842">
                  <c:v>5.0400000000000002E-3</c:v>
                </c:pt>
                <c:pt idx="2843">
                  <c:v>8.9999999999999993E-3</c:v>
                </c:pt>
                <c:pt idx="2844">
                  <c:v>7.0000000000000001E-3</c:v>
                </c:pt>
                <c:pt idx="2845">
                  <c:v>3.2000000000000003E-4</c:v>
                </c:pt>
                <c:pt idx="2846">
                  <c:v>6.3600000000000002E-3</c:v>
                </c:pt>
                <c:pt idx="2847">
                  <c:v>-2.0800000000000003E-3</c:v>
                </c:pt>
                <c:pt idx="2848">
                  <c:v>6.4000000000000005E-4</c:v>
                </c:pt>
                <c:pt idx="2849">
                  <c:v>-5.96E-3</c:v>
                </c:pt>
                <c:pt idx="2850">
                  <c:v>-5.4000000000000003E-3</c:v>
                </c:pt>
                <c:pt idx="2851">
                  <c:v>-1.8399999999999998E-3</c:v>
                </c:pt>
                <c:pt idx="2852">
                  <c:v>-1.16E-3</c:v>
                </c:pt>
                <c:pt idx="2853">
                  <c:v>-5.1200000000000004E-3</c:v>
                </c:pt>
                <c:pt idx="2854">
                  <c:v>1.7600000000000001E-3</c:v>
                </c:pt>
                <c:pt idx="2855">
                  <c:v>8.8000000000000003E-4</c:v>
                </c:pt>
                <c:pt idx="2856">
                  <c:v>7.3200000000000001E-3</c:v>
                </c:pt>
                <c:pt idx="2857">
                  <c:v>5.28E-3</c:v>
                </c:pt>
                <c:pt idx="2858">
                  <c:v>8.320000000000001E-3</c:v>
                </c:pt>
                <c:pt idx="2859">
                  <c:v>5.4799999999999996E-3</c:v>
                </c:pt>
                <c:pt idx="2860">
                  <c:v>8.3999999999999995E-3</c:v>
                </c:pt>
                <c:pt idx="2861">
                  <c:v>2E-3</c:v>
                </c:pt>
                <c:pt idx="2862">
                  <c:v>-2.9199999999999999E-3</c:v>
                </c:pt>
                <c:pt idx="2863">
                  <c:v>-1.172E-2</c:v>
                </c:pt>
                <c:pt idx="2864">
                  <c:v>-9.7999999999999997E-3</c:v>
                </c:pt>
                <c:pt idx="2865">
                  <c:v>-1.3559999999999999E-2</c:v>
                </c:pt>
                <c:pt idx="2866">
                  <c:v>-8.320000000000001E-3</c:v>
                </c:pt>
                <c:pt idx="2867">
                  <c:v>-1.54E-2</c:v>
                </c:pt>
                <c:pt idx="2868">
                  <c:v>-1.3519999999999999E-2</c:v>
                </c:pt>
                <c:pt idx="2869">
                  <c:v>-1.8319999999999999E-2</c:v>
                </c:pt>
                <c:pt idx="2870">
                  <c:v>-1.2919999999999999E-2</c:v>
                </c:pt>
                <c:pt idx="2871">
                  <c:v>-4.5599999999999998E-3</c:v>
                </c:pt>
                <c:pt idx="2872">
                  <c:v>-6.28E-3</c:v>
                </c:pt>
                <c:pt idx="2873">
                  <c:v>-1.2240000000000001E-2</c:v>
                </c:pt>
                <c:pt idx="2874">
                  <c:v>-1.4E-3</c:v>
                </c:pt>
                <c:pt idx="2875">
                  <c:v>6.6E-3</c:v>
                </c:pt>
                <c:pt idx="2876">
                  <c:v>1.4E-2</c:v>
                </c:pt>
                <c:pt idx="2877">
                  <c:v>1.1479999999999999E-2</c:v>
                </c:pt>
                <c:pt idx="2878">
                  <c:v>4.3200000000000001E-3</c:v>
                </c:pt>
                <c:pt idx="2879">
                  <c:v>1.2800000000000001E-2</c:v>
                </c:pt>
                <c:pt idx="2880">
                  <c:v>1.0120000000000001E-2</c:v>
                </c:pt>
                <c:pt idx="2881">
                  <c:v>1.5199999999999999E-3</c:v>
                </c:pt>
                <c:pt idx="2882">
                  <c:v>6.7999999999999994E-4</c:v>
                </c:pt>
                <c:pt idx="2883">
                  <c:v>-8.9999999999999993E-3</c:v>
                </c:pt>
                <c:pt idx="2884">
                  <c:v>-1.048E-2</c:v>
                </c:pt>
                <c:pt idx="2885">
                  <c:v>9.1999999999999992E-4</c:v>
                </c:pt>
                <c:pt idx="2886">
                  <c:v>-2.8E-3</c:v>
                </c:pt>
                <c:pt idx="2887">
                  <c:v>3.2000000000000003E-4</c:v>
                </c:pt>
                <c:pt idx="2888">
                  <c:v>0</c:v>
                </c:pt>
                <c:pt idx="2889">
                  <c:v>1.64E-3</c:v>
                </c:pt>
                <c:pt idx="2890">
                  <c:v>-8.3999999999999995E-3</c:v>
                </c:pt>
                <c:pt idx="2891">
                  <c:v>4.8799999999999998E-3</c:v>
                </c:pt>
                <c:pt idx="2892">
                  <c:v>8.879999999999999E-3</c:v>
                </c:pt>
                <c:pt idx="2893">
                  <c:v>9.6799999999999994E-3</c:v>
                </c:pt>
                <c:pt idx="2894">
                  <c:v>3.3600000000000001E-3</c:v>
                </c:pt>
                <c:pt idx="2895">
                  <c:v>6.9599999999999992E-3</c:v>
                </c:pt>
                <c:pt idx="2896">
                  <c:v>1.268E-2</c:v>
                </c:pt>
                <c:pt idx="2897">
                  <c:v>2.0319999999999998E-2</c:v>
                </c:pt>
                <c:pt idx="2898">
                  <c:v>2.64E-2</c:v>
                </c:pt>
                <c:pt idx="2899">
                  <c:v>2.8879999999999999E-2</c:v>
                </c:pt>
                <c:pt idx="2900">
                  <c:v>1.06E-2</c:v>
                </c:pt>
                <c:pt idx="2901">
                  <c:v>2.112E-2</c:v>
                </c:pt>
                <c:pt idx="2902">
                  <c:v>2.256E-2</c:v>
                </c:pt>
                <c:pt idx="2903">
                  <c:v>1.864E-2</c:v>
                </c:pt>
                <c:pt idx="2904">
                  <c:v>2.972E-2</c:v>
                </c:pt>
                <c:pt idx="2905">
                  <c:v>2.4279999999999999E-2</c:v>
                </c:pt>
                <c:pt idx="2906">
                  <c:v>4.4000000000000003E-3</c:v>
                </c:pt>
                <c:pt idx="2907">
                  <c:v>8.0800000000000004E-3</c:v>
                </c:pt>
                <c:pt idx="2908">
                  <c:v>-2E-3</c:v>
                </c:pt>
                <c:pt idx="2909">
                  <c:v>-1.184E-2</c:v>
                </c:pt>
                <c:pt idx="2910">
                  <c:v>-1.7919999999999998E-2</c:v>
                </c:pt>
                <c:pt idx="2911">
                  <c:v>-4.6640000000000001E-2</c:v>
                </c:pt>
                <c:pt idx="2912">
                  <c:v>-4.9639999999999997E-2</c:v>
                </c:pt>
                <c:pt idx="2913">
                  <c:v>-3.0239999999999996E-2</c:v>
                </c:pt>
                <c:pt idx="2914">
                  <c:v>-1.7919999999999998E-2</c:v>
                </c:pt>
                <c:pt idx="2915">
                  <c:v>-8.8000000000000003E-4</c:v>
                </c:pt>
                <c:pt idx="2916">
                  <c:v>7.7200000000000003E-3</c:v>
                </c:pt>
                <c:pt idx="2917">
                  <c:v>1.124E-2</c:v>
                </c:pt>
                <c:pt idx="2918">
                  <c:v>2.0240000000000001E-2</c:v>
                </c:pt>
                <c:pt idx="2919">
                  <c:v>2.0559999999999998E-2</c:v>
                </c:pt>
                <c:pt idx="2920">
                  <c:v>3.1320000000000001E-2</c:v>
                </c:pt>
                <c:pt idx="2921">
                  <c:v>3.9439999999999996E-2</c:v>
                </c:pt>
                <c:pt idx="2922">
                  <c:v>4.6600000000000003E-2</c:v>
                </c:pt>
                <c:pt idx="2923">
                  <c:v>3.3360000000000001E-2</c:v>
                </c:pt>
                <c:pt idx="2924">
                  <c:v>1.9959999999999999E-2</c:v>
                </c:pt>
                <c:pt idx="2925">
                  <c:v>3.0439999999999998E-2</c:v>
                </c:pt>
                <c:pt idx="2926">
                  <c:v>3.1399999999999997E-2</c:v>
                </c:pt>
                <c:pt idx="2927">
                  <c:v>1.804E-2</c:v>
                </c:pt>
                <c:pt idx="2928">
                  <c:v>1E-3</c:v>
                </c:pt>
                <c:pt idx="2929">
                  <c:v>-2.2759999999999999E-2</c:v>
                </c:pt>
                <c:pt idx="2930">
                  <c:v>-1.7680000000000001E-2</c:v>
                </c:pt>
                <c:pt idx="2931">
                  <c:v>-2E-3</c:v>
                </c:pt>
                <c:pt idx="2932">
                  <c:v>-8.5599999999999999E-3</c:v>
                </c:pt>
                <c:pt idx="2933">
                  <c:v>-7.3200000000000001E-3</c:v>
                </c:pt>
                <c:pt idx="2934">
                  <c:v>-3.96E-3</c:v>
                </c:pt>
                <c:pt idx="2935">
                  <c:v>3.2000000000000003E-4</c:v>
                </c:pt>
                <c:pt idx="2936">
                  <c:v>6.0000000000000001E-3</c:v>
                </c:pt>
                <c:pt idx="2937">
                  <c:v>5.1600000000000005E-3</c:v>
                </c:pt>
                <c:pt idx="2938">
                  <c:v>1.5199999999999999E-3</c:v>
                </c:pt>
                <c:pt idx="2939">
                  <c:v>1.26E-2</c:v>
                </c:pt>
                <c:pt idx="2940">
                  <c:v>1.576E-2</c:v>
                </c:pt>
                <c:pt idx="2941">
                  <c:v>6.5200000000000006E-3</c:v>
                </c:pt>
                <c:pt idx="2942">
                  <c:v>-3.3200000000000005E-3</c:v>
                </c:pt>
                <c:pt idx="2943">
                  <c:v>5.96E-3</c:v>
                </c:pt>
                <c:pt idx="2944">
                  <c:v>2.7199999999999998E-3</c:v>
                </c:pt>
                <c:pt idx="2945">
                  <c:v>3.2000000000000002E-3</c:v>
                </c:pt>
                <c:pt idx="2946">
                  <c:v>3.0000000000000001E-3</c:v>
                </c:pt>
                <c:pt idx="2947">
                  <c:v>8.2000000000000007E-3</c:v>
                </c:pt>
                <c:pt idx="2948">
                  <c:v>1.4999999999999999E-2</c:v>
                </c:pt>
                <c:pt idx="2949">
                  <c:v>9.0799999999999995E-3</c:v>
                </c:pt>
                <c:pt idx="2950">
                  <c:v>1.6119999999999999E-2</c:v>
                </c:pt>
                <c:pt idx="2951">
                  <c:v>6.8400000000000006E-3</c:v>
                </c:pt>
                <c:pt idx="2952">
                  <c:v>1.4480000000000002E-2</c:v>
                </c:pt>
                <c:pt idx="2953">
                  <c:v>0.01</c:v>
                </c:pt>
                <c:pt idx="2954">
                  <c:v>1.2959999999999999E-2</c:v>
                </c:pt>
                <c:pt idx="2955">
                  <c:v>-7.5999999999999993E-4</c:v>
                </c:pt>
                <c:pt idx="2956">
                  <c:v>9.0799999999999995E-3</c:v>
                </c:pt>
                <c:pt idx="2957">
                  <c:v>8.6800000000000002E-3</c:v>
                </c:pt>
                <c:pt idx="2958">
                  <c:v>3.7200000000000002E-3</c:v>
                </c:pt>
                <c:pt idx="2959">
                  <c:v>1.3080000000000001E-2</c:v>
                </c:pt>
                <c:pt idx="2960">
                  <c:v>1.1559999999999999E-2</c:v>
                </c:pt>
                <c:pt idx="2961">
                  <c:v>-2.0000000000000001E-4</c:v>
                </c:pt>
                <c:pt idx="2962">
                  <c:v>9.7599999999999996E-3</c:v>
                </c:pt>
                <c:pt idx="2963">
                  <c:v>2.96E-3</c:v>
                </c:pt>
                <c:pt idx="2964">
                  <c:v>-1.6000000000000001E-3</c:v>
                </c:pt>
                <c:pt idx="2965">
                  <c:v>-2.0800000000000003E-3</c:v>
                </c:pt>
                <c:pt idx="2966">
                  <c:v>-8.0800000000000004E-3</c:v>
                </c:pt>
                <c:pt idx="2967">
                  <c:v>-3.1199999999999999E-3</c:v>
                </c:pt>
                <c:pt idx="2968">
                  <c:v>7.2400000000000008E-3</c:v>
                </c:pt>
                <c:pt idx="2969">
                  <c:v>4.1999999999999997E-3</c:v>
                </c:pt>
                <c:pt idx="2970">
                  <c:v>8.879999999999999E-3</c:v>
                </c:pt>
                <c:pt idx="2971">
                  <c:v>-2.7999999999999998E-4</c:v>
                </c:pt>
                <c:pt idx="2972">
                  <c:v>5.8399999999999997E-3</c:v>
                </c:pt>
                <c:pt idx="2973">
                  <c:v>8.6800000000000002E-3</c:v>
                </c:pt>
                <c:pt idx="2974">
                  <c:v>4.1600000000000005E-3</c:v>
                </c:pt>
                <c:pt idx="2975">
                  <c:v>5.8399999999999997E-3</c:v>
                </c:pt>
                <c:pt idx="2976">
                  <c:v>-5.4799999999999996E-3</c:v>
                </c:pt>
                <c:pt idx="2977">
                  <c:v>2.4399999999999999E-3</c:v>
                </c:pt>
                <c:pt idx="2978">
                  <c:v>-9.7599999999999996E-3</c:v>
                </c:pt>
                <c:pt idx="2979">
                  <c:v>1.8800000000000002E-3</c:v>
                </c:pt>
                <c:pt idx="2980">
                  <c:v>7.0000000000000001E-3</c:v>
                </c:pt>
                <c:pt idx="2981">
                  <c:v>-1.0400000000000001E-3</c:v>
                </c:pt>
                <c:pt idx="2982">
                  <c:v>-2.6800000000000001E-3</c:v>
                </c:pt>
                <c:pt idx="2983">
                  <c:v>2.3600000000000001E-3</c:v>
                </c:pt>
                <c:pt idx="2984">
                  <c:v>-2.7999999999999998E-4</c:v>
                </c:pt>
                <c:pt idx="2985">
                  <c:v>4.0400000000000002E-3</c:v>
                </c:pt>
                <c:pt idx="2986">
                  <c:v>-2.5600000000000002E-3</c:v>
                </c:pt>
                <c:pt idx="2987">
                  <c:v>-7.2400000000000008E-3</c:v>
                </c:pt>
                <c:pt idx="2988">
                  <c:v>-5.2399999999999999E-3</c:v>
                </c:pt>
                <c:pt idx="2989">
                  <c:v>-4.6800000000000001E-3</c:v>
                </c:pt>
                <c:pt idx="2990">
                  <c:v>-2.3600000000000001E-3</c:v>
                </c:pt>
                <c:pt idx="2991">
                  <c:v>-6.7200000000000003E-3</c:v>
                </c:pt>
                <c:pt idx="2992">
                  <c:v>-5.28E-3</c:v>
                </c:pt>
                <c:pt idx="2993">
                  <c:v>-3.0800000000000003E-3</c:v>
                </c:pt>
                <c:pt idx="2994">
                  <c:v>-1.24E-3</c:v>
                </c:pt>
                <c:pt idx="2995">
                  <c:v>3.3600000000000001E-3</c:v>
                </c:pt>
                <c:pt idx="2996">
                  <c:v>1.64E-3</c:v>
                </c:pt>
                <c:pt idx="2997">
                  <c:v>5.5999999999999999E-3</c:v>
                </c:pt>
                <c:pt idx="2998">
                  <c:v>7.7999999999999996E-3</c:v>
                </c:pt>
                <c:pt idx="2999">
                  <c:v>3.4799999999999996E-3</c:v>
                </c:pt>
                <c:pt idx="3000">
                  <c:v>7.6E-3</c:v>
                </c:pt>
                <c:pt idx="3001">
                  <c:v>3.7200000000000002E-3</c:v>
                </c:pt>
                <c:pt idx="3002">
                  <c:v>-1.8399999999999998E-3</c:v>
                </c:pt>
                <c:pt idx="3003">
                  <c:v>2.2399999999999998E-3</c:v>
                </c:pt>
                <c:pt idx="3004">
                  <c:v>-5.3600000000000002E-3</c:v>
                </c:pt>
                <c:pt idx="3005">
                  <c:v>-8.5599999999999999E-3</c:v>
                </c:pt>
                <c:pt idx="3006">
                  <c:v>1.1199999999999999E-3</c:v>
                </c:pt>
                <c:pt idx="3007">
                  <c:v>1.7600000000000001E-3</c:v>
                </c:pt>
                <c:pt idx="3008">
                  <c:v>-2.7199999999999998E-3</c:v>
                </c:pt>
                <c:pt idx="3009">
                  <c:v>-1.9599999999999999E-3</c:v>
                </c:pt>
                <c:pt idx="3010">
                  <c:v>-3.4399999999999999E-3</c:v>
                </c:pt>
                <c:pt idx="3011">
                  <c:v>-2.8E-3</c:v>
                </c:pt>
                <c:pt idx="3012">
                  <c:v>3.4399999999999999E-3</c:v>
                </c:pt>
                <c:pt idx="3013">
                  <c:v>-6.4000000000000003E-3</c:v>
                </c:pt>
                <c:pt idx="3014">
                  <c:v>-1.9599999999999999E-3</c:v>
                </c:pt>
                <c:pt idx="3015">
                  <c:v>-5.8799999999999998E-3</c:v>
                </c:pt>
                <c:pt idx="3016">
                  <c:v>4.0000000000000003E-5</c:v>
                </c:pt>
                <c:pt idx="3017">
                  <c:v>3.5999999999999999E-3</c:v>
                </c:pt>
                <c:pt idx="3018">
                  <c:v>1.72E-3</c:v>
                </c:pt>
                <c:pt idx="3019">
                  <c:v>-2.9199999999999999E-3</c:v>
                </c:pt>
                <c:pt idx="3020">
                  <c:v>-1.0400000000000001E-3</c:v>
                </c:pt>
                <c:pt idx="3021">
                  <c:v>8.0000000000000007E-5</c:v>
                </c:pt>
                <c:pt idx="3022">
                  <c:v>1.7600000000000001E-3</c:v>
                </c:pt>
                <c:pt idx="3023">
                  <c:v>3.4399999999999999E-3</c:v>
                </c:pt>
                <c:pt idx="3024">
                  <c:v>2.0000000000000001E-4</c:v>
                </c:pt>
                <c:pt idx="3025">
                  <c:v>-6.4000000000000005E-4</c:v>
                </c:pt>
                <c:pt idx="3026">
                  <c:v>2.0800000000000003E-3</c:v>
                </c:pt>
                <c:pt idx="3027">
                  <c:v>1.4E-3</c:v>
                </c:pt>
                <c:pt idx="3028">
                  <c:v>2.6800000000000001E-3</c:v>
                </c:pt>
                <c:pt idx="3029">
                  <c:v>1.8800000000000002E-3</c:v>
                </c:pt>
                <c:pt idx="3030">
                  <c:v>-2.8399999999999996E-3</c:v>
                </c:pt>
                <c:pt idx="3031">
                  <c:v>-1.64E-3</c:v>
                </c:pt>
                <c:pt idx="3032">
                  <c:v>2.96E-3</c:v>
                </c:pt>
                <c:pt idx="3033">
                  <c:v>-5.1600000000000005E-3</c:v>
                </c:pt>
                <c:pt idx="3034">
                  <c:v>7.5999999999999993E-4</c:v>
                </c:pt>
                <c:pt idx="3035">
                  <c:v>0</c:v>
                </c:pt>
                <c:pt idx="3036">
                  <c:v>-5.5200000000000006E-3</c:v>
                </c:pt>
                <c:pt idx="3037">
                  <c:v>6.4000000000000005E-4</c:v>
                </c:pt>
                <c:pt idx="3038">
                  <c:v>-1.3599999999999999E-3</c:v>
                </c:pt>
                <c:pt idx="3039">
                  <c:v>-5.5999999999999999E-3</c:v>
                </c:pt>
                <c:pt idx="3040">
                  <c:v>1.2800000000000001E-3</c:v>
                </c:pt>
                <c:pt idx="3041">
                  <c:v>-7.6E-3</c:v>
                </c:pt>
                <c:pt idx="3042">
                  <c:v>-8.2799999999999992E-3</c:v>
                </c:pt>
                <c:pt idx="3043">
                  <c:v>-7.5999999999999993E-4</c:v>
                </c:pt>
                <c:pt idx="3044">
                  <c:v>-5.1200000000000004E-3</c:v>
                </c:pt>
                <c:pt idx="3045">
                  <c:v>-5.4000000000000003E-3</c:v>
                </c:pt>
                <c:pt idx="3046">
                  <c:v>-5.2399999999999999E-3</c:v>
                </c:pt>
                <c:pt idx="3047">
                  <c:v>-2.8399999999999996E-3</c:v>
                </c:pt>
                <c:pt idx="3048">
                  <c:v>-4.3200000000000001E-3</c:v>
                </c:pt>
                <c:pt idx="3049">
                  <c:v>-5.2000000000000006E-4</c:v>
                </c:pt>
                <c:pt idx="3050">
                  <c:v>-3.96E-3</c:v>
                </c:pt>
                <c:pt idx="3051">
                  <c:v>2E-3</c:v>
                </c:pt>
                <c:pt idx="3052">
                  <c:v>1.0159999999999999E-2</c:v>
                </c:pt>
                <c:pt idx="3053">
                  <c:v>1.4999999999999999E-2</c:v>
                </c:pt>
                <c:pt idx="3054">
                  <c:v>8.2799999999999992E-3</c:v>
                </c:pt>
                <c:pt idx="3055">
                  <c:v>1.1359999999999999E-2</c:v>
                </c:pt>
                <c:pt idx="3056">
                  <c:v>1.4480000000000002E-2</c:v>
                </c:pt>
                <c:pt idx="3057">
                  <c:v>8.9200000000000008E-3</c:v>
                </c:pt>
                <c:pt idx="3058">
                  <c:v>2.7199999999999998E-3</c:v>
                </c:pt>
                <c:pt idx="3059">
                  <c:v>-4.6800000000000001E-3</c:v>
                </c:pt>
                <c:pt idx="3060">
                  <c:v>-6.1200000000000004E-3</c:v>
                </c:pt>
                <c:pt idx="3061">
                  <c:v>5.7200000000000003E-3</c:v>
                </c:pt>
                <c:pt idx="3062">
                  <c:v>-1.2919999999999999E-2</c:v>
                </c:pt>
                <c:pt idx="3063">
                  <c:v>2.32E-3</c:v>
                </c:pt>
                <c:pt idx="3064">
                  <c:v>7.5999999999999993E-4</c:v>
                </c:pt>
                <c:pt idx="3065">
                  <c:v>6.4000000000000003E-3</c:v>
                </c:pt>
                <c:pt idx="3066">
                  <c:v>6.4000000000000003E-3</c:v>
                </c:pt>
                <c:pt idx="3067">
                  <c:v>4.4000000000000003E-3</c:v>
                </c:pt>
                <c:pt idx="3068">
                  <c:v>1.6000000000000001E-4</c:v>
                </c:pt>
                <c:pt idx="3069">
                  <c:v>6.3600000000000002E-3</c:v>
                </c:pt>
                <c:pt idx="3070">
                  <c:v>-1.3599999999999999E-3</c:v>
                </c:pt>
                <c:pt idx="3071">
                  <c:v>4.7600000000000003E-3</c:v>
                </c:pt>
                <c:pt idx="3072">
                  <c:v>4.0000000000000003E-5</c:v>
                </c:pt>
                <c:pt idx="3073">
                  <c:v>-4.4000000000000002E-4</c:v>
                </c:pt>
                <c:pt idx="3074">
                  <c:v>3.0800000000000003E-3</c:v>
                </c:pt>
                <c:pt idx="3075">
                  <c:v>2.8E-3</c:v>
                </c:pt>
                <c:pt idx="3076">
                  <c:v>3.4399999999999999E-3</c:v>
                </c:pt>
                <c:pt idx="3077">
                  <c:v>1.64E-3</c:v>
                </c:pt>
                <c:pt idx="3078">
                  <c:v>-1.4E-3</c:v>
                </c:pt>
                <c:pt idx="3079">
                  <c:v>-7.3200000000000001E-3</c:v>
                </c:pt>
                <c:pt idx="3080">
                  <c:v>-5.5999999999999995E-4</c:v>
                </c:pt>
                <c:pt idx="3081">
                  <c:v>1.0400000000000001E-3</c:v>
                </c:pt>
                <c:pt idx="3082">
                  <c:v>-3.2399999999999998E-3</c:v>
                </c:pt>
                <c:pt idx="3083">
                  <c:v>-8.2799999999999992E-3</c:v>
                </c:pt>
                <c:pt idx="3084">
                  <c:v>-6.3600000000000002E-3</c:v>
                </c:pt>
                <c:pt idx="3085">
                  <c:v>1.48E-3</c:v>
                </c:pt>
                <c:pt idx="3086">
                  <c:v>1.0400000000000001E-3</c:v>
                </c:pt>
                <c:pt idx="3087">
                  <c:v>-1.7600000000000001E-3</c:v>
                </c:pt>
                <c:pt idx="3088">
                  <c:v>-8.3999999999999995E-3</c:v>
                </c:pt>
                <c:pt idx="3089">
                  <c:v>-4.7600000000000003E-3</c:v>
                </c:pt>
                <c:pt idx="3090">
                  <c:v>4.1999999999999997E-3</c:v>
                </c:pt>
                <c:pt idx="3091">
                  <c:v>-1.3599999999999999E-3</c:v>
                </c:pt>
                <c:pt idx="3092">
                  <c:v>-8.0800000000000004E-3</c:v>
                </c:pt>
                <c:pt idx="3093">
                  <c:v>-4.1600000000000005E-3</c:v>
                </c:pt>
                <c:pt idx="3094">
                  <c:v>-3.4799999999999996E-3</c:v>
                </c:pt>
                <c:pt idx="3095">
                  <c:v>-7.5999999999999993E-4</c:v>
                </c:pt>
                <c:pt idx="3096">
                  <c:v>-2.48E-3</c:v>
                </c:pt>
                <c:pt idx="3097">
                  <c:v>-4.5200000000000006E-3</c:v>
                </c:pt>
                <c:pt idx="3098">
                  <c:v>-1.3599999999999999E-3</c:v>
                </c:pt>
                <c:pt idx="3099">
                  <c:v>4.4000000000000002E-4</c:v>
                </c:pt>
                <c:pt idx="3100">
                  <c:v>1.8800000000000002E-3</c:v>
                </c:pt>
                <c:pt idx="3101">
                  <c:v>5.4799999999999996E-3</c:v>
                </c:pt>
                <c:pt idx="3102">
                  <c:v>9.1999999999999998E-3</c:v>
                </c:pt>
                <c:pt idx="3103">
                  <c:v>8.2000000000000007E-3</c:v>
                </c:pt>
                <c:pt idx="3104">
                  <c:v>7.2400000000000008E-3</c:v>
                </c:pt>
                <c:pt idx="3105">
                  <c:v>1.2840000000000001E-2</c:v>
                </c:pt>
                <c:pt idx="3106">
                  <c:v>5.5999999999999999E-3</c:v>
                </c:pt>
                <c:pt idx="3107">
                  <c:v>8.1599999999999989E-3</c:v>
                </c:pt>
                <c:pt idx="3108">
                  <c:v>3.0000000000000001E-3</c:v>
                </c:pt>
                <c:pt idx="3109">
                  <c:v>2.6800000000000001E-3</c:v>
                </c:pt>
                <c:pt idx="3110">
                  <c:v>-5.5999999999999995E-4</c:v>
                </c:pt>
                <c:pt idx="3111">
                  <c:v>1.24E-3</c:v>
                </c:pt>
                <c:pt idx="3112">
                  <c:v>-1.048E-2</c:v>
                </c:pt>
                <c:pt idx="3113">
                  <c:v>9.7999999999999997E-3</c:v>
                </c:pt>
                <c:pt idx="3114">
                  <c:v>1.7999999999999999E-2</c:v>
                </c:pt>
                <c:pt idx="3115">
                  <c:v>-6.4000000000000005E-4</c:v>
                </c:pt>
                <c:pt idx="3116">
                  <c:v>1.7600000000000001E-3</c:v>
                </c:pt>
                <c:pt idx="3117">
                  <c:v>1.38E-2</c:v>
                </c:pt>
                <c:pt idx="3118">
                  <c:v>1.404E-2</c:v>
                </c:pt>
                <c:pt idx="3119">
                  <c:v>1.9640000000000001E-2</c:v>
                </c:pt>
                <c:pt idx="3120">
                  <c:v>-6.2399999999999999E-3</c:v>
                </c:pt>
                <c:pt idx="3121">
                  <c:v>-1.788E-2</c:v>
                </c:pt>
                <c:pt idx="3122">
                  <c:v>-8.3999999999999995E-3</c:v>
                </c:pt>
                <c:pt idx="3123">
                  <c:v>-2.1199999999999999E-3</c:v>
                </c:pt>
                <c:pt idx="3124">
                  <c:v>-1.196E-2</c:v>
                </c:pt>
                <c:pt idx="3125">
                  <c:v>-0.01</c:v>
                </c:pt>
                <c:pt idx="3126">
                  <c:v>-1.2120000000000001E-2</c:v>
                </c:pt>
                <c:pt idx="3127">
                  <c:v>4.0000000000000002E-4</c:v>
                </c:pt>
                <c:pt idx="3128">
                  <c:v>-8.9999999999999993E-3</c:v>
                </c:pt>
                <c:pt idx="3129">
                  <c:v>2.96E-3</c:v>
                </c:pt>
                <c:pt idx="3130">
                  <c:v>5.0400000000000002E-3</c:v>
                </c:pt>
                <c:pt idx="3131">
                  <c:v>5.1600000000000005E-3</c:v>
                </c:pt>
                <c:pt idx="3132">
                  <c:v>-7.7999999999999996E-3</c:v>
                </c:pt>
                <c:pt idx="3133">
                  <c:v>-8.320000000000001E-3</c:v>
                </c:pt>
                <c:pt idx="3134">
                  <c:v>-2.5080000000000002E-2</c:v>
                </c:pt>
                <c:pt idx="3135">
                  <c:v>-1.064E-2</c:v>
                </c:pt>
                <c:pt idx="3136">
                  <c:v>-1.1679999999999999E-2</c:v>
                </c:pt>
                <c:pt idx="3137">
                  <c:v>-1.5280000000000002E-2</c:v>
                </c:pt>
                <c:pt idx="3138">
                  <c:v>-2.1080000000000002E-2</c:v>
                </c:pt>
                <c:pt idx="3139">
                  <c:v>-1.7440000000000001E-2</c:v>
                </c:pt>
                <c:pt idx="3140">
                  <c:v>-1.124E-2</c:v>
                </c:pt>
                <c:pt idx="3141">
                  <c:v>-3.2000000000000003E-4</c:v>
                </c:pt>
                <c:pt idx="3142">
                  <c:v>-2.2000000000000001E-3</c:v>
                </c:pt>
                <c:pt idx="3143">
                  <c:v>-5.5200000000000006E-3</c:v>
                </c:pt>
                <c:pt idx="3144">
                  <c:v>-1.9959999999999999E-2</c:v>
                </c:pt>
                <c:pt idx="3145">
                  <c:v>-1.6240000000000001E-2</c:v>
                </c:pt>
                <c:pt idx="3146">
                  <c:v>7.5999999999999993E-4</c:v>
                </c:pt>
                <c:pt idx="3147">
                  <c:v>-3.8399999999999997E-3</c:v>
                </c:pt>
                <c:pt idx="3148">
                  <c:v>-3.8E-3</c:v>
                </c:pt>
                <c:pt idx="3149">
                  <c:v>4.0000000000000002E-4</c:v>
                </c:pt>
                <c:pt idx="3150">
                  <c:v>9.6799999999999994E-3</c:v>
                </c:pt>
                <c:pt idx="3151">
                  <c:v>7.6799999999999993E-3</c:v>
                </c:pt>
                <c:pt idx="3152">
                  <c:v>1.4959999999999999E-2</c:v>
                </c:pt>
                <c:pt idx="3153">
                  <c:v>9.0799999999999995E-3</c:v>
                </c:pt>
                <c:pt idx="3154">
                  <c:v>7.1999999999999998E-3</c:v>
                </c:pt>
                <c:pt idx="3155">
                  <c:v>1.668E-2</c:v>
                </c:pt>
                <c:pt idx="3156">
                  <c:v>2.0119999999999999E-2</c:v>
                </c:pt>
                <c:pt idx="3157">
                  <c:v>2.0799999999999999E-2</c:v>
                </c:pt>
                <c:pt idx="3158">
                  <c:v>2.6680000000000002E-2</c:v>
                </c:pt>
                <c:pt idx="3159">
                  <c:v>1.9400000000000001E-2</c:v>
                </c:pt>
                <c:pt idx="3160">
                  <c:v>1.34E-2</c:v>
                </c:pt>
                <c:pt idx="3161">
                  <c:v>1.192E-2</c:v>
                </c:pt>
                <c:pt idx="3162">
                  <c:v>6.8799999999999998E-3</c:v>
                </c:pt>
                <c:pt idx="3163">
                  <c:v>-7.6E-3</c:v>
                </c:pt>
                <c:pt idx="3164">
                  <c:v>-1.728E-2</c:v>
                </c:pt>
                <c:pt idx="3165">
                  <c:v>-2.1600000000000001E-2</c:v>
                </c:pt>
                <c:pt idx="3166">
                  <c:v>-1.788E-2</c:v>
                </c:pt>
                <c:pt idx="3167">
                  <c:v>-2.172E-2</c:v>
                </c:pt>
                <c:pt idx="3168">
                  <c:v>-1.2200000000000001E-2</c:v>
                </c:pt>
                <c:pt idx="3169">
                  <c:v>-7.4400000000000004E-3</c:v>
                </c:pt>
                <c:pt idx="3170">
                  <c:v>-6.28E-3</c:v>
                </c:pt>
                <c:pt idx="3171">
                  <c:v>-6.0400000000000002E-3</c:v>
                </c:pt>
                <c:pt idx="3172">
                  <c:v>-6.8400000000000006E-3</c:v>
                </c:pt>
                <c:pt idx="3173">
                  <c:v>-1.0959999999999999E-2</c:v>
                </c:pt>
                <c:pt idx="3174">
                  <c:v>-5.8399999999999997E-3</c:v>
                </c:pt>
                <c:pt idx="3175">
                  <c:v>-0.01</c:v>
                </c:pt>
                <c:pt idx="3176">
                  <c:v>-1.3519999999999999E-2</c:v>
                </c:pt>
                <c:pt idx="3177">
                  <c:v>-1.052E-2</c:v>
                </c:pt>
                <c:pt idx="3178">
                  <c:v>-4.0400000000000002E-3</c:v>
                </c:pt>
                <c:pt idx="3179">
                  <c:v>-2.0800000000000003E-3</c:v>
                </c:pt>
                <c:pt idx="3180">
                  <c:v>-6.6E-3</c:v>
                </c:pt>
                <c:pt idx="3181">
                  <c:v>3.5600000000000002E-3</c:v>
                </c:pt>
                <c:pt idx="3182">
                  <c:v>2E-3</c:v>
                </c:pt>
                <c:pt idx="3183">
                  <c:v>-7.2400000000000008E-3</c:v>
                </c:pt>
                <c:pt idx="3184">
                  <c:v>-5.0400000000000002E-3</c:v>
                </c:pt>
                <c:pt idx="3185">
                  <c:v>-5.1600000000000005E-3</c:v>
                </c:pt>
                <c:pt idx="3186">
                  <c:v>-3.1199999999999999E-3</c:v>
                </c:pt>
                <c:pt idx="3187">
                  <c:v>-5.8799999999999998E-3</c:v>
                </c:pt>
                <c:pt idx="3188">
                  <c:v>-1.3280000000000002E-2</c:v>
                </c:pt>
                <c:pt idx="3189">
                  <c:v>-1.2240000000000001E-2</c:v>
                </c:pt>
                <c:pt idx="3190">
                  <c:v>-4.0799999999999994E-3</c:v>
                </c:pt>
                <c:pt idx="3191">
                  <c:v>-1.48E-3</c:v>
                </c:pt>
                <c:pt idx="3192">
                  <c:v>-5.1600000000000005E-3</c:v>
                </c:pt>
                <c:pt idx="3193">
                  <c:v>5.2000000000000006E-4</c:v>
                </c:pt>
                <c:pt idx="3194">
                  <c:v>8.1599999999999989E-3</c:v>
                </c:pt>
                <c:pt idx="3195">
                  <c:v>1.72E-3</c:v>
                </c:pt>
                <c:pt idx="3196">
                  <c:v>1.5359999999999999E-2</c:v>
                </c:pt>
                <c:pt idx="3197">
                  <c:v>1.0999999999999999E-2</c:v>
                </c:pt>
                <c:pt idx="3198">
                  <c:v>9.6799999999999994E-3</c:v>
                </c:pt>
                <c:pt idx="3199">
                  <c:v>3.8E-3</c:v>
                </c:pt>
                <c:pt idx="3200">
                  <c:v>4.64E-3</c:v>
                </c:pt>
                <c:pt idx="3201">
                  <c:v>-3.8E-3</c:v>
                </c:pt>
                <c:pt idx="3202">
                  <c:v>-2.0800000000000003E-3</c:v>
                </c:pt>
                <c:pt idx="3203">
                  <c:v>-9.0400000000000012E-3</c:v>
                </c:pt>
                <c:pt idx="3204">
                  <c:v>-9.0400000000000012E-3</c:v>
                </c:pt>
                <c:pt idx="3205">
                  <c:v>-9.0400000000000012E-3</c:v>
                </c:pt>
                <c:pt idx="3206">
                  <c:v>-9.0400000000000012E-3</c:v>
                </c:pt>
                <c:pt idx="3207">
                  <c:v>-9.0400000000000012E-3</c:v>
                </c:pt>
                <c:pt idx="3208">
                  <c:v>8.8000000000000003E-4</c:v>
                </c:pt>
                <c:pt idx="3209">
                  <c:v>-6.6E-3</c:v>
                </c:pt>
                <c:pt idx="3210">
                  <c:v>-2.96E-3</c:v>
                </c:pt>
                <c:pt idx="3211">
                  <c:v>-7.0799999999999995E-3</c:v>
                </c:pt>
                <c:pt idx="3212">
                  <c:v>-1.4E-3</c:v>
                </c:pt>
                <c:pt idx="3213">
                  <c:v>1.48E-3</c:v>
                </c:pt>
                <c:pt idx="3214">
                  <c:v>-1.0400000000000001E-3</c:v>
                </c:pt>
                <c:pt idx="3215">
                  <c:v>3.9199999999999999E-3</c:v>
                </c:pt>
                <c:pt idx="3216">
                  <c:v>8.5599999999999999E-3</c:v>
                </c:pt>
                <c:pt idx="3217">
                  <c:v>-1.8800000000000002E-3</c:v>
                </c:pt>
                <c:pt idx="3218">
                  <c:v>1.204E-2</c:v>
                </c:pt>
                <c:pt idx="3219">
                  <c:v>1.9599999999999999E-3</c:v>
                </c:pt>
                <c:pt idx="3220">
                  <c:v>1.2440000000000001E-2</c:v>
                </c:pt>
                <c:pt idx="3221">
                  <c:v>1.268E-2</c:v>
                </c:pt>
                <c:pt idx="3222">
                  <c:v>6.8799999999999998E-3</c:v>
                </c:pt>
                <c:pt idx="3223">
                  <c:v>1.04E-2</c:v>
                </c:pt>
                <c:pt idx="3224">
                  <c:v>2.8399999999999996E-3</c:v>
                </c:pt>
                <c:pt idx="3225">
                  <c:v>-4.0000000000000003E-5</c:v>
                </c:pt>
                <c:pt idx="3226">
                  <c:v>-4.64E-3</c:v>
                </c:pt>
                <c:pt idx="3227">
                  <c:v>-3.7200000000000002E-3</c:v>
                </c:pt>
                <c:pt idx="3228">
                  <c:v>-4.6800000000000001E-3</c:v>
                </c:pt>
                <c:pt idx="3229">
                  <c:v>-1.052E-2</c:v>
                </c:pt>
                <c:pt idx="3230">
                  <c:v>-2.6800000000000001E-3</c:v>
                </c:pt>
                <c:pt idx="3231">
                  <c:v>6.0400000000000002E-3</c:v>
                </c:pt>
                <c:pt idx="3232">
                  <c:v>6.1200000000000004E-3</c:v>
                </c:pt>
                <c:pt idx="3233">
                  <c:v>-1.0400000000000001E-3</c:v>
                </c:pt>
                <c:pt idx="3234">
                  <c:v>-4.0000000000000002E-4</c:v>
                </c:pt>
                <c:pt idx="3235">
                  <c:v>2.9199999999999999E-3</c:v>
                </c:pt>
                <c:pt idx="3236">
                  <c:v>3.0800000000000003E-3</c:v>
                </c:pt>
                <c:pt idx="3237">
                  <c:v>-6.1200000000000004E-3</c:v>
                </c:pt>
                <c:pt idx="3238">
                  <c:v>-1.12E-2</c:v>
                </c:pt>
                <c:pt idx="3239">
                  <c:v>-4.0799999999999994E-3</c:v>
                </c:pt>
                <c:pt idx="3240">
                  <c:v>9.5200000000000007E-3</c:v>
                </c:pt>
                <c:pt idx="3241">
                  <c:v>-1.8399999999999998E-3</c:v>
                </c:pt>
                <c:pt idx="3242">
                  <c:v>-2.6800000000000001E-3</c:v>
                </c:pt>
                <c:pt idx="3243">
                  <c:v>-1.4E-3</c:v>
                </c:pt>
                <c:pt idx="3244">
                  <c:v>-1.4119999999999999E-2</c:v>
                </c:pt>
                <c:pt idx="3245">
                  <c:v>-1.9880000000000002E-2</c:v>
                </c:pt>
                <c:pt idx="3246">
                  <c:v>-2.1080000000000002E-2</c:v>
                </c:pt>
                <c:pt idx="3247">
                  <c:v>-1.0359999999999999E-2</c:v>
                </c:pt>
                <c:pt idx="3248">
                  <c:v>-3.0000000000000001E-3</c:v>
                </c:pt>
                <c:pt idx="3249">
                  <c:v>1.12E-2</c:v>
                </c:pt>
                <c:pt idx="3250">
                  <c:v>-7.0000000000000001E-3</c:v>
                </c:pt>
                <c:pt idx="3251">
                  <c:v>1.4880000000000001E-2</c:v>
                </c:pt>
                <c:pt idx="3252">
                  <c:v>5.96E-3</c:v>
                </c:pt>
                <c:pt idx="3253">
                  <c:v>2.5480000000000003E-2</c:v>
                </c:pt>
                <c:pt idx="3254">
                  <c:v>2.792E-2</c:v>
                </c:pt>
                <c:pt idx="3255">
                  <c:v>2.0199999999999999E-2</c:v>
                </c:pt>
                <c:pt idx="3256">
                  <c:v>1.66E-2</c:v>
                </c:pt>
                <c:pt idx="3257">
                  <c:v>2.0919999999999998E-2</c:v>
                </c:pt>
                <c:pt idx="3258">
                  <c:v>1.38E-2</c:v>
                </c:pt>
                <c:pt idx="3259">
                  <c:v>3.6560000000000002E-2</c:v>
                </c:pt>
                <c:pt idx="3260">
                  <c:v>2.5000000000000001E-2</c:v>
                </c:pt>
                <c:pt idx="3261">
                  <c:v>1.6919999999999998E-2</c:v>
                </c:pt>
                <c:pt idx="3262">
                  <c:v>1.9400000000000001E-2</c:v>
                </c:pt>
                <c:pt idx="3263">
                  <c:v>-7.9600000000000001E-3</c:v>
                </c:pt>
                <c:pt idx="3264">
                  <c:v>2.0800000000000003E-3</c:v>
                </c:pt>
                <c:pt idx="3265">
                  <c:v>6.7200000000000003E-3</c:v>
                </c:pt>
                <c:pt idx="3266">
                  <c:v>-7.9600000000000001E-3</c:v>
                </c:pt>
                <c:pt idx="3267">
                  <c:v>-1.8080000000000002E-2</c:v>
                </c:pt>
                <c:pt idx="3268">
                  <c:v>-2.64E-2</c:v>
                </c:pt>
                <c:pt idx="3269">
                  <c:v>-1.9959999999999999E-2</c:v>
                </c:pt>
                <c:pt idx="3270">
                  <c:v>-7.3200000000000001E-3</c:v>
                </c:pt>
                <c:pt idx="3271">
                  <c:v>-1.7319999999999999E-2</c:v>
                </c:pt>
                <c:pt idx="3272">
                  <c:v>-1.8919999999999999E-2</c:v>
                </c:pt>
                <c:pt idx="3273">
                  <c:v>-1.0879999999999999E-2</c:v>
                </c:pt>
                <c:pt idx="3274">
                  <c:v>5.2000000000000006E-4</c:v>
                </c:pt>
                <c:pt idx="3275">
                  <c:v>-8.0400000000000003E-3</c:v>
                </c:pt>
                <c:pt idx="3276">
                  <c:v>-2.7199999999999998E-3</c:v>
                </c:pt>
                <c:pt idx="3277">
                  <c:v>-2.1240000000000002E-2</c:v>
                </c:pt>
                <c:pt idx="3278">
                  <c:v>-2.0799999999999999E-2</c:v>
                </c:pt>
                <c:pt idx="3279">
                  <c:v>-5.5999999999999995E-4</c:v>
                </c:pt>
                <c:pt idx="3280">
                  <c:v>-8.879999999999999E-3</c:v>
                </c:pt>
                <c:pt idx="3281">
                  <c:v>-3.1320000000000001E-2</c:v>
                </c:pt>
                <c:pt idx="3282">
                  <c:v>-3.252E-2</c:v>
                </c:pt>
                <c:pt idx="3283">
                  <c:v>-4.2639999999999997E-2</c:v>
                </c:pt>
                <c:pt idx="3284">
                  <c:v>-5.1999999999999998E-2</c:v>
                </c:pt>
                <c:pt idx="3285">
                  <c:v>-4.1960000000000004E-2</c:v>
                </c:pt>
                <c:pt idx="3286">
                  <c:v>-5.1879999999999996E-2</c:v>
                </c:pt>
                <c:pt idx="3287">
                  <c:v>-5.3920000000000003E-2</c:v>
                </c:pt>
                <c:pt idx="3288">
                  <c:v>-3.7479999999999999E-2</c:v>
                </c:pt>
                <c:pt idx="3289">
                  <c:v>-2.3599999999999999E-2</c:v>
                </c:pt>
                <c:pt idx="3290">
                  <c:v>-2.5000000000000001E-2</c:v>
                </c:pt>
                <c:pt idx="3291">
                  <c:v>7.559999999999999E-3</c:v>
                </c:pt>
                <c:pt idx="3292">
                  <c:v>-1.06E-2</c:v>
                </c:pt>
                <c:pt idx="3293">
                  <c:v>-3.1199999999999999E-3</c:v>
                </c:pt>
                <c:pt idx="3294">
                  <c:v>-2.7999999999999998E-4</c:v>
                </c:pt>
                <c:pt idx="3295">
                  <c:v>-8.879999999999999E-3</c:v>
                </c:pt>
                <c:pt idx="3296">
                  <c:v>-1.4159999999999999E-2</c:v>
                </c:pt>
                <c:pt idx="3297">
                  <c:v>1.8399999999999998E-3</c:v>
                </c:pt>
                <c:pt idx="3298">
                  <c:v>-1.7080000000000001E-2</c:v>
                </c:pt>
                <c:pt idx="3299">
                  <c:v>-2.0000000000000001E-4</c:v>
                </c:pt>
                <c:pt idx="3300">
                  <c:v>-7.3599999999999994E-3</c:v>
                </c:pt>
                <c:pt idx="3301">
                  <c:v>-1.916E-2</c:v>
                </c:pt>
                <c:pt idx="3302">
                  <c:v>-7.3200000000000001E-3</c:v>
                </c:pt>
                <c:pt idx="3303">
                  <c:v>0</c:v>
                </c:pt>
                <c:pt idx="3304">
                  <c:v>-0.01</c:v>
                </c:pt>
                <c:pt idx="3305">
                  <c:v>6.7999999999999994E-4</c:v>
                </c:pt>
                <c:pt idx="3306">
                  <c:v>-1.2320000000000001E-2</c:v>
                </c:pt>
                <c:pt idx="3307">
                  <c:v>-1.4240000000000001E-2</c:v>
                </c:pt>
                <c:pt idx="3308">
                  <c:v>2.0000000000000001E-4</c:v>
                </c:pt>
                <c:pt idx="3309">
                  <c:v>-1.9640000000000001E-2</c:v>
                </c:pt>
                <c:pt idx="3310">
                  <c:v>-1.5199999999999999E-3</c:v>
                </c:pt>
                <c:pt idx="3311">
                  <c:v>-1.0400000000000001E-3</c:v>
                </c:pt>
                <c:pt idx="3312">
                  <c:v>-2.512E-2</c:v>
                </c:pt>
                <c:pt idx="3313">
                  <c:v>-3.576E-2</c:v>
                </c:pt>
                <c:pt idx="3314">
                  <c:v>-3.848E-2</c:v>
                </c:pt>
                <c:pt idx="3315">
                  <c:v>-4.9919999999999999E-2</c:v>
                </c:pt>
                <c:pt idx="3316">
                  <c:v>-4.0639999999999996E-2</c:v>
                </c:pt>
                <c:pt idx="3317">
                  <c:v>-4.9680000000000002E-2</c:v>
                </c:pt>
                <c:pt idx="3318">
                  <c:v>-3.968E-2</c:v>
                </c:pt>
                <c:pt idx="3319">
                  <c:v>-2.3E-2</c:v>
                </c:pt>
                <c:pt idx="3320">
                  <c:v>-8.7599999999999987E-3</c:v>
                </c:pt>
                <c:pt idx="3321">
                  <c:v>-1.2959999999999999E-2</c:v>
                </c:pt>
                <c:pt idx="3322">
                  <c:v>-1.516E-2</c:v>
                </c:pt>
                <c:pt idx="3323">
                  <c:v>-2.9919999999999999E-2</c:v>
                </c:pt>
                <c:pt idx="3324">
                  <c:v>-2.8239999999999998E-2</c:v>
                </c:pt>
                <c:pt idx="3325">
                  <c:v>-4.5280000000000001E-2</c:v>
                </c:pt>
                <c:pt idx="3326">
                  <c:v>-4.2639999999999997E-2</c:v>
                </c:pt>
                <c:pt idx="3327">
                  <c:v>-2.5960000000000004E-2</c:v>
                </c:pt>
                <c:pt idx="3328">
                  <c:v>1.4E-3</c:v>
                </c:pt>
                <c:pt idx="3329">
                  <c:v>7.9600000000000001E-3</c:v>
                </c:pt>
                <c:pt idx="3330">
                  <c:v>2.06E-2</c:v>
                </c:pt>
                <c:pt idx="3331">
                  <c:v>3.6920000000000001E-2</c:v>
                </c:pt>
                <c:pt idx="3332">
                  <c:v>2.912E-2</c:v>
                </c:pt>
                <c:pt idx="3333">
                  <c:v>2.8760000000000001E-2</c:v>
                </c:pt>
                <c:pt idx="3334">
                  <c:v>2.6080000000000002E-2</c:v>
                </c:pt>
                <c:pt idx="3335">
                  <c:v>3.9199999999999999E-3</c:v>
                </c:pt>
                <c:pt idx="3336">
                  <c:v>1.32E-2</c:v>
                </c:pt>
                <c:pt idx="3337">
                  <c:v>9.4000000000000004E-3</c:v>
                </c:pt>
                <c:pt idx="3338">
                  <c:v>-2.1559999999999999E-2</c:v>
                </c:pt>
                <c:pt idx="3339">
                  <c:v>-3.3960000000000004E-2</c:v>
                </c:pt>
                <c:pt idx="3340">
                  <c:v>-4.5039999999999997E-2</c:v>
                </c:pt>
                <c:pt idx="3341">
                  <c:v>-3.2639999999999995E-2</c:v>
                </c:pt>
                <c:pt idx="3342">
                  <c:v>-3.2719999999999999E-2</c:v>
                </c:pt>
                <c:pt idx="3343">
                  <c:v>-4.444E-2</c:v>
                </c:pt>
                <c:pt idx="3344">
                  <c:v>-4.1880000000000001E-2</c:v>
                </c:pt>
                <c:pt idx="3345">
                  <c:v>-3.372E-2</c:v>
                </c:pt>
                <c:pt idx="3346">
                  <c:v>-5.8399999999999997E-3</c:v>
                </c:pt>
                <c:pt idx="3347">
                  <c:v>2.1199999999999999E-3</c:v>
                </c:pt>
                <c:pt idx="3348">
                  <c:v>-9.5599999999999991E-3</c:v>
                </c:pt>
                <c:pt idx="3349">
                  <c:v>2.0800000000000003E-3</c:v>
                </c:pt>
                <c:pt idx="3350">
                  <c:v>-7.0799999999999995E-3</c:v>
                </c:pt>
                <c:pt idx="3351">
                  <c:v>-4.1600000000000005E-3</c:v>
                </c:pt>
                <c:pt idx="3352">
                  <c:v>-2.2399999999999998E-3</c:v>
                </c:pt>
                <c:pt idx="3353">
                  <c:v>4.3200000000000001E-3</c:v>
                </c:pt>
                <c:pt idx="3354">
                  <c:v>8.8000000000000003E-4</c:v>
                </c:pt>
                <c:pt idx="3355">
                  <c:v>-5.1200000000000004E-3</c:v>
                </c:pt>
                <c:pt idx="3356">
                  <c:v>-6.1200000000000004E-3</c:v>
                </c:pt>
                <c:pt idx="3357">
                  <c:v>-2.96E-3</c:v>
                </c:pt>
                <c:pt idx="3358">
                  <c:v>-2.8399999999999996E-3</c:v>
                </c:pt>
                <c:pt idx="3359">
                  <c:v>-6.4000000000000005E-4</c:v>
                </c:pt>
                <c:pt idx="3360">
                  <c:v>-4.768E-2</c:v>
                </c:pt>
                <c:pt idx="3361">
                  <c:v>-0.30284</c:v>
                </c:pt>
                <c:pt idx="3362">
                  <c:v>-0.76083999999999996</c:v>
                </c:pt>
                <c:pt idx="3363">
                  <c:v>-1.4338799999999998</c:v>
                </c:pt>
                <c:pt idx="3364">
                  <c:v>-1.9935599999999998</c:v>
                </c:pt>
                <c:pt idx="3365">
                  <c:v>-2.8689200000000001</c:v>
                </c:pt>
                <c:pt idx="3366">
                  <c:v>-3.4436800000000001</c:v>
                </c:pt>
                <c:pt idx="3367">
                  <c:v>-4.5545999999999998</c:v>
                </c:pt>
                <c:pt idx="3368">
                  <c:v>-5.1605999999999996</c:v>
                </c:pt>
                <c:pt idx="3369">
                  <c:v>-5.5658799999999999</c:v>
                </c:pt>
                <c:pt idx="3370">
                  <c:v>-5.7137599999999997</c:v>
                </c:pt>
                <c:pt idx="3371">
                  <c:v>-5.7779999999999996</c:v>
                </c:pt>
                <c:pt idx="3372">
                  <c:v>-5.7805999999999997</c:v>
                </c:pt>
                <c:pt idx="3373">
                  <c:v>-5.7732400000000004</c:v>
                </c:pt>
                <c:pt idx="3374">
                  <c:v>-5.7676400000000001</c:v>
                </c:pt>
                <c:pt idx="3375">
                  <c:v>-5.7674000000000003</c:v>
                </c:pt>
                <c:pt idx="3376">
                  <c:v>-5.76</c:v>
                </c:pt>
                <c:pt idx="3377">
                  <c:v>-5.7582000000000004</c:v>
                </c:pt>
                <c:pt idx="3378">
                  <c:v>-5.74716</c:v>
                </c:pt>
                <c:pt idx="3379">
                  <c:v>-5.7389599999999996</c:v>
                </c:pt>
                <c:pt idx="3380">
                  <c:v>-5.7449599999999998</c:v>
                </c:pt>
                <c:pt idx="3381">
                  <c:v>-5.7453199999999995</c:v>
                </c:pt>
                <c:pt idx="3382">
                  <c:v>-5.7477599999999995</c:v>
                </c:pt>
                <c:pt idx="3383">
                  <c:v>-5.74932</c:v>
                </c:pt>
                <c:pt idx="3384">
                  <c:v>-5.7714400000000001</c:v>
                </c:pt>
                <c:pt idx="3385">
                  <c:v>-5.7659599999999998</c:v>
                </c:pt>
                <c:pt idx="3386">
                  <c:v>-5.76572</c:v>
                </c:pt>
                <c:pt idx="3387">
                  <c:v>-5.7595599999999996</c:v>
                </c:pt>
                <c:pt idx="3388">
                  <c:v>-5.7603999999999997</c:v>
                </c:pt>
                <c:pt idx="3389">
                  <c:v>-5.7590399999999997</c:v>
                </c:pt>
                <c:pt idx="3390">
                  <c:v>-5.75624</c:v>
                </c:pt>
                <c:pt idx="3391">
                  <c:v>-5.7555199999999997</c:v>
                </c:pt>
                <c:pt idx="3392">
                  <c:v>-5.7396799999999999</c:v>
                </c:pt>
                <c:pt idx="3393">
                  <c:v>-5.7350400000000006</c:v>
                </c:pt>
                <c:pt idx="3394">
                  <c:v>-5.73752</c:v>
                </c:pt>
                <c:pt idx="3395">
                  <c:v>-5.7423599999999997</c:v>
                </c:pt>
                <c:pt idx="3396">
                  <c:v>-5.7520800000000003</c:v>
                </c:pt>
                <c:pt idx="3397">
                  <c:v>-5.7423999999999999</c:v>
                </c:pt>
                <c:pt idx="3398">
                  <c:v>-5.7354799999999999</c:v>
                </c:pt>
                <c:pt idx="3399">
                  <c:v>-5.7405200000000001</c:v>
                </c:pt>
                <c:pt idx="3400">
                  <c:v>-5.7414399999999999</c:v>
                </c:pt>
                <c:pt idx="3401">
                  <c:v>-5.7375999999999996</c:v>
                </c:pt>
                <c:pt idx="3402">
                  <c:v>-5.7359200000000001</c:v>
                </c:pt>
                <c:pt idx="3403">
                  <c:v>-5.7342000000000004</c:v>
                </c:pt>
                <c:pt idx="3404">
                  <c:v>-5.7483599999999999</c:v>
                </c:pt>
                <c:pt idx="3405">
                  <c:v>-5.7649999999999997</c:v>
                </c:pt>
                <c:pt idx="3406">
                  <c:v>-5.7649999999999997</c:v>
                </c:pt>
                <c:pt idx="3407">
                  <c:v>-5.76776</c:v>
                </c:pt>
                <c:pt idx="3408">
                  <c:v>-5.7660800000000005</c:v>
                </c:pt>
                <c:pt idx="3409">
                  <c:v>-5.7779199999999999</c:v>
                </c:pt>
                <c:pt idx="3410">
                  <c:v>-5.7703600000000002</c:v>
                </c:pt>
                <c:pt idx="3411">
                  <c:v>-5.7619600000000002</c:v>
                </c:pt>
                <c:pt idx="3412">
                  <c:v>-5.75244</c:v>
                </c:pt>
                <c:pt idx="3413">
                  <c:v>-5.7618400000000003</c:v>
                </c:pt>
                <c:pt idx="3414">
                  <c:v>-5.7593199999999998</c:v>
                </c:pt>
                <c:pt idx="3415">
                  <c:v>-5.7610800000000006</c:v>
                </c:pt>
                <c:pt idx="3416">
                  <c:v>-5.7530400000000004</c:v>
                </c:pt>
                <c:pt idx="3417">
                  <c:v>-5.7515199999999993</c:v>
                </c:pt>
                <c:pt idx="3418">
                  <c:v>-5.7571199999999996</c:v>
                </c:pt>
                <c:pt idx="3419">
                  <c:v>-5.7590399999999997</c:v>
                </c:pt>
                <c:pt idx="3420">
                  <c:v>-5.7475199999999997</c:v>
                </c:pt>
                <c:pt idx="3421">
                  <c:v>-5.7490800000000002</c:v>
                </c:pt>
                <c:pt idx="3422">
                  <c:v>-5.7418800000000001</c:v>
                </c:pt>
                <c:pt idx="3423">
                  <c:v>-5.7372399999999999</c:v>
                </c:pt>
                <c:pt idx="3424">
                  <c:v>-5.7438400000000005</c:v>
                </c:pt>
                <c:pt idx="3425">
                  <c:v>-5.7407599999999999</c:v>
                </c:pt>
                <c:pt idx="3426">
                  <c:v>-5.7523599999999995</c:v>
                </c:pt>
                <c:pt idx="3427">
                  <c:v>-5.7542</c:v>
                </c:pt>
                <c:pt idx="3428">
                  <c:v>-5.7594400000000006</c:v>
                </c:pt>
                <c:pt idx="3429">
                  <c:v>-5.7601199999999997</c:v>
                </c:pt>
                <c:pt idx="3430">
                  <c:v>-5.76328</c:v>
                </c:pt>
                <c:pt idx="3431">
                  <c:v>-5.7720799999999999</c:v>
                </c:pt>
                <c:pt idx="3432">
                  <c:v>-5.7693599999999998</c:v>
                </c:pt>
                <c:pt idx="3433">
                  <c:v>-5.7509199999999998</c:v>
                </c:pt>
                <c:pt idx="3434">
                  <c:v>-5.7530400000000004</c:v>
                </c:pt>
                <c:pt idx="3435">
                  <c:v>-5.7484400000000004</c:v>
                </c:pt>
                <c:pt idx="3436">
                  <c:v>-5.7450800000000006</c:v>
                </c:pt>
                <c:pt idx="3437">
                  <c:v>-5.7377599999999997</c:v>
                </c:pt>
                <c:pt idx="3438">
                  <c:v>-5.7303600000000001</c:v>
                </c:pt>
                <c:pt idx="3439">
                  <c:v>-5.7254800000000001</c:v>
                </c:pt>
                <c:pt idx="3440">
                  <c:v>-5.7405599999999994</c:v>
                </c:pt>
                <c:pt idx="3441">
                  <c:v>-5.7317599999999995</c:v>
                </c:pt>
                <c:pt idx="3442">
                  <c:v>-5.7342000000000004</c:v>
                </c:pt>
                <c:pt idx="3443">
                  <c:v>-5.7392000000000003</c:v>
                </c:pt>
                <c:pt idx="3444">
                  <c:v>-5.7536800000000001</c:v>
                </c:pt>
                <c:pt idx="3445">
                  <c:v>-5.7514000000000003</c:v>
                </c:pt>
                <c:pt idx="3446">
                  <c:v>-5.7679999999999998</c:v>
                </c:pt>
                <c:pt idx="3447">
                  <c:v>-5.76844</c:v>
                </c:pt>
                <c:pt idx="3448">
                  <c:v>-5.7787199999999999</c:v>
                </c:pt>
                <c:pt idx="3449">
                  <c:v>-5.7806800000000003</c:v>
                </c:pt>
                <c:pt idx="3450">
                  <c:v>-5.7815199999999995</c:v>
                </c:pt>
                <c:pt idx="3451">
                  <c:v>-5.7800400000000005</c:v>
                </c:pt>
                <c:pt idx="3452">
                  <c:v>-5.7754400000000006</c:v>
                </c:pt>
                <c:pt idx="3453">
                  <c:v>-5.7701199999999995</c:v>
                </c:pt>
                <c:pt idx="3454">
                  <c:v>-5.7695999999999996</c:v>
                </c:pt>
                <c:pt idx="3455">
                  <c:v>-5.7582800000000001</c:v>
                </c:pt>
                <c:pt idx="3456">
                  <c:v>-5.7681199999999997</c:v>
                </c:pt>
                <c:pt idx="3457">
                  <c:v>-5.7637599999999996</c:v>
                </c:pt>
                <c:pt idx="3458">
                  <c:v>-5.7679999999999998</c:v>
                </c:pt>
                <c:pt idx="3459">
                  <c:v>-5.7685199999999996</c:v>
                </c:pt>
                <c:pt idx="3460">
                  <c:v>-5.75528</c:v>
                </c:pt>
                <c:pt idx="3461">
                  <c:v>-5.7478800000000003</c:v>
                </c:pt>
                <c:pt idx="3462">
                  <c:v>-5.7501600000000002</c:v>
                </c:pt>
                <c:pt idx="3463">
                  <c:v>-5.7377199999999995</c:v>
                </c:pt>
                <c:pt idx="3464">
                  <c:v>-5.7225199999999994</c:v>
                </c:pt>
                <c:pt idx="3465">
                  <c:v>-5.7173600000000002</c:v>
                </c:pt>
                <c:pt idx="3466">
                  <c:v>-5.7160000000000002</c:v>
                </c:pt>
                <c:pt idx="3467">
                  <c:v>-5.7213599999999998</c:v>
                </c:pt>
                <c:pt idx="3468">
                  <c:v>-5.72532</c:v>
                </c:pt>
                <c:pt idx="3469">
                  <c:v>-5.7202400000000004</c:v>
                </c:pt>
                <c:pt idx="3470">
                  <c:v>-5.7187999999999999</c:v>
                </c:pt>
                <c:pt idx="3471">
                  <c:v>-5.7256800000000005</c:v>
                </c:pt>
                <c:pt idx="3472">
                  <c:v>-5.7192400000000001</c:v>
                </c:pt>
                <c:pt idx="3473">
                  <c:v>-5.7226400000000002</c:v>
                </c:pt>
                <c:pt idx="3474">
                  <c:v>-5.7208800000000002</c:v>
                </c:pt>
                <c:pt idx="3475">
                  <c:v>-5.72532</c:v>
                </c:pt>
                <c:pt idx="3476">
                  <c:v>-5.7220399999999998</c:v>
                </c:pt>
                <c:pt idx="3477">
                  <c:v>-5.7348400000000002</c:v>
                </c:pt>
                <c:pt idx="3478">
                  <c:v>-5.7282800000000007</c:v>
                </c:pt>
                <c:pt idx="3479">
                  <c:v>-5.7388399999999997</c:v>
                </c:pt>
                <c:pt idx="3480">
                  <c:v>-5.7339599999999997</c:v>
                </c:pt>
                <c:pt idx="3481">
                  <c:v>-5.7394400000000001</c:v>
                </c:pt>
                <c:pt idx="3482">
                  <c:v>-5.7385999999999999</c:v>
                </c:pt>
                <c:pt idx="3483">
                  <c:v>-5.7317999999999998</c:v>
                </c:pt>
                <c:pt idx="3484">
                  <c:v>-5.7195999999999998</c:v>
                </c:pt>
                <c:pt idx="3485">
                  <c:v>-5.7208399999999999</c:v>
                </c:pt>
                <c:pt idx="3486">
                  <c:v>-5.7226800000000004</c:v>
                </c:pt>
                <c:pt idx="3487">
                  <c:v>-5.7267199999999994</c:v>
                </c:pt>
                <c:pt idx="3488">
                  <c:v>-5.71936</c:v>
                </c:pt>
                <c:pt idx="3489">
                  <c:v>-5.7117199999999997</c:v>
                </c:pt>
                <c:pt idx="3490">
                  <c:v>-5.7112800000000004</c:v>
                </c:pt>
                <c:pt idx="3491">
                  <c:v>-5.7116400000000001</c:v>
                </c:pt>
                <c:pt idx="3492">
                  <c:v>-5.7134</c:v>
                </c:pt>
                <c:pt idx="3493">
                  <c:v>-5.7132800000000001</c:v>
                </c:pt>
                <c:pt idx="3494">
                  <c:v>-5.7153599999999996</c:v>
                </c:pt>
                <c:pt idx="3495">
                  <c:v>-5.7333999999999996</c:v>
                </c:pt>
                <c:pt idx="3496">
                  <c:v>-5.73644</c:v>
                </c:pt>
                <c:pt idx="3497">
                  <c:v>-5.7362800000000007</c:v>
                </c:pt>
                <c:pt idx="3498">
                  <c:v>-5.7372399999999999</c:v>
                </c:pt>
                <c:pt idx="3499">
                  <c:v>-5.7367599999999994</c:v>
                </c:pt>
                <c:pt idx="3500">
                  <c:v>-5.7372399999999999</c:v>
                </c:pt>
                <c:pt idx="3501">
                  <c:v>-5.7344800000000005</c:v>
                </c:pt>
                <c:pt idx="3502">
                  <c:v>-5.7309199999999993</c:v>
                </c:pt>
                <c:pt idx="3503">
                  <c:v>-5.7252000000000001</c:v>
                </c:pt>
                <c:pt idx="3504">
                  <c:v>-5.7131999999999996</c:v>
                </c:pt>
                <c:pt idx="3505">
                  <c:v>-5.7041599999999999</c:v>
                </c:pt>
                <c:pt idx="3506">
                  <c:v>-5.7062400000000002</c:v>
                </c:pt>
                <c:pt idx="3507">
                  <c:v>-5.7004400000000004</c:v>
                </c:pt>
                <c:pt idx="3508">
                  <c:v>-5.70444</c:v>
                </c:pt>
                <c:pt idx="3509">
                  <c:v>-5.7136800000000001</c:v>
                </c:pt>
                <c:pt idx="3510">
                  <c:v>-5.7224000000000004</c:v>
                </c:pt>
                <c:pt idx="3511">
                  <c:v>-5.7423999999999999</c:v>
                </c:pt>
                <c:pt idx="3512">
                  <c:v>-5.7747199999999994</c:v>
                </c:pt>
                <c:pt idx="3513">
                  <c:v>-5.7862800000000005</c:v>
                </c:pt>
                <c:pt idx="3514">
                  <c:v>-5.79732</c:v>
                </c:pt>
                <c:pt idx="3515">
                  <c:v>-5.7998000000000003</c:v>
                </c:pt>
                <c:pt idx="3516">
                  <c:v>-5.8104800000000001</c:v>
                </c:pt>
                <c:pt idx="3517">
                  <c:v>-5.7977999999999996</c:v>
                </c:pt>
                <c:pt idx="3518">
                  <c:v>-5.8024800000000001</c:v>
                </c:pt>
                <c:pt idx="3519">
                  <c:v>-5.7852800000000002</c:v>
                </c:pt>
                <c:pt idx="3520">
                  <c:v>-5.7858800000000006</c:v>
                </c:pt>
                <c:pt idx="3521">
                  <c:v>-5.7738399999999999</c:v>
                </c:pt>
                <c:pt idx="3522">
                  <c:v>-5.7851999999999997</c:v>
                </c:pt>
                <c:pt idx="3523">
                  <c:v>-5.7740800000000005</c:v>
                </c:pt>
                <c:pt idx="3524">
                  <c:v>-5.7658800000000001</c:v>
                </c:pt>
                <c:pt idx="3525">
                  <c:v>-5.7813999999999997</c:v>
                </c:pt>
                <c:pt idx="3526">
                  <c:v>-5.7813999999999997</c:v>
                </c:pt>
                <c:pt idx="3527">
                  <c:v>-5.7934800000000006</c:v>
                </c:pt>
                <c:pt idx="3528">
                  <c:v>-5.7877599999999996</c:v>
                </c:pt>
                <c:pt idx="3529">
                  <c:v>-5.7838400000000005</c:v>
                </c:pt>
                <c:pt idx="3530">
                  <c:v>-5.7873599999999996</c:v>
                </c:pt>
                <c:pt idx="3531">
                  <c:v>-5.7900800000000006</c:v>
                </c:pt>
                <c:pt idx="3532">
                  <c:v>-5.7893600000000003</c:v>
                </c:pt>
                <c:pt idx="3533">
                  <c:v>-5.7868000000000004</c:v>
                </c:pt>
                <c:pt idx="3534">
                  <c:v>-5.7812000000000001</c:v>
                </c:pt>
                <c:pt idx="3535">
                  <c:v>-5.7926400000000005</c:v>
                </c:pt>
                <c:pt idx="3536">
                  <c:v>-5.79488</c:v>
                </c:pt>
                <c:pt idx="3537">
                  <c:v>-5.7872399999999997</c:v>
                </c:pt>
                <c:pt idx="3538">
                  <c:v>-5.7771600000000003</c:v>
                </c:pt>
                <c:pt idx="3539">
                  <c:v>-5.7801599999999995</c:v>
                </c:pt>
                <c:pt idx="3540">
                  <c:v>-5.7706800000000005</c:v>
                </c:pt>
                <c:pt idx="3541">
                  <c:v>-5.7716799999999999</c:v>
                </c:pt>
                <c:pt idx="3542">
                  <c:v>-5.7746399999999998</c:v>
                </c:pt>
                <c:pt idx="3543">
                  <c:v>-5.7709599999999996</c:v>
                </c:pt>
                <c:pt idx="3544">
                  <c:v>-5.78132</c:v>
                </c:pt>
                <c:pt idx="3545">
                  <c:v>-5.7913600000000001</c:v>
                </c:pt>
                <c:pt idx="3546">
                  <c:v>-5.7894399999999999</c:v>
                </c:pt>
                <c:pt idx="3547">
                  <c:v>-5.7984800000000005</c:v>
                </c:pt>
                <c:pt idx="3548">
                  <c:v>-5.8056000000000001</c:v>
                </c:pt>
                <c:pt idx="3549">
                  <c:v>-5.7994399999999997</c:v>
                </c:pt>
                <c:pt idx="3550">
                  <c:v>-5.8037999999999998</c:v>
                </c:pt>
                <c:pt idx="3551">
                  <c:v>-5.7991999999999999</c:v>
                </c:pt>
                <c:pt idx="3552">
                  <c:v>-5.7794400000000001</c:v>
                </c:pt>
                <c:pt idx="3553">
                  <c:v>-5.7692399999999999</c:v>
                </c:pt>
                <c:pt idx="3554">
                  <c:v>-5.7582800000000001</c:v>
                </c:pt>
                <c:pt idx="3555">
                  <c:v>-5.7512400000000001</c:v>
                </c:pt>
                <c:pt idx="3556">
                  <c:v>-5.74552</c:v>
                </c:pt>
                <c:pt idx="3557">
                  <c:v>-5.7427599999999996</c:v>
                </c:pt>
                <c:pt idx="3558">
                  <c:v>-5.72112</c:v>
                </c:pt>
                <c:pt idx="3559">
                  <c:v>-5.7215999999999996</c:v>
                </c:pt>
                <c:pt idx="3560">
                  <c:v>-5.7248800000000006</c:v>
                </c:pt>
                <c:pt idx="3561">
                  <c:v>-5.7320400000000005</c:v>
                </c:pt>
                <c:pt idx="3562">
                  <c:v>-5.73604</c:v>
                </c:pt>
                <c:pt idx="3563">
                  <c:v>-5.73156</c:v>
                </c:pt>
                <c:pt idx="3564">
                  <c:v>-5.7422800000000001</c:v>
                </c:pt>
                <c:pt idx="3565">
                  <c:v>-5.7595199999999993</c:v>
                </c:pt>
                <c:pt idx="3566">
                  <c:v>-5.7575599999999998</c:v>
                </c:pt>
                <c:pt idx="3567">
                  <c:v>-5.7679199999999993</c:v>
                </c:pt>
                <c:pt idx="3568">
                  <c:v>-5.7671599999999996</c:v>
                </c:pt>
                <c:pt idx="3569">
                  <c:v>-5.7666000000000004</c:v>
                </c:pt>
                <c:pt idx="3570">
                  <c:v>-5.7727599999999999</c:v>
                </c:pt>
                <c:pt idx="3571">
                  <c:v>-5.7660800000000005</c:v>
                </c:pt>
                <c:pt idx="3572">
                  <c:v>-5.7530400000000004</c:v>
                </c:pt>
                <c:pt idx="3573">
                  <c:v>-5.75528</c:v>
                </c:pt>
                <c:pt idx="3574">
                  <c:v>-5.74472</c:v>
                </c:pt>
                <c:pt idx="3575">
                  <c:v>-5.7400799999999998</c:v>
                </c:pt>
                <c:pt idx="3576">
                  <c:v>-5.7438400000000005</c:v>
                </c:pt>
                <c:pt idx="3577">
                  <c:v>-5.7464000000000004</c:v>
                </c:pt>
                <c:pt idx="3578">
                  <c:v>-5.7511599999999996</c:v>
                </c:pt>
                <c:pt idx="3579">
                  <c:v>-5.75868</c:v>
                </c:pt>
                <c:pt idx="3580">
                  <c:v>-5.7687999999999997</c:v>
                </c:pt>
                <c:pt idx="3581">
                  <c:v>-5.7908800000000005</c:v>
                </c:pt>
                <c:pt idx="3582">
                  <c:v>-5.8041599999999995</c:v>
                </c:pt>
                <c:pt idx="3583">
                  <c:v>-5.8230399999999998</c:v>
                </c:pt>
                <c:pt idx="3584">
                  <c:v>-5.83324</c:v>
                </c:pt>
                <c:pt idx="3585">
                  <c:v>-5.8384400000000003</c:v>
                </c:pt>
                <c:pt idx="3586">
                  <c:v>-5.8436000000000003</c:v>
                </c:pt>
                <c:pt idx="3587">
                  <c:v>-5.8395599999999996</c:v>
                </c:pt>
                <c:pt idx="3588">
                  <c:v>-5.8422400000000003</c:v>
                </c:pt>
                <c:pt idx="3589">
                  <c:v>-5.8432000000000004</c:v>
                </c:pt>
                <c:pt idx="3590">
                  <c:v>-5.8467199999999995</c:v>
                </c:pt>
                <c:pt idx="3591">
                  <c:v>-5.8515600000000001</c:v>
                </c:pt>
                <c:pt idx="3592">
                  <c:v>-5.8627599999999997</c:v>
                </c:pt>
                <c:pt idx="3593">
                  <c:v>-5.8604799999999999</c:v>
                </c:pt>
                <c:pt idx="3594">
                  <c:v>-5.8620800000000006</c:v>
                </c:pt>
                <c:pt idx="3595">
                  <c:v>-5.8591199999999999</c:v>
                </c:pt>
                <c:pt idx="3596">
                  <c:v>-5.8619199999999996</c:v>
                </c:pt>
                <c:pt idx="3597">
                  <c:v>-5.86632</c:v>
                </c:pt>
                <c:pt idx="3598">
                  <c:v>-5.8486400000000005</c:v>
                </c:pt>
                <c:pt idx="3599">
                  <c:v>-5.8357599999999996</c:v>
                </c:pt>
                <c:pt idx="3600">
                  <c:v>-5.8367199999999997</c:v>
                </c:pt>
                <c:pt idx="3601">
                  <c:v>-5.8333599999999999</c:v>
                </c:pt>
                <c:pt idx="3602">
                  <c:v>-5.8376400000000004</c:v>
                </c:pt>
                <c:pt idx="3603">
                  <c:v>-5.8344399999999998</c:v>
                </c:pt>
                <c:pt idx="3604">
                  <c:v>-5.8348000000000004</c:v>
                </c:pt>
                <c:pt idx="3605">
                  <c:v>-5.84816</c:v>
                </c:pt>
                <c:pt idx="3606">
                  <c:v>-5.8493599999999999</c:v>
                </c:pt>
                <c:pt idx="3607">
                  <c:v>-5.8542800000000002</c:v>
                </c:pt>
                <c:pt idx="3608">
                  <c:v>-5.8525999999999998</c:v>
                </c:pt>
                <c:pt idx="3609">
                  <c:v>-5.8486400000000005</c:v>
                </c:pt>
                <c:pt idx="3610">
                  <c:v>-5.8467599999999997</c:v>
                </c:pt>
                <c:pt idx="3611">
                  <c:v>-5.8452400000000004</c:v>
                </c:pt>
                <c:pt idx="3612">
                  <c:v>-5.8435600000000001</c:v>
                </c:pt>
                <c:pt idx="3613">
                  <c:v>-5.8383199999999995</c:v>
                </c:pt>
                <c:pt idx="3614">
                  <c:v>-5.8384800000000006</c:v>
                </c:pt>
                <c:pt idx="3615">
                  <c:v>-5.8418400000000004</c:v>
                </c:pt>
                <c:pt idx="3616">
                  <c:v>-5.8468400000000003</c:v>
                </c:pt>
                <c:pt idx="3617">
                  <c:v>-5.8484400000000001</c:v>
                </c:pt>
                <c:pt idx="3618">
                  <c:v>-5.8539199999999996</c:v>
                </c:pt>
                <c:pt idx="3619">
                  <c:v>-5.8609200000000001</c:v>
                </c:pt>
                <c:pt idx="3620">
                  <c:v>-5.8690800000000003</c:v>
                </c:pt>
                <c:pt idx="3621">
                  <c:v>-5.8573199999999996</c:v>
                </c:pt>
                <c:pt idx="3622">
                  <c:v>-5.8533999999999997</c:v>
                </c:pt>
                <c:pt idx="3623">
                  <c:v>-5.8470800000000001</c:v>
                </c:pt>
                <c:pt idx="3624">
                  <c:v>-5.9121199999999998</c:v>
                </c:pt>
                <c:pt idx="3625">
                  <c:v>-6.0883599999999998</c:v>
                </c:pt>
                <c:pt idx="3626">
                  <c:v>-6.2090399999999999</c:v>
                </c:pt>
                <c:pt idx="3627">
                  <c:v>-6.38096</c:v>
                </c:pt>
                <c:pt idx="3628">
                  <c:v>-6.5719199999999995</c:v>
                </c:pt>
                <c:pt idx="3629">
                  <c:v>-6.6942399999999997</c:v>
                </c:pt>
                <c:pt idx="3630">
                  <c:v>-6.8149199999999999</c:v>
                </c:pt>
                <c:pt idx="3631">
                  <c:v>-7.0397600000000002</c:v>
                </c:pt>
                <c:pt idx="3632">
                  <c:v>-7.0626399999999991</c:v>
                </c:pt>
                <c:pt idx="3633">
                  <c:v>-7.0725600000000002</c:v>
                </c:pt>
                <c:pt idx="3634">
                  <c:v>-7.0738000000000003</c:v>
                </c:pt>
                <c:pt idx="3635">
                  <c:v>-7.0742799999999999</c:v>
                </c:pt>
                <c:pt idx="3636">
                  <c:v>-7.0804800000000006</c:v>
                </c:pt>
                <c:pt idx="3637">
                  <c:v>-7.0815999999999999</c:v>
                </c:pt>
                <c:pt idx="3638">
                  <c:v>-7.0757199999999996</c:v>
                </c:pt>
                <c:pt idx="3639">
                  <c:v>-7.0693999999999999</c:v>
                </c:pt>
                <c:pt idx="3640">
                  <c:v>-7.0613999999999999</c:v>
                </c:pt>
                <c:pt idx="3641">
                  <c:v>-7.0591200000000001</c:v>
                </c:pt>
                <c:pt idx="3642">
                  <c:v>-7.0577600000000009</c:v>
                </c:pt>
                <c:pt idx="3643">
                  <c:v>-7.0536399999999997</c:v>
                </c:pt>
                <c:pt idx="3644">
                  <c:v>-7.0552000000000001</c:v>
                </c:pt>
                <c:pt idx="3645">
                  <c:v>-7.0674800000000007</c:v>
                </c:pt>
                <c:pt idx="3646">
                  <c:v>-7.0752399999999991</c:v>
                </c:pt>
                <c:pt idx="3647">
                  <c:v>-7.0858800000000004</c:v>
                </c:pt>
                <c:pt idx="3648">
                  <c:v>-7.0838800000000006</c:v>
                </c:pt>
                <c:pt idx="3649">
                  <c:v>-7.0831999999999997</c:v>
                </c:pt>
                <c:pt idx="3650">
                  <c:v>-7.0842800000000006</c:v>
                </c:pt>
                <c:pt idx="3651">
                  <c:v>-7.0838000000000001</c:v>
                </c:pt>
                <c:pt idx="3652">
                  <c:v>-7.0769600000000006</c:v>
                </c:pt>
                <c:pt idx="3653">
                  <c:v>-7.0734000000000004</c:v>
                </c:pt>
                <c:pt idx="3654">
                  <c:v>-7.0613999999999999</c:v>
                </c:pt>
                <c:pt idx="3655">
                  <c:v>-7.0651600000000006</c:v>
                </c:pt>
                <c:pt idx="3656">
                  <c:v>-7.0648399999999993</c:v>
                </c:pt>
                <c:pt idx="3657">
                  <c:v>-7.0645199999999999</c:v>
                </c:pt>
                <c:pt idx="3658">
                  <c:v>-7.0636000000000001</c:v>
                </c:pt>
                <c:pt idx="3659">
                  <c:v>-7.0739199999999993</c:v>
                </c:pt>
                <c:pt idx="3660">
                  <c:v>-7.07972</c:v>
                </c:pt>
                <c:pt idx="3661">
                  <c:v>-7.0801600000000002</c:v>
                </c:pt>
                <c:pt idx="3662">
                  <c:v>-7.2172800000000006</c:v>
                </c:pt>
                <c:pt idx="3663">
                  <c:v>-7.5918800000000006</c:v>
                </c:pt>
                <c:pt idx="3664">
                  <c:v>-7.7656399999999994</c:v>
                </c:pt>
                <c:pt idx="3665">
                  <c:v>-8.1408000000000005</c:v>
                </c:pt>
                <c:pt idx="3666">
                  <c:v>-8.8988800000000001</c:v>
                </c:pt>
                <c:pt idx="3667">
                  <c:v>-9.6341199999999994</c:v>
                </c:pt>
                <c:pt idx="3668">
                  <c:v>-10.389480000000001</c:v>
                </c:pt>
                <c:pt idx="3669">
                  <c:v>-11.079360000000001</c:v>
                </c:pt>
                <c:pt idx="3670">
                  <c:v>-11.547360000000001</c:v>
                </c:pt>
                <c:pt idx="3671">
                  <c:v>-11.7316</c:v>
                </c:pt>
                <c:pt idx="3672">
                  <c:v>-11.85732</c:v>
                </c:pt>
                <c:pt idx="3673">
                  <c:v>-12.116480000000001</c:v>
                </c:pt>
                <c:pt idx="3674">
                  <c:v>-12.1464</c:v>
                </c:pt>
                <c:pt idx="3675">
                  <c:v>-12.154680000000001</c:v>
                </c:pt>
                <c:pt idx="3676">
                  <c:v>-12.156280000000001</c:v>
                </c:pt>
                <c:pt idx="3677">
                  <c:v>-12.1592</c:v>
                </c:pt>
                <c:pt idx="3678">
                  <c:v>-12.16112</c:v>
                </c:pt>
                <c:pt idx="3679">
                  <c:v>-12.172839999999999</c:v>
                </c:pt>
                <c:pt idx="3680">
                  <c:v>-12.169119999999999</c:v>
                </c:pt>
                <c:pt idx="3681">
                  <c:v>-12.163600000000001</c:v>
                </c:pt>
                <c:pt idx="3682">
                  <c:v>-12.148999999999999</c:v>
                </c:pt>
                <c:pt idx="3683">
                  <c:v>-12.14204</c:v>
                </c:pt>
                <c:pt idx="3684">
                  <c:v>-12.13256</c:v>
                </c:pt>
                <c:pt idx="3685">
                  <c:v>-12.13</c:v>
                </c:pt>
                <c:pt idx="3686">
                  <c:v>-12.1212</c:v>
                </c:pt>
                <c:pt idx="3687">
                  <c:v>-12.12364</c:v>
                </c:pt>
                <c:pt idx="3688">
                  <c:v>-12.136439999999999</c:v>
                </c:pt>
                <c:pt idx="3689">
                  <c:v>-12.138719999999999</c:v>
                </c:pt>
                <c:pt idx="3690">
                  <c:v>-12.14472</c:v>
                </c:pt>
                <c:pt idx="3691">
                  <c:v>-12.15568</c:v>
                </c:pt>
                <c:pt idx="3692">
                  <c:v>-12.155200000000001</c:v>
                </c:pt>
                <c:pt idx="3693">
                  <c:v>-12.155799999999999</c:v>
                </c:pt>
                <c:pt idx="3694">
                  <c:v>-12.14912</c:v>
                </c:pt>
                <c:pt idx="3695">
                  <c:v>-12.135439999999999</c:v>
                </c:pt>
                <c:pt idx="3696">
                  <c:v>-12.13692</c:v>
                </c:pt>
                <c:pt idx="3697">
                  <c:v>-12.12684</c:v>
                </c:pt>
                <c:pt idx="3698">
                  <c:v>-12.118160000000001</c:v>
                </c:pt>
                <c:pt idx="3699">
                  <c:v>-12.117360000000001</c:v>
                </c:pt>
                <c:pt idx="3700">
                  <c:v>-12.11856</c:v>
                </c:pt>
                <c:pt idx="3701">
                  <c:v>-12.121319999999999</c:v>
                </c:pt>
                <c:pt idx="3702">
                  <c:v>-12.124280000000001</c:v>
                </c:pt>
                <c:pt idx="3703">
                  <c:v>-12.11468</c:v>
                </c:pt>
                <c:pt idx="3704">
                  <c:v>-12.125360000000001</c:v>
                </c:pt>
                <c:pt idx="3705">
                  <c:v>-12.143520000000001</c:v>
                </c:pt>
                <c:pt idx="3706">
                  <c:v>-12.118160000000001</c:v>
                </c:pt>
                <c:pt idx="3707">
                  <c:v>-12.10568</c:v>
                </c:pt>
                <c:pt idx="3708">
                  <c:v>-12.041119999999999</c:v>
                </c:pt>
                <c:pt idx="3709">
                  <c:v>-11.99376</c:v>
                </c:pt>
                <c:pt idx="3710">
                  <c:v>-11.964080000000001</c:v>
                </c:pt>
                <c:pt idx="3711">
                  <c:v>-11.91872</c:v>
                </c:pt>
                <c:pt idx="3712">
                  <c:v>-11.86716</c:v>
                </c:pt>
                <c:pt idx="3713">
                  <c:v>-11.83784</c:v>
                </c:pt>
                <c:pt idx="3714">
                  <c:v>-11.83736</c:v>
                </c:pt>
                <c:pt idx="3715">
                  <c:v>-11.87032</c:v>
                </c:pt>
                <c:pt idx="3716">
                  <c:v>-11.87476</c:v>
                </c:pt>
                <c:pt idx="3717">
                  <c:v>-11.857839999999999</c:v>
                </c:pt>
                <c:pt idx="3718">
                  <c:v>-11.846399999999999</c:v>
                </c:pt>
                <c:pt idx="3719">
                  <c:v>-11.854439999999999</c:v>
                </c:pt>
                <c:pt idx="3720">
                  <c:v>-11.85308</c:v>
                </c:pt>
                <c:pt idx="3721">
                  <c:v>-11.861800000000001</c:v>
                </c:pt>
                <c:pt idx="3722">
                  <c:v>-11.86476</c:v>
                </c:pt>
                <c:pt idx="3723">
                  <c:v>-11.8598</c:v>
                </c:pt>
                <c:pt idx="3724">
                  <c:v>-11.862119999999999</c:v>
                </c:pt>
                <c:pt idx="3725">
                  <c:v>-11.88016</c:v>
                </c:pt>
                <c:pt idx="3726">
                  <c:v>-11.874080000000001</c:v>
                </c:pt>
                <c:pt idx="3727">
                  <c:v>-11.904999999999999</c:v>
                </c:pt>
                <c:pt idx="3728">
                  <c:v>-11.936160000000001</c:v>
                </c:pt>
                <c:pt idx="3729">
                  <c:v>-11.94444</c:v>
                </c:pt>
                <c:pt idx="3730">
                  <c:v>-11.94772</c:v>
                </c:pt>
                <c:pt idx="3731">
                  <c:v>-11.986280000000001</c:v>
                </c:pt>
                <c:pt idx="3732">
                  <c:v>-11.99888</c:v>
                </c:pt>
                <c:pt idx="3733">
                  <c:v>-12.00512</c:v>
                </c:pt>
                <c:pt idx="3734">
                  <c:v>-11.985279999999999</c:v>
                </c:pt>
                <c:pt idx="3735">
                  <c:v>-11.9724</c:v>
                </c:pt>
                <c:pt idx="3736">
                  <c:v>-11.95764</c:v>
                </c:pt>
                <c:pt idx="3737">
                  <c:v>-11.953760000000001</c:v>
                </c:pt>
                <c:pt idx="3738">
                  <c:v>-11.9236</c:v>
                </c:pt>
                <c:pt idx="3739">
                  <c:v>-11.930760000000001</c:v>
                </c:pt>
                <c:pt idx="3740">
                  <c:v>-11.93272</c:v>
                </c:pt>
                <c:pt idx="3741">
                  <c:v>-11.931280000000001</c:v>
                </c:pt>
                <c:pt idx="3742">
                  <c:v>-11.933</c:v>
                </c:pt>
                <c:pt idx="3743">
                  <c:v>-11.93356</c:v>
                </c:pt>
                <c:pt idx="3744">
                  <c:v>-11.9398</c:v>
                </c:pt>
                <c:pt idx="3745">
                  <c:v>-11.96336</c:v>
                </c:pt>
                <c:pt idx="3746">
                  <c:v>-11.94712</c:v>
                </c:pt>
                <c:pt idx="3747">
                  <c:v>-11.956799999999999</c:v>
                </c:pt>
                <c:pt idx="3748">
                  <c:v>-11.960839999999999</c:v>
                </c:pt>
                <c:pt idx="3749">
                  <c:v>-11.959960000000001</c:v>
                </c:pt>
                <c:pt idx="3750">
                  <c:v>-11.95144</c:v>
                </c:pt>
                <c:pt idx="3751">
                  <c:v>-11.94148</c:v>
                </c:pt>
                <c:pt idx="3752">
                  <c:v>-11.926039999999999</c:v>
                </c:pt>
                <c:pt idx="3753">
                  <c:v>-11.92056</c:v>
                </c:pt>
                <c:pt idx="3754">
                  <c:v>-11.908760000000001</c:v>
                </c:pt>
                <c:pt idx="3755">
                  <c:v>-11.910360000000001</c:v>
                </c:pt>
                <c:pt idx="3756">
                  <c:v>-11.9208</c:v>
                </c:pt>
                <c:pt idx="3757">
                  <c:v>-11.95284</c:v>
                </c:pt>
                <c:pt idx="3758">
                  <c:v>-11.95148</c:v>
                </c:pt>
                <c:pt idx="3759">
                  <c:v>-11.968639999999999</c:v>
                </c:pt>
                <c:pt idx="3760">
                  <c:v>-11.964080000000001</c:v>
                </c:pt>
                <c:pt idx="3761">
                  <c:v>-11.992239999999999</c:v>
                </c:pt>
                <c:pt idx="3762">
                  <c:v>-11.976599999999999</c:v>
                </c:pt>
                <c:pt idx="3763">
                  <c:v>-11.954880000000001</c:v>
                </c:pt>
                <c:pt idx="3764">
                  <c:v>-11.92192</c:v>
                </c:pt>
                <c:pt idx="3765">
                  <c:v>-11.923360000000001</c:v>
                </c:pt>
                <c:pt idx="3766">
                  <c:v>-11.89344</c:v>
                </c:pt>
                <c:pt idx="3767">
                  <c:v>-11.901760000000001</c:v>
                </c:pt>
                <c:pt idx="3768">
                  <c:v>-11.85816</c:v>
                </c:pt>
                <c:pt idx="3769">
                  <c:v>-11.869120000000001</c:v>
                </c:pt>
                <c:pt idx="3770">
                  <c:v>-11.916080000000001</c:v>
                </c:pt>
                <c:pt idx="3771">
                  <c:v>-11.935919999999999</c:v>
                </c:pt>
                <c:pt idx="3772">
                  <c:v>-11.941360000000001</c:v>
                </c:pt>
                <c:pt idx="3773">
                  <c:v>-11.952680000000001</c:v>
                </c:pt>
                <c:pt idx="3774">
                  <c:v>-11.970080000000001</c:v>
                </c:pt>
                <c:pt idx="3775">
                  <c:v>-11.958</c:v>
                </c:pt>
                <c:pt idx="3776">
                  <c:v>-11.96</c:v>
                </c:pt>
                <c:pt idx="3777">
                  <c:v>-11.92548</c:v>
                </c:pt>
                <c:pt idx="3778">
                  <c:v>-11.891639999999999</c:v>
                </c:pt>
                <c:pt idx="3779">
                  <c:v>-11.879439999999999</c:v>
                </c:pt>
                <c:pt idx="3780">
                  <c:v>-11.859680000000001</c:v>
                </c:pt>
                <c:pt idx="3781">
                  <c:v>-11.84004</c:v>
                </c:pt>
                <c:pt idx="3782">
                  <c:v>-11.840960000000001</c:v>
                </c:pt>
                <c:pt idx="3783">
                  <c:v>-11.84564</c:v>
                </c:pt>
                <c:pt idx="3784">
                  <c:v>-11.853480000000001</c:v>
                </c:pt>
                <c:pt idx="3785">
                  <c:v>-11.857239999999999</c:v>
                </c:pt>
                <c:pt idx="3786">
                  <c:v>-11.8584</c:v>
                </c:pt>
                <c:pt idx="3787">
                  <c:v>-11.85224</c:v>
                </c:pt>
                <c:pt idx="3788">
                  <c:v>-11.851000000000001</c:v>
                </c:pt>
                <c:pt idx="3789">
                  <c:v>-11.853480000000001</c:v>
                </c:pt>
                <c:pt idx="3790">
                  <c:v>-11.83568</c:v>
                </c:pt>
                <c:pt idx="3791">
                  <c:v>-11.83192</c:v>
                </c:pt>
                <c:pt idx="3792">
                  <c:v>-11.819239999999999</c:v>
                </c:pt>
                <c:pt idx="3793">
                  <c:v>-11.813560000000001</c:v>
                </c:pt>
                <c:pt idx="3794">
                  <c:v>-11.81432</c:v>
                </c:pt>
                <c:pt idx="3795">
                  <c:v>-11.81208</c:v>
                </c:pt>
                <c:pt idx="3796">
                  <c:v>-11.793839999999999</c:v>
                </c:pt>
                <c:pt idx="3797">
                  <c:v>-11.797239999999999</c:v>
                </c:pt>
                <c:pt idx="3798">
                  <c:v>-11.81564</c:v>
                </c:pt>
                <c:pt idx="3799">
                  <c:v>-11.81644</c:v>
                </c:pt>
                <c:pt idx="3800">
                  <c:v>-11.79912</c:v>
                </c:pt>
                <c:pt idx="3801">
                  <c:v>-11.80456</c:v>
                </c:pt>
                <c:pt idx="3802">
                  <c:v>-11.82156</c:v>
                </c:pt>
                <c:pt idx="3803">
                  <c:v>-11.84432</c:v>
                </c:pt>
                <c:pt idx="3804">
                  <c:v>-11.868679999999999</c:v>
                </c:pt>
                <c:pt idx="3805">
                  <c:v>-11.870799999999999</c:v>
                </c:pt>
                <c:pt idx="3806">
                  <c:v>-11.875719999999999</c:v>
                </c:pt>
                <c:pt idx="3807">
                  <c:v>-11.8954</c:v>
                </c:pt>
                <c:pt idx="3808">
                  <c:v>-11.90564</c:v>
                </c:pt>
                <c:pt idx="3809">
                  <c:v>-11.910880000000001</c:v>
                </c:pt>
                <c:pt idx="3810">
                  <c:v>-11.903560000000001</c:v>
                </c:pt>
                <c:pt idx="3811">
                  <c:v>-11.883760000000001</c:v>
                </c:pt>
                <c:pt idx="3812">
                  <c:v>-11.88832</c:v>
                </c:pt>
                <c:pt idx="3813">
                  <c:v>-11.870480000000001</c:v>
                </c:pt>
                <c:pt idx="3814">
                  <c:v>-11.888439999999999</c:v>
                </c:pt>
                <c:pt idx="3815">
                  <c:v>-11.8932</c:v>
                </c:pt>
                <c:pt idx="3816">
                  <c:v>-11.89068</c:v>
                </c:pt>
                <c:pt idx="3817">
                  <c:v>-11.8864</c:v>
                </c:pt>
                <c:pt idx="3818">
                  <c:v>-11.89992</c:v>
                </c:pt>
                <c:pt idx="3819">
                  <c:v>-11.877520000000001</c:v>
                </c:pt>
                <c:pt idx="3820">
                  <c:v>-11.872920000000001</c:v>
                </c:pt>
                <c:pt idx="3821">
                  <c:v>-11.85852</c:v>
                </c:pt>
                <c:pt idx="3822">
                  <c:v>-11.846719999999999</c:v>
                </c:pt>
                <c:pt idx="3823">
                  <c:v>-11.839839999999999</c:v>
                </c:pt>
                <c:pt idx="3824">
                  <c:v>-11.861360000000001</c:v>
                </c:pt>
                <c:pt idx="3825">
                  <c:v>-11.84944</c:v>
                </c:pt>
                <c:pt idx="3826">
                  <c:v>-11.859760000000001</c:v>
                </c:pt>
                <c:pt idx="3827">
                  <c:v>-11.86528</c:v>
                </c:pt>
                <c:pt idx="3828">
                  <c:v>-11.86572</c:v>
                </c:pt>
                <c:pt idx="3829">
                  <c:v>-11.86576</c:v>
                </c:pt>
                <c:pt idx="3830">
                  <c:v>-11.871119999999999</c:v>
                </c:pt>
                <c:pt idx="3831">
                  <c:v>-11.857560000000001</c:v>
                </c:pt>
                <c:pt idx="3832">
                  <c:v>-11.866680000000001</c:v>
                </c:pt>
                <c:pt idx="3833">
                  <c:v>-11.880560000000001</c:v>
                </c:pt>
                <c:pt idx="3834">
                  <c:v>-11.88372</c:v>
                </c:pt>
                <c:pt idx="3835">
                  <c:v>-11.8916</c:v>
                </c:pt>
                <c:pt idx="3836">
                  <c:v>-11.922039999999999</c:v>
                </c:pt>
                <c:pt idx="3837">
                  <c:v>-11.930400000000001</c:v>
                </c:pt>
                <c:pt idx="3838">
                  <c:v>-11.9414</c:v>
                </c:pt>
                <c:pt idx="3839">
                  <c:v>-11.95632</c:v>
                </c:pt>
                <c:pt idx="3840">
                  <c:v>-11.954839999999999</c:v>
                </c:pt>
                <c:pt idx="3841">
                  <c:v>-11.958360000000001</c:v>
                </c:pt>
                <c:pt idx="3842">
                  <c:v>-11.95308</c:v>
                </c:pt>
                <c:pt idx="3843">
                  <c:v>-11.91816</c:v>
                </c:pt>
                <c:pt idx="3844">
                  <c:v>-11.918480000000001</c:v>
                </c:pt>
                <c:pt idx="3845">
                  <c:v>-11.878160000000001</c:v>
                </c:pt>
                <c:pt idx="3846">
                  <c:v>-11.867800000000001</c:v>
                </c:pt>
                <c:pt idx="3847">
                  <c:v>-11.83816</c:v>
                </c:pt>
                <c:pt idx="3848">
                  <c:v>-11.82296</c:v>
                </c:pt>
                <c:pt idx="3849">
                  <c:v>-11.82952</c:v>
                </c:pt>
                <c:pt idx="3850">
                  <c:v>-11.837639999999999</c:v>
                </c:pt>
                <c:pt idx="3851">
                  <c:v>-11.79996</c:v>
                </c:pt>
                <c:pt idx="3852">
                  <c:v>-11.828760000000001</c:v>
                </c:pt>
                <c:pt idx="3853">
                  <c:v>-11.834439999999999</c:v>
                </c:pt>
                <c:pt idx="3854">
                  <c:v>-11.85332</c:v>
                </c:pt>
                <c:pt idx="3855">
                  <c:v>-11.844720000000001</c:v>
                </c:pt>
                <c:pt idx="3856">
                  <c:v>-11.83196</c:v>
                </c:pt>
                <c:pt idx="3857">
                  <c:v>-11.83924</c:v>
                </c:pt>
                <c:pt idx="3858">
                  <c:v>-11.858880000000001</c:v>
                </c:pt>
                <c:pt idx="3859">
                  <c:v>-11.854519999999999</c:v>
                </c:pt>
                <c:pt idx="3860">
                  <c:v>-11.841560000000001</c:v>
                </c:pt>
                <c:pt idx="3861">
                  <c:v>-11.820880000000001</c:v>
                </c:pt>
                <c:pt idx="3862">
                  <c:v>-11.82132</c:v>
                </c:pt>
                <c:pt idx="3863">
                  <c:v>-11.817680000000001</c:v>
                </c:pt>
                <c:pt idx="3864">
                  <c:v>-11.820399999999999</c:v>
                </c:pt>
                <c:pt idx="3865">
                  <c:v>-11.81648</c:v>
                </c:pt>
                <c:pt idx="3866">
                  <c:v>-11.829639999999999</c:v>
                </c:pt>
                <c:pt idx="3867">
                  <c:v>-11.844560000000001</c:v>
                </c:pt>
                <c:pt idx="3868">
                  <c:v>-11.86012</c:v>
                </c:pt>
                <c:pt idx="3869">
                  <c:v>-11.858919999999999</c:v>
                </c:pt>
                <c:pt idx="3870">
                  <c:v>-11.883760000000001</c:v>
                </c:pt>
                <c:pt idx="3871">
                  <c:v>-11.886200000000001</c:v>
                </c:pt>
                <c:pt idx="3872">
                  <c:v>-11.901999999999999</c:v>
                </c:pt>
                <c:pt idx="3873">
                  <c:v>-11.87584</c:v>
                </c:pt>
                <c:pt idx="3874">
                  <c:v>-11.852600000000001</c:v>
                </c:pt>
                <c:pt idx="3875">
                  <c:v>-11.83048</c:v>
                </c:pt>
                <c:pt idx="3876">
                  <c:v>-11.84164</c:v>
                </c:pt>
                <c:pt idx="3877">
                  <c:v>-11.81912</c:v>
                </c:pt>
                <c:pt idx="3878">
                  <c:v>-11.81236</c:v>
                </c:pt>
                <c:pt idx="3879">
                  <c:v>-11.808</c:v>
                </c:pt>
                <c:pt idx="3880">
                  <c:v>-11.82</c:v>
                </c:pt>
                <c:pt idx="3881">
                  <c:v>-11.82184</c:v>
                </c:pt>
                <c:pt idx="3882">
                  <c:v>-11.81316</c:v>
                </c:pt>
                <c:pt idx="3883">
                  <c:v>-11.812480000000001</c:v>
                </c:pt>
                <c:pt idx="3884">
                  <c:v>-11.81148</c:v>
                </c:pt>
                <c:pt idx="3885">
                  <c:v>-11.8088</c:v>
                </c:pt>
                <c:pt idx="3886">
                  <c:v>-11.800560000000001</c:v>
                </c:pt>
                <c:pt idx="3887">
                  <c:v>-11.791880000000001</c:v>
                </c:pt>
                <c:pt idx="3888">
                  <c:v>-11.78956</c:v>
                </c:pt>
                <c:pt idx="3889">
                  <c:v>-11.79856</c:v>
                </c:pt>
                <c:pt idx="3890">
                  <c:v>-11.8032</c:v>
                </c:pt>
                <c:pt idx="3891">
                  <c:v>-11.80284</c:v>
                </c:pt>
                <c:pt idx="3892">
                  <c:v>-11.80592</c:v>
                </c:pt>
                <c:pt idx="3893">
                  <c:v>-11.8188</c:v>
                </c:pt>
                <c:pt idx="3894">
                  <c:v>-11.83736</c:v>
                </c:pt>
                <c:pt idx="3895">
                  <c:v>-11.83872</c:v>
                </c:pt>
                <c:pt idx="3896">
                  <c:v>-11.8306</c:v>
                </c:pt>
                <c:pt idx="3897">
                  <c:v>-11.820880000000001</c:v>
                </c:pt>
                <c:pt idx="3898">
                  <c:v>-11.80968</c:v>
                </c:pt>
                <c:pt idx="3899">
                  <c:v>-11.805439999999999</c:v>
                </c:pt>
                <c:pt idx="3900">
                  <c:v>-11.785919999999999</c:v>
                </c:pt>
                <c:pt idx="3901">
                  <c:v>-11.773999999999999</c:v>
                </c:pt>
                <c:pt idx="3902">
                  <c:v>-11.759679999999999</c:v>
                </c:pt>
                <c:pt idx="3903">
                  <c:v>-11.760639999999999</c:v>
                </c:pt>
                <c:pt idx="3904">
                  <c:v>-11.77172</c:v>
                </c:pt>
                <c:pt idx="3905">
                  <c:v>-11.77704</c:v>
                </c:pt>
                <c:pt idx="3906">
                  <c:v>-11.790560000000001</c:v>
                </c:pt>
                <c:pt idx="3907">
                  <c:v>-11.807319999999999</c:v>
                </c:pt>
                <c:pt idx="3908">
                  <c:v>-11.8284</c:v>
                </c:pt>
                <c:pt idx="3909">
                  <c:v>-11.827199999999999</c:v>
                </c:pt>
                <c:pt idx="3910">
                  <c:v>-11.8238</c:v>
                </c:pt>
                <c:pt idx="3911">
                  <c:v>-11.82484</c:v>
                </c:pt>
                <c:pt idx="3912">
                  <c:v>-11.82836</c:v>
                </c:pt>
                <c:pt idx="3913">
                  <c:v>-11.938239999999999</c:v>
                </c:pt>
                <c:pt idx="3914">
                  <c:v>-12.04984</c:v>
                </c:pt>
                <c:pt idx="3915">
                  <c:v>-12.77028</c:v>
                </c:pt>
                <c:pt idx="3916">
                  <c:v>-13.615839999999999</c:v>
                </c:pt>
                <c:pt idx="3917">
                  <c:v>-14.616879999999998</c:v>
                </c:pt>
                <c:pt idx="3918">
                  <c:v>-15.61096</c:v>
                </c:pt>
                <c:pt idx="3919">
                  <c:v>-16.603159999999999</c:v>
                </c:pt>
                <c:pt idx="3920">
                  <c:v>-17.496200000000002</c:v>
                </c:pt>
                <c:pt idx="3921">
                  <c:v>-17.713520000000003</c:v>
                </c:pt>
                <c:pt idx="3922">
                  <c:v>-18.2026</c:v>
                </c:pt>
                <c:pt idx="3923">
                  <c:v>-18.449279999999998</c:v>
                </c:pt>
                <c:pt idx="3924">
                  <c:v>-18.478679999999997</c:v>
                </c:pt>
                <c:pt idx="3925">
                  <c:v>-18.48076</c:v>
                </c:pt>
                <c:pt idx="3926">
                  <c:v>-18.491479999999999</c:v>
                </c:pt>
                <c:pt idx="3927">
                  <c:v>-18.495079999999998</c:v>
                </c:pt>
                <c:pt idx="3928">
                  <c:v>-18.48368</c:v>
                </c:pt>
                <c:pt idx="3929">
                  <c:v>-18.471</c:v>
                </c:pt>
                <c:pt idx="3930">
                  <c:v>-18.454879999999999</c:v>
                </c:pt>
                <c:pt idx="3931">
                  <c:v>-18.43976</c:v>
                </c:pt>
                <c:pt idx="3932">
                  <c:v>-18.426679999999998</c:v>
                </c:pt>
                <c:pt idx="3933">
                  <c:v>-18.415240000000001</c:v>
                </c:pt>
                <c:pt idx="3934">
                  <c:v>-18.415120000000002</c:v>
                </c:pt>
                <c:pt idx="3935">
                  <c:v>-18.415120000000002</c:v>
                </c:pt>
                <c:pt idx="3936">
                  <c:v>-18.41592</c:v>
                </c:pt>
                <c:pt idx="3937">
                  <c:v>-18.41732</c:v>
                </c:pt>
                <c:pt idx="3938">
                  <c:v>-18.4298</c:v>
                </c:pt>
                <c:pt idx="3939">
                  <c:v>-18.435559999999999</c:v>
                </c:pt>
                <c:pt idx="3940">
                  <c:v>-18.442320000000002</c:v>
                </c:pt>
                <c:pt idx="3941">
                  <c:v>-18.448879999999999</c:v>
                </c:pt>
                <c:pt idx="3942">
                  <c:v>-18.44988</c:v>
                </c:pt>
                <c:pt idx="3943">
                  <c:v>-18.444279999999999</c:v>
                </c:pt>
                <c:pt idx="3944">
                  <c:v>-18.439039999999999</c:v>
                </c:pt>
                <c:pt idx="3945">
                  <c:v>-18.425279999999997</c:v>
                </c:pt>
                <c:pt idx="3946">
                  <c:v>-18.415600000000001</c:v>
                </c:pt>
                <c:pt idx="3947">
                  <c:v>-18.407679999999999</c:v>
                </c:pt>
                <c:pt idx="3948">
                  <c:v>-18.400040000000001</c:v>
                </c:pt>
                <c:pt idx="3949">
                  <c:v>-18.4038</c:v>
                </c:pt>
                <c:pt idx="3950">
                  <c:v>-18.413360000000001</c:v>
                </c:pt>
                <c:pt idx="3951">
                  <c:v>-18.419360000000001</c:v>
                </c:pt>
                <c:pt idx="3952">
                  <c:v>-18.430320000000002</c:v>
                </c:pt>
                <c:pt idx="3953">
                  <c:v>-18.4438</c:v>
                </c:pt>
                <c:pt idx="3954">
                  <c:v>-18.456440000000001</c:v>
                </c:pt>
                <c:pt idx="3955">
                  <c:v>-18.452079999999999</c:v>
                </c:pt>
                <c:pt idx="3956">
                  <c:v>-18.443439999999999</c:v>
                </c:pt>
                <c:pt idx="3957">
                  <c:v>-18.4254</c:v>
                </c:pt>
                <c:pt idx="3958">
                  <c:v>-18.4224</c:v>
                </c:pt>
                <c:pt idx="3959">
                  <c:v>-18.4054</c:v>
                </c:pt>
                <c:pt idx="3960">
                  <c:v>-18.397359999999999</c:v>
                </c:pt>
                <c:pt idx="3961">
                  <c:v>-18.390320000000003</c:v>
                </c:pt>
                <c:pt idx="3962">
                  <c:v>-18.3994</c:v>
                </c:pt>
                <c:pt idx="3963">
                  <c:v>-18.4102</c:v>
                </c:pt>
                <c:pt idx="3964">
                  <c:v>-18.416079999999997</c:v>
                </c:pt>
                <c:pt idx="3965">
                  <c:v>-18.417920000000002</c:v>
                </c:pt>
                <c:pt idx="3966">
                  <c:v>-18.419079999999997</c:v>
                </c:pt>
                <c:pt idx="3967">
                  <c:v>-18.41544</c:v>
                </c:pt>
                <c:pt idx="3968">
                  <c:v>-18.41968</c:v>
                </c:pt>
                <c:pt idx="3969">
                  <c:v>-18.433599999999998</c:v>
                </c:pt>
                <c:pt idx="3970">
                  <c:v>-18.444240000000001</c:v>
                </c:pt>
                <c:pt idx="3971">
                  <c:v>-18.461079999999999</c:v>
                </c:pt>
                <c:pt idx="3972">
                  <c:v>-18.474399999999999</c:v>
                </c:pt>
                <c:pt idx="3973">
                  <c:v>-18.490839999999999</c:v>
                </c:pt>
                <c:pt idx="3974">
                  <c:v>-18.50676</c:v>
                </c:pt>
                <c:pt idx="3975">
                  <c:v>-18.4968</c:v>
                </c:pt>
                <c:pt idx="3976">
                  <c:v>-18.497920000000001</c:v>
                </c:pt>
                <c:pt idx="3977">
                  <c:v>-18.527799999999999</c:v>
                </c:pt>
                <c:pt idx="3978">
                  <c:v>-18.496079999999999</c:v>
                </c:pt>
                <c:pt idx="3979">
                  <c:v>-18.513999999999999</c:v>
                </c:pt>
                <c:pt idx="3980">
                  <c:v>-18.53248</c:v>
                </c:pt>
                <c:pt idx="3981">
                  <c:v>-18.513560000000002</c:v>
                </c:pt>
                <c:pt idx="3982">
                  <c:v>-18.507360000000002</c:v>
                </c:pt>
                <c:pt idx="3983">
                  <c:v>-18.517399999999999</c:v>
                </c:pt>
                <c:pt idx="3984">
                  <c:v>-18.49268</c:v>
                </c:pt>
                <c:pt idx="3985">
                  <c:v>-18.502879999999998</c:v>
                </c:pt>
                <c:pt idx="3986">
                  <c:v>-18.46912</c:v>
                </c:pt>
                <c:pt idx="3987">
                  <c:v>-18.417560000000002</c:v>
                </c:pt>
                <c:pt idx="3988">
                  <c:v>-18.41816</c:v>
                </c:pt>
                <c:pt idx="3989">
                  <c:v>-18.42896</c:v>
                </c:pt>
                <c:pt idx="3990">
                  <c:v>-18.419119999999999</c:v>
                </c:pt>
                <c:pt idx="3991">
                  <c:v>-18.44012</c:v>
                </c:pt>
                <c:pt idx="3992">
                  <c:v>-18.420960000000001</c:v>
                </c:pt>
                <c:pt idx="3993">
                  <c:v>-18.449400000000001</c:v>
                </c:pt>
                <c:pt idx="3994">
                  <c:v>-18.465679999999999</c:v>
                </c:pt>
                <c:pt idx="3995">
                  <c:v>-18.4938</c:v>
                </c:pt>
                <c:pt idx="3996">
                  <c:v>-18.52908</c:v>
                </c:pt>
                <c:pt idx="3997">
                  <c:v>-18.566960000000002</c:v>
                </c:pt>
                <c:pt idx="3998">
                  <c:v>-18.55</c:v>
                </c:pt>
                <c:pt idx="3999">
                  <c:v>-18.561360000000001</c:v>
                </c:pt>
                <c:pt idx="4000">
                  <c:v>-18.55996</c:v>
                </c:pt>
                <c:pt idx="4001">
                  <c:v>-18.535160000000001</c:v>
                </c:pt>
                <c:pt idx="4002">
                  <c:v>-18.531679999999998</c:v>
                </c:pt>
                <c:pt idx="4003">
                  <c:v>-18.531879999999997</c:v>
                </c:pt>
                <c:pt idx="4004">
                  <c:v>-18.508240000000001</c:v>
                </c:pt>
                <c:pt idx="4005">
                  <c:v>-18.54316</c:v>
                </c:pt>
                <c:pt idx="4006">
                  <c:v>-18.541679999999999</c:v>
                </c:pt>
                <c:pt idx="4007">
                  <c:v>-18.578039999999998</c:v>
                </c:pt>
                <c:pt idx="4008">
                  <c:v>-18.618400000000001</c:v>
                </c:pt>
                <c:pt idx="4009">
                  <c:v>-18.662199999999999</c:v>
                </c:pt>
                <c:pt idx="4010">
                  <c:v>-18.66236</c:v>
                </c:pt>
                <c:pt idx="4011">
                  <c:v>-18.6328</c:v>
                </c:pt>
                <c:pt idx="4012">
                  <c:v>-18.58464</c:v>
                </c:pt>
                <c:pt idx="4013">
                  <c:v>-18.592639999999999</c:v>
                </c:pt>
                <c:pt idx="4014">
                  <c:v>-18.578399999999998</c:v>
                </c:pt>
                <c:pt idx="4015">
                  <c:v>-18.598760000000002</c:v>
                </c:pt>
                <c:pt idx="4016">
                  <c:v>-18.5838</c:v>
                </c:pt>
                <c:pt idx="4017">
                  <c:v>-18.565439999999999</c:v>
                </c:pt>
                <c:pt idx="4018">
                  <c:v>-18.5962</c:v>
                </c:pt>
                <c:pt idx="4019">
                  <c:v>-18.58972</c:v>
                </c:pt>
                <c:pt idx="4020">
                  <c:v>-18.592559999999999</c:v>
                </c:pt>
                <c:pt idx="4021">
                  <c:v>-18.583079999999999</c:v>
                </c:pt>
                <c:pt idx="4022">
                  <c:v>-18.56812</c:v>
                </c:pt>
                <c:pt idx="4023">
                  <c:v>-18.55152</c:v>
                </c:pt>
                <c:pt idx="4024">
                  <c:v>-18.521879999999999</c:v>
                </c:pt>
                <c:pt idx="4025">
                  <c:v>-18.53668</c:v>
                </c:pt>
                <c:pt idx="4026">
                  <c:v>-18.550720000000002</c:v>
                </c:pt>
                <c:pt idx="4027">
                  <c:v>-18.55668</c:v>
                </c:pt>
                <c:pt idx="4028">
                  <c:v>-18.550720000000002</c:v>
                </c:pt>
                <c:pt idx="4029">
                  <c:v>-18.537199999999999</c:v>
                </c:pt>
                <c:pt idx="4030">
                  <c:v>-18.5654</c:v>
                </c:pt>
                <c:pt idx="4031">
                  <c:v>-18.572479999999999</c:v>
                </c:pt>
                <c:pt idx="4032">
                  <c:v>-18.607600000000001</c:v>
                </c:pt>
                <c:pt idx="4033">
                  <c:v>-18.610039999999998</c:v>
                </c:pt>
                <c:pt idx="4034">
                  <c:v>-18.618400000000001</c:v>
                </c:pt>
                <c:pt idx="4035">
                  <c:v>-18.61056</c:v>
                </c:pt>
                <c:pt idx="4036">
                  <c:v>-18.641200000000001</c:v>
                </c:pt>
                <c:pt idx="4037">
                  <c:v>-18.622720000000001</c:v>
                </c:pt>
                <c:pt idx="4038">
                  <c:v>-18.633040000000001</c:v>
                </c:pt>
                <c:pt idx="4039">
                  <c:v>-18.569520000000001</c:v>
                </c:pt>
                <c:pt idx="4040">
                  <c:v>-18.556799999999999</c:v>
                </c:pt>
                <c:pt idx="4041">
                  <c:v>-18.56212</c:v>
                </c:pt>
                <c:pt idx="4042">
                  <c:v>-18.569520000000001</c:v>
                </c:pt>
                <c:pt idx="4043">
                  <c:v>-18.577560000000002</c:v>
                </c:pt>
                <c:pt idx="4044">
                  <c:v>-18.596640000000001</c:v>
                </c:pt>
                <c:pt idx="4045">
                  <c:v>-18.628039999999999</c:v>
                </c:pt>
                <c:pt idx="4046">
                  <c:v>-18.650279999999999</c:v>
                </c:pt>
                <c:pt idx="4047">
                  <c:v>-18.706120000000002</c:v>
                </c:pt>
                <c:pt idx="4048">
                  <c:v>-18.724239999999998</c:v>
                </c:pt>
                <c:pt idx="4049">
                  <c:v>-18.730640000000001</c:v>
                </c:pt>
                <c:pt idx="4050">
                  <c:v>-18.737760000000002</c:v>
                </c:pt>
                <c:pt idx="4051">
                  <c:v>-18.74512</c:v>
                </c:pt>
                <c:pt idx="4052">
                  <c:v>-18.73516</c:v>
                </c:pt>
                <c:pt idx="4053">
                  <c:v>-18.72692</c:v>
                </c:pt>
                <c:pt idx="4054">
                  <c:v>-18.712520000000001</c:v>
                </c:pt>
                <c:pt idx="4055">
                  <c:v>-18.699560000000002</c:v>
                </c:pt>
                <c:pt idx="4056">
                  <c:v>-18.697320000000001</c:v>
                </c:pt>
                <c:pt idx="4057">
                  <c:v>-18.691520000000001</c:v>
                </c:pt>
                <c:pt idx="4058">
                  <c:v>-18.704920000000001</c:v>
                </c:pt>
                <c:pt idx="4059">
                  <c:v>-18.715</c:v>
                </c:pt>
                <c:pt idx="4060">
                  <c:v>-18.71876</c:v>
                </c:pt>
                <c:pt idx="4061">
                  <c:v>-18.739520000000002</c:v>
                </c:pt>
                <c:pt idx="4062">
                  <c:v>-18.757200000000001</c:v>
                </c:pt>
                <c:pt idx="4063">
                  <c:v>-18.7636</c:v>
                </c:pt>
                <c:pt idx="4064">
                  <c:v>-18.7746</c:v>
                </c:pt>
                <c:pt idx="4065">
                  <c:v>-18.75328</c:v>
                </c:pt>
                <c:pt idx="4066">
                  <c:v>-18.745760000000001</c:v>
                </c:pt>
                <c:pt idx="4067">
                  <c:v>-18.72852</c:v>
                </c:pt>
                <c:pt idx="4068">
                  <c:v>-18.726800000000001</c:v>
                </c:pt>
                <c:pt idx="4069">
                  <c:v>-18.70392</c:v>
                </c:pt>
                <c:pt idx="4070">
                  <c:v>-18.693360000000002</c:v>
                </c:pt>
                <c:pt idx="4071">
                  <c:v>-18.678160000000002</c:v>
                </c:pt>
                <c:pt idx="4072">
                  <c:v>-18.686640000000001</c:v>
                </c:pt>
                <c:pt idx="4073">
                  <c:v>-18.697759999999999</c:v>
                </c:pt>
                <c:pt idx="4074">
                  <c:v>-18.703039999999998</c:v>
                </c:pt>
                <c:pt idx="4075">
                  <c:v>-18.71584</c:v>
                </c:pt>
                <c:pt idx="4076">
                  <c:v>-18.72156</c:v>
                </c:pt>
                <c:pt idx="4077">
                  <c:v>-18.730320000000003</c:v>
                </c:pt>
                <c:pt idx="4078">
                  <c:v>-18.735520000000001</c:v>
                </c:pt>
                <c:pt idx="4079">
                  <c:v>-18.727879999999999</c:v>
                </c:pt>
                <c:pt idx="4080">
                  <c:v>-18.7258</c:v>
                </c:pt>
                <c:pt idx="4081">
                  <c:v>-18.720079999999999</c:v>
                </c:pt>
                <c:pt idx="4082">
                  <c:v>-18.711600000000001</c:v>
                </c:pt>
                <c:pt idx="4083">
                  <c:v>-18.70356</c:v>
                </c:pt>
                <c:pt idx="4084">
                  <c:v>-18.694800000000001</c:v>
                </c:pt>
                <c:pt idx="4085">
                  <c:v>-18.703199999999999</c:v>
                </c:pt>
                <c:pt idx="4086">
                  <c:v>-18.706720000000001</c:v>
                </c:pt>
                <c:pt idx="4087">
                  <c:v>-18.71876</c:v>
                </c:pt>
                <c:pt idx="4088">
                  <c:v>-18.714960000000001</c:v>
                </c:pt>
                <c:pt idx="4089">
                  <c:v>-18.720600000000001</c:v>
                </c:pt>
                <c:pt idx="4090">
                  <c:v>-18.72776</c:v>
                </c:pt>
                <c:pt idx="4091">
                  <c:v>-18.73884</c:v>
                </c:pt>
                <c:pt idx="4092">
                  <c:v>-18.739160000000002</c:v>
                </c:pt>
                <c:pt idx="4093">
                  <c:v>-18.730520000000002</c:v>
                </c:pt>
                <c:pt idx="4094">
                  <c:v>-18.71996</c:v>
                </c:pt>
                <c:pt idx="4095">
                  <c:v>-18.711079999999999</c:v>
                </c:pt>
                <c:pt idx="4096">
                  <c:v>-18.69736</c:v>
                </c:pt>
                <c:pt idx="4097">
                  <c:v>-18.686640000000001</c:v>
                </c:pt>
                <c:pt idx="4098">
                  <c:v>-18.671679999999999</c:v>
                </c:pt>
                <c:pt idx="4099">
                  <c:v>-18.681079999999998</c:v>
                </c:pt>
                <c:pt idx="4100">
                  <c:v>-18.704999999999998</c:v>
                </c:pt>
                <c:pt idx="4101">
                  <c:v>-18.700279999999999</c:v>
                </c:pt>
                <c:pt idx="4102">
                  <c:v>-18.707840000000001</c:v>
                </c:pt>
                <c:pt idx="4103">
                  <c:v>-18.72888</c:v>
                </c:pt>
                <c:pt idx="4104">
                  <c:v>-18.732279999999999</c:v>
                </c:pt>
                <c:pt idx="4105">
                  <c:v>-18.736999999999998</c:v>
                </c:pt>
                <c:pt idx="4106">
                  <c:v>-18.736639999999998</c:v>
                </c:pt>
                <c:pt idx="4107">
                  <c:v>-18.718360000000001</c:v>
                </c:pt>
                <c:pt idx="4108">
                  <c:v>-18.705760000000001</c:v>
                </c:pt>
                <c:pt idx="4109">
                  <c:v>-18.708279999999998</c:v>
                </c:pt>
                <c:pt idx="4110">
                  <c:v>-18.687479999999997</c:v>
                </c:pt>
                <c:pt idx="4111">
                  <c:v>-18.691800000000001</c:v>
                </c:pt>
                <c:pt idx="4112">
                  <c:v>-18.681999999999999</c:v>
                </c:pt>
                <c:pt idx="4113">
                  <c:v>-18.676600000000001</c:v>
                </c:pt>
                <c:pt idx="4114">
                  <c:v>-18.684439999999999</c:v>
                </c:pt>
                <c:pt idx="4115">
                  <c:v>-18.6904</c:v>
                </c:pt>
                <c:pt idx="4116">
                  <c:v>-18.681319999999999</c:v>
                </c:pt>
                <c:pt idx="4117">
                  <c:v>-18.69492</c:v>
                </c:pt>
                <c:pt idx="4118">
                  <c:v>-18.693479999999997</c:v>
                </c:pt>
                <c:pt idx="4119">
                  <c:v>-18.706199999999999</c:v>
                </c:pt>
                <c:pt idx="4120">
                  <c:v>-18.698560000000001</c:v>
                </c:pt>
                <c:pt idx="4121">
                  <c:v>-18.692520000000002</c:v>
                </c:pt>
                <c:pt idx="4122">
                  <c:v>-18.69088</c:v>
                </c:pt>
                <c:pt idx="4123">
                  <c:v>-18.706120000000002</c:v>
                </c:pt>
                <c:pt idx="4124">
                  <c:v>-18.696999999999999</c:v>
                </c:pt>
                <c:pt idx="4125">
                  <c:v>-18.683</c:v>
                </c:pt>
                <c:pt idx="4126">
                  <c:v>-18.693200000000001</c:v>
                </c:pt>
                <c:pt idx="4127">
                  <c:v>-18.71996</c:v>
                </c:pt>
                <c:pt idx="4128">
                  <c:v>-18.731999999999999</c:v>
                </c:pt>
                <c:pt idx="4129">
                  <c:v>-18.703320000000001</c:v>
                </c:pt>
                <c:pt idx="4130">
                  <c:v>-18.670760000000001</c:v>
                </c:pt>
                <c:pt idx="4131">
                  <c:v>-18.642600000000002</c:v>
                </c:pt>
                <c:pt idx="4132">
                  <c:v>-18.647400000000001</c:v>
                </c:pt>
                <c:pt idx="4133">
                  <c:v>-18.651720000000001</c:v>
                </c:pt>
                <c:pt idx="4134">
                  <c:v>-18.613199999999999</c:v>
                </c:pt>
                <c:pt idx="4135">
                  <c:v>-18.582560000000001</c:v>
                </c:pt>
                <c:pt idx="4136">
                  <c:v>-18.561720000000001</c:v>
                </c:pt>
                <c:pt idx="4137">
                  <c:v>-18.575039999999998</c:v>
                </c:pt>
                <c:pt idx="4138">
                  <c:v>-18.559439999999999</c:v>
                </c:pt>
                <c:pt idx="4139">
                  <c:v>-18.533760000000001</c:v>
                </c:pt>
                <c:pt idx="4140">
                  <c:v>-18.512360000000001</c:v>
                </c:pt>
                <c:pt idx="4141">
                  <c:v>-18.510200000000001</c:v>
                </c:pt>
                <c:pt idx="4142">
                  <c:v>-18.523679999999999</c:v>
                </c:pt>
                <c:pt idx="4143">
                  <c:v>-18.520879999999998</c:v>
                </c:pt>
                <c:pt idx="4144">
                  <c:v>-18.526520000000001</c:v>
                </c:pt>
                <c:pt idx="4145">
                  <c:v>-18.549440000000001</c:v>
                </c:pt>
                <c:pt idx="4146">
                  <c:v>-18.560760000000002</c:v>
                </c:pt>
                <c:pt idx="4147">
                  <c:v>-18.55376</c:v>
                </c:pt>
                <c:pt idx="4148">
                  <c:v>-18.548719999999999</c:v>
                </c:pt>
                <c:pt idx="4149">
                  <c:v>-18.50836</c:v>
                </c:pt>
                <c:pt idx="4150">
                  <c:v>-18.487439999999999</c:v>
                </c:pt>
                <c:pt idx="4151">
                  <c:v>-18.482199999999999</c:v>
                </c:pt>
                <c:pt idx="4152">
                  <c:v>-18.461760000000002</c:v>
                </c:pt>
                <c:pt idx="4153">
                  <c:v>-18.476960000000002</c:v>
                </c:pt>
                <c:pt idx="4154">
                  <c:v>-18.464839999999999</c:v>
                </c:pt>
                <c:pt idx="4155">
                  <c:v>-18.499879999999997</c:v>
                </c:pt>
                <c:pt idx="4156">
                  <c:v>-18.50488</c:v>
                </c:pt>
                <c:pt idx="4157">
                  <c:v>-18.554320000000001</c:v>
                </c:pt>
                <c:pt idx="4158">
                  <c:v>-18.554479999999998</c:v>
                </c:pt>
                <c:pt idx="4159">
                  <c:v>-18.570120000000003</c:v>
                </c:pt>
                <c:pt idx="4160">
                  <c:v>-18.58896</c:v>
                </c:pt>
                <c:pt idx="4161">
                  <c:v>-18.62144</c:v>
                </c:pt>
                <c:pt idx="4162">
                  <c:v>-18.6082</c:v>
                </c:pt>
                <c:pt idx="4163">
                  <c:v>-18.62744</c:v>
                </c:pt>
                <c:pt idx="4164">
                  <c:v>-18.588999999999999</c:v>
                </c:pt>
                <c:pt idx="4165">
                  <c:v>-18.581800000000001</c:v>
                </c:pt>
                <c:pt idx="4166">
                  <c:v>-18.57948</c:v>
                </c:pt>
                <c:pt idx="4167">
                  <c:v>-18.58268</c:v>
                </c:pt>
                <c:pt idx="4168">
                  <c:v>-18.562160000000002</c:v>
                </c:pt>
                <c:pt idx="4169">
                  <c:v>-18.579039999999999</c:v>
                </c:pt>
                <c:pt idx="4170">
                  <c:v>-18.55292</c:v>
                </c:pt>
                <c:pt idx="4171">
                  <c:v>-18.574760000000001</c:v>
                </c:pt>
                <c:pt idx="4172">
                  <c:v>-18.594239999999999</c:v>
                </c:pt>
                <c:pt idx="4173">
                  <c:v>-18.590720000000001</c:v>
                </c:pt>
                <c:pt idx="4174">
                  <c:v>-18.611039999999999</c:v>
                </c:pt>
                <c:pt idx="4175">
                  <c:v>-18.63072</c:v>
                </c:pt>
                <c:pt idx="4176">
                  <c:v>-18.61176</c:v>
                </c:pt>
                <c:pt idx="4177">
                  <c:v>-18.60116</c:v>
                </c:pt>
                <c:pt idx="4178">
                  <c:v>-18.632680000000001</c:v>
                </c:pt>
                <c:pt idx="4179">
                  <c:v>-18.593239999999998</c:v>
                </c:pt>
                <c:pt idx="4180">
                  <c:v>-18.582160000000002</c:v>
                </c:pt>
                <c:pt idx="4181">
                  <c:v>-18.533520000000003</c:v>
                </c:pt>
                <c:pt idx="4182">
                  <c:v>-18.523679999999999</c:v>
                </c:pt>
                <c:pt idx="4183">
                  <c:v>-18.528960000000001</c:v>
                </c:pt>
                <c:pt idx="4184">
                  <c:v>-18.52488</c:v>
                </c:pt>
                <c:pt idx="4185">
                  <c:v>-18.541840000000001</c:v>
                </c:pt>
                <c:pt idx="4186">
                  <c:v>-18.544160000000002</c:v>
                </c:pt>
                <c:pt idx="4187">
                  <c:v>-18.566520000000001</c:v>
                </c:pt>
                <c:pt idx="4188">
                  <c:v>-18.566240000000001</c:v>
                </c:pt>
                <c:pt idx="4189">
                  <c:v>-18.584239999999998</c:v>
                </c:pt>
                <c:pt idx="4190">
                  <c:v>-18.54204</c:v>
                </c:pt>
                <c:pt idx="4191">
                  <c:v>-18.53096</c:v>
                </c:pt>
                <c:pt idx="4192">
                  <c:v>-18.494720000000001</c:v>
                </c:pt>
                <c:pt idx="4193">
                  <c:v>-18.47532</c:v>
                </c:pt>
                <c:pt idx="4194">
                  <c:v>-18.46528</c:v>
                </c:pt>
                <c:pt idx="4195">
                  <c:v>-18.4754</c:v>
                </c:pt>
                <c:pt idx="4196">
                  <c:v>-18.471039999999999</c:v>
                </c:pt>
                <c:pt idx="4197">
                  <c:v>-18.503120000000003</c:v>
                </c:pt>
                <c:pt idx="4198">
                  <c:v>-18.507920000000002</c:v>
                </c:pt>
                <c:pt idx="4199">
                  <c:v>-18.516279999999998</c:v>
                </c:pt>
                <c:pt idx="4200">
                  <c:v>-18.529440000000001</c:v>
                </c:pt>
                <c:pt idx="4201">
                  <c:v>-18.55856</c:v>
                </c:pt>
                <c:pt idx="4202">
                  <c:v>-18.538079999999997</c:v>
                </c:pt>
                <c:pt idx="4203">
                  <c:v>-18.539239999999999</c:v>
                </c:pt>
                <c:pt idx="4204">
                  <c:v>-18.53668</c:v>
                </c:pt>
                <c:pt idx="4205">
                  <c:v>-18.580120000000001</c:v>
                </c:pt>
                <c:pt idx="4206">
                  <c:v>-18.609159999999999</c:v>
                </c:pt>
                <c:pt idx="4207">
                  <c:v>-18.648320000000002</c:v>
                </c:pt>
                <c:pt idx="4208">
                  <c:v>-18.6812</c:v>
                </c:pt>
                <c:pt idx="4209">
                  <c:v>-18.72204</c:v>
                </c:pt>
                <c:pt idx="4210">
                  <c:v>-18.802160000000001</c:v>
                </c:pt>
                <c:pt idx="4211">
                  <c:v>-18.826239999999999</c:v>
                </c:pt>
                <c:pt idx="4212">
                  <c:v>-18.83304</c:v>
                </c:pt>
                <c:pt idx="4213">
                  <c:v>-18.837440000000001</c:v>
                </c:pt>
                <c:pt idx="4214">
                  <c:v>-18.841200000000001</c:v>
                </c:pt>
                <c:pt idx="4215">
                  <c:v>-18.841239999999999</c:v>
                </c:pt>
                <c:pt idx="4216">
                  <c:v>-18.832799999999999</c:v>
                </c:pt>
                <c:pt idx="4217">
                  <c:v>-18.818999999999999</c:v>
                </c:pt>
                <c:pt idx="4218">
                  <c:v>-18.8096</c:v>
                </c:pt>
                <c:pt idx="4219">
                  <c:v>-18.801079999999999</c:v>
                </c:pt>
                <c:pt idx="4220">
                  <c:v>-18.789920000000002</c:v>
                </c:pt>
                <c:pt idx="4221">
                  <c:v>-18.768039999999999</c:v>
                </c:pt>
                <c:pt idx="4222">
                  <c:v>-18.762799999999999</c:v>
                </c:pt>
                <c:pt idx="4223">
                  <c:v>-18.76352</c:v>
                </c:pt>
                <c:pt idx="4224">
                  <c:v>-18.772400000000001</c:v>
                </c:pt>
                <c:pt idx="4225">
                  <c:v>-18.78116</c:v>
                </c:pt>
                <c:pt idx="4226">
                  <c:v>-18.792200000000001</c:v>
                </c:pt>
                <c:pt idx="4227">
                  <c:v>-18.799039999999998</c:v>
                </c:pt>
                <c:pt idx="4228">
                  <c:v>-18.813400000000001</c:v>
                </c:pt>
                <c:pt idx="4229">
                  <c:v>-18.819120000000002</c:v>
                </c:pt>
                <c:pt idx="4230">
                  <c:v>-18.614039999999999</c:v>
                </c:pt>
                <c:pt idx="4231">
                  <c:v>-18.331399999999999</c:v>
                </c:pt>
                <c:pt idx="4232">
                  <c:v>-17.44136</c:v>
                </c:pt>
                <c:pt idx="4233">
                  <c:v>-16.49832</c:v>
                </c:pt>
                <c:pt idx="4234">
                  <c:v>-15.740839999999999</c:v>
                </c:pt>
                <c:pt idx="4235">
                  <c:v>-15.294839999999999</c:v>
                </c:pt>
                <c:pt idx="4236">
                  <c:v>-13.27084</c:v>
                </c:pt>
                <c:pt idx="4237">
                  <c:v>-11.6044</c:v>
                </c:pt>
                <c:pt idx="4238">
                  <c:v>-9.9754000000000005</c:v>
                </c:pt>
                <c:pt idx="4239">
                  <c:v>-8.3697999999999997</c:v>
                </c:pt>
                <c:pt idx="4240">
                  <c:v>-6.7973600000000003</c:v>
                </c:pt>
                <c:pt idx="4241">
                  <c:v>-5.2511599999999996</c:v>
                </c:pt>
                <c:pt idx="4242">
                  <c:v>-4.7523200000000001</c:v>
                </c:pt>
                <c:pt idx="4243">
                  <c:v>-3.0207599999999997</c:v>
                </c:pt>
                <c:pt idx="4244">
                  <c:v>-2.3031200000000003</c:v>
                </c:pt>
                <c:pt idx="4245">
                  <c:v>-1.1556</c:v>
                </c:pt>
                <c:pt idx="4246">
                  <c:v>-0.55788000000000004</c:v>
                </c:pt>
                <c:pt idx="4247">
                  <c:v>-0.17076</c:v>
                </c:pt>
                <c:pt idx="4248">
                  <c:v>2.9199999999999999E-3</c:v>
                </c:pt>
                <c:pt idx="4249">
                  <c:v>5.4799999999999996E-3</c:v>
                </c:pt>
                <c:pt idx="4250">
                  <c:v>-8.0000000000000004E-4</c:v>
                </c:pt>
                <c:pt idx="4251">
                  <c:v>2.5999999999999999E-3</c:v>
                </c:pt>
                <c:pt idx="4252">
                  <c:v>-3.3200000000000005E-3</c:v>
                </c:pt>
                <c:pt idx="4253">
                  <c:v>-1.196E-2</c:v>
                </c:pt>
                <c:pt idx="4254">
                  <c:v>-9.5200000000000007E-3</c:v>
                </c:pt>
                <c:pt idx="4255">
                  <c:v>-1.108E-2</c:v>
                </c:pt>
                <c:pt idx="4256">
                  <c:v>-1.6480000000000002E-2</c:v>
                </c:pt>
                <c:pt idx="4257">
                  <c:v>-2.96E-3</c:v>
                </c:pt>
                <c:pt idx="4258">
                  <c:v>-2.7199999999999998E-3</c:v>
                </c:pt>
                <c:pt idx="4259">
                  <c:v>4.0799999999999994E-3</c:v>
                </c:pt>
                <c:pt idx="4260">
                  <c:v>1.112E-2</c:v>
                </c:pt>
                <c:pt idx="4261">
                  <c:v>1.6199999999999999E-2</c:v>
                </c:pt>
                <c:pt idx="4262">
                  <c:v>7.1999999999999998E-3</c:v>
                </c:pt>
                <c:pt idx="4263">
                  <c:v>1.124E-2</c:v>
                </c:pt>
                <c:pt idx="4264">
                  <c:v>4.5599999999999998E-3</c:v>
                </c:pt>
                <c:pt idx="4265">
                  <c:v>1.132E-2</c:v>
                </c:pt>
                <c:pt idx="4266">
                  <c:v>1.6E-2</c:v>
                </c:pt>
                <c:pt idx="4267">
                  <c:v>1.3880000000000002E-2</c:v>
                </c:pt>
                <c:pt idx="4268">
                  <c:v>-1.6000000000000001E-4</c:v>
                </c:pt>
                <c:pt idx="4269">
                  <c:v>4.1999999999999997E-3</c:v>
                </c:pt>
                <c:pt idx="4270">
                  <c:v>5.0400000000000002E-3</c:v>
                </c:pt>
                <c:pt idx="4271">
                  <c:v>2.3519999999999999E-2</c:v>
                </c:pt>
                <c:pt idx="4272">
                  <c:v>1.2800000000000001E-2</c:v>
                </c:pt>
                <c:pt idx="4273">
                  <c:v>1.26E-2</c:v>
                </c:pt>
                <c:pt idx="4274">
                  <c:v>1.4280000000000001E-2</c:v>
                </c:pt>
                <c:pt idx="4275">
                  <c:v>1.5599999999999999E-2</c:v>
                </c:pt>
                <c:pt idx="4276">
                  <c:v>1.9480000000000001E-2</c:v>
                </c:pt>
                <c:pt idx="4277">
                  <c:v>1.8800000000000001E-2</c:v>
                </c:pt>
                <c:pt idx="4278">
                  <c:v>5.96E-3</c:v>
                </c:pt>
                <c:pt idx="4279">
                  <c:v>0.01</c:v>
                </c:pt>
                <c:pt idx="4280">
                  <c:v>3.0800000000000003E-3</c:v>
                </c:pt>
                <c:pt idx="4281">
                  <c:v>-7.8399999999999997E-3</c:v>
                </c:pt>
                <c:pt idx="4282">
                  <c:v>4.4000000000000003E-3</c:v>
                </c:pt>
                <c:pt idx="4283">
                  <c:v>3.2000000000000003E-4</c:v>
                </c:pt>
                <c:pt idx="4284">
                  <c:v>6.7200000000000003E-3</c:v>
                </c:pt>
                <c:pt idx="4285">
                  <c:v>1.4E-2</c:v>
                </c:pt>
                <c:pt idx="4286">
                  <c:v>7.92E-3</c:v>
                </c:pt>
                <c:pt idx="4287">
                  <c:v>1.5640000000000001E-2</c:v>
                </c:pt>
                <c:pt idx="4288">
                  <c:v>1.5280000000000002E-2</c:v>
                </c:pt>
                <c:pt idx="4289">
                  <c:v>2.1440000000000001E-2</c:v>
                </c:pt>
                <c:pt idx="4290">
                  <c:v>3.7200000000000002E-3</c:v>
                </c:pt>
                <c:pt idx="4291">
                  <c:v>-8.0000000000000007E-5</c:v>
                </c:pt>
                <c:pt idx="4292">
                  <c:v>-9.5599999999999991E-3</c:v>
                </c:pt>
                <c:pt idx="4293">
                  <c:v>-1.32E-2</c:v>
                </c:pt>
                <c:pt idx="4294">
                  <c:v>-7.92E-3</c:v>
                </c:pt>
                <c:pt idx="4295">
                  <c:v>-8.6400000000000001E-3</c:v>
                </c:pt>
                <c:pt idx="4296">
                  <c:v>-9.640000000000001E-3</c:v>
                </c:pt>
                <c:pt idx="4297">
                  <c:v>-7.3599999999999994E-3</c:v>
                </c:pt>
                <c:pt idx="4298">
                  <c:v>-3.3600000000000001E-3</c:v>
                </c:pt>
                <c:pt idx="4299">
                  <c:v>-9.0400000000000012E-3</c:v>
                </c:pt>
                <c:pt idx="4300">
                  <c:v>-0.01</c:v>
                </c:pt>
                <c:pt idx="4301">
                  <c:v>-6.9599999999999992E-3</c:v>
                </c:pt>
                <c:pt idx="4302">
                  <c:v>-1.464E-2</c:v>
                </c:pt>
                <c:pt idx="4303">
                  <c:v>-1.376E-2</c:v>
                </c:pt>
                <c:pt idx="4304">
                  <c:v>-2.48E-3</c:v>
                </c:pt>
                <c:pt idx="4305">
                  <c:v>-5.5999999999999995E-4</c:v>
                </c:pt>
                <c:pt idx="4306">
                  <c:v>2.2000000000000001E-3</c:v>
                </c:pt>
                <c:pt idx="4307">
                  <c:v>8.6400000000000001E-3</c:v>
                </c:pt>
                <c:pt idx="4308">
                  <c:v>2.0080000000000001E-2</c:v>
                </c:pt>
                <c:pt idx="4309">
                  <c:v>2.0919999999999998E-2</c:v>
                </c:pt>
                <c:pt idx="4310">
                  <c:v>1.54E-2</c:v>
                </c:pt>
                <c:pt idx="4311">
                  <c:v>9.3200000000000002E-3</c:v>
                </c:pt>
                <c:pt idx="4312">
                  <c:v>-3.3200000000000005E-3</c:v>
                </c:pt>
                <c:pt idx="4313">
                  <c:v>1.8800000000000002E-3</c:v>
                </c:pt>
                <c:pt idx="4314">
                  <c:v>2.0000000000000001E-4</c:v>
                </c:pt>
                <c:pt idx="4315">
                  <c:v>-5.4799999999999996E-3</c:v>
                </c:pt>
                <c:pt idx="4316">
                  <c:v>-2.4399999999999999E-3</c:v>
                </c:pt>
                <c:pt idx="4317">
                  <c:v>2.7199999999999998E-3</c:v>
                </c:pt>
                <c:pt idx="4318">
                  <c:v>-4.4000000000000002E-4</c:v>
                </c:pt>
                <c:pt idx="4319">
                  <c:v>-1.052E-2</c:v>
                </c:pt>
                <c:pt idx="4320">
                  <c:v>-4.0000000000000003E-5</c:v>
                </c:pt>
                <c:pt idx="4321">
                  <c:v>-8.9200000000000008E-3</c:v>
                </c:pt>
                <c:pt idx="4322">
                  <c:v>-9.4400000000000005E-3</c:v>
                </c:pt>
                <c:pt idx="4323">
                  <c:v>-6.1200000000000004E-3</c:v>
                </c:pt>
                <c:pt idx="4324">
                  <c:v>6.7999999999999994E-4</c:v>
                </c:pt>
                <c:pt idx="4325">
                  <c:v>7.7200000000000003E-3</c:v>
                </c:pt>
                <c:pt idx="4326">
                  <c:v>1.404E-2</c:v>
                </c:pt>
                <c:pt idx="4327">
                  <c:v>2.0480000000000002E-2</c:v>
                </c:pt>
                <c:pt idx="4328">
                  <c:v>2.4719999999999999E-2</c:v>
                </c:pt>
                <c:pt idx="4329">
                  <c:v>1.54E-2</c:v>
                </c:pt>
                <c:pt idx="4330">
                  <c:v>1.788E-2</c:v>
                </c:pt>
                <c:pt idx="4331">
                  <c:v>9.4400000000000005E-3</c:v>
                </c:pt>
                <c:pt idx="4332">
                  <c:v>1.728E-2</c:v>
                </c:pt>
                <c:pt idx="4333">
                  <c:v>9.7999999999999997E-3</c:v>
                </c:pt>
                <c:pt idx="4334">
                  <c:v>-4.4000000000000002E-4</c:v>
                </c:pt>
                <c:pt idx="4335">
                  <c:v>6.7599999999999995E-3</c:v>
                </c:pt>
                <c:pt idx="4336">
                  <c:v>2.0800000000000003E-3</c:v>
                </c:pt>
                <c:pt idx="4337">
                  <c:v>1.248E-2</c:v>
                </c:pt>
                <c:pt idx="4338">
                  <c:v>6.3600000000000002E-3</c:v>
                </c:pt>
                <c:pt idx="4339">
                  <c:v>8.7599999999999987E-3</c:v>
                </c:pt>
                <c:pt idx="4340">
                  <c:v>7.0799999999999995E-3</c:v>
                </c:pt>
                <c:pt idx="4341">
                  <c:v>9.5200000000000007E-3</c:v>
                </c:pt>
                <c:pt idx="4342">
                  <c:v>8.1599999999999989E-3</c:v>
                </c:pt>
                <c:pt idx="4343">
                  <c:v>1.7319999999999999E-2</c:v>
                </c:pt>
                <c:pt idx="4344">
                  <c:v>1.26E-2</c:v>
                </c:pt>
                <c:pt idx="4345">
                  <c:v>1.7440000000000001E-2</c:v>
                </c:pt>
                <c:pt idx="4346">
                  <c:v>1.5280000000000002E-2</c:v>
                </c:pt>
                <c:pt idx="4347">
                  <c:v>1.4519999999999998E-2</c:v>
                </c:pt>
                <c:pt idx="4348">
                  <c:v>1.0240000000000001E-2</c:v>
                </c:pt>
                <c:pt idx="4349">
                  <c:v>7.3200000000000001E-3</c:v>
                </c:pt>
                <c:pt idx="4350">
                  <c:v>4.1600000000000005E-3</c:v>
                </c:pt>
                <c:pt idx="4351">
                  <c:v>2.3600000000000001E-3</c:v>
                </c:pt>
                <c:pt idx="4352">
                  <c:v>-3.9199999999999999E-3</c:v>
                </c:pt>
                <c:pt idx="4353">
                  <c:v>-3.2399999999999998E-3</c:v>
                </c:pt>
                <c:pt idx="4354">
                  <c:v>-1.1199999999999999E-3</c:v>
                </c:pt>
                <c:pt idx="4355">
                  <c:v>-2.9199999999999999E-3</c:v>
                </c:pt>
                <c:pt idx="4356">
                  <c:v>1.3599999999999999E-3</c:v>
                </c:pt>
                <c:pt idx="4357">
                  <c:v>-2.7199999999999998E-3</c:v>
                </c:pt>
                <c:pt idx="4358">
                  <c:v>8.6400000000000001E-3</c:v>
                </c:pt>
                <c:pt idx="4359">
                  <c:v>-3.2399999999999998E-3</c:v>
                </c:pt>
                <c:pt idx="4360">
                  <c:v>8.4400000000000013E-3</c:v>
                </c:pt>
                <c:pt idx="4361">
                  <c:v>1.8759999999999999E-2</c:v>
                </c:pt>
                <c:pt idx="4362">
                  <c:v>2.7439999999999999E-2</c:v>
                </c:pt>
                <c:pt idx="4363">
                  <c:v>2.4119999999999999E-2</c:v>
                </c:pt>
                <c:pt idx="4364">
                  <c:v>2.5960000000000004E-2</c:v>
                </c:pt>
                <c:pt idx="4365">
                  <c:v>1.576E-2</c:v>
                </c:pt>
                <c:pt idx="4366">
                  <c:v>2.3119999999999998E-2</c:v>
                </c:pt>
                <c:pt idx="4367">
                  <c:v>3.7360000000000004E-2</c:v>
                </c:pt>
                <c:pt idx="4368">
                  <c:v>2.4400000000000002E-2</c:v>
                </c:pt>
                <c:pt idx="4369">
                  <c:v>3.2000000000000002E-3</c:v>
                </c:pt>
                <c:pt idx="4370">
                  <c:v>-3.96E-3</c:v>
                </c:pt>
                <c:pt idx="4371">
                  <c:v>8.6400000000000001E-3</c:v>
                </c:pt>
                <c:pt idx="4372">
                  <c:v>5.8399999999999997E-3</c:v>
                </c:pt>
                <c:pt idx="4373">
                  <c:v>1.32E-2</c:v>
                </c:pt>
                <c:pt idx="4374">
                  <c:v>5.3600000000000002E-3</c:v>
                </c:pt>
                <c:pt idx="4375">
                  <c:v>-9.3200000000000002E-3</c:v>
                </c:pt>
                <c:pt idx="4376">
                  <c:v>2.48E-3</c:v>
                </c:pt>
                <c:pt idx="4377">
                  <c:v>2.12E-2</c:v>
                </c:pt>
                <c:pt idx="4378">
                  <c:v>2.0840000000000001E-2</c:v>
                </c:pt>
                <c:pt idx="4379">
                  <c:v>3.5400000000000001E-2</c:v>
                </c:pt>
                <c:pt idx="4380">
                  <c:v>2.384E-2</c:v>
                </c:pt>
                <c:pt idx="4381">
                  <c:v>1.5719999999999998E-2</c:v>
                </c:pt>
                <c:pt idx="4382">
                  <c:v>2.4400000000000002E-2</c:v>
                </c:pt>
                <c:pt idx="4383">
                  <c:v>1.2959999999999999E-2</c:v>
                </c:pt>
                <c:pt idx="4384">
                  <c:v>1.8440000000000002E-2</c:v>
                </c:pt>
                <c:pt idx="4385">
                  <c:v>1.0879999999999999E-2</c:v>
                </c:pt>
                <c:pt idx="4386">
                  <c:v>-4.4000000000000003E-3</c:v>
                </c:pt>
                <c:pt idx="4387">
                  <c:v>-4.7600000000000003E-3</c:v>
                </c:pt>
                <c:pt idx="4388">
                  <c:v>-6.8400000000000006E-3</c:v>
                </c:pt>
                <c:pt idx="4389">
                  <c:v>-6.28E-3</c:v>
                </c:pt>
                <c:pt idx="4390">
                  <c:v>-2.8E-3</c:v>
                </c:pt>
                <c:pt idx="4391">
                  <c:v>-1.12E-2</c:v>
                </c:pt>
                <c:pt idx="4392">
                  <c:v>-1.18E-2</c:v>
                </c:pt>
                <c:pt idx="4393">
                  <c:v>-7.3599999999999994E-3</c:v>
                </c:pt>
                <c:pt idx="4394">
                  <c:v>-5.0400000000000002E-3</c:v>
                </c:pt>
                <c:pt idx="4395">
                  <c:v>-2.8399999999999996E-3</c:v>
                </c:pt>
                <c:pt idx="4396">
                  <c:v>-5.5200000000000006E-3</c:v>
                </c:pt>
                <c:pt idx="4397">
                  <c:v>-3.3200000000000005E-3</c:v>
                </c:pt>
                <c:pt idx="4398">
                  <c:v>-3.4799999999999996E-3</c:v>
                </c:pt>
                <c:pt idx="4399">
                  <c:v>-4.3200000000000001E-3</c:v>
                </c:pt>
                <c:pt idx="4400">
                  <c:v>-4.0799999999999994E-3</c:v>
                </c:pt>
                <c:pt idx="4401">
                  <c:v>-4.4000000000000002E-4</c:v>
                </c:pt>
                <c:pt idx="4402">
                  <c:v>-3.6799999999999997E-3</c:v>
                </c:pt>
                <c:pt idx="4403">
                  <c:v>-2E-3</c:v>
                </c:pt>
                <c:pt idx="4404">
                  <c:v>-2.9199999999999999E-3</c:v>
                </c:pt>
                <c:pt idx="4405">
                  <c:v>2.9199999999999999E-3</c:v>
                </c:pt>
                <c:pt idx="4406">
                  <c:v>6.6E-3</c:v>
                </c:pt>
                <c:pt idx="4407">
                  <c:v>5.5200000000000006E-3</c:v>
                </c:pt>
                <c:pt idx="4408">
                  <c:v>5.2399999999999999E-3</c:v>
                </c:pt>
                <c:pt idx="4409">
                  <c:v>-1.48E-3</c:v>
                </c:pt>
                <c:pt idx="4410">
                  <c:v>2.7199999999999998E-3</c:v>
                </c:pt>
                <c:pt idx="4411">
                  <c:v>4.0000000000000003E-5</c:v>
                </c:pt>
                <c:pt idx="4412">
                  <c:v>-6.4799999999999996E-3</c:v>
                </c:pt>
                <c:pt idx="4413">
                  <c:v>-2.4399999999999999E-3</c:v>
                </c:pt>
                <c:pt idx="4414">
                  <c:v>-5.0400000000000002E-3</c:v>
                </c:pt>
                <c:pt idx="4415">
                  <c:v>-1.24E-3</c:v>
                </c:pt>
                <c:pt idx="4416">
                  <c:v>7.1999999999999998E-3</c:v>
                </c:pt>
                <c:pt idx="4417">
                  <c:v>4.5599999999999998E-3</c:v>
                </c:pt>
                <c:pt idx="4418">
                  <c:v>2.2680000000000002E-2</c:v>
                </c:pt>
                <c:pt idx="4419">
                  <c:v>3.2039999999999999E-2</c:v>
                </c:pt>
                <c:pt idx="4420">
                  <c:v>3.764E-2</c:v>
                </c:pt>
                <c:pt idx="4421">
                  <c:v>4.0639999999999996E-2</c:v>
                </c:pt>
                <c:pt idx="4422">
                  <c:v>5.1279999999999992E-2</c:v>
                </c:pt>
                <c:pt idx="4423">
                  <c:v>5.0639999999999998E-2</c:v>
                </c:pt>
                <c:pt idx="4424">
                  <c:v>5.0720000000000001E-2</c:v>
                </c:pt>
                <c:pt idx="4425">
                  <c:v>4.8039999999999999E-2</c:v>
                </c:pt>
                <c:pt idx="4426">
                  <c:v>2.7560000000000001E-2</c:v>
                </c:pt>
                <c:pt idx="4427">
                  <c:v>1.9359999999999999E-2</c:v>
                </c:pt>
                <c:pt idx="4428">
                  <c:v>1.8440000000000002E-2</c:v>
                </c:pt>
                <c:pt idx="4429">
                  <c:v>1.6119999999999999E-2</c:v>
                </c:pt>
                <c:pt idx="4430">
                  <c:v>7.7999999999999996E-3</c:v>
                </c:pt>
                <c:pt idx="4431">
                  <c:v>5.2399999999999999E-3</c:v>
                </c:pt>
                <c:pt idx="4432">
                  <c:v>8.0000000000000007E-5</c:v>
                </c:pt>
                <c:pt idx="4433">
                  <c:v>5.8799999999999998E-3</c:v>
                </c:pt>
                <c:pt idx="4434">
                  <c:v>7.4799999999999997E-3</c:v>
                </c:pt>
                <c:pt idx="4435">
                  <c:v>4.1600000000000005E-3</c:v>
                </c:pt>
                <c:pt idx="4436">
                  <c:v>-4.8799999999999998E-3</c:v>
                </c:pt>
                <c:pt idx="4437">
                  <c:v>1.0400000000000001E-3</c:v>
                </c:pt>
                <c:pt idx="4438">
                  <c:v>-6.28E-3</c:v>
                </c:pt>
                <c:pt idx="4439">
                  <c:v>-1.2200000000000001E-2</c:v>
                </c:pt>
                <c:pt idx="4440">
                  <c:v>-5.5999999999999999E-3</c:v>
                </c:pt>
                <c:pt idx="4441">
                  <c:v>-7.1999999999999998E-3</c:v>
                </c:pt>
                <c:pt idx="4442">
                  <c:v>-3.1199999999999999E-3</c:v>
                </c:pt>
                <c:pt idx="4443">
                  <c:v>-2.96E-3</c:v>
                </c:pt>
                <c:pt idx="4444">
                  <c:v>-7.559999999999999E-3</c:v>
                </c:pt>
                <c:pt idx="4445">
                  <c:v>5.2000000000000006E-4</c:v>
                </c:pt>
                <c:pt idx="4446">
                  <c:v>-1.0400000000000001E-3</c:v>
                </c:pt>
                <c:pt idx="4447">
                  <c:v>-1.3319999999999999E-2</c:v>
                </c:pt>
                <c:pt idx="4448">
                  <c:v>-1.6919999999999998E-2</c:v>
                </c:pt>
                <c:pt idx="4449">
                  <c:v>-2.792E-2</c:v>
                </c:pt>
                <c:pt idx="4450">
                  <c:v>-4.1639999999999996E-2</c:v>
                </c:pt>
                <c:pt idx="4451">
                  <c:v>-4.8480000000000002E-2</c:v>
                </c:pt>
                <c:pt idx="4452">
                  <c:v>-6.6199999999999995E-2</c:v>
                </c:pt>
                <c:pt idx="4453">
                  <c:v>-6.8000000000000005E-2</c:v>
                </c:pt>
                <c:pt idx="4454">
                  <c:v>-7.2039999999999993E-2</c:v>
                </c:pt>
                <c:pt idx="4455">
                  <c:v>-6.7920000000000008E-2</c:v>
                </c:pt>
                <c:pt idx="4456">
                  <c:v>-5.0880000000000002E-2</c:v>
                </c:pt>
                <c:pt idx="4457">
                  <c:v>-4.224E-2</c:v>
                </c:pt>
                <c:pt idx="4458">
                  <c:v>-3.968E-2</c:v>
                </c:pt>
                <c:pt idx="4459">
                  <c:v>-3.0360000000000002E-2</c:v>
                </c:pt>
                <c:pt idx="4460">
                  <c:v>-3.4799999999999998E-2</c:v>
                </c:pt>
                <c:pt idx="4461">
                  <c:v>-1.644E-2</c:v>
                </c:pt>
                <c:pt idx="4462">
                  <c:v>-2.0319999999999998E-2</c:v>
                </c:pt>
                <c:pt idx="4463">
                  <c:v>-2.632E-2</c:v>
                </c:pt>
                <c:pt idx="4464">
                  <c:v>-2.1600000000000001E-2</c:v>
                </c:pt>
                <c:pt idx="4465">
                  <c:v>-1.0159999999999999E-2</c:v>
                </c:pt>
                <c:pt idx="4466">
                  <c:v>-7.2400000000000008E-3</c:v>
                </c:pt>
                <c:pt idx="4467">
                  <c:v>1.0120000000000001E-2</c:v>
                </c:pt>
                <c:pt idx="4468">
                  <c:v>-5.0400000000000002E-3</c:v>
                </c:pt>
                <c:pt idx="4469">
                  <c:v>6.1200000000000004E-3</c:v>
                </c:pt>
                <c:pt idx="4470">
                  <c:v>3.8399999999999997E-3</c:v>
                </c:pt>
                <c:pt idx="4471">
                  <c:v>2.96E-3</c:v>
                </c:pt>
                <c:pt idx="4472">
                  <c:v>1.404E-2</c:v>
                </c:pt>
                <c:pt idx="4473">
                  <c:v>2.768E-2</c:v>
                </c:pt>
                <c:pt idx="4474">
                  <c:v>2.8760000000000001E-2</c:v>
                </c:pt>
                <c:pt idx="4475">
                  <c:v>4.3240000000000001E-2</c:v>
                </c:pt>
                <c:pt idx="4476">
                  <c:v>5.3879999999999997E-2</c:v>
                </c:pt>
                <c:pt idx="4477">
                  <c:v>6.0400000000000002E-2</c:v>
                </c:pt>
                <c:pt idx="4478">
                  <c:v>4.7719999999999999E-2</c:v>
                </c:pt>
                <c:pt idx="4479">
                  <c:v>3.6680000000000004E-2</c:v>
                </c:pt>
                <c:pt idx="4480">
                  <c:v>2.2800000000000001E-2</c:v>
                </c:pt>
                <c:pt idx="4481">
                  <c:v>2.436E-2</c:v>
                </c:pt>
                <c:pt idx="4482">
                  <c:v>5.4799999999999996E-3</c:v>
                </c:pt>
                <c:pt idx="4483">
                  <c:v>2.6800000000000001E-3</c:v>
                </c:pt>
                <c:pt idx="4484">
                  <c:v>1.3599999999999999E-3</c:v>
                </c:pt>
                <c:pt idx="4485">
                  <c:v>1.18E-2</c:v>
                </c:pt>
                <c:pt idx="4486">
                  <c:v>7.9600000000000001E-3</c:v>
                </c:pt>
                <c:pt idx="4487">
                  <c:v>1.1679999999999999E-2</c:v>
                </c:pt>
                <c:pt idx="4488">
                  <c:v>-5.1200000000000004E-3</c:v>
                </c:pt>
                <c:pt idx="4489">
                  <c:v>5.0400000000000002E-3</c:v>
                </c:pt>
                <c:pt idx="4490">
                  <c:v>-5.5999999999999999E-3</c:v>
                </c:pt>
                <c:pt idx="4491">
                  <c:v>-1.132E-2</c:v>
                </c:pt>
                <c:pt idx="4492">
                  <c:v>-3.8399999999999997E-3</c:v>
                </c:pt>
                <c:pt idx="4493">
                  <c:v>-1.6000000000000001E-3</c:v>
                </c:pt>
                <c:pt idx="4494">
                  <c:v>7.3200000000000001E-3</c:v>
                </c:pt>
                <c:pt idx="4495">
                  <c:v>-8.9999999999999993E-3</c:v>
                </c:pt>
                <c:pt idx="4496">
                  <c:v>-2.3359999999999999E-2</c:v>
                </c:pt>
                <c:pt idx="4497">
                  <c:v>-1.2440000000000001E-2</c:v>
                </c:pt>
                <c:pt idx="4498">
                  <c:v>-8.1599999999999989E-3</c:v>
                </c:pt>
                <c:pt idx="4499">
                  <c:v>-7.0000000000000001E-3</c:v>
                </c:pt>
                <c:pt idx="4500">
                  <c:v>-6.9599999999999992E-3</c:v>
                </c:pt>
                <c:pt idx="4501">
                  <c:v>-5.8399999999999997E-3</c:v>
                </c:pt>
                <c:pt idx="4502">
                  <c:v>-1.7600000000000001E-3</c:v>
                </c:pt>
                <c:pt idx="4503">
                  <c:v>4.0400000000000002E-3</c:v>
                </c:pt>
                <c:pt idx="4504">
                  <c:v>5.28E-3</c:v>
                </c:pt>
                <c:pt idx="4505">
                  <c:v>2.1199999999999999E-3</c:v>
                </c:pt>
                <c:pt idx="4506">
                  <c:v>-1.668E-2</c:v>
                </c:pt>
                <c:pt idx="4507">
                  <c:v>-1.8399999999999998E-3</c:v>
                </c:pt>
                <c:pt idx="4508">
                  <c:v>-5.2000000000000006E-4</c:v>
                </c:pt>
                <c:pt idx="4509">
                  <c:v>-8.8000000000000003E-4</c:v>
                </c:pt>
                <c:pt idx="4510">
                  <c:v>1.004E-2</c:v>
                </c:pt>
                <c:pt idx="4511">
                  <c:v>6.8799999999999998E-3</c:v>
                </c:pt>
                <c:pt idx="4512">
                  <c:v>3.1919999999999997E-2</c:v>
                </c:pt>
                <c:pt idx="4513">
                  <c:v>3.9719999999999998E-2</c:v>
                </c:pt>
                <c:pt idx="4514">
                  <c:v>3.456E-2</c:v>
                </c:pt>
                <c:pt idx="4515">
                  <c:v>2.4E-2</c:v>
                </c:pt>
                <c:pt idx="4516">
                  <c:v>1.9359999999999999E-2</c:v>
                </c:pt>
                <c:pt idx="4517">
                  <c:v>3.0239999999999996E-2</c:v>
                </c:pt>
                <c:pt idx="4518">
                  <c:v>1.316E-2</c:v>
                </c:pt>
                <c:pt idx="4519">
                  <c:v>9.640000000000001E-3</c:v>
                </c:pt>
                <c:pt idx="4520">
                  <c:v>1.5959999999999998E-2</c:v>
                </c:pt>
                <c:pt idx="4521">
                  <c:v>7.2400000000000008E-3</c:v>
                </c:pt>
                <c:pt idx="4522">
                  <c:v>6.5200000000000006E-3</c:v>
                </c:pt>
                <c:pt idx="4523">
                  <c:v>2.5680000000000001E-2</c:v>
                </c:pt>
                <c:pt idx="4524">
                  <c:v>9.5200000000000007E-3</c:v>
                </c:pt>
                <c:pt idx="4525">
                  <c:v>2.1600000000000001E-2</c:v>
                </c:pt>
                <c:pt idx="4526">
                  <c:v>8.320000000000001E-3</c:v>
                </c:pt>
                <c:pt idx="4527">
                  <c:v>1.196E-2</c:v>
                </c:pt>
                <c:pt idx="4528">
                  <c:v>7.0799999999999995E-3</c:v>
                </c:pt>
                <c:pt idx="4529">
                  <c:v>1.1679999999999999E-2</c:v>
                </c:pt>
                <c:pt idx="4530">
                  <c:v>9.640000000000001E-3</c:v>
                </c:pt>
                <c:pt idx="4531">
                  <c:v>2.48E-3</c:v>
                </c:pt>
                <c:pt idx="4532">
                  <c:v>2.1600000000000001E-2</c:v>
                </c:pt>
                <c:pt idx="4533">
                  <c:v>4.1360000000000001E-2</c:v>
                </c:pt>
                <c:pt idx="4534">
                  <c:v>4.684E-2</c:v>
                </c:pt>
                <c:pt idx="4535">
                  <c:v>5.876E-2</c:v>
                </c:pt>
                <c:pt idx="4536">
                  <c:v>3.9480000000000001E-2</c:v>
                </c:pt>
                <c:pt idx="4537">
                  <c:v>3.8439999999999995E-2</c:v>
                </c:pt>
                <c:pt idx="4538">
                  <c:v>3.2639999999999995E-2</c:v>
                </c:pt>
                <c:pt idx="4539">
                  <c:v>2.9319999999999999E-2</c:v>
                </c:pt>
                <c:pt idx="4540">
                  <c:v>-9.8799999999999999E-3</c:v>
                </c:pt>
                <c:pt idx="4541">
                  <c:v>-2.0919999999999998E-2</c:v>
                </c:pt>
                <c:pt idx="4542">
                  <c:v>-4.2119999999999998E-2</c:v>
                </c:pt>
                <c:pt idx="4543">
                  <c:v>-1.8759999999999999E-2</c:v>
                </c:pt>
                <c:pt idx="4544">
                  <c:v>-3.0800000000000003E-3</c:v>
                </c:pt>
                <c:pt idx="4545">
                  <c:v>-1.34E-2</c:v>
                </c:pt>
                <c:pt idx="4546">
                  <c:v>-1.3040000000000001E-2</c:v>
                </c:pt>
                <c:pt idx="4547">
                  <c:v>1.004E-2</c:v>
                </c:pt>
                <c:pt idx="4548">
                  <c:v>1.8759999999999999E-2</c:v>
                </c:pt>
                <c:pt idx="4549">
                  <c:v>2.4719999999999999E-2</c:v>
                </c:pt>
                <c:pt idx="4550">
                  <c:v>3.2599999999999997E-2</c:v>
                </c:pt>
                <c:pt idx="4551">
                  <c:v>6.8400000000000006E-3</c:v>
                </c:pt>
                <c:pt idx="4552">
                  <c:v>1.9E-2</c:v>
                </c:pt>
                <c:pt idx="4553">
                  <c:v>2.632E-2</c:v>
                </c:pt>
                <c:pt idx="4554">
                  <c:v>-4.6800000000000001E-3</c:v>
                </c:pt>
                <c:pt idx="4555">
                  <c:v>-1.3440000000000001E-2</c:v>
                </c:pt>
                <c:pt idx="4556">
                  <c:v>9.0799999999999995E-3</c:v>
                </c:pt>
                <c:pt idx="4557">
                  <c:v>-1.6199999999999999E-2</c:v>
                </c:pt>
                <c:pt idx="4558">
                  <c:v>-1.2200000000000001E-2</c:v>
                </c:pt>
                <c:pt idx="4559">
                  <c:v>-6.7999999999999994E-4</c:v>
                </c:pt>
                <c:pt idx="4560">
                  <c:v>-3.4799999999999996E-3</c:v>
                </c:pt>
                <c:pt idx="4561">
                  <c:v>5.0000000000000001E-3</c:v>
                </c:pt>
                <c:pt idx="4562">
                  <c:v>2.8399999999999996E-3</c:v>
                </c:pt>
                <c:pt idx="4563">
                  <c:v>-4.7600000000000003E-3</c:v>
                </c:pt>
                <c:pt idx="4564">
                  <c:v>-3.4799999999999996E-3</c:v>
                </c:pt>
                <c:pt idx="4565">
                  <c:v>-2.1199999999999999E-3</c:v>
                </c:pt>
                <c:pt idx="4566">
                  <c:v>-1.7759999999999998E-2</c:v>
                </c:pt>
                <c:pt idx="4567">
                  <c:v>-1.5280000000000002E-2</c:v>
                </c:pt>
                <c:pt idx="4568">
                  <c:v>-2E-3</c:v>
                </c:pt>
                <c:pt idx="4569">
                  <c:v>1.6E-2</c:v>
                </c:pt>
                <c:pt idx="4570">
                  <c:v>3.2399999999999998E-3</c:v>
                </c:pt>
                <c:pt idx="4571">
                  <c:v>1.8280000000000001E-2</c:v>
                </c:pt>
                <c:pt idx="4572">
                  <c:v>3.6639999999999999E-2</c:v>
                </c:pt>
                <c:pt idx="4573">
                  <c:v>5.7479999999999996E-2</c:v>
                </c:pt>
                <c:pt idx="4574">
                  <c:v>5.8160000000000003E-2</c:v>
                </c:pt>
                <c:pt idx="4575">
                  <c:v>4.7239999999999997E-2</c:v>
                </c:pt>
                <c:pt idx="4576">
                  <c:v>3.2399999999999998E-2</c:v>
                </c:pt>
                <c:pt idx="4577">
                  <c:v>3.4480000000000004E-2</c:v>
                </c:pt>
                <c:pt idx="4578">
                  <c:v>2.828E-2</c:v>
                </c:pt>
                <c:pt idx="4579">
                  <c:v>2.384E-2</c:v>
                </c:pt>
                <c:pt idx="4580">
                  <c:v>2.3640000000000001E-2</c:v>
                </c:pt>
                <c:pt idx="4581">
                  <c:v>2.4E-2</c:v>
                </c:pt>
                <c:pt idx="4582">
                  <c:v>2.9000000000000001E-2</c:v>
                </c:pt>
                <c:pt idx="4583">
                  <c:v>3.984E-2</c:v>
                </c:pt>
                <c:pt idx="4584">
                  <c:v>4.8559999999999999E-2</c:v>
                </c:pt>
                <c:pt idx="4585">
                  <c:v>4.6120000000000001E-2</c:v>
                </c:pt>
                <c:pt idx="4586">
                  <c:v>5.0160000000000003E-2</c:v>
                </c:pt>
                <c:pt idx="4587">
                  <c:v>5.5879999999999992E-2</c:v>
                </c:pt>
                <c:pt idx="4588">
                  <c:v>5.2079999999999994E-2</c:v>
                </c:pt>
                <c:pt idx="4589">
                  <c:v>3.1760000000000004E-2</c:v>
                </c:pt>
                <c:pt idx="4590">
                  <c:v>1.728E-2</c:v>
                </c:pt>
                <c:pt idx="4591">
                  <c:v>0.01</c:v>
                </c:pt>
                <c:pt idx="4592">
                  <c:v>8.0000000000000007E-5</c:v>
                </c:pt>
                <c:pt idx="4593">
                  <c:v>-1.804E-2</c:v>
                </c:pt>
                <c:pt idx="4594">
                  <c:v>-2.8960000000000003E-2</c:v>
                </c:pt>
                <c:pt idx="4595">
                  <c:v>-4.6960000000000002E-2</c:v>
                </c:pt>
                <c:pt idx="4596">
                  <c:v>-3.492E-2</c:v>
                </c:pt>
                <c:pt idx="4597">
                  <c:v>-2.9080000000000002E-2</c:v>
                </c:pt>
                <c:pt idx="4598">
                  <c:v>-1.9519999999999999E-2</c:v>
                </c:pt>
                <c:pt idx="4599">
                  <c:v>3.9199999999999999E-3</c:v>
                </c:pt>
                <c:pt idx="4600">
                  <c:v>-4.9199999999999999E-3</c:v>
                </c:pt>
                <c:pt idx="4601">
                  <c:v>-9.640000000000001E-3</c:v>
                </c:pt>
                <c:pt idx="4602">
                  <c:v>5.0400000000000002E-3</c:v>
                </c:pt>
                <c:pt idx="4603">
                  <c:v>4.8799999999999998E-3</c:v>
                </c:pt>
                <c:pt idx="4604">
                  <c:v>1.0840000000000001E-2</c:v>
                </c:pt>
                <c:pt idx="4605">
                  <c:v>4.3200000000000001E-3</c:v>
                </c:pt>
                <c:pt idx="4606">
                  <c:v>-1.0400000000000001E-3</c:v>
                </c:pt>
                <c:pt idx="4607">
                  <c:v>-1.6000000000000001E-4</c:v>
                </c:pt>
                <c:pt idx="4608">
                  <c:v>8.2799999999999992E-3</c:v>
                </c:pt>
                <c:pt idx="4609">
                  <c:v>-2.6800000000000001E-3</c:v>
                </c:pt>
                <c:pt idx="4610">
                  <c:v>-6.0400000000000002E-3</c:v>
                </c:pt>
                <c:pt idx="4611">
                  <c:v>-3.2399999999999998E-3</c:v>
                </c:pt>
                <c:pt idx="4612">
                  <c:v>-3.96E-3</c:v>
                </c:pt>
                <c:pt idx="4613">
                  <c:v>-9.3200000000000002E-3</c:v>
                </c:pt>
                <c:pt idx="4614">
                  <c:v>-5.64E-3</c:v>
                </c:pt>
                <c:pt idx="4615">
                  <c:v>-1.34E-2</c:v>
                </c:pt>
                <c:pt idx="4616">
                  <c:v>-2.0719999999999999E-2</c:v>
                </c:pt>
                <c:pt idx="4617">
                  <c:v>-2.1840000000000002E-2</c:v>
                </c:pt>
                <c:pt idx="4618">
                  <c:v>-3.9719999999999998E-2</c:v>
                </c:pt>
                <c:pt idx="4619">
                  <c:v>-5.1400000000000001E-2</c:v>
                </c:pt>
                <c:pt idx="4620">
                  <c:v>-4.684E-2</c:v>
                </c:pt>
                <c:pt idx="4621">
                  <c:v>-5.2600000000000001E-2</c:v>
                </c:pt>
                <c:pt idx="4622">
                  <c:v>-5.3879999999999997E-2</c:v>
                </c:pt>
                <c:pt idx="4623">
                  <c:v>-4.8839999999999995E-2</c:v>
                </c:pt>
                <c:pt idx="4624">
                  <c:v>-4.5199999999999997E-2</c:v>
                </c:pt>
                <c:pt idx="4625">
                  <c:v>-3.6760000000000001E-2</c:v>
                </c:pt>
                <c:pt idx="4626">
                  <c:v>-1.196E-2</c:v>
                </c:pt>
                <c:pt idx="4627">
                  <c:v>-4.7999999999999996E-3</c:v>
                </c:pt>
                <c:pt idx="4628">
                  <c:v>-8.6400000000000001E-3</c:v>
                </c:pt>
                <c:pt idx="4629">
                  <c:v>-8.2799999999999992E-3</c:v>
                </c:pt>
                <c:pt idx="4630">
                  <c:v>-3.7200000000000002E-3</c:v>
                </c:pt>
                <c:pt idx="4631">
                  <c:v>9.6799999999999994E-3</c:v>
                </c:pt>
                <c:pt idx="4632">
                  <c:v>1.856E-2</c:v>
                </c:pt>
                <c:pt idx="4633">
                  <c:v>1.0359999999999999E-2</c:v>
                </c:pt>
                <c:pt idx="4634">
                  <c:v>-4.0799999999999994E-3</c:v>
                </c:pt>
                <c:pt idx="4635">
                  <c:v>-1.24E-3</c:v>
                </c:pt>
                <c:pt idx="4636">
                  <c:v>3.4399999999999999E-3</c:v>
                </c:pt>
                <c:pt idx="4637">
                  <c:v>-4.9199999999999999E-3</c:v>
                </c:pt>
                <c:pt idx="4638">
                  <c:v>-1.8800000000000002E-3</c:v>
                </c:pt>
                <c:pt idx="4639">
                  <c:v>-5.7600000000000004E-3</c:v>
                </c:pt>
                <c:pt idx="4640">
                  <c:v>-2.32E-3</c:v>
                </c:pt>
                <c:pt idx="4641">
                  <c:v>-1.4119999999999999E-2</c:v>
                </c:pt>
                <c:pt idx="4642">
                  <c:v>3.2000000000000003E-4</c:v>
                </c:pt>
                <c:pt idx="4643">
                  <c:v>1.0999999999999999E-2</c:v>
                </c:pt>
                <c:pt idx="4644">
                  <c:v>2.48E-3</c:v>
                </c:pt>
                <c:pt idx="4645">
                  <c:v>-1.8519999999999998E-2</c:v>
                </c:pt>
                <c:pt idx="4646">
                  <c:v>-2.768E-2</c:v>
                </c:pt>
                <c:pt idx="4647">
                  <c:v>-3.1560000000000005E-2</c:v>
                </c:pt>
                <c:pt idx="4648">
                  <c:v>-1.3640000000000001E-2</c:v>
                </c:pt>
                <c:pt idx="4649">
                  <c:v>-7.0799999999999995E-3</c:v>
                </c:pt>
                <c:pt idx="4650">
                  <c:v>-1.2200000000000001E-2</c:v>
                </c:pt>
                <c:pt idx="4651">
                  <c:v>-2.5999999999999999E-3</c:v>
                </c:pt>
                <c:pt idx="4652">
                  <c:v>1.192E-2</c:v>
                </c:pt>
                <c:pt idx="4653">
                  <c:v>3.5880000000000002E-2</c:v>
                </c:pt>
                <c:pt idx="4654">
                  <c:v>2.2440000000000002E-2</c:v>
                </c:pt>
                <c:pt idx="4655">
                  <c:v>1.248E-2</c:v>
                </c:pt>
                <c:pt idx="4656">
                  <c:v>4.5200000000000006E-3</c:v>
                </c:pt>
                <c:pt idx="4657">
                  <c:v>-1.34E-2</c:v>
                </c:pt>
                <c:pt idx="4658">
                  <c:v>-3.7839999999999999E-2</c:v>
                </c:pt>
                <c:pt idx="4659">
                  <c:v>-4.0919999999999998E-2</c:v>
                </c:pt>
                <c:pt idx="4660">
                  <c:v>-5.4520000000000006E-2</c:v>
                </c:pt>
                <c:pt idx="4661">
                  <c:v>-3.7999999999999999E-2</c:v>
                </c:pt>
                <c:pt idx="4662">
                  <c:v>-4.1760000000000005E-2</c:v>
                </c:pt>
                <c:pt idx="4663">
                  <c:v>-2.7639999999999998E-2</c:v>
                </c:pt>
                <c:pt idx="4664">
                  <c:v>-1.0359999999999999E-2</c:v>
                </c:pt>
                <c:pt idx="4665">
                  <c:v>1.16E-3</c:v>
                </c:pt>
                <c:pt idx="4666">
                  <c:v>3.4799999999999996E-3</c:v>
                </c:pt>
                <c:pt idx="4667">
                  <c:v>1.4159999999999999E-2</c:v>
                </c:pt>
                <c:pt idx="4668">
                  <c:v>-3.0000000000000001E-3</c:v>
                </c:pt>
                <c:pt idx="4669">
                  <c:v>3.5600000000000002E-3</c:v>
                </c:pt>
                <c:pt idx="4670">
                  <c:v>-1.0879999999999999E-2</c:v>
                </c:pt>
                <c:pt idx="4671">
                  <c:v>-8.879999999999999E-3</c:v>
                </c:pt>
                <c:pt idx="4672">
                  <c:v>1.4999999999999999E-2</c:v>
                </c:pt>
                <c:pt idx="4673">
                  <c:v>4.1399999999999999E-2</c:v>
                </c:pt>
                <c:pt idx="4674">
                  <c:v>4.7560000000000005E-2</c:v>
                </c:pt>
                <c:pt idx="4675">
                  <c:v>5.0160000000000003E-2</c:v>
                </c:pt>
                <c:pt idx="4676">
                  <c:v>7.3959999999999998E-2</c:v>
                </c:pt>
                <c:pt idx="4677">
                  <c:v>8.1159999999999996E-2</c:v>
                </c:pt>
                <c:pt idx="4678">
                  <c:v>8.7599999999999997E-2</c:v>
                </c:pt>
                <c:pt idx="4679">
                  <c:v>5.8079999999999993E-2</c:v>
                </c:pt>
                <c:pt idx="4680">
                  <c:v>3.576E-2</c:v>
                </c:pt>
                <c:pt idx="4681">
                  <c:v>2.5600000000000001E-2</c:v>
                </c:pt>
                <c:pt idx="4682">
                  <c:v>1.06E-2</c:v>
                </c:pt>
                <c:pt idx="4683">
                  <c:v>-1.6000000000000001E-4</c:v>
                </c:pt>
                <c:pt idx="4684">
                  <c:v>-8.0000000000000007E-5</c:v>
                </c:pt>
                <c:pt idx="4685">
                  <c:v>-1.3519999999999999E-2</c:v>
                </c:pt>
                <c:pt idx="4686">
                  <c:v>-8.0000000000000004E-4</c:v>
                </c:pt>
                <c:pt idx="4687">
                  <c:v>6.0000000000000001E-3</c:v>
                </c:pt>
                <c:pt idx="4688">
                  <c:v>5.4799999999999996E-3</c:v>
                </c:pt>
                <c:pt idx="4689">
                  <c:v>4.7600000000000003E-3</c:v>
                </c:pt>
                <c:pt idx="4690">
                  <c:v>1.18E-2</c:v>
                </c:pt>
                <c:pt idx="4691">
                  <c:v>1.204E-2</c:v>
                </c:pt>
                <c:pt idx="4692">
                  <c:v>7.0799999999999995E-3</c:v>
                </c:pt>
                <c:pt idx="4693">
                  <c:v>8.5199999999999998E-3</c:v>
                </c:pt>
                <c:pt idx="4694">
                  <c:v>9.3200000000000002E-3</c:v>
                </c:pt>
                <c:pt idx="4695">
                  <c:v>3.2399999999999998E-3</c:v>
                </c:pt>
                <c:pt idx="4696">
                  <c:v>-6.0000000000000001E-3</c:v>
                </c:pt>
                <c:pt idx="4697">
                  <c:v>1.6000000000000001E-3</c:v>
                </c:pt>
                <c:pt idx="4698">
                  <c:v>1.0400000000000001E-3</c:v>
                </c:pt>
                <c:pt idx="4699">
                  <c:v>5.5999999999999995E-4</c:v>
                </c:pt>
                <c:pt idx="4700">
                  <c:v>1.24E-3</c:v>
                </c:pt>
                <c:pt idx="4701">
                  <c:v>9.1999999999999992E-4</c:v>
                </c:pt>
                <c:pt idx="4702">
                  <c:v>1.5199999999999999E-3</c:v>
                </c:pt>
                <c:pt idx="4703">
                  <c:v>1.7319999999999999E-2</c:v>
                </c:pt>
                <c:pt idx="4704">
                  <c:v>2.2399999999999998E-3</c:v>
                </c:pt>
                <c:pt idx="4705">
                  <c:v>-3.8399999999999997E-3</c:v>
                </c:pt>
                <c:pt idx="4706">
                  <c:v>6.4000000000000003E-3</c:v>
                </c:pt>
                <c:pt idx="4707">
                  <c:v>1.66E-2</c:v>
                </c:pt>
                <c:pt idx="4708">
                  <c:v>1.8800000000000001E-2</c:v>
                </c:pt>
                <c:pt idx="4709">
                  <c:v>1.5280000000000002E-2</c:v>
                </c:pt>
                <c:pt idx="4710">
                  <c:v>1.9640000000000001E-2</c:v>
                </c:pt>
                <c:pt idx="4711">
                  <c:v>2.3040000000000001E-2</c:v>
                </c:pt>
                <c:pt idx="4712">
                  <c:v>1.8519999999999998E-2</c:v>
                </c:pt>
                <c:pt idx="4713">
                  <c:v>1.248E-2</c:v>
                </c:pt>
                <c:pt idx="4714">
                  <c:v>1.1679999999999999E-2</c:v>
                </c:pt>
                <c:pt idx="4715">
                  <c:v>1.8440000000000002E-2</c:v>
                </c:pt>
                <c:pt idx="4716">
                  <c:v>1.048E-2</c:v>
                </c:pt>
                <c:pt idx="4717">
                  <c:v>8.5199999999999998E-3</c:v>
                </c:pt>
                <c:pt idx="4718">
                  <c:v>-1.5199999999999999E-3</c:v>
                </c:pt>
                <c:pt idx="4719">
                  <c:v>5.28E-3</c:v>
                </c:pt>
                <c:pt idx="4720">
                  <c:v>1.6199999999999999E-2</c:v>
                </c:pt>
                <c:pt idx="4721">
                  <c:v>1.2320000000000001E-2</c:v>
                </c:pt>
                <c:pt idx="4722">
                  <c:v>3.0800000000000003E-3</c:v>
                </c:pt>
                <c:pt idx="4723">
                  <c:v>-1.7600000000000001E-3</c:v>
                </c:pt>
                <c:pt idx="4724">
                  <c:v>1.584E-2</c:v>
                </c:pt>
                <c:pt idx="4725">
                  <c:v>1.4240000000000001E-2</c:v>
                </c:pt>
                <c:pt idx="4726">
                  <c:v>1.3319999999999999E-2</c:v>
                </c:pt>
                <c:pt idx="4727">
                  <c:v>-1.64E-3</c:v>
                </c:pt>
                <c:pt idx="4728">
                  <c:v>-5.64E-3</c:v>
                </c:pt>
                <c:pt idx="4729">
                  <c:v>-5.3600000000000002E-3</c:v>
                </c:pt>
                <c:pt idx="4730">
                  <c:v>1.5959999999999998E-2</c:v>
                </c:pt>
                <c:pt idx="4731">
                  <c:v>2.452E-2</c:v>
                </c:pt>
                <c:pt idx="4732">
                  <c:v>3.288E-2</c:v>
                </c:pt>
                <c:pt idx="4733">
                  <c:v>2.6519999999999998E-2</c:v>
                </c:pt>
                <c:pt idx="4734">
                  <c:v>2.6080000000000002E-2</c:v>
                </c:pt>
                <c:pt idx="4735">
                  <c:v>4.7840000000000001E-2</c:v>
                </c:pt>
                <c:pt idx="4736">
                  <c:v>5.4120000000000001E-2</c:v>
                </c:pt>
                <c:pt idx="4737">
                  <c:v>3.372E-2</c:v>
                </c:pt>
                <c:pt idx="4738">
                  <c:v>1.4159999999999999E-2</c:v>
                </c:pt>
                <c:pt idx="4739">
                  <c:v>1.404E-2</c:v>
                </c:pt>
                <c:pt idx="4740">
                  <c:v>1.856E-2</c:v>
                </c:pt>
                <c:pt idx="4741">
                  <c:v>1.268E-2</c:v>
                </c:pt>
                <c:pt idx="4742">
                  <c:v>7.2400000000000008E-3</c:v>
                </c:pt>
                <c:pt idx="4743">
                  <c:v>2.5600000000000002E-3</c:v>
                </c:pt>
                <c:pt idx="4744">
                  <c:v>1.12E-2</c:v>
                </c:pt>
                <c:pt idx="4745">
                  <c:v>1.04E-2</c:v>
                </c:pt>
                <c:pt idx="4746">
                  <c:v>-5.3600000000000002E-3</c:v>
                </c:pt>
                <c:pt idx="4747">
                  <c:v>-4.1999999999999997E-3</c:v>
                </c:pt>
                <c:pt idx="4748">
                  <c:v>3.5600000000000002E-3</c:v>
                </c:pt>
                <c:pt idx="4749">
                  <c:v>2.1199999999999999E-3</c:v>
                </c:pt>
                <c:pt idx="4750">
                  <c:v>-7.5999999999999993E-4</c:v>
                </c:pt>
                <c:pt idx="4751">
                  <c:v>-4.0000000000000002E-4</c:v>
                </c:pt>
                <c:pt idx="4752">
                  <c:v>-1.0279999999999999E-2</c:v>
                </c:pt>
                <c:pt idx="4753">
                  <c:v>2.48E-3</c:v>
                </c:pt>
                <c:pt idx="4754">
                  <c:v>-1.7600000000000001E-3</c:v>
                </c:pt>
                <c:pt idx="4755">
                  <c:v>-3.8399999999999997E-3</c:v>
                </c:pt>
                <c:pt idx="4756">
                  <c:v>3.0000000000000001E-3</c:v>
                </c:pt>
                <c:pt idx="4757">
                  <c:v>1.0400000000000001E-3</c:v>
                </c:pt>
                <c:pt idx="4758">
                  <c:v>6.7999999999999994E-4</c:v>
                </c:pt>
                <c:pt idx="4759">
                  <c:v>-1.5199999999999999E-3</c:v>
                </c:pt>
                <c:pt idx="4760">
                  <c:v>-8.0000000000000007E-5</c:v>
                </c:pt>
                <c:pt idx="4761">
                  <c:v>2.2399999999999998E-3</c:v>
                </c:pt>
                <c:pt idx="4762">
                  <c:v>2.7199999999999998E-3</c:v>
                </c:pt>
                <c:pt idx="4763">
                  <c:v>-7.0799999999999995E-3</c:v>
                </c:pt>
                <c:pt idx="4764">
                  <c:v>-6.6E-3</c:v>
                </c:pt>
                <c:pt idx="4765">
                  <c:v>4.0000000000000002E-4</c:v>
                </c:pt>
                <c:pt idx="4766">
                  <c:v>-1.4E-3</c:v>
                </c:pt>
                <c:pt idx="4767">
                  <c:v>-2.7199999999999998E-3</c:v>
                </c:pt>
                <c:pt idx="4768">
                  <c:v>-6.3600000000000002E-3</c:v>
                </c:pt>
                <c:pt idx="4769">
                  <c:v>-8.5199999999999998E-3</c:v>
                </c:pt>
                <c:pt idx="4770">
                  <c:v>-7.3200000000000001E-3</c:v>
                </c:pt>
                <c:pt idx="4771">
                  <c:v>-1.4759999999999999E-2</c:v>
                </c:pt>
                <c:pt idx="4772">
                  <c:v>-1.2120000000000001E-2</c:v>
                </c:pt>
                <c:pt idx="4773">
                  <c:v>-9.0400000000000012E-3</c:v>
                </c:pt>
                <c:pt idx="4774">
                  <c:v>-5.7600000000000004E-3</c:v>
                </c:pt>
                <c:pt idx="4775">
                  <c:v>-2.5600000000000002E-3</c:v>
                </c:pt>
                <c:pt idx="4776">
                  <c:v>5.8399999999999997E-3</c:v>
                </c:pt>
                <c:pt idx="4777">
                  <c:v>1.44E-2</c:v>
                </c:pt>
                <c:pt idx="4778">
                  <c:v>9.1999999999999998E-3</c:v>
                </c:pt>
                <c:pt idx="4779">
                  <c:v>1.4119999999999999E-2</c:v>
                </c:pt>
                <c:pt idx="4780">
                  <c:v>4.6800000000000001E-3</c:v>
                </c:pt>
                <c:pt idx="4781">
                  <c:v>1.248E-2</c:v>
                </c:pt>
                <c:pt idx="4782">
                  <c:v>2.5440000000000001E-2</c:v>
                </c:pt>
                <c:pt idx="4783">
                  <c:v>2.828E-2</c:v>
                </c:pt>
                <c:pt idx="4784">
                  <c:v>3.6760000000000001E-2</c:v>
                </c:pt>
                <c:pt idx="4785">
                  <c:v>4.4639999999999999E-2</c:v>
                </c:pt>
                <c:pt idx="4786">
                  <c:v>4.224E-2</c:v>
                </c:pt>
                <c:pt idx="4787">
                  <c:v>3.968E-2</c:v>
                </c:pt>
                <c:pt idx="4788">
                  <c:v>5.1119999999999999E-2</c:v>
                </c:pt>
                <c:pt idx="4789">
                  <c:v>3.372E-2</c:v>
                </c:pt>
                <c:pt idx="4790">
                  <c:v>2.5559999999999999E-2</c:v>
                </c:pt>
                <c:pt idx="4791">
                  <c:v>8.5199999999999998E-3</c:v>
                </c:pt>
                <c:pt idx="4792">
                  <c:v>9.1999999999999998E-3</c:v>
                </c:pt>
                <c:pt idx="4793">
                  <c:v>-2.7999999999999998E-4</c:v>
                </c:pt>
                <c:pt idx="4794">
                  <c:v>1.7440000000000001E-2</c:v>
                </c:pt>
                <c:pt idx="4795">
                  <c:v>-7.92E-3</c:v>
                </c:pt>
                <c:pt idx="4796">
                  <c:v>-6.8799999999999998E-3</c:v>
                </c:pt>
                <c:pt idx="4797">
                  <c:v>-1.5640000000000001E-2</c:v>
                </c:pt>
                <c:pt idx="4798">
                  <c:v>-1.3599999999999999E-3</c:v>
                </c:pt>
                <c:pt idx="4799">
                  <c:v>-1.256E-2</c:v>
                </c:pt>
                <c:pt idx="4800">
                  <c:v>-1.272E-2</c:v>
                </c:pt>
                <c:pt idx="4801">
                  <c:v>-1.192E-2</c:v>
                </c:pt>
                <c:pt idx="4802">
                  <c:v>-4.3200000000000001E-3</c:v>
                </c:pt>
                <c:pt idx="4803">
                  <c:v>-8.2799999999999992E-3</c:v>
                </c:pt>
                <c:pt idx="4804">
                  <c:v>-6.28E-3</c:v>
                </c:pt>
                <c:pt idx="4805">
                  <c:v>-3.0000000000000001E-3</c:v>
                </c:pt>
                <c:pt idx="4806">
                  <c:v>-8.6800000000000002E-3</c:v>
                </c:pt>
                <c:pt idx="4807">
                  <c:v>3.7200000000000002E-3</c:v>
                </c:pt>
                <c:pt idx="4808">
                  <c:v>-1.64E-3</c:v>
                </c:pt>
                <c:pt idx="4809">
                  <c:v>1.0359999999999999E-2</c:v>
                </c:pt>
                <c:pt idx="4810">
                  <c:v>1.1559999999999999E-2</c:v>
                </c:pt>
                <c:pt idx="4811">
                  <c:v>0.01</c:v>
                </c:pt>
                <c:pt idx="4812">
                  <c:v>9.0400000000000012E-3</c:v>
                </c:pt>
                <c:pt idx="4813">
                  <c:v>1.0759999999999999E-2</c:v>
                </c:pt>
                <c:pt idx="4814">
                  <c:v>1.668E-2</c:v>
                </c:pt>
                <c:pt idx="4815">
                  <c:v>-4.7999999999999996E-3</c:v>
                </c:pt>
                <c:pt idx="4816">
                  <c:v>-7.3200000000000001E-3</c:v>
                </c:pt>
                <c:pt idx="4817">
                  <c:v>-4.64E-3</c:v>
                </c:pt>
                <c:pt idx="4818">
                  <c:v>-9.0400000000000012E-3</c:v>
                </c:pt>
                <c:pt idx="4819">
                  <c:v>-9.1999999999999998E-3</c:v>
                </c:pt>
                <c:pt idx="4820">
                  <c:v>-1.6480000000000002E-2</c:v>
                </c:pt>
                <c:pt idx="4821">
                  <c:v>-1.2800000000000001E-2</c:v>
                </c:pt>
                <c:pt idx="4822">
                  <c:v>-3.3200000000000005E-3</c:v>
                </c:pt>
                <c:pt idx="4823">
                  <c:v>-8.5599999999999999E-3</c:v>
                </c:pt>
                <c:pt idx="4824">
                  <c:v>-6.5200000000000006E-3</c:v>
                </c:pt>
                <c:pt idx="4825">
                  <c:v>-9.2800000000000001E-3</c:v>
                </c:pt>
                <c:pt idx="4826">
                  <c:v>-1.72E-3</c:v>
                </c:pt>
                <c:pt idx="4827">
                  <c:v>3.9199999999999999E-3</c:v>
                </c:pt>
                <c:pt idx="4828">
                  <c:v>8.320000000000001E-3</c:v>
                </c:pt>
                <c:pt idx="4829">
                  <c:v>8.320000000000001E-3</c:v>
                </c:pt>
                <c:pt idx="4830">
                  <c:v>8.320000000000001E-3</c:v>
                </c:pt>
                <c:pt idx="4831">
                  <c:v>8.320000000000001E-3</c:v>
                </c:pt>
                <c:pt idx="4832">
                  <c:v>3.7200000000000002E-3</c:v>
                </c:pt>
                <c:pt idx="4833">
                  <c:v>8.3999999999999995E-3</c:v>
                </c:pt>
                <c:pt idx="4834">
                  <c:v>1.208E-2</c:v>
                </c:pt>
                <c:pt idx="4835">
                  <c:v>8.4400000000000013E-3</c:v>
                </c:pt>
                <c:pt idx="4836">
                  <c:v>1.2800000000000001E-2</c:v>
                </c:pt>
                <c:pt idx="4837">
                  <c:v>6.3600000000000002E-3</c:v>
                </c:pt>
                <c:pt idx="4838">
                  <c:v>8.0400000000000003E-3</c:v>
                </c:pt>
                <c:pt idx="4839">
                  <c:v>2.7999999999999998E-4</c:v>
                </c:pt>
                <c:pt idx="4840">
                  <c:v>4.5599999999999998E-3</c:v>
                </c:pt>
                <c:pt idx="4841">
                  <c:v>8.6400000000000001E-3</c:v>
                </c:pt>
                <c:pt idx="4842">
                  <c:v>-1.0240000000000001E-2</c:v>
                </c:pt>
                <c:pt idx="4843">
                  <c:v>-1.4999999999999999E-2</c:v>
                </c:pt>
                <c:pt idx="4844">
                  <c:v>-8.9999999999999993E-3</c:v>
                </c:pt>
                <c:pt idx="4845">
                  <c:v>-1.072E-2</c:v>
                </c:pt>
                <c:pt idx="4846">
                  <c:v>-2.9480000000000003E-2</c:v>
                </c:pt>
                <c:pt idx="4847">
                  <c:v>-3.4680000000000002E-2</c:v>
                </c:pt>
                <c:pt idx="4848">
                  <c:v>-3.4720000000000001E-2</c:v>
                </c:pt>
                <c:pt idx="4849">
                  <c:v>-7.6799999999999993E-3</c:v>
                </c:pt>
                <c:pt idx="4850">
                  <c:v>4.3200000000000001E-3</c:v>
                </c:pt>
                <c:pt idx="4851">
                  <c:v>-1.1679999999999999E-2</c:v>
                </c:pt>
                <c:pt idx="4852">
                  <c:v>-8.1599999999999989E-3</c:v>
                </c:pt>
                <c:pt idx="4853">
                  <c:v>1.192E-2</c:v>
                </c:pt>
                <c:pt idx="4854">
                  <c:v>5.7200000000000003E-3</c:v>
                </c:pt>
                <c:pt idx="4855">
                  <c:v>-8.8000000000000005E-3</c:v>
                </c:pt>
                <c:pt idx="4856">
                  <c:v>-1.7519999999999997E-2</c:v>
                </c:pt>
                <c:pt idx="4857">
                  <c:v>-2.104E-2</c:v>
                </c:pt>
                <c:pt idx="4858">
                  <c:v>-2.1199999999999999E-3</c:v>
                </c:pt>
                <c:pt idx="4859">
                  <c:v>-2.0800000000000003E-3</c:v>
                </c:pt>
                <c:pt idx="4860">
                  <c:v>-1.64E-3</c:v>
                </c:pt>
                <c:pt idx="4861">
                  <c:v>1.2200000000000001E-2</c:v>
                </c:pt>
                <c:pt idx="4862">
                  <c:v>9.6799999999999994E-3</c:v>
                </c:pt>
                <c:pt idx="4863">
                  <c:v>1.6080000000000001E-2</c:v>
                </c:pt>
                <c:pt idx="4864">
                  <c:v>4.7600000000000003E-3</c:v>
                </c:pt>
                <c:pt idx="4865">
                  <c:v>3.2000000000000002E-3</c:v>
                </c:pt>
                <c:pt idx="4866">
                  <c:v>-2.1199999999999999E-3</c:v>
                </c:pt>
                <c:pt idx="4867">
                  <c:v>2.0119999999999999E-2</c:v>
                </c:pt>
                <c:pt idx="4868">
                  <c:v>2.452E-2</c:v>
                </c:pt>
                <c:pt idx="4869">
                  <c:v>4.9079999999999999E-2</c:v>
                </c:pt>
                <c:pt idx="4870">
                  <c:v>4.8680000000000001E-2</c:v>
                </c:pt>
                <c:pt idx="4871">
                  <c:v>6.1839999999999999E-2</c:v>
                </c:pt>
                <c:pt idx="4872">
                  <c:v>7.8479999999999994E-2</c:v>
                </c:pt>
                <c:pt idx="4873">
                  <c:v>6.427999999999999E-2</c:v>
                </c:pt>
                <c:pt idx="4874">
                  <c:v>5.9879999999999996E-2</c:v>
                </c:pt>
                <c:pt idx="4875">
                  <c:v>3.9320000000000001E-2</c:v>
                </c:pt>
                <c:pt idx="4876">
                  <c:v>3.4720000000000001E-2</c:v>
                </c:pt>
                <c:pt idx="4877">
                  <c:v>1.924E-2</c:v>
                </c:pt>
                <c:pt idx="4878">
                  <c:v>6.0000000000000001E-3</c:v>
                </c:pt>
                <c:pt idx="4879">
                  <c:v>5.28E-3</c:v>
                </c:pt>
                <c:pt idx="4880">
                  <c:v>7.0799999999999995E-3</c:v>
                </c:pt>
                <c:pt idx="4881">
                  <c:v>-2.9199999999999999E-3</c:v>
                </c:pt>
                <c:pt idx="4882">
                  <c:v>1.0959999999999999E-2</c:v>
                </c:pt>
                <c:pt idx="4883">
                  <c:v>1.5719999999999998E-2</c:v>
                </c:pt>
                <c:pt idx="4884">
                  <c:v>3.7280000000000001E-2</c:v>
                </c:pt>
                <c:pt idx="4885">
                  <c:v>3.0080000000000003E-2</c:v>
                </c:pt>
                <c:pt idx="4886">
                  <c:v>3.2039999999999999E-2</c:v>
                </c:pt>
                <c:pt idx="4887">
                  <c:v>1.976E-2</c:v>
                </c:pt>
                <c:pt idx="4888">
                  <c:v>3.6400000000000002E-2</c:v>
                </c:pt>
                <c:pt idx="4889">
                  <c:v>2.232E-2</c:v>
                </c:pt>
                <c:pt idx="4890">
                  <c:v>1.3680000000000001E-2</c:v>
                </c:pt>
                <c:pt idx="4891">
                  <c:v>-5.0400000000000002E-3</c:v>
                </c:pt>
                <c:pt idx="4892">
                  <c:v>2.48E-3</c:v>
                </c:pt>
                <c:pt idx="4893">
                  <c:v>-6.2399999999999999E-3</c:v>
                </c:pt>
                <c:pt idx="4894">
                  <c:v>-3.5600000000000002E-3</c:v>
                </c:pt>
                <c:pt idx="4895">
                  <c:v>-6.0400000000000002E-3</c:v>
                </c:pt>
                <c:pt idx="4896">
                  <c:v>-5.4799999999999996E-3</c:v>
                </c:pt>
                <c:pt idx="4897">
                  <c:v>-9.1599999999999997E-3</c:v>
                </c:pt>
                <c:pt idx="4898">
                  <c:v>-5.1200000000000004E-3</c:v>
                </c:pt>
                <c:pt idx="4899">
                  <c:v>-5.28E-3</c:v>
                </c:pt>
                <c:pt idx="4900">
                  <c:v>-6.2399999999999999E-3</c:v>
                </c:pt>
                <c:pt idx="4901">
                  <c:v>-3.5999999999999999E-3</c:v>
                </c:pt>
                <c:pt idx="4902">
                  <c:v>-5.8799999999999998E-3</c:v>
                </c:pt>
                <c:pt idx="4903">
                  <c:v>-6.2399999999999999E-3</c:v>
                </c:pt>
                <c:pt idx="4904">
                  <c:v>-1.1199999999999999E-3</c:v>
                </c:pt>
                <c:pt idx="4905">
                  <c:v>-5.28E-3</c:v>
                </c:pt>
                <c:pt idx="4906">
                  <c:v>-7.1200000000000005E-3</c:v>
                </c:pt>
                <c:pt idx="4907">
                  <c:v>1.0400000000000001E-3</c:v>
                </c:pt>
                <c:pt idx="4908">
                  <c:v>2.7199999999999998E-3</c:v>
                </c:pt>
                <c:pt idx="4909">
                  <c:v>9.1999999999999992E-4</c:v>
                </c:pt>
                <c:pt idx="4910">
                  <c:v>3.7200000000000002E-3</c:v>
                </c:pt>
                <c:pt idx="4911">
                  <c:v>2.1199999999999999E-3</c:v>
                </c:pt>
                <c:pt idx="4912">
                  <c:v>-2.3600000000000001E-3</c:v>
                </c:pt>
                <c:pt idx="4913">
                  <c:v>-2.48E-3</c:v>
                </c:pt>
                <c:pt idx="4914">
                  <c:v>-5.1200000000000004E-3</c:v>
                </c:pt>
                <c:pt idx="4915">
                  <c:v>-1.6000000000000001E-4</c:v>
                </c:pt>
                <c:pt idx="4916">
                  <c:v>2.32E-3</c:v>
                </c:pt>
                <c:pt idx="4917">
                  <c:v>-4.7999999999999996E-3</c:v>
                </c:pt>
                <c:pt idx="4918">
                  <c:v>2.4399999999999999E-3</c:v>
                </c:pt>
                <c:pt idx="4919">
                  <c:v>6.4000000000000005E-4</c:v>
                </c:pt>
                <c:pt idx="4920">
                  <c:v>2.96E-3</c:v>
                </c:pt>
                <c:pt idx="4921">
                  <c:v>2.9199999999999999E-3</c:v>
                </c:pt>
                <c:pt idx="4922">
                  <c:v>-3.5600000000000002E-3</c:v>
                </c:pt>
                <c:pt idx="4923">
                  <c:v>-2.4399999999999999E-3</c:v>
                </c:pt>
                <c:pt idx="4924">
                  <c:v>-2.3600000000000001E-3</c:v>
                </c:pt>
                <c:pt idx="4925">
                  <c:v>-6.7999999999999994E-4</c:v>
                </c:pt>
                <c:pt idx="4926">
                  <c:v>-3.5600000000000002E-3</c:v>
                </c:pt>
                <c:pt idx="4927">
                  <c:v>-4.7999999999999996E-3</c:v>
                </c:pt>
                <c:pt idx="4928">
                  <c:v>-1.64E-3</c:v>
                </c:pt>
                <c:pt idx="4929">
                  <c:v>-5.0400000000000002E-3</c:v>
                </c:pt>
                <c:pt idx="4930">
                  <c:v>-5.8799999999999998E-3</c:v>
                </c:pt>
                <c:pt idx="4931">
                  <c:v>5.5999999999999995E-4</c:v>
                </c:pt>
                <c:pt idx="4932">
                  <c:v>-4.4000000000000003E-3</c:v>
                </c:pt>
                <c:pt idx="4933">
                  <c:v>7.5999999999999993E-4</c:v>
                </c:pt>
                <c:pt idx="4934">
                  <c:v>-2.4399999999999999E-3</c:v>
                </c:pt>
                <c:pt idx="4935">
                  <c:v>-2.0000000000000001E-4</c:v>
                </c:pt>
                <c:pt idx="4936">
                  <c:v>4.4399999999999995E-3</c:v>
                </c:pt>
                <c:pt idx="4937">
                  <c:v>5.5999999999999995E-4</c:v>
                </c:pt>
                <c:pt idx="4938">
                  <c:v>2.6800000000000001E-3</c:v>
                </c:pt>
                <c:pt idx="4939">
                  <c:v>6.8400000000000006E-3</c:v>
                </c:pt>
                <c:pt idx="4940">
                  <c:v>3.8E-3</c:v>
                </c:pt>
                <c:pt idx="4941">
                  <c:v>4.0400000000000002E-3</c:v>
                </c:pt>
                <c:pt idx="4942">
                  <c:v>2.4399999999999999E-3</c:v>
                </c:pt>
                <c:pt idx="4943">
                  <c:v>6.7999999999999994E-4</c:v>
                </c:pt>
                <c:pt idx="4944">
                  <c:v>1.516E-2</c:v>
                </c:pt>
                <c:pt idx="4945">
                  <c:v>1.9959999999999999E-2</c:v>
                </c:pt>
                <c:pt idx="4946">
                  <c:v>1.9E-2</c:v>
                </c:pt>
                <c:pt idx="4947">
                  <c:v>7.9600000000000001E-3</c:v>
                </c:pt>
                <c:pt idx="4948">
                  <c:v>4.3200000000000001E-3</c:v>
                </c:pt>
                <c:pt idx="4949">
                  <c:v>1.0959999999999999E-2</c:v>
                </c:pt>
                <c:pt idx="4950">
                  <c:v>-3.2000000000000002E-3</c:v>
                </c:pt>
                <c:pt idx="4951">
                  <c:v>-2.3480000000000001E-2</c:v>
                </c:pt>
                <c:pt idx="4952">
                  <c:v>-4.768E-2</c:v>
                </c:pt>
                <c:pt idx="4953">
                  <c:v>-6.2439999999999996E-2</c:v>
                </c:pt>
                <c:pt idx="4954">
                  <c:v>-6.2399999999999997E-2</c:v>
                </c:pt>
                <c:pt idx="4955">
                  <c:v>-6.5560000000000007E-2</c:v>
                </c:pt>
                <c:pt idx="4956">
                  <c:v>-8.2720000000000002E-2</c:v>
                </c:pt>
                <c:pt idx="4957">
                  <c:v>-8.616E-2</c:v>
                </c:pt>
                <c:pt idx="4958">
                  <c:v>-8.9079999999999993E-2</c:v>
                </c:pt>
                <c:pt idx="4959">
                  <c:v>-9.2679999999999998E-2</c:v>
                </c:pt>
                <c:pt idx="4960">
                  <c:v>-8.1679999999999989E-2</c:v>
                </c:pt>
                <c:pt idx="4961">
                  <c:v>-8.516E-2</c:v>
                </c:pt>
                <c:pt idx="4962">
                  <c:v>-8.3799999999999999E-2</c:v>
                </c:pt>
                <c:pt idx="4963">
                  <c:v>-7.6039999999999996E-2</c:v>
                </c:pt>
                <c:pt idx="4964">
                  <c:v>-7.5479999999999992E-2</c:v>
                </c:pt>
                <c:pt idx="4965">
                  <c:v>-5.7320000000000003E-2</c:v>
                </c:pt>
                <c:pt idx="4966">
                  <c:v>-4.3200000000000002E-2</c:v>
                </c:pt>
                <c:pt idx="4967">
                  <c:v>-3.0560000000000004E-2</c:v>
                </c:pt>
                <c:pt idx="4968">
                  <c:v>-2.9600000000000001E-2</c:v>
                </c:pt>
                <c:pt idx="4969">
                  <c:v>-1.0279999999999999E-2</c:v>
                </c:pt>
                <c:pt idx="4970">
                  <c:v>-7.559999999999999E-3</c:v>
                </c:pt>
                <c:pt idx="4971">
                  <c:v>-7.5999999999999993E-4</c:v>
                </c:pt>
                <c:pt idx="4972">
                  <c:v>-1.4E-3</c:v>
                </c:pt>
                <c:pt idx="4973">
                  <c:v>6.0000000000000001E-3</c:v>
                </c:pt>
                <c:pt idx="4974">
                  <c:v>-1.4119999999999999E-2</c:v>
                </c:pt>
                <c:pt idx="4975">
                  <c:v>-6.3600000000000002E-3</c:v>
                </c:pt>
                <c:pt idx="4976">
                  <c:v>2.96E-3</c:v>
                </c:pt>
                <c:pt idx="4977">
                  <c:v>-8.5599999999999999E-3</c:v>
                </c:pt>
                <c:pt idx="4978">
                  <c:v>-1.1199999999999999E-3</c:v>
                </c:pt>
                <c:pt idx="4979">
                  <c:v>-1.6000000000000001E-3</c:v>
                </c:pt>
                <c:pt idx="4980">
                  <c:v>-1.5199999999999999E-3</c:v>
                </c:pt>
                <c:pt idx="4981">
                  <c:v>7.5999999999999993E-4</c:v>
                </c:pt>
                <c:pt idx="4982">
                  <c:v>-5.2399999999999999E-3</c:v>
                </c:pt>
                <c:pt idx="4983">
                  <c:v>-5.4000000000000003E-3</c:v>
                </c:pt>
                <c:pt idx="4984">
                  <c:v>-1.5199999999999999E-3</c:v>
                </c:pt>
                <c:pt idx="4985">
                  <c:v>-7.7999999999999996E-3</c:v>
                </c:pt>
                <c:pt idx="4986">
                  <c:v>-6.28E-3</c:v>
                </c:pt>
                <c:pt idx="4987">
                  <c:v>-2.852E-2</c:v>
                </c:pt>
                <c:pt idx="4988">
                  <c:v>-1.5040000000000001E-2</c:v>
                </c:pt>
                <c:pt idx="4989">
                  <c:v>-1.6719999999999999E-2</c:v>
                </c:pt>
                <c:pt idx="4990">
                  <c:v>-1.5519999999999999E-2</c:v>
                </c:pt>
                <c:pt idx="4991">
                  <c:v>-1.728E-2</c:v>
                </c:pt>
                <c:pt idx="4992">
                  <c:v>-1.72E-2</c:v>
                </c:pt>
                <c:pt idx="4993">
                  <c:v>-2.4279999999999999E-2</c:v>
                </c:pt>
                <c:pt idx="4994">
                  <c:v>-1.3599999999999999E-3</c:v>
                </c:pt>
                <c:pt idx="4995">
                  <c:v>4.0000000000000002E-4</c:v>
                </c:pt>
                <c:pt idx="4996">
                  <c:v>1.72E-3</c:v>
                </c:pt>
                <c:pt idx="4997">
                  <c:v>-6.0400000000000002E-3</c:v>
                </c:pt>
                <c:pt idx="4998">
                  <c:v>-1.516E-2</c:v>
                </c:pt>
                <c:pt idx="4999">
                  <c:v>-6.0000000000000001E-3</c:v>
                </c:pt>
                <c:pt idx="5000">
                  <c:v>9.2800000000000001E-3</c:v>
                </c:pt>
                <c:pt idx="5001">
                  <c:v>8.1599999999999989E-3</c:v>
                </c:pt>
                <c:pt idx="5002">
                  <c:v>1.8680000000000002E-2</c:v>
                </c:pt>
                <c:pt idx="5003">
                  <c:v>3.3239999999999999E-2</c:v>
                </c:pt>
                <c:pt idx="5004">
                  <c:v>5.04E-2</c:v>
                </c:pt>
                <c:pt idx="5005">
                  <c:v>7.1320000000000008E-2</c:v>
                </c:pt>
                <c:pt idx="5006">
                  <c:v>5.8920000000000007E-2</c:v>
                </c:pt>
                <c:pt idx="5007">
                  <c:v>4.8160000000000001E-2</c:v>
                </c:pt>
                <c:pt idx="5008">
                  <c:v>3.9039999999999998E-2</c:v>
                </c:pt>
                <c:pt idx="5009">
                  <c:v>2.8480000000000002E-2</c:v>
                </c:pt>
                <c:pt idx="5010">
                  <c:v>2.2159999999999999E-2</c:v>
                </c:pt>
                <c:pt idx="5011">
                  <c:v>4.3200000000000001E-3</c:v>
                </c:pt>
                <c:pt idx="5012">
                  <c:v>-1.376E-2</c:v>
                </c:pt>
                <c:pt idx="5013">
                  <c:v>-4.1600000000000005E-3</c:v>
                </c:pt>
                <c:pt idx="5014">
                  <c:v>-1.12E-2</c:v>
                </c:pt>
                <c:pt idx="5015">
                  <c:v>1.5199999999999999E-3</c:v>
                </c:pt>
                <c:pt idx="5016">
                  <c:v>-3.0000000000000001E-3</c:v>
                </c:pt>
                <c:pt idx="5017">
                  <c:v>-1.0120000000000001E-2</c:v>
                </c:pt>
                <c:pt idx="5018">
                  <c:v>-3.8E-3</c:v>
                </c:pt>
                <c:pt idx="5019">
                  <c:v>-9.1999999999999992E-4</c:v>
                </c:pt>
                <c:pt idx="5020">
                  <c:v>-3.4399999999999999E-3</c:v>
                </c:pt>
                <c:pt idx="5021">
                  <c:v>-6.8400000000000006E-3</c:v>
                </c:pt>
                <c:pt idx="5022">
                  <c:v>-1.196E-2</c:v>
                </c:pt>
                <c:pt idx="5023">
                  <c:v>-9.1999999999999998E-3</c:v>
                </c:pt>
                <c:pt idx="5024">
                  <c:v>-7.7200000000000003E-3</c:v>
                </c:pt>
                <c:pt idx="5025">
                  <c:v>-1.0240000000000001E-2</c:v>
                </c:pt>
                <c:pt idx="5026">
                  <c:v>-3.3600000000000001E-3</c:v>
                </c:pt>
                <c:pt idx="5027">
                  <c:v>-5.3600000000000002E-3</c:v>
                </c:pt>
                <c:pt idx="5028">
                  <c:v>-6.7999999999999994E-4</c:v>
                </c:pt>
                <c:pt idx="5029">
                  <c:v>5.5999999999999995E-4</c:v>
                </c:pt>
                <c:pt idx="5030">
                  <c:v>2.2399999999999998E-3</c:v>
                </c:pt>
                <c:pt idx="5031">
                  <c:v>1.6000000000000001E-4</c:v>
                </c:pt>
                <c:pt idx="5032">
                  <c:v>-6.4000000000000005E-4</c:v>
                </c:pt>
                <c:pt idx="5033">
                  <c:v>2.2000000000000001E-3</c:v>
                </c:pt>
                <c:pt idx="5034">
                  <c:v>4.1999999999999997E-3</c:v>
                </c:pt>
                <c:pt idx="5035">
                  <c:v>3.96E-3</c:v>
                </c:pt>
                <c:pt idx="5036">
                  <c:v>8.9999999999999993E-3</c:v>
                </c:pt>
                <c:pt idx="5037">
                  <c:v>6.6400000000000009E-3</c:v>
                </c:pt>
                <c:pt idx="5038">
                  <c:v>4.7600000000000003E-3</c:v>
                </c:pt>
                <c:pt idx="5039">
                  <c:v>1.4E-3</c:v>
                </c:pt>
                <c:pt idx="5040">
                  <c:v>2E-3</c:v>
                </c:pt>
                <c:pt idx="5041">
                  <c:v>5.2399999999999999E-3</c:v>
                </c:pt>
                <c:pt idx="5042">
                  <c:v>8.0800000000000004E-3</c:v>
                </c:pt>
                <c:pt idx="5043">
                  <c:v>5.28E-3</c:v>
                </c:pt>
                <c:pt idx="5044">
                  <c:v>1.0359999999999999E-2</c:v>
                </c:pt>
                <c:pt idx="5045">
                  <c:v>5.8799999999999998E-3</c:v>
                </c:pt>
                <c:pt idx="5046">
                  <c:v>8.6800000000000002E-3</c:v>
                </c:pt>
                <c:pt idx="5047">
                  <c:v>4.6800000000000001E-3</c:v>
                </c:pt>
                <c:pt idx="5048">
                  <c:v>3.8E-3</c:v>
                </c:pt>
                <c:pt idx="5049">
                  <c:v>-8.0000000000000007E-5</c:v>
                </c:pt>
                <c:pt idx="5050">
                  <c:v>-1.4E-3</c:v>
                </c:pt>
                <c:pt idx="5051">
                  <c:v>4.4000000000000003E-3</c:v>
                </c:pt>
                <c:pt idx="5052">
                  <c:v>-3.0800000000000003E-3</c:v>
                </c:pt>
                <c:pt idx="5053">
                  <c:v>3.5600000000000002E-3</c:v>
                </c:pt>
                <c:pt idx="5054">
                  <c:v>-8.8000000000000003E-4</c:v>
                </c:pt>
                <c:pt idx="5055">
                  <c:v>6.0000000000000001E-3</c:v>
                </c:pt>
                <c:pt idx="5056">
                  <c:v>3.4799999999999996E-3</c:v>
                </c:pt>
                <c:pt idx="5057">
                  <c:v>7.9600000000000001E-3</c:v>
                </c:pt>
                <c:pt idx="5058">
                  <c:v>5.0400000000000002E-3</c:v>
                </c:pt>
                <c:pt idx="5059">
                  <c:v>8.3999999999999995E-3</c:v>
                </c:pt>
                <c:pt idx="5060">
                  <c:v>5.4799999999999996E-3</c:v>
                </c:pt>
                <c:pt idx="5061">
                  <c:v>8.0000000000000004E-4</c:v>
                </c:pt>
                <c:pt idx="5062">
                  <c:v>4.4399999999999995E-3</c:v>
                </c:pt>
                <c:pt idx="5063">
                  <c:v>7.6799999999999993E-3</c:v>
                </c:pt>
                <c:pt idx="5064">
                  <c:v>-1.2800000000000001E-3</c:v>
                </c:pt>
                <c:pt idx="5065">
                  <c:v>7.7999999999999996E-3</c:v>
                </c:pt>
                <c:pt idx="5066">
                  <c:v>8.0000000000000007E-5</c:v>
                </c:pt>
                <c:pt idx="5067">
                  <c:v>-1.2800000000000001E-3</c:v>
                </c:pt>
                <c:pt idx="5068">
                  <c:v>6.5200000000000006E-3</c:v>
                </c:pt>
                <c:pt idx="5069">
                  <c:v>-6.7599999999999995E-3</c:v>
                </c:pt>
                <c:pt idx="5070">
                  <c:v>-2.96E-3</c:v>
                </c:pt>
                <c:pt idx="5071">
                  <c:v>1.5199999999999999E-3</c:v>
                </c:pt>
                <c:pt idx="5072">
                  <c:v>-1.2800000000000001E-3</c:v>
                </c:pt>
                <c:pt idx="5073">
                  <c:v>2.8399999999999996E-3</c:v>
                </c:pt>
                <c:pt idx="5074">
                  <c:v>2.5600000000000002E-3</c:v>
                </c:pt>
                <c:pt idx="5075">
                  <c:v>4.6800000000000001E-3</c:v>
                </c:pt>
                <c:pt idx="5076">
                  <c:v>7.1999999999999998E-3</c:v>
                </c:pt>
                <c:pt idx="5077">
                  <c:v>1.06E-2</c:v>
                </c:pt>
                <c:pt idx="5078">
                  <c:v>1.124E-2</c:v>
                </c:pt>
                <c:pt idx="5079">
                  <c:v>7.2400000000000008E-3</c:v>
                </c:pt>
                <c:pt idx="5080">
                  <c:v>9.2800000000000001E-3</c:v>
                </c:pt>
                <c:pt idx="5081">
                  <c:v>7.4799999999999997E-3</c:v>
                </c:pt>
                <c:pt idx="5082">
                  <c:v>1.204E-2</c:v>
                </c:pt>
                <c:pt idx="5083">
                  <c:v>7.5999999999999993E-4</c:v>
                </c:pt>
                <c:pt idx="5084">
                  <c:v>-2.2000000000000001E-3</c:v>
                </c:pt>
                <c:pt idx="5085">
                  <c:v>-3.2000000000000002E-3</c:v>
                </c:pt>
                <c:pt idx="5086">
                  <c:v>-2.96E-3</c:v>
                </c:pt>
                <c:pt idx="5087">
                  <c:v>-3.4799999999999996E-3</c:v>
                </c:pt>
                <c:pt idx="5088">
                  <c:v>-8.0400000000000003E-3</c:v>
                </c:pt>
                <c:pt idx="5089">
                  <c:v>-1.3080000000000001E-2</c:v>
                </c:pt>
                <c:pt idx="5090">
                  <c:v>-3.7200000000000002E-3</c:v>
                </c:pt>
                <c:pt idx="5091">
                  <c:v>0</c:v>
                </c:pt>
                <c:pt idx="5092">
                  <c:v>-1.3599999999999999E-3</c:v>
                </c:pt>
                <c:pt idx="5093">
                  <c:v>-8.4400000000000013E-3</c:v>
                </c:pt>
                <c:pt idx="5094">
                  <c:v>-2.9199999999999999E-3</c:v>
                </c:pt>
                <c:pt idx="5095">
                  <c:v>6.4000000000000005E-4</c:v>
                </c:pt>
                <c:pt idx="5096">
                  <c:v>4.0400000000000002E-3</c:v>
                </c:pt>
                <c:pt idx="5097">
                  <c:v>-2.7999999999999998E-4</c:v>
                </c:pt>
                <c:pt idx="5098">
                  <c:v>-3.8E-3</c:v>
                </c:pt>
                <c:pt idx="5099">
                  <c:v>-3.4799999999999996E-3</c:v>
                </c:pt>
                <c:pt idx="5100">
                  <c:v>-4.0799999999999994E-3</c:v>
                </c:pt>
                <c:pt idx="5101">
                  <c:v>-3.4399999999999999E-3</c:v>
                </c:pt>
                <c:pt idx="5102">
                  <c:v>-4.5599999999999998E-3</c:v>
                </c:pt>
                <c:pt idx="5103">
                  <c:v>-1.048E-2</c:v>
                </c:pt>
                <c:pt idx="5104">
                  <c:v>2.96E-3</c:v>
                </c:pt>
                <c:pt idx="5105">
                  <c:v>2.3600000000000001E-3</c:v>
                </c:pt>
                <c:pt idx="5106">
                  <c:v>-2.4399999999999999E-3</c:v>
                </c:pt>
                <c:pt idx="5107">
                  <c:v>4.8799999999999998E-3</c:v>
                </c:pt>
                <c:pt idx="5108">
                  <c:v>1.208E-2</c:v>
                </c:pt>
                <c:pt idx="5109">
                  <c:v>5.5999999999999999E-3</c:v>
                </c:pt>
                <c:pt idx="5110">
                  <c:v>5.2399999999999999E-3</c:v>
                </c:pt>
                <c:pt idx="5111">
                  <c:v>-3.6799999999999997E-3</c:v>
                </c:pt>
                <c:pt idx="5112">
                  <c:v>4.6800000000000001E-3</c:v>
                </c:pt>
                <c:pt idx="5113">
                  <c:v>2.172E-2</c:v>
                </c:pt>
                <c:pt idx="5114">
                  <c:v>2.4719999999999999E-2</c:v>
                </c:pt>
                <c:pt idx="5115">
                  <c:v>2.92E-2</c:v>
                </c:pt>
                <c:pt idx="5116">
                  <c:v>2.8039999999999999E-2</c:v>
                </c:pt>
                <c:pt idx="5117">
                  <c:v>2.9680000000000002E-2</c:v>
                </c:pt>
                <c:pt idx="5118">
                  <c:v>4.2279999999999998E-2</c:v>
                </c:pt>
                <c:pt idx="5119">
                  <c:v>4.0439999999999997E-2</c:v>
                </c:pt>
                <c:pt idx="5120">
                  <c:v>3.092E-2</c:v>
                </c:pt>
                <c:pt idx="5121">
                  <c:v>1.9119999999999998E-2</c:v>
                </c:pt>
                <c:pt idx="5122">
                  <c:v>1.06E-2</c:v>
                </c:pt>
                <c:pt idx="5123">
                  <c:v>5.5999999999999999E-3</c:v>
                </c:pt>
                <c:pt idx="5124">
                  <c:v>1.7639999999999999E-2</c:v>
                </c:pt>
                <c:pt idx="5125">
                  <c:v>7.2400000000000008E-3</c:v>
                </c:pt>
                <c:pt idx="5126">
                  <c:v>-5.0400000000000002E-3</c:v>
                </c:pt>
                <c:pt idx="5127">
                  <c:v>4.0400000000000002E-3</c:v>
                </c:pt>
                <c:pt idx="5128">
                  <c:v>8.8000000000000003E-4</c:v>
                </c:pt>
                <c:pt idx="5129">
                  <c:v>-1.0759999999999999E-2</c:v>
                </c:pt>
                <c:pt idx="5130">
                  <c:v>8.0000000000000004E-4</c:v>
                </c:pt>
                <c:pt idx="5131">
                  <c:v>1.8800000000000002E-3</c:v>
                </c:pt>
                <c:pt idx="5132">
                  <c:v>1.24E-3</c:v>
                </c:pt>
                <c:pt idx="5133">
                  <c:v>5.3600000000000002E-3</c:v>
                </c:pt>
                <c:pt idx="5134">
                  <c:v>1.72E-3</c:v>
                </c:pt>
                <c:pt idx="5135">
                  <c:v>7.3599999999999994E-3</c:v>
                </c:pt>
                <c:pt idx="5136">
                  <c:v>1.272E-2</c:v>
                </c:pt>
                <c:pt idx="5137">
                  <c:v>1.2919999999999999E-2</c:v>
                </c:pt>
                <c:pt idx="5138">
                  <c:v>8.7599999999999987E-3</c:v>
                </c:pt>
                <c:pt idx="5139">
                  <c:v>4.9199999999999999E-3</c:v>
                </c:pt>
                <c:pt idx="5140">
                  <c:v>8.1599999999999989E-3</c:v>
                </c:pt>
                <c:pt idx="5141">
                  <c:v>6.9599999999999992E-3</c:v>
                </c:pt>
                <c:pt idx="5142">
                  <c:v>9.3200000000000002E-3</c:v>
                </c:pt>
                <c:pt idx="5143">
                  <c:v>1.2200000000000001E-2</c:v>
                </c:pt>
                <c:pt idx="5144">
                  <c:v>8.7599999999999987E-3</c:v>
                </c:pt>
                <c:pt idx="5145">
                  <c:v>1E-3</c:v>
                </c:pt>
                <c:pt idx="5146">
                  <c:v>3.9199999999999999E-3</c:v>
                </c:pt>
                <c:pt idx="5147">
                  <c:v>6.7200000000000003E-3</c:v>
                </c:pt>
                <c:pt idx="5148">
                  <c:v>3.3600000000000001E-3</c:v>
                </c:pt>
                <c:pt idx="5149">
                  <c:v>1.0400000000000001E-3</c:v>
                </c:pt>
                <c:pt idx="5150">
                  <c:v>-3.0800000000000003E-3</c:v>
                </c:pt>
                <c:pt idx="5151">
                  <c:v>-3.0800000000000003E-3</c:v>
                </c:pt>
                <c:pt idx="5152">
                  <c:v>5.7600000000000004E-3</c:v>
                </c:pt>
                <c:pt idx="5153">
                  <c:v>2.5999999999999999E-3</c:v>
                </c:pt>
                <c:pt idx="5154">
                  <c:v>1.5199999999999999E-3</c:v>
                </c:pt>
                <c:pt idx="5155">
                  <c:v>2.7999999999999998E-4</c:v>
                </c:pt>
                <c:pt idx="5156">
                  <c:v>-6.7999999999999994E-4</c:v>
                </c:pt>
                <c:pt idx="5157">
                  <c:v>1.9599999999999999E-3</c:v>
                </c:pt>
                <c:pt idx="5158">
                  <c:v>1.8399999999999998E-3</c:v>
                </c:pt>
                <c:pt idx="5159">
                  <c:v>6.7999999999999994E-4</c:v>
                </c:pt>
                <c:pt idx="5160">
                  <c:v>-4.0400000000000002E-3</c:v>
                </c:pt>
                <c:pt idx="5161">
                  <c:v>-4.4000000000000002E-4</c:v>
                </c:pt>
                <c:pt idx="5162">
                  <c:v>-1.6000000000000001E-4</c:v>
                </c:pt>
                <c:pt idx="5163">
                  <c:v>-8.0800000000000004E-3</c:v>
                </c:pt>
                <c:pt idx="5164">
                  <c:v>-1.524E-2</c:v>
                </c:pt>
                <c:pt idx="5165">
                  <c:v>-1.6840000000000001E-2</c:v>
                </c:pt>
                <c:pt idx="5166">
                  <c:v>-2.1680000000000001E-2</c:v>
                </c:pt>
                <c:pt idx="5167">
                  <c:v>-2.3040000000000001E-2</c:v>
                </c:pt>
                <c:pt idx="5168">
                  <c:v>-1.2959999999999999E-2</c:v>
                </c:pt>
                <c:pt idx="5169">
                  <c:v>-1.26E-2</c:v>
                </c:pt>
                <c:pt idx="5170">
                  <c:v>-7.92E-3</c:v>
                </c:pt>
                <c:pt idx="5171">
                  <c:v>-3.96E-3</c:v>
                </c:pt>
                <c:pt idx="5172">
                  <c:v>2.2399999999999998E-3</c:v>
                </c:pt>
                <c:pt idx="5173">
                  <c:v>6.0400000000000002E-3</c:v>
                </c:pt>
                <c:pt idx="5174">
                  <c:v>1.0279999999999999E-2</c:v>
                </c:pt>
                <c:pt idx="5175">
                  <c:v>6.28E-3</c:v>
                </c:pt>
                <c:pt idx="5176">
                  <c:v>2.6800000000000001E-3</c:v>
                </c:pt>
                <c:pt idx="5177">
                  <c:v>5.7200000000000003E-3</c:v>
                </c:pt>
                <c:pt idx="5178">
                  <c:v>-5.5999999999999995E-4</c:v>
                </c:pt>
                <c:pt idx="5179">
                  <c:v>-2E-3</c:v>
                </c:pt>
                <c:pt idx="5180">
                  <c:v>-5.5999999999999999E-3</c:v>
                </c:pt>
                <c:pt idx="5181">
                  <c:v>-1.3280000000000002E-2</c:v>
                </c:pt>
                <c:pt idx="5182">
                  <c:v>-9.3200000000000002E-3</c:v>
                </c:pt>
                <c:pt idx="5183">
                  <c:v>-8.320000000000001E-3</c:v>
                </c:pt>
                <c:pt idx="5184">
                  <c:v>-1.052E-2</c:v>
                </c:pt>
                <c:pt idx="5185">
                  <c:v>-7.3599999999999994E-3</c:v>
                </c:pt>
                <c:pt idx="5186">
                  <c:v>-1.3080000000000001E-2</c:v>
                </c:pt>
                <c:pt idx="5187">
                  <c:v>-2.2399999999999998E-3</c:v>
                </c:pt>
                <c:pt idx="5188">
                  <c:v>8.7599999999999987E-3</c:v>
                </c:pt>
                <c:pt idx="5189">
                  <c:v>1.248E-2</c:v>
                </c:pt>
                <c:pt idx="5190">
                  <c:v>-4.0000000000000003E-5</c:v>
                </c:pt>
                <c:pt idx="5191">
                  <c:v>-1.4E-3</c:v>
                </c:pt>
                <c:pt idx="5192">
                  <c:v>-8.1599999999999989E-3</c:v>
                </c:pt>
                <c:pt idx="5193">
                  <c:v>3.96E-3</c:v>
                </c:pt>
                <c:pt idx="5194">
                  <c:v>4.64E-3</c:v>
                </c:pt>
                <c:pt idx="5195">
                  <c:v>1.5199999999999999E-3</c:v>
                </c:pt>
                <c:pt idx="5196">
                  <c:v>6.0400000000000002E-3</c:v>
                </c:pt>
                <c:pt idx="5197">
                  <c:v>1.9040000000000001E-2</c:v>
                </c:pt>
                <c:pt idx="5198">
                  <c:v>3.4319999999999996E-2</c:v>
                </c:pt>
                <c:pt idx="5199">
                  <c:v>2.9560000000000003E-2</c:v>
                </c:pt>
                <c:pt idx="5200">
                  <c:v>2.3400000000000001E-2</c:v>
                </c:pt>
                <c:pt idx="5201">
                  <c:v>2.2200000000000001E-2</c:v>
                </c:pt>
                <c:pt idx="5202">
                  <c:v>9.3200000000000002E-3</c:v>
                </c:pt>
                <c:pt idx="5203">
                  <c:v>-1.6919999999999998E-2</c:v>
                </c:pt>
                <c:pt idx="5204">
                  <c:v>-2.2159999999999999E-2</c:v>
                </c:pt>
                <c:pt idx="5205">
                  <c:v>-2.1919999999999999E-2</c:v>
                </c:pt>
                <c:pt idx="5206">
                  <c:v>-1.4880000000000001E-2</c:v>
                </c:pt>
                <c:pt idx="5207">
                  <c:v>-9.0400000000000012E-3</c:v>
                </c:pt>
                <c:pt idx="5208">
                  <c:v>-1.4840000000000001E-2</c:v>
                </c:pt>
                <c:pt idx="5209">
                  <c:v>-1.184E-2</c:v>
                </c:pt>
                <c:pt idx="5210">
                  <c:v>9.4000000000000004E-3</c:v>
                </c:pt>
                <c:pt idx="5211">
                  <c:v>5.5999999999999995E-4</c:v>
                </c:pt>
                <c:pt idx="5212">
                  <c:v>-2.96E-3</c:v>
                </c:pt>
                <c:pt idx="5213">
                  <c:v>3.5600000000000002E-3</c:v>
                </c:pt>
                <c:pt idx="5214">
                  <c:v>1.2800000000000001E-3</c:v>
                </c:pt>
                <c:pt idx="5215">
                  <c:v>4.0799999999999994E-3</c:v>
                </c:pt>
                <c:pt idx="5216">
                  <c:v>1E-3</c:v>
                </c:pt>
                <c:pt idx="5217">
                  <c:v>5.7600000000000004E-3</c:v>
                </c:pt>
                <c:pt idx="5218">
                  <c:v>5.5200000000000006E-3</c:v>
                </c:pt>
                <c:pt idx="5219">
                  <c:v>4.7600000000000003E-3</c:v>
                </c:pt>
                <c:pt idx="5220">
                  <c:v>1.1199999999999999E-3</c:v>
                </c:pt>
                <c:pt idx="5221">
                  <c:v>-3.5600000000000002E-3</c:v>
                </c:pt>
                <c:pt idx="5222">
                  <c:v>-1E-3</c:v>
                </c:pt>
                <c:pt idx="5223">
                  <c:v>-6.4000000000000005E-4</c:v>
                </c:pt>
                <c:pt idx="5224">
                  <c:v>2.7199999999999998E-3</c:v>
                </c:pt>
                <c:pt idx="5225">
                  <c:v>-7.2400000000000008E-3</c:v>
                </c:pt>
                <c:pt idx="5226">
                  <c:v>1.6000000000000001E-4</c:v>
                </c:pt>
                <c:pt idx="5227">
                  <c:v>1.5640000000000001E-2</c:v>
                </c:pt>
                <c:pt idx="5228">
                  <c:v>1.5640000000000001E-2</c:v>
                </c:pt>
                <c:pt idx="5229">
                  <c:v>7.7200000000000003E-3</c:v>
                </c:pt>
                <c:pt idx="5230">
                  <c:v>8.879999999999999E-3</c:v>
                </c:pt>
                <c:pt idx="5231">
                  <c:v>7.7200000000000003E-3</c:v>
                </c:pt>
                <c:pt idx="5232">
                  <c:v>1.3919999999999998E-2</c:v>
                </c:pt>
                <c:pt idx="5233">
                  <c:v>1.256E-2</c:v>
                </c:pt>
                <c:pt idx="5234">
                  <c:v>-3.4399999999999999E-3</c:v>
                </c:pt>
                <c:pt idx="5235">
                  <c:v>-3.4799999999999996E-3</c:v>
                </c:pt>
                <c:pt idx="5236">
                  <c:v>-2.7199999999999998E-3</c:v>
                </c:pt>
                <c:pt idx="5237">
                  <c:v>-1.8399999999999998E-3</c:v>
                </c:pt>
                <c:pt idx="5238">
                  <c:v>-6.7999999999999994E-4</c:v>
                </c:pt>
                <c:pt idx="5239">
                  <c:v>7.5999999999999993E-4</c:v>
                </c:pt>
                <c:pt idx="5240">
                  <c:v>3.4399999999999999E-3</c:v>
                </c:pt>
                <c:pt idx="5241">
                  <c:v>-2.5999999999999999E-3</c:v>
                </c:pt>
                <c:pt idx="5242">
                  <c:v>-5.4799999999999996E-3</c:v>
                </c:pt>
                <c:pt idx="5243">
                  <c:v>1.0159999999999999E-2</c:v>
                </c:pt>
                <c:pt idx="5244">
                  <c:v>9.640000000000001E-3</c:v>
                </c:pt>
                <c:pt idx="5245">
                  <c:v>-2.6800000000000001E-3</c:v>
                </c:pt>
                <c:pt idx="5246">
                  <c:v>-1.34E-2</c:v>
                </c:pt>
                <c:pt idx="5247">
                  <c:v>-2.7280000000000002E-2</c:v>
                </c:pt>
                <c:pt idx="5248">
                  <c:v>-2.0559999999999998E-2</c:v>
                </c:pt>
                <c:pt idx="5249">
                  <c:v>-1.12E-2</c:v>
                </c:pt>
                <c:pt idx="5250">
                  <c:v>-2.12E-2</c:v>
                </c:pt>
                <c:pt idx="5251">
                  <c:v>-3.712E-2</c:v>
                </c:pt>
                <c:pt idx="5252">
                  <c:v>-3.032E-2</c:v>
                </c:pt>
                <c:pt idx="5253">
                  <c:v>-1.064E-2</c:v>
                </c:pt>
                <c:pt idx="5254">
                  <c:v>-2.2399999999999998E-3</c:v>
                </c:pt>
                <c:pt idx="5255">
                  <c:v>-5.3600000000000002E-3</c:v>
                </c:pt>
                <c:pt idx="5256">
                  <c:v>-8.2799999999999992E-3</c:v>
                </c:pt>
                <c:pt idx="5257">
                  <c:v>5.4799999999999996E-3</c:v>
                </c:pt>
                <c:pt idx="5258">
                  <c:v>6.7200000000000003E-3</c:v>
                </c:pt>
                <c:pt idx="5259">
                  <c:v>7.559999999999999E-3</c:v>
                </c:pt>
                <c:pt idx="5260">
                  <c:v>-8.0400000000000003E-3</c:v>
                </c:pt>
                <c:pt idx="5261">
                  <c:v>-9.1999999999999992E-4</c:v>
                </c:pt>
                <c:pt idx="5262">
                  <c:v>-1.4E-3</c:v>
                </c:pt>
                <c:pt idx="5263">
                  <c:v>-2.3600000000000001E-3</c:v>
                </c:pt>
                <c:pt idx="5264">
                  <c:v>-1.2320000000000001E-2</c:v>
                </c:pt>
                <c:pt idx="5265">
                  <c:v>-5.8399999999999997E-3</c:v>
                </c:pt>
                <c:pt idx="5266">
                  <c:v>-4.0400000000000002E-3</c:v>
                </c:pt>
                <c:pt idx="5267">
                  <c:v>-6.0000000000000001E-3</c:v>
                </c:pt>
                <c:pt idx="5268">
                  <c:v>-4.1600000000000005E-3</c:v>
                </c:pt>
                <c:pt idx="5269">
                  <c:v>-5.7600000000000004E-3</c:v>
                </c:pt>
                <c:pt idx="5270">
                  <c:v>-4.5200000000000006E-3</c:v>
                </c:pt>
                <c:pt idx="5271">
                  <c:v>-1.7600000000000001E-3</c:v>
                </c:pt>
                <c:pt idx="5272">
                  <c:v>-9.5200000000000007E-3</c:v>
                </c:pt>
                <c:pt idx="5273">
                  <c:v>-5.8799999999999998E-3</c:v>
                </c:pt>
                <c:pt idx="5274">
                  <c:v>-2.32E-3</c:v>
                </c:pt>
                <c:pt idx="5275">
                  <c:v>3.2000000000000002E-3</c:v>
                </c:pt>
                <c:pt idx="5276">
                  <c:v>5.4799999999999996E-3</c:v>
                </c:pt>
                <c:pt idx="5277">
                  <c:v>1.4240000000000001E-2</c:v>
                </c:pt>
                <c:pt idx="5278">
                  <c:v>8.7599999999999987E-3</c:v>
                </c:pt>
                <c:pt idx="5279">
                  <c:v>1.376E-2</c:v>
                </c:pt>
                <c:pt idx="5280">
                  <c:v>1.924E-2</c:v>
                </c:pt>
                <c:pt idx="5281">
                  <c:v>7.8399999999999997E-3</c:v>
                </c:pt>
                <c:pt idx="5282">
                  <c:v>1.0840000000000001E-2</c:v>
                </c:pt>
                <c:pt idx="5283">
                  <c:v>1.4840000000000001E-2</c:v>
                </c:pt>
                <c:pt idx="5284">
                  <c:v>8.5599999999999999E-3</c:v>
                </c:pt>
                <c:pt idx="5285">
                  <c:v>1.04E-2</c:v>
                </c:pt>
                <c:pt idx="5286">
                  <c:v>1.1599999999999999E-2</c:v>
                </c:pt>
                <c:pt idx="5287">
                  <c:v>2.5600000000000002E-3</c:v>
                </c:pt>
                <c:pt idx="5288">
                  <c:v>5.2399999999999999E-3</c:v>
                </c:pt>
                <c:pt idx="5289">
                  <c:v>1.72E-3</c:v>
                </c:pt>
                <c:pt idx="5290">
                  <c:v>-2.0800000000000003E-3</c:v>
                </c:pt>
                <c:pt idx="5291">
                  <c:v>3.8399999999999997E-3</c:v>
                </c:pt>
                <c:pt idx="5292">
                  <c:v>2.5600000000000002E-3</c:v>
                </c:pt>
                <c:pt idx="5293">
                  <c:v>4.0400000000000002E-3</c:v>
                </c:pt>
                <c:pt idx="5294">
                  <c:v>1.48E-3</c:v>
                </c:pt>
                <c:pt idx="5295">
                  <c:v>8.0000000000000004E-4</c:v>
                </c:pt>
                <c:pt idx="5296">
                  <c:v>1.1479999999999999E-2</c:v>
                </c:pt>
                <c:pt idx="5297">
                  <c:v>9.7999999999999997E-3</c:v>
                </c:pt>
                <c:pt idx="5298">
                  <c:v>1.404E-2</c:v>
                </c:pt>
                <c:pt idx="5299">
                  <c:v>1.184E-2</c:v>
                </c:pt>
                <c:pt idx="5300">
                  <c:v>4.3200000000000001E-3</c:v>
                </c:pt>
                <c:pt idx="5301">
                  <c:v>9.7599999999999996E-3</c:v>
                </c:pt>
                <c:pt idx="5302">
                  <c:v>5.3600000000000002E-3</c:v>
                </c:pt>
                <c:pt idx="5303">
                  <c:v>4.6800000000000001E-3</c:v>
                </c:pt>
                <c:pt idx="5304">
                  <c:v>-1.16E-3</c:v>
                </c:pt>
                <c:pt idx="5305">
                  <c:v>-7.0799999999999995E-3</c:v>
                </c:pt>
                <c:pt idx="5306">
                  <c:v>-6.1200000000000004E-3</c:v>
                </c:pt>
                <c:pt idx="5307">
                  <c:v>-1.16E-3</c:v>
                </c:pt>
                <c:pt idx="5308">
                  <c:v>3.8399999999999997E-3</c:v>
                </c:pt>
                <c:pt idx="5309">
                  <c:v>8.5599999999999999E-3</c:v>
                </c:pt>
                <c:pt idx="5310">
                  <c:v>5.4799999999999996E-3</c:v>
                </c:pt>
                <c:pt idx="5311">
                  <c:v>2E-3</c:v>
                </c:pt>
                <c:pt idx="5312">
                  <c:v>1.8399999999999998E-3</c:v>
                </c:pt>
                <c:pt idx="5313">
                  <c:v>3.0800000000000003E-3</c:v>
                </c:pt>
                <c:pt idx="5314">
                  <c:v>1.0400000000000001E-3</c:v>
                </c:pt>
                <c:pt idx="5315">
                  <c:v>1.6000000000000001E-3</c:v>
                </c:pt>
                <c:pt idx="5316">
                  <c:v>-7.1200000000000005E-3</c:v>
                </c:pt>
                <c:pt idx="5317">
                  <c:v>-6.6E-3</c:v>
                </c:pt>
                <c:pt idx="5318">
                  <c:v>1.196E-2</c:v>
                </c:pt>
                <c:pt idx="5319">
                  <c:v>8.0000000000000007E-5</c:v>
                </c:pt>
                <c:pt idx="5320">
                  <c:v>-5.5200000000000006E-3</c:v>
                </c:pt>
                <c:pt idx="5321">
                  <c:v>-8.7599999999999987E-3</c:v>
                </c:pt>
                <c:pt idx="5322">
                  <c:v>-8.0800000000000004E-3</c:v>
                </c:pt>
                <c:pt idx="5323">
                  <c:v>-1.06E-2</c:v>
                </c:pt>
                <c:pt idx="5324">
                  <c:v>-2.0800000000000003E-3</c:v>
                </c:pt>
                <c:pt idx="5325">
                  <c:v>-5.1200000000000004E-3</c:v>
                </c:pt>
                <c:pt idx="5326">
                  <c:v>-5.2000000000000006E-4</c:v>
                </c:pt>
                <c:pt idx="5327">
                  <c:v>1.108E-2</c:v>
                </c:pt>
                <c:pt idx="5328">
                  <c:v>1.072E-2</c:v>
                </c:pt>
                <c:pt idx="5329">
                  <c:v>5.4000000000000003E-3</c:v>
                </c:pt>
                <c:pt idx="5330">
                  <c:v>1.9880000000000002E-2</c:v>
                </c:pt>
                <c:pt idx="5331">
                  <c:v>1.404E-2</c:v>
                </c:pt>
                <c:pt idx="5332">
                  <c:v>1.0959999999999999E-2</c:v>
                </c:pt>
                <c:pt idx="5333">
                  <c:v>1.6080000000000001E-2</c:v>
                </c:pt>
                <c:pt idx="5334">
                  <c:v>6.4000000000000003E-3</c:v>
                </c:pt>
                <c:pt idx="5335">
                  <c:v>9.5599999999999991E-3</c:v>
                </c:pt>
                <c:pt idx="5336">
                  <c:v>1.5480000000000001E-2</c:v>
                </c:pt>
                <c:pt idx="5337">
                  <c:v>1.3919999999999998E-2</c:v>
                </c:pt>
                <c:pt idx="5338">
                  <c:v>7.7200000000000003E-3</c:v>
                </c:pt>
                <c:pt idx="5339">
                  <c:v>6.28E-3</c:v>
                </c:pt>
                <c:pt idx="5340">
                  <c:v>4.7600000000000003E-3</c:v>
                </c:pt>
                <c:pt idx="5341">
                  <c:v>2.32E-3</c:v>
                </c:pt>
                <c:pt idx="5342">
                  <c:v>-8.879999999999999E-3</c:v>
                </c:pt>
                <c:pt idx="5343">
                  <c:v>-5.8799999999999998E-3</c:v>
                </c:pt>
                <c:pt idx="5344">
                  <c:v>-1.4719999999999999E-2</c:v>
                </c:pt>
                <c:pt idx="5345">
                  <c:v>-1.2440000000000001E-2</c:v>
                </c:pt>
                <c:pt idx="5346">
                  <c:v>-7.9600000000000001E-3</c:v>
                </c:pt>
                <c:pt idx="5347">
                  <c:v>-1.204E-2</c:v>
                </c:pt>
                <c:pt idx="5348">
                  <c:v>-5.8799999999999998E-3</c:v>
                </c:pt>
                <c:pt idx="5349">
                  <c:v>-1.052E-2</c:v>
                </c:pt>
                <c:pt idx="5350">
                  <c:v>-3.5600000000000002E-3</c:v>
                </c:pt>
                <c:pt idx="5351">
                  <c:v>-2.32E-3</c:v>
                </c:pt>
                <c:pt idx="5352">
                  <c:v>-2.6800000000000001E-3</c:v>
                </c:pt>
                <c:pt idx="5353">
                  <c:v>2.4399999999999999E-3</c:v>
                </c:pt>
                <c:pt idx="5354">
                  <c:v>-1.4519999999999998E-2</c:v>
                </c:pt>
                <c:pt idx="5355">
                  <c:v>-1.584E-2</c:v>
                </c:pt>
                <c:pt idx="5356">
                  <c:v>-1.1479999999999999E-2</c:v>
                </c:pt>
                <c:pt idx="5357">
                  <c:v>-2.2280000000000001E-2</c:v>
                </c:pt>
                <c:pt idx="5358">
                  <c:v>-2.5960000000000004E-2</c:v>
                </c:pt>
                <c:pt idx="5359">
                  <c:v>-2.7760000000000003E-2</c:v>
                </c:pt>
                <c:pt idx="5360">
                  <c:v>-4.3479999999999998E-2</c:v>
                </c:pt>
                <c:pt idx="5361">
                  <c:v>-3.848E-2</c:v>
                </c:pt>
                <c:pt idx="5362">
                  <c:v>-3.508E-2</c:v>
                </c:pt>
                <c:pt idx="5363">
                  <c:v>-3.7239999999999995E-2</c:v>
                </c:pt>
                <c:pt idx="5364">
                  <c:v>-3.6799999999999999E-2</c:v>
                </c:pt>
                <c:pt idx="5365">
                  <c:v>-3.4439999999999998E-2</c:v>
                </c:pt>
                <c:pt idx="5366">
                  <c:v>-3.5400000000000001E-2</c:v>
                </c:pt>
                <c:pt idx="5367">
                  <c:v>-3.388E-2</c:v>
                </c:pt>
                <c:pt idx="5368">
                  <c:v>-3.0200000000000001E-2</c:v>
                </c:pt>
                <c:pt idx="5369">
                  <c:v>-2.9439999999999997E-2</c:v>
                </c:pt>
                <c:pt idx="5370">
                  <c:v>-3.1320000000000001E-2</c:v>
                </c:pt>
                <c:pt idx="5371">
                  <c:v>-4.7960000000000003E-2</c:v>
                </c:pt>
                <c:pt idx="5372">
                  <c:v>-4.7199999999999999E-2</c:v>
                </c:pt>
                <c:pt idx="5373">
                  <c:v>-4.4160000000000005E-2</c:v>
                </c:pt>
                <c:pt idx="5374">
                  <c:v>-4.2520000000000002E-2</c:v>
                </c:pt>
                <c:pt idx="5375">
                  <c:v>-3.424E-2</c:v>
                </c:pt>
                <c:pt idx="5376">
                  <c:v>-2.8960000000000003E-2</c:v>
                </c:pt>
                <c:pt idx="5377">
                  <c:v>-1.7319999999999999E-2</c:v>
                </c:pt>
                <c:pt idx="5378">
                  <c:v>-7.0000000000000001E-3</c:v>
                </c:pt>
                <c:pt idx="5379">
                  <c:v>-9.1599999999999997E-3</c:v>
                </c:pt>
                <c:pt idx="5380">
                  <c:v>-1.12E-2</c:v>
                </c:pt>
                <c:pt idx="5381">
                  <c:v>-2.06E-2</c:v>
                </c:pt>
                <c:pt idx="5382">
                  <c:v>-2.6160000000000003E-2</c:v>
                </c:pt>
                <c:pt idx="5383">
                  <c:v>-4.1239999999999999E-2</c:v>
                </c:pt>
                <c:pt idx="5384">
                  <c:v>-4.7719999999999999E-2</c:v>
                </c:pt>
                <c:pt idx="5385">
                  <c:v>-5.5239999999999997E-2</c:v>
                </c:pt>
                <c:pt idx="5386">
                  <c:v>-4.7919999999999997E-2</c:v>
                </c:pt>
                <c:pt idx="5387">
                  <c:v>-3.0439999999999998E-2</c:v>
                </c:pt>
                <c:pt idx="5388">
                  <c:v>-2.3599999999999999E-2</c:v>
                </c:pt>
                <c:pt idx="5389">
                  <c:v>-1.9519999999999999E-2</c:v>
                </c:pt>
                <c:pt idx="5390">
                  <c:v>-7.3200000000000001E-3</c:v>
                </c:pt>
                <c:pt idx="5391">
                  <c:v>-6.8400000000000006E-3</c:v>
                </c:pt>
                <c:pt idx="5392">
                  <c:v>-5.4000000000000003E-3</c:v>
                </c:pt>
                <c:pt idx="5393">
                  <c:v>-9.4000000000000004E-3</c:v>
                </c:pt>
                <c:pt idx="5394">
                  <c:v>-5.96E-3</c:v>
                </c:pt>
                <c:pt idx="5395">
                  <c:v>-9.640000000000001E-3</c:v>
                </c:pt>
                <c:pt idx="5396">
                  <c:v>-1.46E-2</c:v>
                </c:pt>
                <c:pt idx="5397">
                  <c:v>-1.9359999999999999E-2</c:v>
                </c:pt>
                <c:pt idx="5398">
                  <c:v>-1.5040000000000001E-2</c:v>
                </c:pt>
                <c:pt idx="5399">
                  <c:v>-4.3200000000000001E-3</c:v>
                </c:pt>
                <c:pt idx="5400">
                  <c:v>1.644E-2</c:v>
                </c:pt>
                <c:pt idx="5401">
                  <c:v>1.8440000000000002E-2</c:v>
                </c:pt>
                <c:pt idx="5402">
                  <c:v>2.1240000000000002E-2</c:v>
                </c:pt>
                <c:pt idx="5403">
                  <c:v>2.7880000000000002E-2</c:v>
                </c:pt>
                <c:pt idx="5404">
                  <c:v>2.9239999999999999E-2</c:v>
                </c:pt>
                <c:pt idx="5405">
                  <c:v>2.0080000000000001E-2</c:v>
                </c:pt>
                <c:pt idx="5406">
                  <c:v>9.1999999999999998E-3</c:v>
                </c:pt>
                <c:pt idx="5407">
                  <c:v>5.7600000000000004E-3</c:v>
                </c:pt>
                <c:pt idx="5408">
                  <c:v>-7.4400000000000004E-3</c:v>
                </c:pt>
                <c:pt idx="5409">
                  <c:v>-2.9199999999999999E-3</c:v>
                </c:pt>
                <c:pt idx="5410">
                  <c:v>1.5199999999999999E-3</c:v>
                </c:pt>
                <c:pt idx="5411">
                  <c:v>-3.1199999999999999E-3</c:v>
                </c:pt>
                <c:pt idx="5412">
                  <c:v>-1.9599999999999999E-3</c:v>
                </c:pt>
                <c:pt idx="5413">
                  <c:v>3.2000000000000003E-4</c:v>
                </c:pt>
                <c:pt idx="5414">
                  <c:v>6.4000000000000005E-4</c:v>
                </c:pt>
                <c:pt idx="5415">
                  <c:v>-1.1199999999999999E-3</c:v>
                </c:pt>
                <c:pt idx="5416">
                  <c:v>-3.1199999999999999E-3</c:v>
                </c:pt>
                <c:pt idx="5417">
                  <c:v>-2.96E-3</c:v>
                </c:pt>
                <c:pt idx="5418">
                  <c:v>-4.4000000000000002E-4</c:v>
                </c:pt>
                <c:pt idx="5419">
                  <c:v>4.0000000000000003E-5</c:v>
                </c:pt>
                <c:pt idx="5420">
                  <c:v>-8.0000000000000004E-4</c:v>
                </c:pt>
                <c:pt idx="5421">
                  <c:v>1.2800000000000001E-3</c:v>
                </c:pt>
                <c:pt idx="5422">
                  <c:v>-6.0400000000000002E-3</c:v>
                </c:pt>
                <c:pt idx="5423">
                  <c:v>-1.1199999999999999E-3</c:v>
                </c:pt>
                <c:pt idx="5424">
                  <c:v>-6.28E-3</c:v>
                </c:pt>
                <c:pt idx="5425">
                  <c:v>-1.72E-3</c:v>
                </c:pt>
                <c:pt idx="5426">
                  <c:v>1E-3</c:v>
                </c:pt>
                <c:pt idx="5427">
                  <c:v>-1.64E-3</c:v>
                </c:pt>
                <c:pt idx="5428">
                  <c:v>-4.7999999999999996E-3</c:v>
                </c:pt>
                <c:pt idx="5429">
                  <c:v>2.6800000000000001E-3</c:v>
                </c:pt>
                <c:pt idx="5430">
                  <c:v>-8.8000000000000003E-4</c:v>
                </c:pt>
                <c:pt idx="5431">
                  <c:v>2.8E-3</c:v>
                </c:pt>
                <c:pt idx="5432">
                  <c:v>-2.48E-3</c:v>
                </c:pt>
                <c:pt idx="5433">
                  <c:v>2.5999999999999999E-3</c:v>
                </c:pt>
                <c:pt idx="5434">
                  <c:v>-2.0000000000000001E-4</c:v>
                </c:pt>
                <c:pt idx="5435">
                  <c:v>-6.1600000000000005E-3</c:v>
                </c:pt>
                <c:pt idx="5436">
                  <c:v>-6.4000000000000003E-3</c:v>
                </c:pt>
                <c:pt idx="5437">
                  <c:v>-6.1600000000000005E-3</c:v>
                </c:pt>
                <c:pt idx="5438">
                  <c:v>-6.3600000000000002E-3</c:v>
                </c:pt>
                <c:pt idx="5439">
                  <c:v>-6.0400000000000002E-3</c:v>
                </c:pt>
                <c:pt idx="5440">
                  <c:v>-1.0120000000000001E-2</c:v>
                </c:pt>
                <c:pt idx="5441">
                  <c:v>5.2000000000000006E-4</c:v>
                </c:pt>
                <c:pt idx="5442">
                  <c:v>6.2399999999999999E-3</c:v>
                </c:pt>
                <c:pt idx="5443">
                  <c:v>4.1999999999999997E-3</c:v>
                </c:pt>
                <c:pt idx="5444">
                  <c:v>3.8E-3</c:v>
                </c:pt>
                <c:pt idx="5445">
                  <c:v>1.16E-3</c:v>
                </c:pt>
                <c:pt idx="5446">
                  <c:v>6.6400000000000009E-3</c:v>
                </c:pt>
                <c:pt idx="5447">
                  <c:v>5.0000000000000001E-3</c:v>
                </c:pt>
                <c:pt idx="5448">
                  <c:v>-3.5600000000000002E-3</c:v>
                </c:pt>
                <c:pt idx="5449">
                  <c:v>1.3599999999999999E-3</c:v>
                </c:pt>
                <c:pt idx="5450">
                  <c:v>-6.7999999999999994E-4</c:v>
                </c:pt>
                <c:pt idx="5451">
                  <c:v>-3.2399999999999998E-3</c:v>
                </c:pt>
                <c:pt idx="5452">
                  <c:v>-2.5999999999999999E-3</c:v>
                </c:pt>
                <c:pt idx="5453">
                  <c:v>2.9199999999999999E-3</c:v>
                </c:pt>
                <c:pt idx="5454">
                  <c:v>1.3599999999999999E-3</c:v>
                </c:pt>
                <c:pt idx="5455">
                  <c:v>2.48E-3</c:v>
                </c:pt>
                <c:pt idx="5456">
                  <c:v>2.0800000000000003E-3</c:v>
                </c:pt>
                <c:pt idx="5457">
                  <c:v>5.7600000000000004E-3</c:v>
                </c:pt>
                <c:pt idx="5458">
                  <c:v>7.0799999999999995E-3</c:v>
                </c:pt>
                <c:pt idx="5459">
                  <c:v>3.96E-3</c:v>
                </c:pt>
                <c:pt idx="5460">
                  <c:v>1.16E-3</c:v>
                </c:pt>
                <c:pt idx="5461">
                  <c:v>3.8E-3</c:v>
                </c:pt>
                <c:pt idx="5462">
                  <c:v>1.7600000000000001E-3</c:v>
                </c:pt>
                <c:pt idx="5463">
                  <c:v>3.9199999999999999E-3</c:v>
                </c:pt>
                <c:pt idx="5464">
                  <c:v>3.7200000000000002E-3</c:v>
                </c:pt>
                <c:pt idx="5465">
                  <c:v>7.6E-3</c:v>
                </c:pt>
                <c:pt idx="5466">
                  <c:v>8.0800000000000004E-3</c:v>
                </c:pt>
                <c:pt idx="5467">
                  <c:v>1.12E-2</c:v>
                </c:pt>
                <c:pt idx="5468">
                  <c:v>7.1999999999999998E-3</c:v>
                </c:pt>
                <c:pt idx="5469">
                  <c:v>-4.0000000000000002E-4</c:v>
                </c:pt>
                <c:pt idx="5470">
                  <c:v>8.0000000000000007E-5</c:v>
                </c:pt>
                <c:pt idx="5471">
                  <c:v>-6.7599999999999995E-3</c:v>
                </c:pt>
                <c:pt idx="5472">
                  <c:v>-1.2800000000000001E-3</c:v>
                </c:pt>
                <c:pt idx="5473">
                  <c:v>-7.0000000000000001E-3</c:v>
                </c:pt>
                <c:pt idx="5474">
                  <c:v>-3.2000000000000002E-3</c:v>
                </c:pt>
                <c:pt idx="5475">
                  <c:v>-2.3600000000000001E-3</c:v>
                </c:pt>
                <c:pt idx="5476">
                  <c:v>2.6800000000000001E-3</c:v>
                </c:pt>
                <c:pt idx="5477">
                  <c:v>-5.0000000000000001E-3</c:v>
                </c:pt>
                <c:pt idx="5478">
                  <c:v>1.0759999999999999E-2</c:v>
                </c:pt>
                <c:pt idx="5479">
                  <c:v>8.2000000000000007E-3</c:v>
                </c:pt>
                <c:pt idx="5480">
                  <c:v>-9.1599999999999997E-3</c:v>
                </c:pt>
                <c:pt idx="5481">
                  <c:v>4.0000000000000003E-5</c:v>
                </c:pt>
                <c:pt idx="5482">
                  <c:v>-2.5999999999999999E-3</c:v>
                </c:pt>
                <c:pt idx="5483">
                  <c:v>-1.3319999999999999E-2</c:v>
                </c:pt>
                <c:pt idx="5484">
                  <c:v>-1.2840000000000001E-2</c:v>
                </c:pt>
                <c:pt idx="5485">
                  <c:v>-3.7719999999999997E-2</c:v>
                </c:pt>
                <c:pt idx="5486">
                  <c:v>-4.1119999999999997E-2</c:v>
                </c:pt>
                <c:pt idx="5487">
                  <c:v>-3.7880000000000004E-2</c:v>
                </c:pt>
                <c:pt idx="5488">
                  <c:v>-5.2560000000000003E-2</c:v>
                </c:pt>
                <c:pt idx="5489">
                  <c:v>-5.3800000000000001E-2</c:v>
                </c:pt>
                <c:pt idx="5490">
                  <c:v>-3.8600000000000002E-2</c:v>
                </c:pt>
                <c:pt idx="5491">
                  <c:v>-2.4399999999999999E-3</c:v>
                </c:pt>
                <c:pt idx="5492">
                  <c:v>2.3600000000000001E-3</c:v>
                </c:pt>
                <c:pt idx="5493">
                  <c:v>-3.8399999999999997E-3</c:v>
                </c:pt>
                <c:pt idx="5494">
                  <c:v>-6.6400000000000009E-3</c:v>
                </c:pt>
                <c:pt idx="5495">
                  <c:v>-4.64E-3</c:v>
                </c:pt>
                <c:pt idx="5496">
                  <c:v>-2.96E-3</c:v>
                </c:pt>
                <c:pt idx="5497">
                  <c:v>-1.1440000000000001E-2</c:v>
                </c:pt>
                <c:pt idx="5498">
                  <c:v>-2.2759999999999999E-2</c:v>
                </c:pt>
                <c:pt idx="5499">
                  <c:v>-2.232E-2</c:v>
                </c:pt>
                <c:pt idx="5500">
                  <c:v>-6.1200000000000004E-3</c:v>
                </c:pt>
                <c:pt idx="5501">
                  <c:v>1E-3</c:v>
                </c:pt>
                <c:pt idx="5502">
                  <c:v>7.6799999999999993E-3</c:v>
                </c:pt>
                <c:pt idx="5503">
                  <c:v>6.0400000000000002E-3</c:v>
                </c:pt>
                <c:pt idx="5504">
                  <c:v>-1.64E-3</c:v>
                </c:pt>
                <c:pt idx="5505">
                  <c:v>6.7999999999999994E-4</c:v>
                </c:pt>
                <c:pt idx="5506">
                  <c:v>-1.32E-2</c:v>
                </c:pt>
                <c:pt idx="5507">
                  <c:v>-1.6799999999999999E-2</c:v>
                </c:pt>
                <c:pt idx="5508">
                  <c:v>-4.3200000000000001E-3</c:v>
                </c:pt>
                <c:pt idx="5509">
                  <c:v>-6.8400000000000006E-3</c:v>
                </c:pt>
                <c:pt idx="5510">
                  <c:v>-5.3600000000000002E-3</c:v>
                </c:pt>
                <c:pt idx="5511">
                  <c:v>1.2800000000000001E-3</c:v>
                </c:pt>
                <c:pt idx="5512">
                  <c:v>-9.6799999999999994E-3</c:v>
                </c:pt>
                <c:pt idx="5513">
                  <c:v>-1.7600000000000001E-3</c:v>
                </c:pt>
                <c:pt idx="5514">
                  <c:v>-1.72E-3</c:v>
                </c:pt>
                <c:pt idx="5515">
                  <c:v>-5.2399999999999999E-3</c:v>
                </c:pt>
                <c:pt idx="5516">
                  <c:v>6.4000000000000005E-4</c:v>
                </c:pt>
                <c:pt idx="5517">
                  <c:v>0</c:v>
                </c:pt>
                <c:pt idx="5518">
                  <c:v>-2.1199999999999999E-3</c:v>
                </c:pt>
                <c:pt idx="5519">
                  <c:v>-3.7200000000000002E-3</c:v>
                </c:pt>
                <c:pt idx="5520">
                  <c:v>-5.5999999999999999E-3</c:v>
                </c:pt>
                <c:pt idx="5521">
                  <c:v>-1.204E-2</c:v>
                </c:pt>
                <c:pt idx="5522">
                  <c:v>-0.01</c:v>
                </c:pt>
                <c:pt idx="5523">
                  <c:v>-1.7159999999999998E-2</c:v>
                </c:pt>
                <c:pt idx="5524">
                  <c:v>-1.576E-2</c:v>
                </c:pt>
                <c:pt idx="5525">
                  <c:v>-2.1360000000000001E-2</c:v>
                </c:pt>
                <c:pt idx="5526">
                  <c:v>-1.6799999999999999E-2</c:v>
                </c:pt>
                <c:pt idx="5527">
                  <c:v>-6.6E-3</c:v>
                </c:pt>
                <c:pt idx="5528">
                  <c:v>-1.2120000000000001E-2</c:v>
                </c:pt>
                <c:pt idx="5529">
                  <c:v>-6.1200000000000004E-3</c:v>
                </c:pt>
                <c:pt idx="5530">
                  <c:v>-1.108E-2</c:v>
                </c:pt>
                <c:pt idx="5531">
                  <c:v>-8.2000000000000007E-3</c:v>
                </c:pt>
                <c:pt idx="5532">
                  <c:v>-8.6400000000000001E-3</c:v>
                </c:pt>
                <c:pt idx="5533">
                  <c:v>-5.8399999999999997E-3</c:v>
                </c:pt>
                <c:pt idx="5534">
                  <c:v>-1.864E-2</c:v>
                </c:pt>
                <c:pt idx="5535">
                  <c:v>-7.559999999999999E-3</c:v>
                </c:pt>
                <c:pt idx="5536">
                  <c:v>-3.2000000000000003E-4</c:v>
                </c:pt>
                <c:pt idx="5537">
                  <c:v>-1.8399999999999998E-3</c:v>
                </c:pt>
                <c:pt idx="5538">
                  <c:v>-5.5200000000000006E-3</c:v>
                </c:pt>
                <c:pt idx="5539">
                  <c:v>-5.2000000000000006E-4</c:v>
                </c:pt>
                <c:pt idx="5540">
                  <c:v>-9.0799999999999995E-3</c:v>
                </c:pt>
                <c:pt idx="5541">
                  <c:v>5.0000000000000001E-3</c:v>
                </c:pt>
                <c:pt idx="5542">
                  <c:v>2.4399999999999999E-3</c:v>
                </c:pt>
                <c:pt idx="5543">
                  <c:v>-1.0279999999999999E-2</c:v>
                </c:pt>
                <c:pt idx="5544">
                  <c:v>5.4000000000000003E-3</c:v>
                </c:pt>
                <c:pt idx="5545">
                  <c:v>6.4000000000000003E-3</c:v>
                </c:pt>
                <c:pt idx="5546">
                  <c:v>-1.48E-3</c:v>
                </c:pt>
                <c:pt idx="5547">
                  <c:v>1.132E-2</c:v>
                </c:pt>
                <c:pt idx="5548">
                  <c:v>-5.96E-3</c:v>
                </c:pt>
                <c:pt idx="5549">
                  <c:v>6.9599999999999992E-3</c:v>
                </c:pt>
                <c:pt idx="5550">
                  <c:v>1.3599999999999999E-3</c:v>
                </c:pt>
                <c:pt idx="5551">
                  <c:v>-9.0799999999999995E-3</c:v>
                </c:pt>
                <c:pt idx="5552">
                  <c:v>3.96E-3</c:v>
                </c:pt>
                <c:pt idx="5553">
                  <c:v>1.272E-2</c:v>
                </c:pt>
                <c:pt idx="5554">
                  <c:v>1.0759999999999999E-2</c:v>
                </c:pt>
                <c:pt idx="5555">
                  <c:v>3.0119999999999997E-2</c:v>
                </c:pt>
                <c:pt idx="5556">
                  <c:v>2.9319999999999999E-2</c:v>
                </c:pt>
                <c:pt idx="5557">
                  <c:v>2.3880000000000002E-2</c:v>
                </c:pt>
                <c:pt idx="5558">
                  <c:v>2.5480000000000003E-2</c:v>
                </c:pt>
                <c:pt idx="5559">
                  <c:v>2.6439999999999998E-2</c:v>
                </c:pt>
                <c:pt idx="5560">
                  <c:v>1.38E-2</c:v>
                </c:pt>
                <c:pt idx="5561">
                  <c:v>8.6800000000000002E-3</c:v>
                </c:pt>
                <c:pt idx="5562">
                  <c:v>-4.0000000000000002E-4</c:v>
                </c:pt>
                <c:pt idx="5563">
                  <c:v>9.1999999999999992E-4</c:v>
                </c:pt>
                <c:pt idx="5564">
                  <c:v>1.9599999999999999E-3</c:v>
                </c:pt>
                <c:pt idx="5565">
                  <c:v>-8.0000000000000007E-5</c:v>
                </c:pt>
                <c:pt idx="5566">
                  <c:v>-5.7200000000000003E-3</c:v>
                </c:pt>
                <c:pt idx="5567">
                  <c:v>4.64E-3</c:v>
                </c:pt>
                <c:pt idx="5568">
                  <c:v>-1.64E-3</c:v>
                </c:pt>
                <c:pt idx="5569">
                  <c:v>3.0800000000000003E-3</c:v>
                </c:pt>
                <c:pt idx="5570">
                  <c:v>-3.8E-3</c:v>
                </c:pt>
                <c:pt idx="5571">
                  <c:v>-4.3200000000000001E-3</c:v>
                </c:pt>
                <c:pt idx="5572">
                  <c:v>-4.7600000000000003E-3</c:v>
                </c:pt>
                <c:pt idx="5573">
                  <c:v>-2.8399999999999996E-3</c:v>
                </c:pt>
                <c:pt idx="5574">
                  <c:v>-5.28E-3</c:v>
                </c:pt>
                <c:pt idx="5575">
                  <c:v>-3.4799999999999996E-3</c:v>
                </c:pt>
                <c:pt idx="5576">
                  <c:v>-9.3200000000000002E-3</c:v>
                </c:pt>
                <c:pt idx="5577">
                  <c:v>-1.204E-2</c:v>
                </c:pt>
                <c:pt idx="5578">
                  <c:v>-7.1200000000000005E-3</c:v>
                </c:pt>
                <c:pt idx="5579">
                  <c:v>-8.8000000000000005E-3</c:v>
                </c:pt>
                <c:pt idx="5580">
                  <c:v>-1.0959999999999999E-2</c:v>
                </c:pt>
                <c:pt idx="5581">
                  <c:v>-7.0799999999999995E-3</c:v>
                </c:pt>
                <c:pt idx="5582">
                  <c:v>-1.9599999999999999E-3</c:v>
                </c:pt>
                <c:pt idx="5583">
                  <c:v>-9.7599999999999996E-3</c:v>
                </c:pt>
                <c:pt idx="5584">
                  <c:v>-9.1599999999999997E-3</c:v>
                </c:pt>
                <c:pt idx="5585">
                  <c:v>-1.064E-2</c:v>
                </c:pt>
                <c:pt idx="5586">
                  <c:v>-2.7199999999999998E-3</c:v>
                </c:pt>
                <c:pt idx="5587">
                  <c:v>-2.4399999999999999E-3</c:v>
                </c:pt>
                <c:pt idx="5588">
                  <c:v>-1.6000000000000001E-3</c:v>
                </c:pt>
                <c:pt idx="5589">
                  <c:v>-5.1200000000000004E-3</c:v>
                </c:pt>
                <c:pt idx="5590">
                  <c:v>2.8E-3</c:v>
                </c:pt>
                <c:pt idx="5591">
                  <c:v>5.4799999999999996E-3</c:v>
                </c:pt>
                <c:pt idx="5592">
                  <c:v>9.6799999999999994E-3</c:v>
                </c:pt>
                <c:pt idx="5593">
                  <c:v>6.0400000000000002E-3</c:v>
                </c:pt>
                <c:pt idx="5594">
                  <c:v>3.4399999999999999E-3</c:v>
                </c:pt>
                <c:pt idx="5595">
                  <c:v>2.9199999999999999E-3</c:v>
                </c:pt>
                <c:pt idx="5596">
                  <c:v>5.0400000000000002E-3</c:v>
                </c:pt>
                <c:pt idx="5597">
                  <c:v>1.8399999999999998E-3</c:v>
                </c:pt>
                <c:pt idx="5598">
                  <c:v>1.6000000000000001E-3</c:v>
                </c:pt>
                <c:pt idx="5599">
                  <c:v>4.0000000000000002E-4</c:v>
                </c:pt>
                <c:pt idx="5600">
                  <c:v>-8.0000000000000004E-4</c:v>
                </c:pt>
                <c:pt idx="5601">
                  <c:v>-3.7200000000000002E-3</c:v>
                </c:pt>
                <c:pt idx="5602">
                  <c:v>-2.8E-3</c:v>
                </c:pt>
                <c:pt idx="5603">
                  <c:v>-1.6000000000000001E-3</c:v>
                </c:pt>
                <c:pt idx="5604">
                  <c:v>1.4E-3</c:v>
                </c:pt>
                <c:pt idx="5605">
                  <c:v>-4.1999999999999997E-3</c:v>
                </c:pt>
                <c:pt idx="5606">
                  <c:v>-7.3200000000000001E-3</c:v>
                </c:pt>
                <c:pt idx="5607">
                  <c:v>-8.0000000000000004E-4</c:v>
                </c:pt>
                <c:pt idx="5608">
                  <c:v>-3.3600000000000001E-3</c:v>
                </c:pt>
                <c:pt idx="5609">
                  <c:v>2.0000000000000001E-4</c:v>
                </c:pt>
                <c:pt idx="5610">
                  <c:v>-5.4799999999999996E-3</c:v>
                </c:pt>
                <c:pt idx="5611">
                  <c:v>-1.8399999999999998E-3</c:v>
                </c:pt>
                <c:pt idx="5612">
                  <c:v>-3.0800000000000003E-3</c:v>
                </c:pt>
                <c:pt idx="5613">
                  <c:v>4.4000000000000002E-4</c:v>
                </c:pt>
                <c:pt idx="5614">
                  <c:v>5.5999999999999999E-3</c:v>
                </c:pt>
                <c:pt idx="5615">
                  <c:v>4.4000000000000003E-3</c:v>
                </c:pt>
                <c:pt idx="5616">
                  <c:v>4.0000000000000003E-5</c:v>
                </c:pt>
                <c:pt idx="5617">
                  <c:v>3.2000000000000002E-3</c:v>
                </c:pt>
                <c:pt idx="5618">
                  <c:v>-2.32E-3</c:v>
                </c:pt>
                <c:pt idx="5619">
                  <c:v>2.9199999999999999E-3</c:v>
                </c:pt>
                <c:pt idx="5620">
                  <c:v>-3.7200000000000002E-3</c:v>
                </c:pt>
                <c:pt idx="5621">
                  <c:v>-1.0359999999999999E-2</c:v>
                </c:pt>
                <c:pt idx="5622">
                  <c:v>-1.1479999999999999E-2</c:v>
                </c:pt>
                <c:pt idx="5623">
                  <c:v>-1.256E-2</c:v>
                </c:pt>
                <c:pt idx="5624">
                  <c:v>-1.132E-2</c:v>
                </c:pt>
                <c:pt idx="5625">
                  <c:v>-1.124E-2</c:v>
                </c:pt>
                <c:pt idx="5626">
                  <c:v>-9.5599999999999991E-3</c:v>
                </c:pt>
                <c:pt idx="5627">
                  <c:v>-8.9999999999999993E-3</c:v>
                </c:pt>
                <c:pt idx="5628">
                  <c:v>-8.879999999999999E-3</c:v>
                </c:pt>
                <c:pt idx="5629">
                  <c:v>-3.96E-3</c:v>
                </c:pt>
                <c:pt idx="5630">
                  <c:v>-7.0000000000000001E-3</c:v>
                </c:pt>
                <c:pt idx="5631">
                  <c:v>-3.96E-3</c:v>
                </c:pt>
                <c:pt idx="5632">
                  <c:v>-2.8E-3</c:v>
                </c:pt>
                <c:pt idx="5633">
                  <c:v>9.1999999999999992E-4</c:v>
                </c:pt>
                <c:pt idx="5634">
                  <c:v>-5.0000000000000001E-3</c:v>
                </c:pt>
                <c:pt idx="5635">
                  <c:v>-9.5200000000000007E-3</c:v>
                </c:pt>
                <c:pt idx="5636">
                  <c:v>-5.64E-3</c:v>
                </c:pt>
                <c:pt idx="5637">
                  <c:v>-7.1200000000000005E-3</c:v>
                </c:pt>
                <c:pt idx="5638">
                  <c:v>-1.5199999999999999E-3</c:v>
                </c:pt>
                <c:pt idx="5639">
                  <c:v>-8.2799999999999992E-3</c:v>
                </c:pt>
                <c:pt idx="5640">
                  <c:v>-1.004E-2</c:v>
                </c:pt>
                <c:pt idx="5641">
                  <c:v>-9.1599999999999997E-3</c:v>
                </c:pt>
                <c:pt idx="5642">
                  <c:v>-6.6E-3</c:v>
                </c:pt>
                <c:pt idx="5643">
                  <c:v>-6.4000000000000003E-3</c:v>
                </c:pt>
                <c:pt idx="5644">
                  <c:v>-1.196E-2</c:v>
                </c:pt>
                <c:pt idx="5645">
                  <c:v>-1.804E-2</c:v>
                </c:pt>
                <c:pt idx="5646">
                  <c:v>-1.4159999999999999E-2</c:v>
                </c:pt>
                <c:pt idx="5647">
                  <c:v>-1.5359999999999999E-2</c:v>
                </c:pt>
                <c:pt idx="5648">
                  <c:v>-6.0000000000000001E-3</c:v>
                </c:pt>
                <c:pt idx="5649">
                  <c:v>-2.3600000000000001E-3</c:v>
                </c:pt>
                <c:pt idx="5650">
                  <c:v>-9.1999999999999992E-4</c:v>
                </c:pt>
                <c:pt idx="5651">
                  <c:v>4.1600000000000005E-3</c:v>
                </c:pt>
                <c:pt idx="5652">
                  <c:v>3.5999999999999999E-3</c:v>
                </c:pt>
                <c:pt idx="5653">
                  <c:v>5.1600000000000005E-3</c:v>
                </c:pt>
                <c:pt idx="5654">
                  <c:v>1.6000000000000001E-3</c:v>
                </c:pt>
                <c:pt idx="5655">
                  <c:v>-3.7200000000000002E-3</c:v>
                </c:pt>
                <c:pt idx="5656">
                  <c:v>-4.1999999999999997E-3</c:v>
                </c:pt>
                <c:pt idx="5657">
                  <c:v>-6.7200000000000003E-3</c:v>
                </c:pt>
                <c:pt idx="5658">
                  <c:v>-5.8799999999999998E-3</c:v>
                </c:pt>
                <c:pt idx="5659">
                  <c:v>-7.2400000000000008E-3</c:v>
                </c:pt>
                <c:pt idx="5660">
                  <c:v>-6.6E-3</c:v>
                </c:pt>
                <c:pt idx="5661">
                  <c:v>2.6800000000000001E-3</c:v>
                </c:pt>
                <c:pt idx="5662">
                  <c:v>2.32E-3</c:v>
                </c:pt>
                <c:pt idx="5663">
                  <c:v>-4.0000000000000003E-5</c:v>
                </c:pt>
                <c:pt idx="5664">
                  <c:v>-4.1999999999999997E-3</c:v>
                </c:pt>
                <c:pt idx="5665">
                  <c:v>-3.2399999999999998E-3</c:v>
                </c:pt>
                <c:pt idx="5666">
                  <c:v>1.8800000000000002E-3</c:v>
                </c:pt>
                <c:pt idx="5667">
                  <c:v>-4.8799999999999998E-3</c:v>
                </c:pt>
                <c:pt idx="5668">
                  <c:v>-7.6799999999999993E-3</c:v>
                </c:pt>
                <c:pt idx="5669">
                  <c:v>-4.7999999999999996E-3</c:v>
                </c:pt>
                <c:pt idx="5670">
                  <c:v>-2.5999999999999999E-3</c:v>
                </c:pt>
                <c:pt idx="5671">
                  <c:v>-3.6799999999999997E-3</c:v>
                </c:pt>
                <c:pt idx="5672">
                  <c:v>-9.1999999999999992E-4</c:v>
                </c:pt>
                <c:pt idx="5673">
                  <c:v>-2.5600000000000002E-3</c:v>
                </c:pt>
                <c:pt idx="5674">
                  <c:v>-3.2000000000000003E-4</c:v>
                </c:pt>
                <c:pt idx="5675">
                  <c:v>1.9599999999999999E-3</c:v>
                </c:pt>
                <c:pt idx="5676">
                  <c:v>-6.8799999999999998E-3</c:v>
                </c:pt>
                <c:pt idx="5677">
                  <c:v>-9.3200000000000002E-3</c:v>
                </c:pt>
                <c:pt idx="5678">
                  <c:v>-1.072E-2</c:v>
                </c:pt>
                <c:pt idx="5679">
                  <c:v>-5.28E-3</c:v>
                </c:pt>
                <c:pt idx="5680">
                  <c:v>-1.9640000000000001E-2</c:v>
                </c:pt>
                <c:pt idx="5681">
                  <c:v>-2.1080000000000002E-2</c:v>
                </c:pt>
                <c:pt idx="5682">
                  <c:v>-1.5280000000000002E-2</c:v>
                </c:pt>
                <c:pt idx="5683">
                  <c:v>-2.8119999999999999E-2</c:v>
                </c:pt>
                <c:pt idx="5684">
                  <c:v>-2.6919999999999999E-2</c:v>
                </c:pt>
                <c:pt idx="5685">
                  <c:v>-4.0160000000000001E-2</c:v>
                </c:pt>
                <c:pt idx="5686">
                  <c:v>-5.8920000000000007E-2</c:v>
                </c:pt>
                <c:pt idx="5687">
                  <c:v>-3.4480000000000004E-2</c:v>
                </c:pt>
                <c:pt idx="5688">
                  <c:v>-2.9000000000000001E-2</c:v>
                </c:pt>
                <c:pt idx="5689">
                  <c:v>-2.6519999999999998E-2</c:v>
                </c:pt>
                <c:pt idx="5690">
                  <c:v>-9.5200000000000007E-3</c:v>
                </c:pt>
                <c:pt idx="5691">
                  <c:v>1.316E-2</c:v>
                </c:pt>
                <c:pt idx="5692">
                  <c:v>3.1039999999999998E-2</c:v>
                </c:pt>
                <c:pt idx="5693">
                  <c:v>4.8719999999999999E-2</c:v>
                </c:pt>
                <c:pt idx="5694">
                  <c:v>2.8119999999999999E-2</c:v>
                </c:pt>
                <c:pt idx="5695">
                  <c:v>4.0000000000000002E-4</c:v>
                </c:pt>
                <c:pt idx="5696">
                  <c:v>-1.3519999999999999E-2</c:v>
                </c:pt>
                <c:pt idx="5697">
                  <c:v>-2.1559999999999999E-2</c:v>
                </c:pt>
                <c:pt idx="5698">
                  <c:v>-2.852E-2</c:v>
                </c:pt>
                <c:pt idx="5699">
                  <c:v>-1.7559999999999999E-2</c:v>
                </c:pt>
                <c:pt idx="5700">
                  <c:v>-3.5999999999999997E-2</c:v>
                </c:pt>
                <c:pt idx="5701">
                  <c:v>-1.8080000000000002E-2</c:v>
                </c:pt>
                <c:pt idx="5702">
                  <c:v>-4.9199999999999999E-3</c:v>
                </c:pt>
                <c:pt idx="5703">
                  <c:v>-4.4000000000000003E-3</c:v>
                </c:pt>
                <c:pt idx="5704">
                  <c:v>-1.4E-3</c:v>
                </c:pt>
                <c:pt idx="5705">
                  <c:v>-7.4400000000000004E-3</c:v>
                </c:pt>
                <c:pt idx="5706">
                  <c:v>-7.0000000000000001E-3</c:v>
                </c:pt>
                <c:pt idx="5707">
                  <c:v>-9.1999999999999992E-4</c:v>
                </c:pt>
                <c:pt idx="5708">
                  <c:v>-1.0240000000000001E-2</c:v>
                </c:pt>
                <c:pt idx="5709">
                  <c:v>-1.4519999999999998E-2</c:v>
                </c:pt>
                <c:pt idx="5710">
                  <c:v>4.64E-3</c:v>
                </c:pt>
                <c:pt idx="5711">
                  <c:v>-5.8399999999999997E-3</c:v>
                </c:pt>
                <c:pt idx="5712">
                  <c:v>-7.5999999999999993E-4</c:v>
                </c:pt>
                <c:pt idx="5713">
                  <c:v>-3.4399999999999999E-3</c:v>
                </c:pt>
                <c:pt idx="5714">
                  <c:v>-5.3600000000000002E-3</c:v>
                </c:pt>
                <c:pt idx="5715">
                  <c:v>1.0999999999999999E-2</c:v>
                </c:pt>
                <c:pt idx="5716">
                  <c:v>1.4280000000000001E-2</c:v>
                </c:pt>
                <c:pt idx="5717">
                  <c:v>1.1199999999999999E-3</c:v>
                </c:pt>
                <c:pt idx="5718">
                  <c:v>6.1200000000000004E-3</c:v>
                </c:pt>
                <c:pt idx="5719">
                  <c:v>6.7200000000000003E-3</c:v>
                </c:pt>
                <c:pt idx="5720">
                  <c:v>7.559999999999999E-3</c:v>
                </c:pt>
                <c:pt idx="5721">
                  <c:v>6.2399999999999999E-3</c:v>
                </c:pt>
                <c:pt idx="5722">
                  <c:v>6.6400000000000009E-3</c:v>
                </c:pt>
                <c:pt idx="5723">
                  <c:v>-6.4000000000000005E-4</c:v>
                </c:pt>
                <c:pt idx="5724">
                  <c:v>-4.9199999999999999E-3</c:v>
                </c:pt>
                <c:pt idx="5725">
                  <c:v>-4.1600000000000005E-3</c:v>
                </c:pt>
                <c:pt idx="5726">
                  <c:v>-5.5999999999999999E-3</c:v>
                </c:pt>
                <c:pt idx="5727">
                  <c:v>-1.1440000000000001E-2</c:v>
                </c:pt>
                <c:pt idx="5728">
                  <c:v>-5.7600000000000004E-3</c:v>
                </c:pt>
                <c:pt idx="5729">
                  <c:v>-7.9600000000000001E-3</c:v>
                </c:pt>
                <c:pt idx="5730">
                  <c:v>-7.8399999999999997E-3</c:v>
                </c:pt>
                <c:pt idx="5731">
                  <c:v>2.4399999999999999E-3</c:v>
                </c:pt>
                <c:pt idx="5732">
                  <c:v>-5.7600000000000004E-3</c:v>
                </c:pt>
                <c:pt idx="5733">
                  <c:v>4.0000000000000002E-4</c:v>
                </c:pt>
                <c:pt idx="5734">
                  <c:v>1.5199999999999999E-3</c:v>
                </c:pt>
                <c:pt idx="5735">
                  <c:v>-8.8000000000000003E-4</c:v>
                </c:pt>
                <c:pt idx="5736">
                  <c:v>-1.7919999999999998E-2</c:v>
                </c:pt>
                <c:pt idx="5737">
                  <c:v>-1.8159999999999999E-2</c:v>
                </c:pt>
                <c:pt idx="5738">
                  <c:v>-2.5960000000000004E-2</c:v>
                </c:pt>
                <c:pt idx="5739">
                  <c:v>-5.7200000000000003E-3</c:v>
                </c:pt>
                <c:pt idx="5740">
                  <c:v>-1.7559999999999999E-2</c:v>
                </c:pt>
                <c:pt idx="5741">
                  <c:v>-1.54E-2</c:v>
                </c:pt>
                <c:pt idx="5742">
                  <c:v>-1.9599999999999999E-2</c:v>
                </c:pt>
                <c:pt idx="5743">
                  <c:v>-7.8399999999999997E-3</c:v>
                </c:pt>
                <c:pt idx="5744">
                  <c:v>-4.3200000000000001E-3</c:v>
                </c:pt>
                <c:pt idx="5745">
                  <c:v>2.6800000000000001E-3</c:v>
                </c:pt>
                <c:pt idx="5746">
                  <c:v>-3.9199999999999999E-3</c:v>
                </c:pt>
                <c:pt idx="5747">
                  <c:v>-1.54E-2</c:v>
                </c:pt>
                <c:pt idx="5748">
                  <c:v>-2.48E-3</c:v>
                </c:pt>
                <c:pt idx="5749">
                  <c:v>-7.8399999999999997E-3</c:v>
                </c:pt>
                <c:pt idx="5750">
                  <c:v>1.9599999999999999E-3</c:v>
                </c:pt>
                <c:pt idx="5751">
                  <c:v>7.4400000000000004E-3</c:v>
                </c:pt>
                <c:pt idx="5752">
                  <c:v>7.92E-3</c:v>
                </c:pt>
                <c:pt idx="5753">
                  <c:v>6.9599999999999992E-3</c:v>
                </c:pt>
                <c:pt idx="5754">
                  <c:v>1.5119999999999998E-2</c:v>
                </c:pt>
                <c:pt idx="5755">
                  <c:v>1.0840000000000001E-2</c:v>
                </c:pt>
                <c:pt idx="5756">
                  <c:v>1.584E-2</c:v>
                </c:pt>
                <c:pt idx="5757">
                  <c:v>-7.5999999999999993E-4</c:v>
                </c:pt>
                <c:pt idx="5758">
                  <c:v>-6.4000000000000005E-4</c:v>
                </c:pt>
                <c:pt idx="5759">
                  <c:v>-1.3040000000000001E-2</c:v>
                </c:pt>
                <c:pt idx="5760">
                  <c:v>2.7999999999999998E-4</c:v>
                </c:pt>
                <c:pt idx="5761">
                  <c:v>2.5999999999999999E-3</c:v>
                </c:pt>
                <c:pt idx="5762">
                  <c:v>-7.3200000000000001E-3</c:v>
                </c:pt>
                <c:pt idx="5763">
                  <c:v>-1.84E-2</c:v>
                </c:pt>
                <c:pt idx="5764">
                  <c:v>-4.1600000000000005E-3</c:v>
                </c:pt>
                <c:pt idx="5765">
                  <c:v>3.8E-3</c:v>
                </c:pt>
                <c:pt idx="5766">
                  <c:v>1.3440000000000001E-2</c:v>
                </c:pt>
                <c:pt idx="5767">
                  <c:v>1.38E-2</c:v>
                </c:pt>
                <c:pt idx="5768">
                  <c:v>-9.5599999999999991E-3</c:v>
                </c:pt>
                <c:pt idx="5769">
                  <c:v>1.204E-2</c:v>
                </c:pt>
                <c:pt idx="5770">
                  <c:v>1.2800000000000001E-2</c:v>
                </c:pt>
                <c:pt idx="5771">
                  <c:v>1.0159999999999999E-2</c:v>
                </c:pt>
                <c:pt idx="5772">
                  <c:v>6.0000000000000001E-3</c:v>
                </c:pt>
                <c:pt idx="5773">
                  <c:v>-8.2799999999999992E-3</c:v>
                </c:pt>
                <c:pt idx="5774">
                  <c:v>-4.0799999999999994E-3</c:v>
                </c:pt>
                <c:pt idx="5775">
                  <c:v>-3.1199999999999999E-3</c:v>
                </c:pt>
                <c:pt idx="5776">
                  <c:v>-9.2800000000000001E-3</c:v>
                </c:pt>
                <c:pt idx="5777">
                  <c:v>-9.1999999999999998E-3</c:v>
                </c:pt>
                <c:pt idx="5778">
                  <c:v>-1.5359999999999999E-2</c:v>
                </c:pt>
                <c:pt idx="5779">
                  <c:v>-9.1599999999999997E-3</c:v>
                </c:pt>
                <c:pt idx="5780">
                  <c:v>-7.9600000000000001E-3</c:v>
                </c:pt>
                <c:pt idx="5781">
                  <c:v>-1.0959999999999999E-2</c:v>
                </c:pt>
                <c:pt idx="5782">
                  <c:v>-1.4480000000000002E-2</c:v>
                </c:pt>
                <c:pt idx="5783">
                  <c:v>2.0000000000000001E-4</c:v>
                </c:pt>
                <c:pt idx="5784">
                  <c:v>1.12E-2</c:v>
                </c:pt>
                <c:pt idx="5785">
                  <c:v>1.72E-2</c:v>
                </c:pt>
                <c:pt idx="5786">
                  <c:v>1.524E-2</c:v>
                </c:pt>
                <c:pt idx="5787">
                  <c:v>2.0480000000000002E-2</c:v>
                </c:pt>
                <c:pt idx="5788">
                  <c:v>3.092E-2</c:v>
                </c:pt>
                <c:pt idx="5789">
                  <c:v>3.6760000000000001E-2</c:v>
                </c:pt>
                <c:pt idx="5790">
                  <c:v>3.5160000000000004E-2</c:v>
                </c:pt>
                <c:pt idx="5791">
                  <c:v>2.9680000000000002E-2</c:v>
                </c:pt>
                <c:pt idx="5792">
                  <c:v>2.6880000000000001E-2</c:v>
                </c:pt>
                <c:pt idx="5793">
                  <c:v>3.884E-2</c:v>
                </c:pt>
                <c:pt idx="5794">
                  <c:v>3.288E-2</c:v>
                </c:pt>
                <c:pt idx="5795">
                  <c:v>0.02</c:v>
                </c:pt>
                <c:pt idx="5796">
                  <c:v>2.0480000000000002E-2</c:v>
                </c:pt>
                <c:pt idx="5797">
                  <c:v>1.1359999999999999E-2</c:v>
                </c:pt>
                <c:pt idx="5798">
                  <c:v>1.4280000000000001E-2</c:v>
                </c:pt>
                <c:pt idx="5799">
                  <c:v>1.4959999999999999E-2</c:v>
                </c:pt>
                <c:pt idx="5800">
                  <c:v>-1.8800000000000002E-3</c:v>
                </c:pt>
                <c:pt idx="5801">
                  <c:v>-6.0400000000000002E-3</c:v>
                </c:pt>
                <c:pt idx="5802">
                  <c:v>1.8399999999999998E-3</c:v>
                </c:pt>
                <c:pt idx="5803">
                  <c:v>-1.24E-3</c:v>
                </c:pt>
                <c:pt idx="5804">
                  <c:v>-9.0400000000000012E-3</c:v>
                </c:pt>
                <c:pt idx="5805">
                  <c:v>-7.2400000000000008E-3</c:v>
                </c:pt>
                <c:pt idx="5806">
                  <c:v>-1.1440000000000001E-2</c:v>
                </c:pt>
                <c:pt idx="5807">
                  <c:v>-1.78E-2</c:v>
                </c:pt>
                <c:pt idx="5808">
                  <c:v>-1.0879999999999999E-2</c:v>
                </c:pt>
                <c:pt idx="5809">
                  <c:v>5.2399999999999999E-3</c:v>
                </c:pt>
                <c:pt idx="5810">
                  <c:v>3.8E-3</c:v>
                </c:pt>
                <c:pt idx="5811">
                  <c:v>4.0000000000000003E-5</c:v>
                </c:pt>
                <c:pt idx="5812">
                  <c:v>2.3600000000000001E-3</c:v>
                </c:pt>
                <c:pt idx="5813">
                  <c:v>3.3600000000000001E-3</c:v>
                </c:pt>
                <c:pt idx="5814">
                  <c:v>1.132E-2</c:v>
                </c:pt>
                <c:pt idx="5815">
                  <c:v>8.2000000000000007E-3</c:v>
                </c:pt>
                <c:pt idx="5816">
                  <c:v>-1.4E-3</c:v>
                </c:pt>
                <c:pt idx="5817">
                  <c:v>-2.5999999999999999E-3</c:v>
                </c:pt>
                <c:pt idx="5818">
                  <c:v>-2.8399999999999996E-3</c:v>
                </c:pt>
                <c:pt idx="5819">
                  <c:v>-1.5199999999999999E-3</c:v>
                </c:pt>
                <c:pt idx="5820">
                  <c:v>-3.2000000000000003E-4</c:v>
                </c:pt>
                <c:pt idx="5821">
                  <c:v>-1.5199999999999999E-3</c:v>
                </c:pt>
                <c:pt idx="5822">
                  <c:v>-1E-3</c:v>
                </c:pt>
                <c:pt idx="5823">
                  <c:v>-3.0000000000000001E-3</c:v>
                </c:pt>
                <c:pt idx="5824">
                  <c:v>-9.1999999999999992E-4</c:v>
                </c:pt>
                <c:pt idx="5825">
                  <c:v>-7.5999999999999993E-4</c:v>
                </c:pt>
                <c:pt idx="5826">
                  <c:v>2.8E-3</c:v>
                </c:pt>
                <c:pt idx="5827">
                  <c:v>3.2000000000000003E-4</c:v>
                </c:pt>
                <c:pt idx="5828">
                  <c:v>2.0000000000000001E-4</c:v>
                </c:pt>
                <c:pt idx="5829">
                  <c:v>2.0800000000000003E-3</c:v>
                </c:pt>
                <c:pt idx="5830">
                  <c:v>4.28E-3</c:v>
                </c:pt>
              </c:numCache>
            </c:numRef>
          </c:xVal>
          <c:yVal>
            <c:numRef>
              <c:f>ОБРАБОТКА!$J$2:$J$5832</c:f>
              <c:numCache>
                <c:formatCode>General</c:formatCode>
                <c:ptCount val="5831"/>
                <c:pt idx="0">
                  <c:v>28</c:v>
                </c:pt>
                <c:pt idx="1">
                  <c:v>28.05586592178771</c:v>
                </c:pt>
                <c:pt idx="2">
                  <c:v>28.05586592178771</c:v>
                </c:pt>
                <c:pt idx="3">
                  <c:v>28.018621973929235</c:v>
                </c:pt>
                <c:pt idx="4">
                  <c:v>28.046554934823092</c:v>
                </c:pt>
                <c:pt idx="5">
                  <c:v>28.074487895716945</c:v>
                </c:pt>
                <c:pt idx="6">
                  <c:v>28.130353817504659</c:v>
                </c:pt>
                <c:pt idx="7">
                  <c:v>28.16759776536313</c:v>
                </c:pt>
                <c:pt idx="8">
                  <c:v>28.16759776536313</c:v>
                </c:pt>
                <c:pt idx="9">
                  <c:v>28.16759776536313</c:v>
                </c:pt>
                <c:pt idx="10">
                  <c:v>28.242085661080075</c:v>
                </c:pt>
                <c:pt idx="11">
                  <c:v>28.242085661080075</c:v>
                </c:pt>
                <c:pt idx="12">
                  <c:v>28.214152700186222</c:v>
                </c:pt>
                <c:pt idx="13">
                  <c:v>28.16759776536313</c:v>
                </c:pt>
                <c:pt idx="14">
                  <c:v>28.16759776536313</c:v>
                </c:pt>
                <c:pt idx="15">
                  <c:v>28.16759776536313</c:v>
                </c:pt>
                <c:pt idx="16">
                  <c:v>28.158286778398509</c:v>
                </c:pt>
                <c:pt idx="17">
                  <c:v>28.158286778398509</c:v>
                </c:pt>
                <c:pt idx="18">
                  <c:v>28.16759776536313</c:v>
                </c:pt>
                <c:pt idx="19">
                  <c:v>28.195530726256987</c:v>
                </c:pt>
                <c:pt idx="20">
                  <c:v>28.16759776536313</c:v>
                </c:pt>
                <c:pt idx="21">
                  <c:v>28.16759776536313</c:v>
                </c:pt>
                <c:pt idx="22">
                  <c:v>28.139664804469273</c:v>
                </c:pt>
                <c:pt idx="23">
                  <c:v>28.139664804469273</c:v>
                </c:pt>
                <c:pt idx="24">
                  <c:v>28.111731843575416</c:v>
                </c:pt>
                <c:pt idx="25">
                  <c:v>28.05586592178771</c:v>
                </c:pt>
                <c:pt idx="26">
                  <c:v>28.083798882681567</c:v>
                </c:pt>
                <c:pt idx="27">
                  <c:v>28.111731843575416</c:v>
                </c:pt>
                <c:pt idx="28">
                  <c:v>28.139664804469273</c:v>
                </c:pt>
                <c:pt idx="29">
                  <c:v>28.139664804469273</c:v>
                </c:pt>
                <c:pt idx="30">
                  <c:v>28.111731843575416</c:v>
                </c:pt>
                <c:pt idx="31">
                  <c:v>28.111731843575416</c:v>
                </c:pt>
                <c:pt idx="32">
                  <c:v>28.16759776536313</c:v>
                </c:pt>
                <c:pt idx="33">
                  <c:v>28.214152700186222</c:v>
                </c:pt>
                <c:pt idx="34">
                  <c:v>28.139664804469273</c:v>
                </c:pt>
                <c:pt idx="35">
                  <c:v>28.139664804469273</c:v>
                </c:pt>
                <c:pt idx="36">
                  <c:v>28.139664804469273</c:v>
                </c:pt>
                <c:pt idx="37">
                  <c:v>28.111731843575416</c:v>
                </c:pt>
                <c:pt idx="38">
                  <c:v>28.158286778398509</c:v>
                </c:pt>
                <c:pt idx="39">
                  <c:v>28.158286778398509</c:v>
                </c:pt>
                <c:pt idx="40">
                  <c:v>28.158286778398509</c:v>
                </c:pt>
                <c:pt idx="41">
                  <c:v>28.130353817504659</c:v>
                </c:pt>
                <c:pt idx="42">
                  <c:v>28.102420856610802</c:v>
                </c:pt>
                <c:pt idx="43">
                  <c:v>28.102420856610802</c:v>
                </c:pt>
                <c:pt idx="44">
                  <c:v>28.130353817504659</c:v>
                </c:pt>
                <c:pt idx="45">
                  <c:v>28.130353817504659</c:v>
                </c:pt>
                <c:pt idx="46">
                  <c:v>28.102420856610802</c:v>
                </c:pt>
                <c:pt idx="47">
                  <c:v>28.074487895716945</c:v>
                </c:pt>
                <c:pt idx="48">
                  <c:v>28.074487895716945</c:v>
                </c:pt>
                <c:pt idx="49">
                  <c:v>28.074487895716945</c:v>
                </c:pt>
                <c:pt idx="50">
                  <c:v>28.083798882681567</c:v>
                </c:pt>
                <c:pt idx="51">
                  <c:v>28.083798882681567</c:v>
                </c:pt>
                <c:pt idx="52">
                  <c:v>28.083798882681567</c:v>
                </c:pt>
                <c:pt idx="53">
                  <c:v>28.046554934823092</c:v>
                </c:pt>
                <c:pt idx="54">
                  <c:v>28.074487895716945</c:v>
                </c:pt>
                <c:pt idx="55">
                  <c:v>28.139664804469273</c:v>
                </c:pt>
                <c:pt idx="56">
                  <c:v>28.139664804469273</c:v>
                </c:pt>
                <c:pt idx="57">
                  <c:v>28.083798882681567</c:v>
                </c:pt>
                <c:pt idx="58">
                  <c:v>28.05586592178771</c:v>
                </c:pt>
                <c:pt idx="59">
                  <c:v>28.083798882681567</c:v>
                </c:pt>
                <c:pt idx="60">
                  <c:v>28.083798882681567</c:v>
                </c:pt>
                <c:pt idx="61">
                  <c:v>28.074487895716945</c:v>
                </c:pt>
                <c:pt idx="62">
                  <c:v>28.074487895716945</c:v>
                </c:pt>
                <c:pt idx="63">
                  <c:v>28.102420856610802</c:v>
                </c:pt>
                <c:pt idx="64">
                  <c:v>28.195530726256987</c:v>
                </c:pt>
                <c:pt idx="65">
                  <c:v>28.214152700186222</c:v>
                </c:pt>
                <c:pt idx="66">
                  <c:v>28.214152700186222</c:v>
                </c:pt>
                <c:pt idx="67">
                  <c:v>28.214152700186222</c:v>
                </c:pt>
                <c:pt idx="68">
                  <c:v>28.214152700186222</c:v>
                </c:pt>
                <c:pt idx="69">
                  <c:v>28.186219739292365</c:v>
                </c:pt>
                <c:pt idx="70">
                  <c:v>28.083798882681567</c:v>
                </c:pt>
                <c:pt idx="71">
                  <c:v>28.111731843575416</c:v>
                </c:pt>
                <c:pt idx="72">
                  <c:v>28.083798882681567</c:v>
                </c:pt>
                <c:pt idx="73">
                  <c:v>28.083798882681567</c:v>
                </c:pt>
                <c:pt idx="74">
                  <c:v>28.074487895716945</c:v>
                </c:pt>
                <c:pt idx="75">
                  <c:v>28.074487895716945</c:v>
                </c:pt>
                <c:pt idx="76">
                  <c:v>28.102420856610802</c:v>
                </c:pt>
                <c:pt idx="77">
                  <c:v>28.186219739292365</c:v>
                </c:pt>
                <c:pt idx="78">
                  <c:v>28.186219739292365</c:v>
                </c:pt>
                <c:pt idx="79">
                  <c:v>28.22346368715084</c:v>
                </c:pt>
                <c:pt idx="80">
                  <c:v>28.195530726256987</c:v>
                </c:pt>
                <c:pt idx="81">
                  <c:v>28.22346368715084</c:v>
                </c:pt>
                <c:pt idx="82">
                  <c:v>28.22346368715084</c:v>
                </c:pt>
                <c:pt idx="83">
                  <c:v>28.22346368715084</c:v>
                </c:pt>
                <c:pt idx="84">
                  <c:v>28.195530726256987</c:v>
                </c:pt>
                <c:pt idx="85">
                  <c:v>28.16759776536313</c:v>
                </c:pt>
                <c:pt idx="86">
                  <c:v>28.139664804469273</c:v>
                </c:pt>
                <c:pt idx="87">
                  <c:v>28.139664804469273</c:v>
                </c:pt>
                <c:pt idx="88">
                  <c:v>28.083798882681567</c:v>
                </c:pt>
                <c:pt idx="89">
                  <c:v>28.05586592178771</c:v>
                </c:pt>
                <c:pt idx="90">
                  <c:v>28.074487895716945</c:v>
                </c:pt>
                <c:pt idx="91">
                  <c:v>28.074487895716945</c:v>
                </c:pt>
                <c:pt idx="92">
                  <c:v>28.074487895716945</c:v>
                </c:pt>
                <c:pt idx="93">
                  <c:v>28.102420856610802</c:v>
                </c:pt>
                <c:pt idx="94">
                  <c:v>28.139664804469273</c:v>
                </c:pt>
                <c:pt idx="95">
                  <c:v>28.195530726256987</c:v>
                </c:pt>
                <c:pt idx="96">
                  <c:v>28.22346368715084</c:v>
                </c:pt>
                <c:pt idx="97">
                  <c:v>28.214152700186222</c:v>
                </c:pt>
                <c:pt idx="98">
                  <c:v>28.186219739292365</c:v>
                </c:pt>
                <c:pt idx="99">
                  <c:v>28.195530726256987</c:v>
                </c:pt>
                <c:pt idx="100">
                  <c:v>28.16759776536313</c:v>
                </c:pt>
                <c:pt idx="101">
                  <c:v>28.16759776536313</c:v>
                </c:pt>
                <c:pt idx="102">
                  <c:v>28.186219739292365</c:v>
                </c:pt>
                <c:pt idx="103">
                  <c:v>28.186219739292365</c:v>
                </c:pt>
                <c:pt idx="104">
                  <c:v>28.158286778398509</c:v>
                </c:pt>
                <c:pt idx="105">
                  <c:v>28.186219739292365</c:v>
                </c:pt>
                <c:pt idx="106">
                  <c:v>28.195530726256987</c:v>
                </c:pt>
                <c:pt idx="107">
                  <c:v>28.242085661080075</c:v>
                </c:pt>
                <c:pt idx="108">
                  <c:v>28.270018621973932</c:v>
                </c:pt>
                <c:pt idx="109">
                  <c:v>28.242085661080075</c:v>
                </c:pt>
                <c:pt idx="110">
                  <c:v>28.242085661080075</c:v>
                </c:pt>
                <c:pt idx="111">
                  <c:v>28.242085661080075</c:v>
                </c:pt>
                <c:pt idx="112">
                  <c:v>28.242085661080075</c:v>
                </c:pt>
                <c:pt idx="113">
                  <c:v>28.195530726256987</c:v>
                </c:pt>
                <c:pt idx="114">
                  <c:v>28.130353817504659</c:v>
                </c:pt>
                <c:pt idx="115">
                  <c:v>28.158286778398509</c:v>
                </c:pt>
                <c:pt idx="116">
                  <c:v>28.158286778398509</c:v>
                </c:pt>
                <c:pt idx="117">
                  <c:v>28.130353817504659</c:v>
                </c:pt>
                <c:pt idx="118">
                  <c:v>28.16759776536313</c:v>
                </c:pt>
                <c:pt idx="119">
                  <c:v>28.074487895716945</c:v>
                </c:pt>
                <c:pt idx="120">
                  <c:v>28</c:v>
                </c:pt>
                <c:pt idx="121">
                  <c:v>27.739292364990689</c:v>
                </c:pt>
                <c:pt idx="122">
                  <c:v>27.022346368715084</c:v>
                </c:pt>
                <c:pt idx="123">
                  <c:v>26.370577281191807</c:v>
                </c:pt>
                <c:pt idx="124">
                  <c:v>24.48975791433892</c:v>
                </c:pt>
                <c:pt idx="125">
                  <c:v>22.506517690875235</c:v>
                </c:pt>
                <c:pt idx="126">
                  <c:v>20.327746741154563</c:v>
                </c:pt>
                <c:pt idx="127">
                  <c:v>17.962756052141525</c:v>
                </c:pt>
                <c:pt idx="128">
                  <c:v>15.793296089385478</c:v>
                </c:pt>
                <c:pt idx="129">
                  <c:v>14.573556797020485</c:v>
                </c:pt>
                <c:pt idx="130">
                  <c:v>13.093109869646186</c:v>
                </c:pt>
                <c:pt idx="131">
                  <c:v>12.711359404096836</c:v>
                </c:pt>
                <c:pt idx="132">
                  <c:v>12.162011173184361</c:v>
                </c:pt>
                <c:pt idx="133">
                  <c:v>11.994413407821227</c:v>
                </c:pt>
                <c:pt idx="134">
                  <c:v>12.059590316573559</c:v>
                </c:pt>
                <c:pt idx="135">
                  <c:v>12.171322160148982</c:v>
                </c:pt>
                <c:pt idx="136">
                  <c:v>12.217877094972073</c:v>
                </c:pt>
                <c:pt idx="137">
                  <c:v>12.273743016759774</c:v>
                </c:pt>
                <c:pt idx="138">
                  <c:v>12.301675977653634</c:v>
                </c:pt>
                <c:pt idx="139">
                  <c:v>12.301675977653634</c:v>
                </c:pt>
                <c:pt idx="140">
                  <c:v>12.310986964618255</c:v>
                </c:pt>
                <c:pt idx="141">
                  <c:v>12.310986964618255</c:v>
                </c:pt>
                <c:pt idx="142">
                  <c:v>12.283054003724393</c:v>
                </c:pt>
                <c:pt idx="143">
                  <c:v>12.245810055865924</c:v>
                </c:pt>
                <c:pt idx="144">
                  <c:v>12.255121042830543</c:v>
                </c:pt>
                <c:pt idx="145">
                  <c:v>12.245810055865924</c:v>
                </c:pt>
                <c:pt idx="146">
                  <c:v>12.227188081936683</c:v>
                </c:pt>
                <c:pt idx="147">
                  <c:v>12.199255121042832</c:v>
                </c:pt>
                <c:pt idx="148">
                  <c:v>12.171322160148982</c:v>
                </c:pt>
                <c:pt idx="149">
                  <c:v>12.14338919925512</c:v>
                </c:pt>
                <c:pt idx="150">
                  <c:v>12.106145251396649</c:v>
                </c:pt>
                <c:pt idx="151">
                  <c:v>12.022346368715088</c:v>
                </c:pt>
                <c:pt idx="152">
                  <c:v>11.603351955307264</c:v>
                </c:pt>
                <c:pt idx="153">
                  <c:v>10.383612662942273</c:v>
                </c:pt>
                <c:pt idx="154">
                  <c:v>8.9124767225325954</c:v>
                </c:pt>
                <c:pt idx="155">
                  <c:v>7.2085661080074495</c:v>
                </c:pt>
                <c:pt idx="156">
                  <c:v>5.3929236499068907</c:v>
                </c:pt>
                <c:pt idx="157">
                  <c:v>3.6703910614525128</c:v>
                </c:pt>
                <c:pt idx="158">
                  <c:v>2.5065176908752314</c:v>
                </c:pt>
                <c:pt idx="159">
                  <c:v>1.4729981378026054</c:v>
                </c:pt>
                <c:pt idx="160">
                  <c:v>0.58845437616387031</c:v>
                </c:pt>
                <c:pt idx="161">
                  <c:v>0.22532588454376068</c:v>
                </c:pt>
                <c:pt idx="162">
                  <c:v>0.10428305400372651</c:v>
                </c:pt>
                <c:pt idx="163">
                  <c:v>2.9795158286777479E-2</c:v>
                </c:pt>
                <c:pt idx="164">
                  <c:v>2.0484171322166844E-2</c:v>
                </c:pt>
                <c:pt idx="165">
                  <c:v>-2.6070763500925409E-2</c:v>
                </c:pt>
                <c:pt idx="166">
                  <c:v>-7.4487895716934815E-3</c:v>
                </c:pt>
                <c:pt idx="167">
                  <c:v>-3.5381750465546702E-2</c:v>
                </c:pt>
                <c:pt idx="168">
                  <c:v>-8.1936685288635402E-2</c:v>
                </c:pt>
                <c:pt idx="169">
                  <c:v>-0.14711359404097024</c:v>
                </c:pt>
                <c:pt idx="170">
                  <c:v>-0.16573556797019862</c:v>
                </c:pt>
                <c:pt idx="171">
                  <c:v>-0.17504655493481991</c:v>
                </c:pt>
                <c:pt idx="172">
                  <c:v>-0.1843575418994412</c:v>
                </c:pt>
                <c:pt idx="173">
                  <c:v>-0.1843575418994412</c:v>
                </c:pt>
                <c:pt idx="174">
                  <c:v>-0.17504655493481991</c:v>
                </c:pt>
                <c:pt idx="175">
                  <c:v>-0.20297951582868023</c:v>
                </c:pt>
                <c:pt idx="176">
                  <c:v>-0.20297951582868023</c:v>
                </c:pt>
                <c:pt idx="177">
                  <c:v>-0.1843575418994412</c:v>
                </c:pt>
                <c:pt idx="178">
                  <c:v>-0.16573556797019862</c:v>
                </c:pt>
                <c:pt idx="179">
                  <c:v>-0.13780260707634895</c:v>
                </c:pt>
                <c:pt idx="180">
                  <c:v>-0.14711359404097024</c:v>
                </c:pt>
                <c:pt idx="181">
                  <c:v>-0.14711359404097024</c:v>
                </c:pt>
                <c:pt idx="182">
                  <c:v>-0.14711359404097024</c:v>
                </c:pt>
                <c:pt idx="183">
                  <c:v>-9.1247672253256695E-2</c:v>
                </c:pt>
                <c:pt idx="184">
                  <c:v>-8.1936685288635402E-2</c:v>
                </c:pt>
                <c:pt idx="185">
                  <c:v>-0.11918063314710636</c:v>
                </c:pt>
                <c:pt idx="186">
                  <c:v>-0.14711359404097024</c:v>
                </c:pt>
                <c:pt idx="187">
                  <c:v>-0.14711359404097024</c:v>
                </c:pt>
                <c:pt idx="188">
                  <c:v>-0.16573556797019862</c:v>
                </c:pt>
                <c:pt idx="189">
                  <c:v>-0.13780260707634895</c:v>
                </c:pt>
                <c:pt idx="190">
                  <c:v>-0.21229050279329087</c:v>
                </c:pt>
                <c:pt idx="191">
                  <c:v>-0.2309124767225299</c:v>
                </c:pt>
                <c:pt idx="192">
                  <c:v>-0.2309124767225299</c:v>
                </c:pt>
                <c:pt idx="193">
                  <c:v>-0.2309124767225299</c:v>
                </c:pt>
                <c:pt idx="194">
                  <c:v>-0.2402234636871512</c:v>
                </c:pt>
                <c:pt idx="195">
                  <c:v>-0.29608938547486119</c:v>
                </c:pt>
                <c:pt idx="196">
                  <c:v>-0.26815642458100086</c:v>
                </c:pt>
                <c:pt idx="197">
                  <c:v>-0.25884543761638312</c:v>
                </c:pt>
                <c:pt idx="198">
                  <c:v>-0.20297951582868023</c:v>
                </c:pt>
                <c:pt idx="199">
                  <c:v>-0.20297951582868023</c:v>
                </c:pt>
                <c:pt idx="200">
                  <c:v>-0.20297951582868023</c:v>
                </c:pt>
                <c:pt idx="201">
                  <c:v>-0.1843575418994412</c:v>
                </c:pt>
                <c:pt idx="202">
                  <c:v>-0.16573556797019862</c:v>
                </c:pt>
                <c:pt idx="203">
                  <c:v>-0.16573556797019862</c:v>
                </c:pt>
                <c:pt idx="204">
                  <c:v>-0.16573556797019862</c:v>
                </c:pt>
                <c:pt idx="205">
                  <c:v>-0.2402234636871512</c:v>
                </c:pt>
                <c:pt idx="206">
                  <c:v>-0.2402234636871512</c:v>
                </c:pt>
                <c:pt idx="207">
                  <c:v>-0.21229050279329087</c:v>
                </c:pt>
                <c:pt idx="208">
                  <c:v>-0.21229050279329087</c:v>
                </c:pt>
                <c:pt idx="209">
                  <c:v>-0.20297951582868023</c:v>
                </c:pt>
                <c:pt idx="210">
                  <c:v>-0.21229050279329087</c:v>
                </c:pt>
                <c:pt idx="211">
                  <c:v>-0.20297951582868023</c:v>
                </c:pt>
                <c:pt idx="212">
                  <c:v>-0.2309124767225299</c:v>
                </c:pt>
                <c:pt idx="213">
                  <c:v>-0.2309124767225299</c:v>
                </c:pt>
                <c:pt idx="214">
                  <c:v>-0.2309124767225299</c:v>
                </c:pt>
                <c:pt idx="215">
                  <c:v>-0.2309124767225299</c:v>
                </c:pt>
                <c:pt idx="216">
                  <c:v>-0.25884543761638312</c:v>
                </c:pt>
                <c:pt idx="217">
                  <c:v>-0.28677839851024345</c:v>
                </c:pt>
                <c:pt idx="218">
                  <c:v>-0.28677839851024345</c:v>
                </c:pt>
                <c:pt idx="219">
                  <c:v>-0.25884543761638312</c:v>
                </c:pt>
                <c:pt idx="220">
                  <c:v>-0.20297951582868023</c:v>
                </c:pt>
                <c:pt idx="221">
                  <c:v>-0.17504655493481991</c:v>
                </c:pt>
                <c:pt idx="222">
                  <c:v>-0.20297951582868023</c:v>
                </c:pt>
                <c:pt idx="223">
                  <c:v>-0.21229050279329087</c:v>
                </c:pt>
                <c:pt idx="224">
                  <c:v>-0.2402234636871512</c:v>
                </c:pt>
                <c:pt idx="225">
                  <c:v>-0.26815642458100086</c:v>
                </c:pt>
                <c:pt idx="226">
                  <c:v>-0.25884543761638312</c:v>
                </c:pt>
                <c:pt idx="227">
                  <c:v>-0.28677839851024345</c:v>
                </c:pt>
                <c:pt idx="228">
                  <c:v>-0.31471135940409312</c:v>
                </c:pt>
                <c:pt idx="229">
                  <c:v>-0.31471135940409312</c:v>
                </c:pt>
                <c:pt idx="230">
                  <c:v>-0.31471135940409312</c:v>
                </c:pt>
                <c:pt idx="231">
                  <c:v>-0.28677839851024345</c:v>
                </c:pt>
                <c:pt idx="232">
                  <c:v>-0.26815642458100086</c:v>
                </c:pt>
                <c:pt idx="233">
                  <c:v>-0.26815642458100086</c:v>
                </c:pt>
                <c:pt idx="234">
                  <c:v>-0.29608938547486119</c:v>
                </c:pt>
                <c:pt idx="235">
                  <c:v>-0.31471135940409312</c:v>
                </c:pt>
                <c:pt idx="236">
                  <c:v>-0.34264432029795344</c:v>
                </c:pt>
                <c:pt idx="237">
                  <c:v>-0.28677839851024345</c:v>
                </c:pt>
                <c:pt idx="238">
                  <c:v>-0.25884543761638312</c:v>
                </c:pt>
                <c:pt idx="239">
                  <c:v>-0.25884543761638312</c:v>
                </c:pt>
                <c:pt idx="240">
                  <c:v>-0.28677839851024345</c:v>
                </c:pt>
                <c:pt idx="241">
                  <c:v>-0.2309124767225299</c:v>
                </c:pt>
                <c:pt idx="242">
                  <c:v>-0.20297951582868023</c:v>
                </c:pt>
                <c:pt idx="243">
                  <c:v>-0.20297951582868023</c:v>
                </c:pt>
                <c:pt idx="244">
                  <c:v>-0.2309124767225299</c:v>
                </c:pt>
                <c:pt idx="245">
                  <c:v>-0.28677839851024345</c:v>
                </c:pt>
                <c:pt idx="246">
                  <c:v>-0.25884543761638312</c:v>
                </c:pt>
                <c:pt idx="247">
                  <c:v>-0.2309124767225299</c:v>
                </c:pt>
                <c:pt idx="248">
                  <c:v>-0.25884543761638312</c:v>
                </c:pt>
                <c:pt idx="249">
                  <c:v>-0.2402234636871512</c:v>
                </c:pt>
                <c:pt idx="250">
                  <c:v>-0.2402234636871512</c:v>
                </c:pt>
                <c:pt idx="251">
                  <c:v>-0.1843575418994412</c:v>
                </c:pt>
                <c:pt idx="252">
                  <c:v>-0.16573556797019862</c:v>
                </c:pt>
                <c:pt idx="253">
                  <c:v>-0.14711359404097024</c:v>
                </c:pt>
                <c:pt idx="254">
                  <c:v>-0.1843575418994412</c:v>
                </c:pt>
                <c:pt idx="255">
                  <c:v>-0.1843575418994412</c:v>
                </c:pt>
                <c:pt idx="256">
                  <c:v>-0.21229050279329087</c:v>
                </c:pt>
                <c:pt idx="257">
                  <c:v>-0.21229050279329087</c:v>
                </c:pt>
                <c:pt idx="258">
                  <c:v>-0.2402234636871512</c:v>
                </c:pt>
                <c:pt idx="259">
                  <c:v>-0.25884543761638312</c:v>
                </c:pt>
                <c:pt idx="260">
                  <c:v>-0.25884543761638312</c:v>
                </c:pt>
                <c:pt idx="261">
                  <c:v>-0.20297951582868023</c:v>
                </c:pt>
                <c:pt idx="262">
                  <c:v>-0.1843575418994412</c:v>
                </c:pt>
                <c:pt idx="263">
                  <c:v>-0.16573556797019862</c:v>
                </c:pt>
                <c:pt idx="264">
                  <c:v>-0.13780260707634895</c:v>
                </c:pt>
                <c:pt idx="265">
                  <c:v>-0.13780260707634895</c:v>
                </c:pt>
                <c:pt idx="266">
                  <c:v>-0.16573556797019862</c:v>
                </c:pt>
                <c:pt idx="267">
                  <c:v>-0.14711359404097024</c:v>
                </c:pt>
                <c:pt idx="268">
                  <c:v>-0.17504655493481991</c:v>
                </c:pt>
                <c:pt idx="269">
                  <c:v>-0.17504655493481991</c:v>
                </c:pt>
                <c:pt idx="270">
                  <c:v>-0.2309124767225299</c:v>
                </c:pt>
                <c:pt idx="271">
                  <c:v>-0.28677839851024345</c:v>
                </c:pt>
                <c:pt idx="272">
                  <c:v>-0.26815642458100086</c:v>
                </c:pt>
                <c:pt idx="273">
                  <c:v>-0.29608938547486119</c:v>
                </c:pt>
                <c:pt idx="274">
                  <c:v>-0.29608938547486119</c:v>
                </c:pt>
                <c:pt idx="275">
                  <c:v>-0.25884543761638312</c:v>
                </c:pt>
                <c:pt idx="276">
                  <c:v>-0.28677839851024345</c:v>
                </c:pt>
                <c:pt idx="277">
                  <c:v>-0.28677839851024345</c:v>
                </c:pt>
                <c:pt idx="278">
                  <c:v>-0.2309124767225299</c:v>
                </c:pt>
                <c:pt idx="279">
                  <c:v>-0.20297951582868023</c:v>
                </c:pt>
                <c:pt idx="280">
                  <c:v>-0.17504655493481991</c:v>
                </c:pt>
                <c:pt idx="281">
                  <c:v>-0.17504655493481991</c:v>
                </c:pt>
                <c:pt idx="282">
                  <c:v>-0.2309124767225299</c:v>
                </c:pt>
                <c:pt idx="283">
                  <c:v>-0.2309124767225299</c:v>
                </c:pt>
                <c:pt idx="284">
                  <c:v>-0.20297951582868023</c:v>
                </c:pt>
                <c:pt idx="285">
                  <c:v>-0.1843575418994412</c:v>
                </c:pt>
                <c:pt idx="286">
                  <c:v>-0.21229050279329087</c:v>
                </c:pt>
                <c:pt idx="287">
                  <c:v>-0.26815642458100086</c:v>
                </c:pt>
                <c:pt idx="288">
                  <c:v>-0.26815642458100086</c:v>
                </c:pt>
                <c:pt idx="289">
                  <c:v>-0.21229050279329087</c:v>
                </c:pt>
                <c:pt idx="290">
                  <c:v>-0.2402234636871512</c:v>
                </c:pt>
                <c:pt idx="291">
                  <c:v>-0.28677839851024345</c:v>
                </c:pt>
                <c:pt idx="292">
                  <c:v>-0.25884543761638312</c:v>
                </c:pt>
                <c:pt idx="293">
                  <c:v>-0.26815642458100086</c:v>
                </c:pt>
                <c:pt idx="294">
                  <c:v>-0.21229050279329087</c:v>
                </c:pt>
                <c:pt idx="295">
                  <c:v>-0.21229050279329087</c:v>
                </c:pt>
                <c:pt idx="296">
                  <c:v>-0.21229050279329087</c:v>
                </c:pt>
                <c:pt idx="297">
                  <c:v>-0.2309124767225299</c:v>
                </c:pt>
                <c:pt idx="298">
                  <c:v>-0.2309124767225299</c:v>
                </c:pt>
                <c:pt idx="299">
                  <c:v>-0.25884543761638312</c:v>
                </c:pt>
                <c:pt idx="300">
                  <c:v>-0.2309124767225299</c:v>
                </c:pt>
                <c:pt idx="301">
                  <c:v>-0.2402234636871512</c:v>
                </c:pt>
                <c:pt idx="302">
                  <c:v>-0.2309124767225299</c:v>
                </c:pt>
                <c:pt idx="303">
                  <c:v>-0.2402234636871512</c:v>
                </c:pt>
                <c:pt idx="304">
                  <c:v>-0.21229050279329087</c:v>
                </c:pt>
                <c:pt idx="305">
                  <c:v>-0.2309124767225299</c:v>
                </c:pt>
                <c:pt idx="306">
                  <c:v>-0.1843575418994412</c:v>
                </c:pt>
                <c:pt idx="307">
                  <c:v>-0.1843575418994412</c:v>
                </c:pt>
                <c:pt idx="308">
                  <c:v>-0.21229050279329087</c:v>
                </c:pt>
                <c:pt idx="309">
                  <c:v>-0.2402234636871512</c:v>
                </c:pt>
                <c:pt idx="310">
                  <c:v>-0.2309124767225299</c:v>
                </c:pt>
                <c:pt idx="311">
                  <c:v>-0.26815642458100086</c:v>
                </c:pt>
                <c:pt idx="312">
                  <c:v>-0.2402234636871512</c:v>
                </c:pt>
                <c:pt idx="313">
                  <c:v>-0.32402234636871441</c:v>
                </c:pt>
                <c:pt idx="314">
                  <c:v>-0.32402234636871441</c:v>
                </c:pt>
                <c:pt idx="315">
                  <c:v>-0.29608938547486119</c:v>
                </c:pt>
                <c:pt idx="316">
                  <c:v>-0.29608938547486119</c:v>
                </c:pt>
                <c:pt idx="317">
                  <c:v>-0.29608938547486119</c:v>
                </c:pt>
                <c:pt idx="318">
                  <c:v>-0.2402234636871512</c:v>
                </c:pt>
                <c:pt idx="319">
                  <c:v>-0.26815642458100086</c:v>
                </c:pt>
                <c:pt idx="320">
                  <c:v>-0.1843575418994412</c:v>
                </c:pt>
                <c:pt idx="321">
                  <c:v>-0.20297951582868023</c:v>
                </c:pt>
                <c:pt idx="322">
                  <c:v>-0.17504655493481991</c:v>
                </c:pt>
                <c:pt idx="323">
                  <c:v>-0.17504655493481991</c:v>
                </c:pt>
                <c:pt idx="324">
                  <c:v>-0.1843575418994412</c:v>
                </c:pt>
                <c:pt idx="325">
                  <c:v>-0.2309124767225299</c:v>
                </c:pt>
                <c:pt idx="326">
                  <c:v>-0.21229050279329087</c:v>
                </c:pt>
                <c:pt idx="327">
                  <c:v>-0.26815642458100086</c:v>
                </c:pt>
                <c:pt idx="328">
                  <c:v>-0.25884543761638312</c:v>
                </c:pt>
                <c:pt idx="329">
                  <c:v>-0.25884543761638312</c:v>
                </c:pt>
                <c:pt idx="330">
                  <c:v>-0.2309124767225299</c:v>
                </c:pt>
                <c:pt idx="331">
                  <c:v>-0.20297951582868023</c:v>
                </c:pt>
                <c:pt idx="332">
                  <c:v>-0.1843575418994412</c:v>
                </c:pt>
                <c:pt idx="333">
                  <c:v>-0.17504655493481991</c:v>
                </c:pt>
                <c:pt idx="334">
                  <c:v>-0.14711359404097024</c:v>
                </c:pt>
                <c:pt idx="335">
                  <c:v>-0.17504655493481991</c:v>
                </c:pt>
                <c:pt idx="336">
                  <c:v>-0.20297951582868023</c:v>
                </c:pt>
                <c:pt idx="337">
                  <c:v>-0.2309124767225299</c:v>
                </c:pt>
                <c:pt idx="338">
                  <c:v>-0.2402234636871512</c:v>
                </c:pt>
                <c:pt idx="339">
                  <c:v>-0.28677839851024345</c:v>
                </c:pt>
                <c:pt idx="340">
                  <c:v>-0.31471135940409312</c:v>
                </c:pt>
                <c:pt idx="341">
                  <c:v>-0.31471135940409312</c:v>
                </c:pt>
                <c:pt idx="342">
                  <c:v>-0.31471135940409312</c:v>
                </c:pt>
                <c:pt idx="343">
                  <c:v>-0.28677839851024345</c:v>
                </c:pt>
                <c:pt idx="344">
                  <c:v>-0.25884543761638312</c:v>
                </c:pt>
                <c:pt idx="345">
                  <c:v>-0.28677839851024345</c:v>
                </c:pt>
                <c:pt idx="346">
                  <c:v>-0.28677839851024345</c:v>
                </c:pt>
                <c:pt idx="347">
                  <c:v>-0.29608938547486119</c:v>
                </c:pt>
                <c:pt idx="348">
                  <c:v>-0.26815642458100086</c:v>
                </c:pt>
                <c:pt idx="349">
                  <c:v>-0.26815642458100086</c:v>
                </c:pt>
                <c:pt idx="350">
                  <c:v>-0.26815642458100086</c:v>
                </c:pt>
                <c:pt idx="351">
                  <c:v>-0.32402234636871441</c:v>
                </c:pt>
                <c:pt idx="352">
                  <c:v>-0.32402234636871441</c:v>
                </c:pt>
                <c:pt idx="353">
                  <c:v>-0.26815642458100086</c:v>
                </c:pt>
                <c:pt idx="354">
                  <c:v>-0.29608938547486119</c:v>
                </c:pt>
                <c:pt idx="355">
                  <c:v>-0.32402234636871441</c:v>
                </c:pt>
                <c:pt idx="356">
                  <c:v>-0.35195530726256408</c:v>
                </c:pt>
                <c:pt idx="357">
                  <c:v>-0.40782122905027407</c:v>
                </c:pt>
                <c:pt idx="358">
                  <c:v>-0.40782122905027407</c:v>
                </c:pt>
                <c:pt idx="359">
                  <c:v>-0.40782122905027407</c:v>
                </c:pt>
                <c:pt idx="360">
                  <c:v>-0.40782122905027407</c:v>
                </c:pt>
                <c:pt idx="361">
                  <c:v>-0.40782122905027407</c:v>
                </c:pt>
                <c:pt idx="362">
                  <c:v>-0.40782122905027407</c:v>
                </c:pt>
                <c:pt idx="363">
                  <c:v>-0.40782122905027407</c:v>
                </c:pt>
                <c:pt idx="364">
                  <c:v>-0.35195530726256408</c:v>
                </c:pt>
                <c:pt idx="365">
                  <c:v>-0.32402234636871441</c:v>
                </c:pt>
                <c:pt idx="366">
                  <c:v>-0.3798882681564244</c:v>
                </c:pt>
                <c:pt idx="367">
                  <c:v>-0.3798882681564244</c:v>
                </c:pt>
                <c:pt idx="368">
                  <c:v>-0.40782122905027407</c:v>
                </c:pt>
                <c:pt idx="369">
                  <c:v>-0.40782122905027407</c:v>
                </c:pt>
                <c:pt idx="370">
                  <c:v>-0.31471135940409312</c:v>
                </c:pt>
                <c:pt idx="371">
                  <c:v>-0.34264432029795344</c:v>
                </c:pt>
                <c:pt idx="372">
                  <c:v>-0.28677839851024345</c:v>
                </c:pt>
                <c:pt idx="373">
                  <c:v>-0.2309124767225299</c:v>
                </c:pt>
                <c:pt idx="374">
                  <c:v>-0.25884543761638312</c:v>
                </c:pt>
                <c:pt idx="375">
                  <c:v>-0.28677839851024345</c:v>
                </c:pt>
                <c:pt idx="376">
                  <c:v>-0.35195530726256408</c:v>
                </c:pt>
                <c:pt idx="377">
                  <c:v>-0.3798882681564244</c:v>
                </c:pt>
                <c:pt idx="378">
                  <c:v>-0.40782122905027407</c:v>
                </c:pt>
                <c:pt idx="379">
                  <c:v>-0.43575418994413795</c:v>
                </c:pt>
                <c:pt idx="380">
                  <c:v>-0.46368715083798762</c:v>
                </c:pt>
                <c:pt idx="381">
                  <c:v>-0.46368715083798762</c:v>
                </c:pt>
                <c:pt idx="382">
                  <c:v>-0.42644320297951666</c:v>
                </c:pt>
                <c:pt idx="383">
                  <c:v>-0.40782122905027407</c:v>
                </c:pt>
                <c:pt idx="384">
                  <c:v>-0.40782122905027407</c:v>
                </c:pt>
                <c:pt idx="385">
                  <c:v>-0.39851024208565633</c:v>
                </c:pt>
                <c:pt idx="386">
                  <c:v>-0.39851024208565633</c:v>
                </c:pt>
                <c:pt idx="387">
                  <c:v>-0.37057728119180311</c:v>
                </c:pt>
                <c:pt idx="388">
                  <c:v>-0.35195530726256408</c:v>
                </c:pt>
                <c:pt idx="389">
                  <c:v>-0.40782122905027407</c:v>
                </c:pt>
                <c:pt idx="390">
                  <c:v>-0.42644320297951666</c:v>
                </c:pt>
                <c:pt idx="391">
                  <c:v>-0.40782122905027407</c:v>
                </c:pt>
                <c:pt idx="392">
                  <c:v>-0.45437616387336632</c:v>
                </c:pt>
                <c:pt idx="393">
                  <c:v>-0.42644320297951666</c:v>
                </c:pt>
                <c:pt idx="394">
                  <c:v>-0.39851024208565633</c:v>
                </c:pt>
                <c:pt idx="395">
                  <c:v>-0.40782122905027407</c:v>
                </c:pt>
                <c:pt idx="396">
                  <c:v>-0.35195530726256408</c:v>
                </c:pt>
                <c:pt idx="397">
                  <c:v>-0.29608938547486119</c:v>
                </c:pt>
                <c:pt idx="398">
                  <c:v>-0.26815642458100086</c:v>
                </c:pt>
                <c:pt idx="399">
                  <c:v>-0.25884543761638312</c:v>
                </c:pt>
                <c:pt idx="400">
                  <c:v>-0.25884543761638312</c:v>
                </c:pt>
                <c:pt idx="401">
                  <c:v>-0.25884543761638312</c:v>
                </c:pt>
                <c:pt idx="402">
                  <c:v>-0.28677839851024345</c:v>
                </c:pt>
                <c:pt idx="403">
                  <c:v>-0.25884543761638312</c:v>
                </c:pt>
                <c:pt idx="404">
                  <c:v>-0.25884543761638312</c:v>
                </c:pt>
                <c:pt idx="405">
                  <c:v>-0.28677839851024345</c:v>
                </c:pt>
                <c:pt idx="406">
                  <c:v>-0.25884543761638312</c:v>
                </c:pt>
                <c:pt idx="407">
                  <c:v>-0.2402234636871512</c:v>
                </c:pt>
                <c:pt idx="408">
                  <c:v>-0.29608938547486119</c:v>
                </c:pt>
                <c:pt idx="409">
                  <c:v>-0.32402234636871441</c:v>
                </c:pt>
                <c:pt idx="410">
                  <c:v>-0.34264432029795344</c:v>
                </c:pt>
                <c:pt idx="411">
                  <c:v>-0.37057728119180311</c:v>
                </c:pt>
                <c:pt idx="412">
                  <c:v>-0.34264432029795344</c:v>
                </c:pt>
                <c:pt idx="413">
                  <c:v>-0.35195530726256408</c:v>
                </c:pt>
                <c:pt idx="414">
                  <c:v>-0.3798882681564244</c:v>
                </c:pt>
                <c:pt idx="415">
                  <c:v>-0.32402234636871441</c:v>
                </c:pt>
                <c:pt idx="416">
                  <c:v>-0.32402234636871441</c:v>
                </c:pt>
                <c:pt idx="417">
                  <c:v>-0.32402234636871441</c:v>
                </c:pt>
                <c:pt idx="418">
                  <c:v>-0.35195530726256408</c:v>
                </c:pt>
                <c:pt idx="419">
                  <c:v>-0.40782122905027407</c:v>
                </c:pt>
                <c:pt idx="420">
                  <c:v>-0.46368715083798762</c:v>
                </c:pt>
                <c:pt idx="421">
                  <c:v>-0.46368715083798762</c:v>
                </c:pt>
                <c:pt idx="422">
                  <c:v>-0.46368715083798762</c:v>
                </c:pt>
                <c:pt idx="423">
                  <c:v>-0.43575418994413795</c:v>
                </c:pt>
                <c:pt idx="424">
                  <c:v>-0.45437616387336632</c:v>
                </c:pt>
                <c:pt idx="425">
                  <c:v>-0.42644320297951666</c:v>
                </c:pt>
                <c:pt idx="426">
                  <c:v>-0.45437616387336632</c:v>
                </c:pt>
                <c:pt idx="427">
                  <c:v>-0.42644320297951666</c:v>
                </c:pt>
                <c:pt idx="428">
                  <c:v>-0.37057728119180311</c:v>
                </c:pt>
                <c:pt idx="429">
                  <c:v>-0.37057728119180311</c:v>
                </c:pt>
                <c:pt idx="430">
                  <c:v>-0.39851024208565633</c:v>
                </c:pt>
                <c:pt idx="431">
                  <c:v>-0.39851024208565633</c:v>
                </c:pt>
                <c:pt idx="432">
                  <c:v>-0.37057728119180311</c:v>
                </c:pt>
                <c:pt idx="433">
                  <c:v>-0.31471135940409312</c:v>
                </c:pt>
                <c:pt idx="434">
                  <c:v>-0.31471135940409312</c:v>
                </c:pt>
                <c:pt idx="435">
                  <c:v>-0.34264432029795344</c:v>
                </c:pt>
                <c:pt idx="436">
                  <c:v>-0.35195530726256408</c:v>
                </c:pt>
                <c:pt idx="437">
                  <c:v>-0.29608938547486119</c:v>
                </c:pt>
                <c:pt idx="438">
                  <c:v>-0.29608938547486119</c:v>
                </c:pt>
                <c:pt idx="439">
                  <c:v>-0.29608938547486119</c:v>
                </c:pt>
                <c:pt idx="440">
                  <c:v>-0.35195530726256408</c:v>
                </c:pt>
                <c:pt idx="441">
                  <c:v>-0.3798882681564244</c:v>
                </c:pt>
                <c:pt idx="442">
                  <c:v>-0.3798882681564244</c:v>
                </c:pt>
                <c:pt idx="443">
                  <c:v>-0.39851024208565633</c:v>
                </c:pt>
                <c:pt idx="444">
                  <c:v>-0.42644320297951666</c:v>
                </c:pt>
                <c:pt idx="445">
                  <c:v>-0.42644320297951666</c:v>
                </c:pt>
                <c:pt idx="446">
                  <c:v>-0.42644320297951666</c:v>
                </c:pt>
                <c:pt idx="447">
                  <c:v>-0.37057728119180311</c:v>
                </c:pt>
                <c:pt idx="448">
                  <c:v>-0.35195530726256408</c:v>
                </c:pt>
                <c:pt idx="449">
                  <c:v>-0.34264432029795344</c:v>
                </c:pt>
                <c:pt idx="450">
                  <c:v>-0.3798882681564244</c:v>
                </c:pt>
                <c:pt idx="451">
                  <c:v>-0.35195530726256408</c:v>
                </c:pt>
                <c:pt idx="452">
                  <c:v>-0.3798882681564244</c:v>
                </c:pt>
                <c:pt idx="453">
                  <c:v>-0.43575418994413795</c:v>
                </c:pt>
                <c:pt idx="454">
                  <c:v>-0.40782122905027407</c:v>
                </c:pt>
                <c:pt idx="455">
                  <c:v>-0.39851024208565633</c:v>
                </c:pt>
                <c:pt idx="456">
                  <c:v>-0.37057728119180311</c:v>
                </c:pt>
                <c:pt idx="457">
                  <c:v>-0.32402234636871441</c:v>
                </c:pt>
                <c:pt idx="458">
                  <c:v>-0.31471135940409312</c:v>
                </c:pt>
                <c:pt idx="459">
                  <c:v>-0.28677839851024345</c:v>
                </c:pt>
                <c:pt idx="460">
                  <c:v>-0.2309124767225299</c:v>
                </c:pt>
                <c:pt idx="461">
                  <c:v>-0.2309124767225299</c:v>
                </c:pt>
                <c:pt idx="462">
                  <c:v>-0.20297951582868023</c:v>
                </c:pt>
                <c:pt idx="463">
                  <c:v>-0.1843575418994412</c:v>
                </c:pt>
                <c:pt idx="464">
                  <c:v>-0.1843575418994412</c:v>
                </c:pt>
                <c:pt idx="465">
                  <c:v>-0.17504655493481991</c:v>
                </c:pt>
                <c:pt idx="466">
                  <c:v>-0.17504655493481991</c:v>
                </c:pt>
                <c:pt idx="467">
                  <c:v>-0.14711359404097024</c:v>
                </c:pt>
                <c:pt idx="468">
                  <c:v>-0.17504655493481991</c:v>
                </c:pt>
                <c:pt idx="469">
                  <c:v>-0.2402234636871512</c:v>
                </c:pt>
                <c:pt idx="470">
                  <c:v>-0.28677839851024345</c:v>
                </c:pt>
                <c:pt idx="471">
                  <c:v>-0.34264432029795344</c:v>
                </c:pt>
                <c:pt idx="472">
                  <c:v>-0.37057728119180311</c:v>
                </c:pt>
                <c:pt idx="473">
                  <c:v>-0.39851024208565633</c:v>
                </c:pt>
                <c:pt idx="474">
                  <c:v>-0.42644320297951666</c:v>
                </c:pt>
                <c:pt idx="475">
                  <c:v>-0.39851024208565633</c:v>
                </c:pt>
                <c:pt idx="476">
                  <c:v>-0.37057728119180311</c:v>
                </c:pt>
                <c:pt idx="477">
                  <c:v>-0.34264432029795344</c:v>
                </c:pt>
                <c:pt idx="478">
                  <c:v>-0.31471135940409312</c:v>
                </c:pt>
                <c:pt idx="479">
                  <c:v>-0.32402234636871441</c:v>
                </c:pt>
                <c:pt idx="480">
                  <c:v>-0.32402234636871441</c:v>
                </c:pt>
                <c:pt idx="481">
                  <c:v>-0.35195530726256408</c:v>
                </c:pt>
                <c:pt idx="482">
                  <c:v>-0.32402234636871441</c:v>
                </c:pt>
                <c:pt idx="483">
                  <c:v>-0.29608938547486119</c:v>
                </c:pt>
                <c:pt idx="484">
                  <c:v>-0.32402234636871441</c:v>
                </c:pt>
                <c:pt idx="485">
                  <c:v>-0.35195530726256408</c:v>
                </c:pt>
                <c:pt idx="486">
                  <c:v>-0.29608938547486119</c:v>
                </c:pt>
                <c:pt idx="487">
                  <c:v>-0.26815642458100086</c:v>
                </c:pt>
                <c:pt idx="488">
                  <c:v>-0.26815642458100086</c:v>
                </c:pt>
                <c:pt idx="489">
                  <c:v>-0.26815642458100086</c:v>
                </c:pt>
                <c:pt idx="490">
                  <c:v>-0.32402234636871441</c:v>
                </c:pt>
                <c:pt idx="491">
                  <c:v>-0.32402234636871441</c:v>
                </c:pt>
                <c:pt idx="492">
                  <c:v>-0.29608938547486119</c:v>
                </c:pt>
                <c:pt idx="493">
                  <c:v>-0.37057728119180311</c:v>
                </c:pt>
                <c:pt idx="494">
                  <c:v>-0.42644320297951666</c:v>
                </c:pt>
                <c:pt idx="495">
                  <c:v>-0.49162011173183728</c:v>
                </c:pt>
                <c:pt idx="496">
                  <c:v>-0.49162011173183728</c:v>
                </c:pt>
                <c:pt idx="497">
                  <c:v>-0.43575418994413795</c:v>
                </c:pt>
                <c:pt idx="498">
                  <c:v>-0.40782122905027407</c:v>
                </c:pt>
                <c:pt idx="499">
                  <c:v>-0.42644320297951666</c:v>
                </c:pt>
                <c:pt idx="500">
                  <c:v>-0.34264432029795344</c:v>
                </c:pt>
                <c:pt idx="501">
                  <c:v>-0.31471135940409312</c:v>
                </c:pt>
                <c:pt idx="502">
                  <c:v>-0.21229050279329087</c:v>
                </c:pt>
                <c:pt idx="503">
                  <c:v>-0.1843575418994412</c:v>
                </c:pt>
                <c:pt idx="504">
                  <c:v>-0.16573556797019862</c:v>
                </c:pt>
                <c:pt idx="505">
                  <c:v>-0.21229050279329087</c:v>
                </c:pt>
                <c:pt idx="506">
                  <c:v>-0.21229050279329087</c:v>
                </c:pt>
                <c:pt idx="507">
                  <c:v>-0.2402234636871512</c:v>
                </c:pt>
                <c:pt idx="508">
                  <c:v>-0.2402234636871512</c:v>
                </c:pt>
                <c:pt idx="509">
                  <c:v>-0.25884543761638312</c:v>
                </c:pt>
                <c:pt idx="510">
                  <c:v>-0.28677839851024345</c:v>
                </c:pt>
                <c:pt idx="511">
                  <c:v>-0.28677839851024345</c:v>
                </c:pt>
                <c:pt idx="512">
                  <c:v>-0.25884543761638312</c:v>
                </c:pt>
                <c:pt idx="513">
                  <c:v>-0.26815642458100086</c:v>
                </c:pt>
                <c:pt idx="514">
                  <c:v>-0.31471135940409312</c:v>
                </c:pt>
                <c:pt idx="515">
                  <c:v>-0.32402234636871441</c:v>
                </c:pt>
                <c:pt idx="516">
                  <c:v>-0.32402234636871441</c:v>
                </c:pt>
                <c:pt idx="517">
                  <c:v>-0.28677839851024345</c:v>
                </c:pt>
                <c:pt idx="518">
                  <c:v>-0.28677839851024345</c:v>
                </c:pt>
                <c:pt idx="519">
                  <c:v>-0.34264432029795344</c:v>
                </c:pt>
                <c:pt idx="520">
                  <c:v>-0.34264432029795344</c:v>
                </c:pt>
                <c:pt idx="521">
                  <c:v>-0.28677839851024345</c:v>
                </c:pt>
                <c:pt idx="522">
                  <c:v>-0.25884543761638312</c:v>
                </c:pt>
                <c:pt idx="523">
                  <c:v>-0.25884543761638312</c:v>
                </c:pt>
                <c:pt idx="524">
                  <c:v>-0.28677839851024345</c:v>
                </c:pt>
                <c:pt idx="525">
                  <c:v>-0.31471135940409312</c:v>
                </c:pt>
                <c:pt idx="526">
                  <c:v>-0.2402234636871512</c:v>
                </c:pt>
                <c:pt idx="527">
                  <c:v>-0.26815642458100086</c:v>
                </c:pt>
                <c:pt idx="528">
                  <c:v>-0.31471135940409312</c:v>
                </c:pt>
                <c:pt idx="529">
                  <c:v>-0.34264432029795344</c:v>
                </c:pt>
                <c:pt idx="530">
                  <c:v>-0.31471135940409312</c:v>
                </c:pt>
                <c:pt idx="531">
                  <c:v>-0.28677839851024345</c:v>
                </c:pt>
                <c:pt idx="532">
                  <c:v>-0.25884543761638312</c:v>
                </c:pt>
                <c:pt idx="533">
                  <c:v>-0.31471135940409312</c:v>
                </c:pt>
                <c:pt idx="534">
                  <c:v>-0.31471135940409312</c:v>
                </c:pt>
                <c:pt idx="535">
                  <c:v>-0.2309124767225299</c:v>
                </c:pt>
                <c:pt idx="536">
                  <c:v>-0.2309124767225299</c:v>
                </c:pt>
                <c:pt idx="537">
                  <c:v>-0.25884543761638312</c:v>
                </c:pt>
                <c:pt idx="538">
                  <c:v>-0.32402234636871441</c:v>
                </c:pt>
                <c:pt idx="539">
                  <c:v>-0.37057728119180311</c:v>
                </c:pt>
                <c:pt idx="540">
                  <c:v>-0.3798882681564244</c:v>
                </c:pt>
                <c:pt idx="541">
                  <c:v>-0.3798882681564244</c:v>
                </c:pt>
                <c:pt idx="542">
                  <c:v>-0.3798882681564244</c:v>
                </c:pt>
                <c:pt idx="543">
                  <c:v>-0.32402234636871441</c:v>
                </c:pt>
                <c:pt idx="544">
                  <c:v>-0.21229050279329087</c:v>
                </c:pt>
                <c:pt idx="545">
                  <c:v>-6.3314711359407028E-2</c:v>
                </c:pt>
                <c:pt idx="546">
                  <c:v>0.27188081936685293</c:v>
                </c:pt>
                <c:pt idx="547">
                  <c:v>0.49534450651768935</c:v>
                </c:pt>
                <c:pt idx="548">
                  <c:v>0.70018621973929385</c:v>
                </c:pt>
                <c:pt idx="549">
                  <c:v>0.86778398510241672</c:v>
                </c:pt>
                <c:pt idx="550">
                  <c:v>1.0446927374301751</c:v>
                </c:pt>
                <c:pt idx="551">
                  <c:v>1.0726256983240248</c:v>
                </c:pt>
                <c:pt idx="552">
                  <c:v>1.0446927374301751</c:v>
                </c:pt>
                <c:pt idx="553">
                  <c:v>1.0446927374301751</c:v>
                </c:pt>
                <c:pt idx="554">
                  <c:v>1.0446927374301751</c:v>
                </c:pt>
                <c:pt idx="555">
                  <c:v>0.98882681564246155</c:v>
                </c:pt>
                <c:pt idx="556">
                  <c:v>0.98882681564246155</c:v>
                </c:pt>
                <c:pt idx="557">
                  <c:v>0.98882681564246155</c:v>
                </c:pt>
                <c:pt idx="558">
                  <c:v>0.98882681564246155</c:v>
                </c:pt>
                <c:pt idx="559">
                  <c:v>0.96089385474860123</c:v>
                </c:pt>
                <c:pt idx="560">
                  <c:v>0.93296089385475156</c:v>
                </c:pt>
                <c:pt idx="561">
                  <c:v>0.73743016759776481</c:v>
                </c:pt>
                <c:pt idx="562">
                  <c:v>0.56052141527002064</c:v>
                </c:pt>
                <c:pt idx="563">
                  <c:v>0.36499068901303389</c:v>
                </c:pt>
                <c:pt idx="564">
                  <c:v>0.21601489757913939</c:v>
                </c:pt>
                <c:pt idx="565">
                  <c:v>0.16014897579144005</c:v>
                </c:pt>
                <c:pt idx="566">
                  <c:v>-6.3314711359407028E-2</c:v>
                </c:pt>
                <c:pt idx="567">
                  <c:v>-0.20297951582868023</c:v>
                </c:pt>
                <c:pt idx="568">
                  <c:v>-0.2402234636871512</c:v>
                </c:pt>
                <c:pt idx="569">
                  <c:v>-0.26815642458100086</c:v>
                </c:pt>
                <c:pt idx="570">
                  <c:v>-0.29608938547486119</c:v>
                </c:pt>
                <c:pt idx="571">
                  <c:v>-0.35195530726256408</c:v>
                </c:pt>
                <c:pt idx="572">
                  <c:v>-0.35195530726256408</c:v>
                </c:pt>
                <c:pt idx="573">
                  <c:v>-0.3798882681564244</c:v>
                </c:pt>
                <c:pt idx="574">
                  <c:v>-0.3798882681564244</c:v>
                </c:pt>
                <c:pt idx="575">
                  <c:v>-0.43575418994413795</c:v>
                </c:pt>
                <c:pt idx="576">
                  <c:v>-0.3798882681564244</c:v>
                </c:pt>
                <c:pt idx="577">
                  <c:v>-0.3798882681564244</c:v>
                </c:pt>
                <c:pt idx="578">
                  <c:v>-0.35195530726256408</c:v>
                </c:pt>
                <c:pt idx="579">
                  <c:v>-0.35195530726256408</c:v>
                </c:pt>
                <c:pt idx="580">
                  <c:v>-0.35195530726256408</c:v>
                </c:pt>
                <c:pt idx="581">
                  <c:v>-0.32402234636871441</c:v>
                </c:pt>
                <c:pt idx="582">
                  <c:v>-0.29608938547486119</c:v>
                </c:pt>
                <c:pt idx="583">
                  <c:v>-0.29608938547486119</c:v>
                </c:pt>
                <c:pt idx="584">
                  <c:v>-0.29608938547486119</c:v>
                </c:pt>
                <c:pt idx="585">
                  <c:v>-0.26815642458100086</c:v>
                </c:pt>
                <c:pt idx="586">
                  <c:v>-0.26815642458100086</c:v>
                </c:pt>
                <c:pt idx="587">
                  <c:v>-0.28677839851024345</c:v>
                </c:pt>
                <c:pt idx="588">
                  <c:v>-0.31471135940409312</c:v>
                </c:pt>
                <c:pt idx="589">
                  <c:v>-0.31471135940409312</c:v>
                </c:pt>
                <c:pt idx="590">
                  <c:v>-0.34264432029795344</c:v>
                </c:pt>
                <c:pt idx="591">
                  <c:v>-0.34264432029795344</c:v>
                </c:pt>
                <c:pt idx="592">
                  <c:v>-0.35195530726256408</c:v>
                </c:pt>
                <c:pt idx="593">
                  <c:v>-0.35195530726256408</c:v>
                </c:pt>
                <c:pt idx="594">
                  <c:v>-0.29608938547486119</c:v>
                </c:pt>
                <c:pt idx="595">
                  <c:v>-0.29608938547486119</c:v>
                </c:pt>
                <c:pt idx="596">
                  <c:v>-0.29608938547486119</c:v>
                </c:pt>
                <c:pt idx="597">
                  <c:v>-0.25884543761638312</c:v>
                </c:pt>
                <c:pt idx="598">
                  <c:v>-0.35195530726256408</c:v>
                </c:pt>
                <c:pt idx="599">
                  <c:v>-0.67783985102420274</c:v>
                </c:pt>
                <c:pt idx="600">
                  <c:v>-0.82681564245809724</c:v>
                </c:pt>
                <c:pt idx="601">
                  <c:v>-1.0595903165735514</c:v>
                </c:pt>
                <c:pt idx="602">
                  <c:v>-1.2458100558659169</c:v>
                </c:pt>
                <c:pt idx="603">
                  <c:v>-1.4692737430167533</c:v>
                </c:pt>
                <c:pt idx="604">
                  <c:v>-1.6834264432029791</c:v>
                </c:pt>
                <c:pt idx="605">
                  <c:v>-1.702048417132211</c:v>
                </c:pt>
                <c:pt idx="606">
                  <c:v>-1.6275605214152691</c:v>
                </c:pt>
                <c:pt idx="607">
                  <c:v>-1.5996275605214194</c:v>
                </c:pt>
                <c:pt idx="608">
                  <c:v>-1.6554934823091187</c:v>
                </c:pt>
                <c:pt idx="609">
                  <c:v>-1.6741154562383613</c:v>
                </c:pt>
                <c:pt idx="610">
                  <c:v>-1.702048417132211</c:v>
                </c:pt>
                <c:pt idx="611">
                  <c:v>-1.702048417132211</c:v>
                </c:pt>
                <c:pt idx="612">
                  <c:v>-1.7299813780260713</c:v>
                </c:pt>
                <c:pt idx="613">
                  <c:v>-1.7299813780260713</c:v>
                </c:pt>
                <c:pt idx="614">
                  <c:v>-1.757914338919921</c:v>
                </c:pt>
                <c:pt idx="615">
                  <c:v>-1.702048417132211</c:v>
                </c:pt>
                <c:pt idx="616">
                  <c:v>-1.6554934823091187</c:v>
                </c:pt>
                <c:pt idx="617">
                  <c:v>-1.6275605214152691</c:v>
                </c:pt>
                <c:pt idx="618">
                  <c:v>-1.5623836126629378</c:v>
                </c:pt>
                <c:pt idx="619">
                  <c:v>-1.3016759776536304</c:v>
                </c:pt>
                <c:pt idx="620">
                  <c:v>-1.1713221601489749</c:v>
                </c:pt>
                <c:pt idx="621">
                  <c:v>-0.9199255121042782</c:v>
                </c:pt>
                <c:pt idx="622">
                  <c:v>-0.8733705772811895</c:v>
                </c:pt>
                <c:pt idx="623">
                  <c:v>-0.60335195530726082</c:v>
                </c:pt>
                <c:pt idx="624">
                  <c:v>-0.40782122905027407</c:v>
                </c:pt>
                <c:pt idx="625">
                  <c:v>-0.28677839851024345</c:v>
                </c:pt>
                <c:pt idx="626">
                  <c:v>-0.28677839851024345</c:v>
                </c:pt>
                <c:pt idx="627">
                  <c:v>-0.28677839851024345</c:v>
                </c:pt>
                <c:pt idx="628">
                  <c:v>-0.25884543761638312</c:v>
                </c:pt>
                <c:pt idx="629">
                  <c:v>-0.28677839851024345</c:v>
                </c:pt>
                <c:pt idx="630">
                  <c:v>-0.32402234636871441</c:v>
                </c:pt>
                <c:pt idx="631">
                  <c:v>-0.35195530726256408</c:v>
                </c:pt>
                <c:pt idx="632">
                  <c:v>-0.32402234636871441</c:v>
                </c:pt>
                <c:pt idx="633">
                  <c:v>-0.32402234636871441</c:v>
                </c:pt>
                <c:pt idx="634">
                  <c:v>-0.32402234636871441</c:v>
                </c:pt>
                <c:pt idx="635">
                  <c:v>-0.37057728119180311</c:v>
                </c:pt>
                <c:pt idx="636">
                  <c:v>-0.31471135940409312</c:v>
                </c:pt>
                <c:pt idx="637">
                  <c:v>-0.28677839851024345</c:v>
                </c:pt>
                <c:pt idx="638">
                  <c:v>-0.26815642458100086</c:v>
                </c:pt>
                <c:pt idx="639">
                  <c:v>-0.29608938547486119</c:v>
                </c:pt>
                <c:pt idx="640">
                  <c:v>-0.35195530726256408</c:v>
                </c:pt>
                <c:pt idx="641">
                  <c:v>-0.37057728119180311</c:v>
                </c:pt>
                <c:pt idx="642">
                  <c:v>-0.39851024208565633</c:v>
                </c:pt>
                <c:pt idx="643">
                  <c:v>-0.43575418994413795</c:v>
                </c:pt>
                <c:pt idx="644">
                  <c:v>-0.40782122905027407</c:v>
                </c:pt>
                <c:pt idx="645">
                  <c:v>-0.42644320297951666</c:v>
                </c:pt>
                <c:pt idx="646">
                  <c:v>-0.42644320297951666</c:v>
                </c:pt>
                <c:pt idx="647">
                  <c:v>-0.42644320297951666</c:v>
                </c:pt>
                <c:pt idx="648">
                  <c:v>-0.37057728119180311</c:v>
                </c:pt>
                <c:pt idx="649">
                  <c:v>-0.31471135940409312</c:v>
                </c:pt>
                <c:pt idx="650">
                  <c:v>-0.31471135940409312</c:v>
                </c:pt>
                <c:pt idx="651">
                  <c:v>-0.32402234636871441</c:v>
                </c:pt>
                <c:pt idx="652">
                  <c:v>-0.34264432029795344</c:v>
                </c:pt>
                <c:pt idx="653">
                  <c:v>-0.3798882681564244</c:v>
                </c:pt>
                <c:pt idx="654">
                  <c:v>-0.3798882681564244</c:v>
                </c:pt>
                <c:pt idx="655">
                  <c:v>-0.43575418994413795</c:v>
                </c:pt>
                <c:pt idx="656">
                  <c:v>-0.49162011173183728</c:v>
                </c:pt>
                <c:pt idx="657">
                  <c:v>-0.39851024208565633</c:v>
                </c:pt>
                <c:pt idx="658">
                  <c:v>-0.17504655493481991</c:v>
                </c:pt>
                <c:pt idx="659">
                  <c:v>0.25325884543762101</c:v>
                </c:pt>
                <c:pt idx="660">
                  <c:v>0.75605214152700384</c:v>
                </c:pt>
                <c:pt idx="661">
                  <c:v>1.2029795158286767</c:v>
                </c:pt>
                <c:pt idx="662">
                  <c:v>1.4916201117318444</c:v>
                </c:pt>
                <c:pt idx="663">
                  <c:v>1.8826815642458143</c:v>
                </c:pt>
                <c:pt idx="664">
                  <c:v>2.2364990689013062</c:v>
                </c:pt>
                <c:pt idx="665">
                  <c:v>2.3482309124767298</c:v>
                </c:pt>
                <c:pt idx="666">
                  <c:v>2.3668528864059581</c:v>
                </c:pt>
                <c:pt idx="667">
                  <c:v>2.3202979515828659</c:v>
                </c:pt>
                <c:pt idx="668">
                  <c:v>2.2923649906890162</c:v>
                </c:pt>
                <c:pt idx="669">
                  <c:v>2.2923649906890162</c:v>
                </c:pt>
                <c:pt idx="670">
                  <c:v>2.3109869646182482</c:v>
                </c:pt>
                <c:pt idx="671">
                  <c:v>2.3389199255121085</c:v>
                </c:pt>
                <c:pt idx="672">
                  <c:v>2.3668528864059581</c:v>
                </c:pt>
                <c:pt idx="673">
                  <c:v>2.4227188081936717</c:v>
                </c:pt>
                <c:pt idx="674">
                  <c:v>2.4227188081936717</c:v>
                </c:pt>
                <c:pt idx="675">
                  <c:v>2.3947858472998185</c:v>
                </c:pt>
                <c:pt idx="676">
                  <c:v>2.4227188081936717</c:v>
                </c:pt>
                <c:pt idx="677">
                  <c:v>2.4227188081936717</c:v>
                </c:pt>
                <c:pt idx="678">
                  <c:v>2.4040968342644291</c:v>
                </c:pt>
                <c:pt idx="679">
                  <c:v>2.2923649906890162</c:v>
                </c:pt>
                <c:pt idx="680">
                  <c:v>1.9199255121042853</c:v>
                </c:pt>
                <c:pt idx="681">
                  <c:v>1.6592178770949708</c:v>
                </c:pt>
                <c:pt idx="682">
                  <c:v>1.2402234636871476</c:v>
                </c:pt>
                <c:pt idx="683">
                  <c:v>0.83985102420856705</c:v>
                </c:pt>
                <c:pt idx="684">
                  <c:v>0.46741154562383613</c:v>
                </c:pt>
                <c:pt idx="685">
                  <c:v>0.10428305400372651</c:v>
                </c:pt>
                <c:pt idx="686">
                  <c:v>-0.14711359404097024</c:v>
                </c:pt>
                <c:pt idx="687">
                  <c:v>-0.26815642458100086</c:v>
                </c:pt>
                <c:pt idx="688">
                  <c:v>-0.28677839851024345</c:v>
                </c:pt>
                <c:pt idx="689">
                  <c:v>-0.2402234636871512</c:v>
                </c:pt>
                <c:pt idx="690">
                  <c:v>-0.21229050279329087</c:v>
                </c:pt>
                <c:pt idx="691">
                  <c:v>-0.29608938547486119</c:v>
                </c:pt>
                <c:pt idx="692">
                  <c:v>-0.28677839851024345</c:v>
                </c:pt>
                <c:pt idx="693">
                  <c:v>-0.28677839851024345</c:v>
                </c:pt>
                <c:pt idx="694">
                  <c:v>-0.26815642458100086</c:v>
                </c:pt>
                <c:pt idx="695">
                  <c:v>-0.26815642458100086</c:v>
                </c:pt>
                <c:pt idx="696">
                  <c:v>-0.26815642458100086</c:v>
                </c:pt>
                <c:pt idx="697">
                  <c:v>-0.28677839851024345</c:v>
                </c:pt>
                <c:pt idx="698">
                  <c:v>-0.2309124767225299</c:v>
                </c:pt>
                <c:pt idx="699">
                  <c:v>-0.20297951582868023</c:v>
                </c:pt>
                <c:pt idx="700">
                  <c:v>-0.2402234636871512</c:v>
                </c:pt>
                <c:pt idx="701">
                  <c:v>-0.25884543761638312</c:v>
                </c:pt>
                <c:pt idx="702">
                  <c:v>-0.2402234636871512</c:v>
                </c:pt>
                <c:pt idx="703">
                  <c:v>-0.2402234636871512</c:v>
                </c:pt>
                <c:pt idx="704">
                  <c:v>-0.25884543761638312</c:v>
                </c:pt>
                <c:pt idx="705">
                  <c:v>-0.2309124767225299</c:v>
                </c:pt>
                <c:pt idx="706">
                  <c:v>-0.2309124767225299</c:v>
                </c:pt>
                <c:pt idx="707">
                  <c:v>-0.2309124767225299</c:v>
                </c:pt>
                <c:pt idx="708">
                  <c:v>-0.2309124767225299</c:v>
                </c:pt>
                <c:pt idx="709">
                  <c:v>-0.2402234636871512</c:v>
                </c:pt>
                <c:pt idx="710">
                  <c:v>-0.29608938547486119</c:v>
                </c:pt>
                <c:pt idx="711">
                  <c:v>-0.34264432029795344</c:v>
                </c:pt>
                <c:pt idx="712">
                  <c:v>-0.64990689013035308</c:v>
                </c:pt>
                <c:pt idx="713">
                  <c:v>-1.0875232774674153</c:v>
                </c:pt>
                <c:pt idx="714">
                  <c:v>-1.5065176908752349</c:v>
                </c:pt>
                <c:pt idx="715">
                  <c:v>-1.7672253258845423</c:v>
                </c:pt>
                <c:pt idx="716">
                  <c:v>-2.1769087523277442</c:v>
                </c:pt>
                <c:pt idx="717">
                  <c:v>-2.39106145251397</c:v>
                </c:pt>
                <c:pt idx="718">
                  <c:v>-2.8286778398510215</c:v>
                </c:pt>
                <c:pt idx="719">
                  <c:v>-3.0428305400372473</c:v>
                </c:pt>
                <c:pt idx="720">
                  <c:v>-3.014897579143387</c:v>
                </c:pt>
                <c:pt idx="721">
                  <c:v>-3.014897579143387</c:v>
                </c:pt>
                <c:pt idx="722">
                  <c:v>-2.9869646182495337</c:v>
                </c:pt>
                <c:pt idx="723">
                  <c:v>-2.9869646182495337</c:v>
                </c:pt>
                <c:pt idx="724">
                  <c:v>-2.9869646182495337</c:v>
                </c:pt>
                <c:pt idx="725">
                  <c:v>-2.9683426443202947</c:v>
                </c:pt>
                <c:pt idx="726">
                  <c:v>-2.9869646182495337</c:v>
                </c:pt>
                <c:pt idx="727">
                  <c:v>-3.0055865921787657</c:v>
                </c:pt>
                <c:pt idx="728">
                  <c:v>-3.0055865921787657</c:v>
                </c:pt>
                <c:pt idx="729">
                  <c:v>-3.0055865921787657</c:v>
                </c:pt>
                <c:pt idx="730">
                  <c:v>-3.014897579143387</c:v>
                </c:pt>
                <c:pt idx="731">
                  <c:v>-2.8007448789571683</c:v>
                </c:pt>
                <c:pt idx="732">
                  <c:v>-2.5307262569832432</c:v>
                </c:pt>
                <c:pt idx="733">
                  <c:v>-1.9813780260707574</c:v>
                </c:pt>
                <c:pt idx="734">
                  <c:v>-1.5996275605214194</c:v>
                </c:pt>
                <c:pt idx="735">
                  <c:v>-1.2271880819366885</c:v>
                </c:pt>
                <c:pt idx="736">
                  <c:v>-1.0875232774674153</c:v>
                </c:pt>
                <c:pt idx="737">
                  <c:v>-0.68715083798882404</c:v>
                </c:pt>
                <c:pt idx="738">
                  <c:v>-0.48230912476722665</c:v>
                </c:pt>
                <c:pt idx="739">
                  <c:v>-0.45437616387336632</c:v>
                </c:pt>
                <c:pt idx="740">
                  <c:v>-0.45437616387336632</c:v>
                </c:pt>
                <c:pt idx="741">
                  <c:v>-0.3798882681564244</c:v>
                </c:pt>
                <c:pt idx="742">
                  <c:v>-0.39851024208565633</c:v>
                </c:pt>
                <c:pt idx="743">
                  <c:v>-0.3798882681564244</c:v>
                </c:pt>
                <c:pt idx="744">
                  <c:v>-0.35195530726256408</c:v>
                </c:pt>
                <c:pt idx="745">
                  <c:v>-0.29608938547486119</c:v>
                </c:pt>
                <c:pt idx="746">
                  <c:v>-0.34264432029795344</c:v>
                </c:pt>
                <c:pt idx="747">
                  <c:v>-0.35195530726256408</c:v>
                </c:pt>
                <c:pt idx="748">
                  <c:v>-0.3798882681564244</c:v>
                </c:pt>
                <c:pt idx="749">
                  <c:v>-0.3798882681564244</c:v>
                </c:pt>
                <c:pt idx="750">
                  <c:v>-0.40782122905027407</c:v>
                </c:pt>
                <c:pt idx="751">
                  <c:v>-0.42644320297951666</c:v>
                </c:pt>
                <c:pt idx="752">
                  <c:v>-0.40782122905027407</c:v>
                </c:pt>
                <c:pt idx="753">
                  <c:v>-0.34264432029795344</c:v>
                </c:pt>
                <c:pt idx="754">
                  <c:v>-0.31471135940409312</c:v>
                </c:pt>
                <c:pt idx="755">
                  <c:v>-0.34264432029795344</c:v>
                </c:pt>
                <c:pt idx="756">
                  <c:v>-0.37057728119180311</c:v>
                </c:pt>
                <c:pt idx="757">
                  <c:v>-0.39851024208565633</c:v>
                </c:pt>
                <c:pt idx="758">
                  <c:v>-0.42644320297951666</c:v>
                </c:pt>
                <c:pt idx="759">
                  <c:v>-0.43575418994413795</c:v>
                </c:pt>
                <c:pt idx="760">
                  <c:v>-0.49162011173183728</c:v>
                </c:pt>
                <c:pt idx="761">
                  <c:v>-0.46368715083798762</c:v>
                </c:pt>
                <c:pt idx="762">
                  <c:v>-0.43575418994413795</c:v>
                </c:pt>
                <c:pt idx="763">
                  <c:v>-0.46368715083798762</c:v>
                </c:pt>
                <c:pt idx="764">
                  <c:v>-0.46368715083798762</c:v>
                </c:pt>
                <c:pt idx="765">
                  <c:v>-0.46368715083798762</c:v>
                </c:pt>
                <c:pt idx="766">
                  <c:v>-0.40782122905027407</c:v>
                </c:pt>
                <c:pt idx="767">
                  <c:v>-0.40782122905027407</c:v>
                </c:pt>
                <c:pt idx="768">
                  <c:v>-0.42644320297951666</c:v>
                </c:pt>
                <c:pt idx="769">
                  <c:v>-0.42644320297951666</c:v>
                </c:pt>
                <c:pt idx="770">
                  <c:v>-0.40782122905027407</c:v>
                </c:pt>
                <c:pt idx="771">
                  <c:v>-0.3798882681564244</c:v>
                </c:pt>
                <c:pt idx="772">
                  <c:v>-0.3798882681564244</c:v>
                </c:pt>
                <c:pt idx="773">
                  <c:v>-0.37057728119180311</c:v>
                </c:pt>
                <c:pt idx="774">
                  <c:v>-6.3314711359407028E-2</c:v>
                </c:pt>
                <c:pt idx="775">
                  <c:v>0.50465549348230709</c:v>
                </c:pt>
                <c:pt idx="776">
                  <c:v>0.93296089385475156</c:v>
                </c:pt>
                <c:pt idx="777">
                  <c:v>1.7802607076350121</c:v>
                </c:pt>
                <c:pt idx="778">
                  <c:v>2.1713221601489714</c:v>
                </c:pt>
                <c:pt idx="779">
                  <c:v>2.8044692737430204</c:v>
                </c:pt>
                <c:pt idx="780">
                  <c:v>3.4003724394785877</c:v>
                </c:pt>
                <c:pt idx="781">
                  <c:v>3.7821229050279364</c:v>
                </c:pt>
                <c:pt idx="782">
                  <c:v>3.9031657355679705</c:v>
                </c:pt>
                <c:pt idx="783">
                  <c:v>3.8938547486033492</c:v>
                </c:pt>
                <c:pt idx="784">
                  <c:v>3.9217877094972096</c:v>
                </c:pt>
                <c:pt idx="785">
                  <c:v>3.9497206703910592</c:v>
                </c:pt>
                <c:pt idx="786">
                  <c:v>3.9497206703910592</c:v>
                </c:pt>
                <c:pt idx="787">
                  <c:v>3.9776536312849231</c:v>
                </c:pt>
                <c:pt idx="788">
                  <c:v>3.9590316573556805</c:v>
                </c:pt>
                <c:pt idx="789">
                  <c:v>3.9497206703910592</c:v>
                </c:pt>
                <c:pt idx="790">
                  <c:v>3.9497206703910592</c:v>
                </c:pt>
                <c:pt idx="791">
                  <c:v>3.9497206703910592</c:v>
                </c:pt>
                <c:pt idx="792">
                  <c:v>3.9497206703910592</c:v>
                </c:pt>
                <c:pt idx="793">
                  <c:v>3.9217877094972096</c:v>
                </c:pt>
                <c:pt idx="794">
                  <c:v>3.5959031657355709</c:v>
                </c:pt>
                <c:pt idx="795">
                  <c:v>3.0279329608938568</c:v>
                </c:pt>
                <c:pt idx="796">
                  <c:v>2.3947858472998185</c:v>
                </c:pt>
                <c:pt idx="797">
                  <c:v>1.7802607076350121</c:v>
                </c:pt>
                <c:pt idx="798">
                  <c:v>1.3798882681564208</c:v>
                </c:pt>
                <c:pt idx="799">
                  <c:v>0.56052141527002064</c:v>
                </c:pt>
                <c:pt idx="800">
                  <c:v>0.18808193668528972</c:v>
                </c:pt>
                <c:pt idx="801">
                  <c:v>-0.11918063314710636</c:v>
                </c:pt>
                <c:pt idx="802">
                  <c:v>-0.14711359404097024</c:v>
                </c:pt>
                <c:pt idx="803">
                  <c:v>-0.13780260707634895</c:v>
                </c:pt>
                <c:pt idx="804">
                  <c:v>-0.13780260707634895</c:v>
                </c:pt>
                <c:pt idx="805">
                  <c:v>-0.11918063314710636</c:v>
                </c:pt>
                <c:pt idx="806">
                  <c:v>-0.11918063314710636</c:v>
                </c:pt>
                <c:pt idx="807">
                  <c:v>-0.11918063314710636</c:v>
                </c:pt>
                <c:pt idx="808">
                  <c:v>-9.1247672253256695E-2</c:v>
                </c:pt>
                <c:pt idx="809">
                  <c:v>-9.1247672253256695E-2</c:v>
                </c:pt>
                <c:pt idx="810">
                  <c:v>-9.1247672253256695E-2</c:v>
                </c:pt>
                <c:pt idx="811">
                  <c:v>-9.1247672253256695E-2</c:v>
                </c:pt>
                <c:pt idx="812">
                  <c:v>-0.39851024208565633</c:v>
                </c:pt>
                <c:pt idx="813">
                  <c:v>-0.9199255121042782</c:v>
                </c:pt>
                <c:pt idx="814">
                  <c:v>-1.5530726256983272</c:v>
                </c:pt>
                <c:pt idx="815">
                  <c:v>-2.018621973929239</c:v>
                </c:pt>
                <c:pt idx="816">
                  <c:v>-2.6703910614525164</c:v>
                </c:pt>
                <c:pt idx="817">
                  <c:v>-3.368715083798886</c:v>
                </c:pt>
                <c:pt idx="818">
                  <c:v>-3.8621973929236475</c:v>
                </c:pt>
                <c:pt idx="819">
                  <c:v>-4.4581005586592113</c:v>
                </c:pt>
                <c:pt idx="820">
                  <c:v>-4.5884543761638668</c:v>
                </c:pt>
                <c:pt idx="821">
                  <c:v>-4.5698324022346384</c:v>
                </c:pt>
                <c:pt idx="822">
                  <c:v>-4.5605214152700171</c:v>
                </c:pt>
                <c:pt idx="823">
                  <c:v>-4.5605214152700171</c:v>
                </c:pt>
                <c:pt idx="824">
                  <c:v>-4.5046554934823035</c:v>
                </c:pt>
                <c:pt idx="825">
                  <c:v>-4.4301675977653616</c:v>
                </c:pt>
                <c:pt idx="826">
                  <c:v>-4.4581005586592113</c:v>
                </c:pt>
                <c:pt idx="827">
                  <c:v>-4.4301675977653616</c:v>
                </c:pt>
                <c:pt idx="828">
                  <c:v>-4.4022346368715048</c:v>
                </c:pt>
                <c:pt idx="829">
                  <c:v>-4.2160148975791358</c:v>
                </c:pt>
                <c:pt idx="830">
                  <c:v>-3.675977653631282</c:v>
                </c:pt>
                <c:pt idx="831">
                  <c:v>-3.2662942271880837</c:v>
                </c:pt>
                <c:pt idx="832">
                  <c:v>-2.4748603351955296</c:v>
                </c:pt>
                <c:pt idx="833">
                  <c:v>-2.0744878957169384</c:v>
                </c:pt>
                <c:pt idx="834">
                  <c:v>-1.2830540037243878</c:v>
                </c:pt>
                <c:pt idx="835">
                  <c:v>-0.71508379888268436</c:v>
                </c:pt>
                <c:pt idx="836">
                  <c:v>-0.53817504655492954</c:v>
                </c:pt>
                <c:pt idx="837">
                  <c:v>-0.43575418994413795</c:v>
                </c:pt>
                <c:pt idx="838">
                  <c:v>-0.48230912476722665</c:v>
                </c:pt>
                <c:pt idx="839">
                  <c:v>-0.51024208566107987</c:v>
                </c:pt>
                <c:pt idx="840">
                  <c:v>-0.48230912476722665</c:v>
                </c:pt>
                <c:pt idx="841">
                  <c:v>-0.45437616387336632</c:v>
                </c:pt>
                <c:pt idx="842">
                  <c:v>-0.45437616387336632</c:v>
                </c:pt>
                <c:pt idx="843">
                  <c:v>-0.45437616387336632</c:v>
                </c:pt>
                <c:pt idx="844">
                  <c:v>-0.45437616387336632</c:v>
                </c:pt>
                <c:pt idx="845">
                  <c:v>-0.39851024208565633</c:v>
                </c:pt>
                <c:pt idx="846">
                  <c:v>-0.40782122905027407</c:v>
                </c:pt>
                <c:pt idx="847">
                  <c:v>-0.45437616387336632</c:v>
                </c:pt>
                <c:pt idx="848">
                  <c:v>-0.43575418994413795</c:v>
                </c:pt>
                <c:pt idx="849">
                  <c:v>-0.46368715083798762</c:v>
                </c:pt>
                <c:pt idx="850">
                  <c:v>-0.51955307262569761</c:v>
                </c:pt>
                <c:pt idx="851">
                  <c:v>-0.51024208566107987</c:v>
                </c:pt>
                <c:pt idx="852">
                  <c:v>-0.51024208566107987</c:v>
                </c:pt>
                <c:pt idx="853">
                  <c:v>-0.51024208566107987</c:v>
                </c:pt>
                <c:pt idx="854">
                  <c:v>-0.48230912476722665</c:v>
                </c:pt>
                <c:pt idx="855">
                  <c:v>-0.43575418994413795</c:v>
                </c:pt>
                <c:pt idx="856">
                  <c:v>-5.4003724394785735E-2</c:v>
                </c:pt>
                <c:pt idx="857">
                  <c:v>0.33705772811918422</c:v>
                </c:pt>
                <c:pt idx="858">
                  <c:v>1.1564245810055844</c:v>
                </c:pt>
                <c:pt idx="859">
                  <c:v>1.9851024208566095</c:v>
                </c:pt>
                <c:pt idx="860">
                  <c:v>2.8882681564245836</c:v>
                </c:pt>
                <c:pt idx="861">
                  <c:v>3.754189944134076</c:v>
                </c:pt>
                <c:pt idx="862">
                  <c:v>4.2942271880819405</c:v>
                </c:pt>
                <c:pt idx="863">
                  <c:v>5.085661080074491</c:v>
                </c:pt>
                <c:pt idx="864">
                  <c:v>5.3463687150837984</c:v>
                </c:pt>
                <c:pt idx="865">
                  <c:v>5.3463687150837984</c:v>
                </c:pt>
                <c:pt idx="866">
                  <c:v>5.4022346368715084</c:v>
                </c:pt>
                <c:pt idx="867">
                  <c:v>5.4022346368715084</c:v>
                </c:pt>
                <c:pt idx="868">
                  <c:v>5.4301675977653616</c:v>
                </c:pt>
                <c:pt idx="869">
                  <c:v>5.4581005586592219</c:v>
                </c:pt>
                <c:pt idx="870">
                  <c:v>5.4581005586592219</c:v>
                </c:pt>
                <c:pt idx="871">
                  <c:v>5.4860335195530716</c:v>
                </c:pt>
                <c:pt idx="872">
                  <c:v>5.5139664804469319</c:v>
                </c:pt>
                <c:pt idx="873">
                  <c:v>5.5418994413407852</c:v>
                </c:pt>
                <c:pt idx="874">
                  <c:v>5.5698324022346348</c:v>
                </c:pt>
                <c:pt idx="875">
                  <c:v>5.5698324022346348</c:v>
                </c:pt>
                <c:pt idx="876">
                  <c:v>5.5791433891992561</c:v>
                </c:pt>
                <c:pt idx="877">
                  <c:v>5.3929236499068907</c:v>
                </c:pt>
                <c:pt idx="878">
                  <c:v>5.0018621973929278</c:v>
                </c:pt>
                <c:pt idx="879">
                  <c:v>4.5456238361266266</c:v>
                </c:pt>
                <c:pt idx="880">
                  <c:v>3.6983240223463731</c:v>
                </c:pt>
                <c:pt idx="881">
                  <c:v>2.8510242085661126</c:v>
                </c:pt>
                <c:pt idx="882">
                  <c:v>2.2644320297951559</c:v>
                </c:pt>
                <c:pt idx="883">
                  <c:v>1.4171322160149025</c:v>
                </c:pt>
                <c:pt idx="884">
                  <c:v>0.65363128491620159</c:v>
                </c:pt>
                <c:pt idx="885">
                  <c:v>0.13221601489757973</c:v>
                </c:pt>
                <c:pt idx="886">
                  <c:v>2.9795158286777479E-2</c:v>
                </c:pt>
                <c:pt idx="887">
                  <c:v>-5.4003724394785735E-2</c:v>
                </c:pt>
                <c:pt idx="888">
                  <c:v>-2.6070763500925409E-2</c:v>
                </c:pt>
                <c:pt idx="889">
                  <c:v>-2.6070763500925409E-2</c:v>
                </c:pt>
                <c:pt idx="890">
                  <c:v>-6.3314711359407028E-2</c:v>
                </c:pt>
                <c:pt idx="891">
                  <c:v>-9.1247672253256695E-2</c:v>
                </c:pt>
                <c:pt idx="892">
                  <c:v>-0.11918063314710636</c:v>
                </c:pt>
                <c:pt idx="893">
                  <c:v>-0.14711359404097024</c:v>
                </c:pt>
                <c:pt idx="894">
                  <c:v>-0.13780260707634895</c:v>
                </c:pt>
                <c:pt idx="895">
                  <c:v>-0.13780260707634895</c:v>
                </c:pt>
                <c:pt idx="896">
                  <c:v>-0.10986964618249928</c:v>
                </c:pt>
                <c:pt idx="897">
                  <c:v>-8.1936685288635402E-2</c:v>
                </c:pt>
                <c:pt idx="898">
                  <c:v>-0.2309124767225299</c:v>
                </c:pt>
                <c:pt idx="899">
                  <c:v>-0.76163873370577662</c:v>
                </c:pt>
                <c:pt idx="900">
                  <c:v>-1.2830540037243878</c:v>
                </c:pt>
                <c:pt idx="901">
                  <c:v>-1.8789571694599658</c:v>
                </c:pt>
                <c:pt idx="902">
                  <c:v>-2.8286778398510215</c:v>
                </c:pt>
                <c:pt idx="903">
                  <c:v>-3.713221601489753</c:v>
                </c:pt>
                <c:pt idx="904">
                  <c:v>-4.6163873370577306</c:v>
                </c:pt>
                <c:pt idx="905">
                  <c:v>-5.3798882681564208</c:v>
                </c:pt>
                <c:pt idx="906">
                  <c:v>-5.7150837988826808</c:v>
                </c:pt>
                <c:pt idx="907">
                  <c:v>-6.0316573556796982</c:v>
                </c:pt>
                <c:pt idx="908">
                  <c:v>-6.059590316573555</c:v>
                </c:pt>
                <c:pt idx="909">
                  <c:v>-6.0689013035381763</c:v>
                </c:pt>
                <c:pt idx="910">
                  <c:v>-6.1527001862197395</c:v>
                </c:pt>
                <c:pt idx="911">
                  <c:v>-6.1806331471135891</c:v>
                </c:pt>
                <c:pt idx="912">
                  <c:v>-6.208566108007453</c:v>
                </c:pt>
                <c:pt idx="913">
                  <c:v>-6.208566108007453</c:v>
                </c:pt>
                <c:pt idx="914">
                  <c:v>-6.1433891992551182</c:v>
                </c:pt>
                <c:pt idx="915">
                  <c:v>-5.8454376163873292</c:v>
                </c:pt>
                <c:pt idx="916">
                  <c:v>-5.268156424581008</c:v>
                </c:pt>
                <c:pt idx="917">
                  <c:v>-4.7374301675977648</c:v>
                </c:pt>
                <c:pt idx="918">
                  <c:v>-3.5921787709497224</c:v>
                </c:pt>
                <c:pt idx="919">
                  <c:v>-2.772811918063308</c:v>
                </c:pt>
                <c:pt idx="920">
                  <c:v>-2.2327746741154542</c:v>
                </c:pt>
                <c:pt idx="921">
                  <c:v>-1.702048417132211</c:v>
                </c:pt>
                <c:pt idx="922">
                  <c:v>-1.0875232774674153</c:v>
                </c:pt>
                <c:pt idx="923">
                  <c:v>-0.74301675977653403</c:v>
                </c:pt>
                <c:pt idx="924">
                  <c:v>-0.64990689013035308</c:v>
                </c:pt>
                <c:pt idx="925">
                  <c:v>-0.62197392923650341</c:v>
                </c:pt>
                <c:pt idx="926">
                  <c:v>-0.59404096834263953</c:v>
                </c:pt>
                <c:pt idx="927">
                  <c:v>-0.56610800744878986</c:v>
                </c:pt>
                <c:pt idx="928">
                  <c:v>-0.53817504655492954</c:v>
                </c:pt>
                <c:pt idx="929">
                  <c:v>-0.51024208566107987</c:v>
                </c:pt>
                <c:pt idx="930">
                  <c:v>-0.48230912476722665</c:v>
                </c:pt>
                <c:pt idx="931">
                  <c:v>-0.39851024208565633</c:v>
                </c:pt>
                <c:pt idx="932">
                  <c:v>-0.46368715083798762</c:v>
                </c:pt>
                <c:pt idx="933">
                  <c:v>-0.46368715083798762</c:v>
                </c:pt>
                <c:pt idx="934">
                  <c:v>-0.49162011173183728</c:v>
                </c:pt>
                <c:pt idx="935">
                  <c:v>-0.49162011173183728</c:v>
                </c:pt>
                <c:pt idx="936">
                  <c:v>-0.51955307262569761</c:v>
                </c:pt>
                <c:pt idx="937">
                  <c:v>-0.51955307262569761</c:v>
                </c:pt>
                <c:pt idx="938">
                  <c:v>-0.54748603351955083</c:v>
                </c:pt>
                <c:pt idx="939">
                  <c:v>-0.51024208566107987</c:v>
                </c:pt>
                <c:pt idx="940">
                  <c:v>-0.49162011173183728</c:v>
                </c:pt>
                <c:pt idx="941">
                  <c:v>-0.51955307262569761</c:v>
                </c:pt>
                <c:pt idx="942">
                  <c:v>-0.51955307262569761</c:v>
                </c:pt>
                <c:pt idx="943">
                  <c:v>-0.49162011173183728</c:v>
                </c:pt>
                <c:pt idx="944">
                  <c:v>-0.51955307262569761</c:v>
                </c:pt>
                <c:pt idx="945">
                  <c:v>-0.43575418994413795</c:v>
                </c:pt>
                <c:pt idx="946">
                  <c:v>-0.10986964618249928</c:v>
                </c:pt>
                <c:pt idx="947">
                  <c:v>0.52327746741154968</c:v>
                </c:pt>
                <c:pt idx="948">
                  <c:v>1.4078212290502847</c:v>
                </c:pt>
                <c:pt idx="949">
                  <c:v>2.5344506517690917</c:v>
                </c:pt>
                <c:pt idx="950">
                  <c:v>2.9068901303538226</c:v>
                </c:pt>
                <c:pt idx="951">
                  <c:v>4.3780260707635037</c:v>
                </c:pt>
                <c:pt idx="952">
                  <c:v>5.3743016759776587</c:v>
                </c:pt>
                <c:pt idx="953">
                  <c:v>6.1098696461824993</c:v>
                </c:pt>
                <c:pt idx="954">
                  <c:v>6.6405959031657318</c:v>
                </c:pt>
                <c:pt idx="955">
                  <c:v>6.9106145251396711</c:v>
                </c:pt>
                <c:pt idx="956">
                  <c:v>6.9292364990688995</c:v>
                </c:pt>
                <c:pt idx="957">
                  <c:v>6.9013035381750498</c:v>
                </c:pt>
                <c:pt idx="958">
                  <c:v>6.9571694599627634</c:v>
                </c:pt>
                <c:pt idx="959">
                  <c:v>7.022346368715084</c:v>
                </c:pt>
                <c:pt idx="960">
                  <c:v>6.9292364990688995</c:v>
                </c:pt>
                <c:pt idx="961">
                  <c:v>6.7243947858473057</c:v>
                </c:pt>
                <c:pt idx="962">
                  <c:v>5.9422718808193657</c:v>
                </c:pt>
                <c:pt idx="963">
                  <c:v>5.420856610800751</c:v>
                </c:pt>
                <c:pt idx="964">
                  <c:v>4.4059590316573534</c:v>
                </c:pt>
                <c:pt idx="965">
                  <c:v>3.3351955307262529</c:v>
                </c:pt>
                <c:pt idx="966">
                  <c:v>2.2644320297951559</c:v>
                </c:pt>
                <c:pt idx="967">
                  <c:v>1.3891992551210421</c:v>
                </c:pt>
                <c:pt idx="968">
                  <c:v>0.70949720670391514</c:v>
                </c:pt>
                <c:pt idx="969">
                  <c:v>0.28119180633147423</c:v>
                </c:pt>
                <c:pt idx="970">
                  <c:v>0.14152700186219747</c:v>
                </c:pt>
                <c:pt idx="971">
                  <c:v>8.5661080074487472E-2</c:v>
                </c:pt>
                <c:pt idx="972">
                  <c:v>8.5661080074487472E-2</c:v>
                </c:pt>
                <c:pt idx="973">
                  <c:v>0.1135940409683478</c:v>
                </c:pt>
                <c:pt idx="974">
                  <c:v>0.1135940409683478</c:v>
                </c:pt>
                <c:pt idx="975">
                  <c:v>0.14152700186219747</c:v>
                </c:pt>
                <c:pt idx="976">
                  <c:v>0.16945996275605069</c:v>
                </c:pt>
                <c:pt idx="977">
                  <c:v>0.13221601489757973</c:v>
                </c:pt>
                <c:pt idx="978">
                  <c:v>0.16014897579144005</c:v>
                </c:pt>
                <c:pt idx="979">
                  <c:v>0.13221601489757973</c:v>
                </c:pt>
                <c:pt idx="980">
                  <c:v>0.10428305400372651</c:v>
                </c:pt>
                <c:pt idx="981">
                  <c:v>7.6350093109866179E-2</c:v>
                </c:pt>
                <c:pt idx="982">
                  <c:v>7.6350093109866179E-2</c:v>
                </c:pt>
                <c:pt idx="983">
                  <c:v>7.6350093109866179E-2</c:v>
                </c:pt>
                <c:pt idx="984">
                  <c:v>0.10428305400372651</c:v>
                </c:pt>
                <c:pt idx="985">
                  <c:v>1.8621973929242586E-3</c:v>
                </c:pt>
                <c:pt idx="986">
                  <c:v>-0.46368715083798762</c:v>
                </c:pt>
                <c:pt idx="987">
                  <c:v>-1.2830540037243878</c:v>
                </c:pt>
                <c:pt idx="988">
                  <c:v>-2.3258845437616387</c:v>
                </c:pt>
                <c:pt idx="989">
                  <c:v>-3.5363128491620088</c:v>
                </c:pt>
                <c:pt idx="990">
                  <c:v>-4.7560521415270003</c:v>
                </c:pt>
                <c:pt idx="991">
                  <c:v>-5.9292364990689066</c:v>
                </c:pt>
                <c:pt idx="992">
                  <c:v>-6.6368715083798833</c:v>
                </c:pt>
                <c:pt idx="993">
                  <c:v>-7.1024208566107916</c:v>
                </c:pt>
                <c:pt idx="994">
                  <c:v>-7.567970204841707</c:v>
                </c:pt>
                <c:pt idx="995">
                  <c:v>-7.7541899441340689</c:v>
                </c:pt>
                <c:pt idx="996">
                  <c:v>-7.7262569832402193</c:v>
                </c:pt>
                <c:pt idx="997">
                  <c:v>-7.7541899441340689</c:v>
                </c:pt>
                <c:pt idx="998">
                  <c:v>-7.7541899441340689</c:v>
                </c:pt>
                <c:pt idx="999">
                  <c:v>-7.6983240223463696</c:v>
                </c:pt>
                <c:pt idx="1000">
                  <c:v>-7.7262569832402193</c:v>
                </c:pt>
                <c:pt idx="1001">
                  <c:v>-7.7262569832402193</c:v>
                </c:pt>
                <c:pt idx="1002">
                  <c:v>-7.7262569832402193</c:v>
                </c:pt>
                <c:pt idx="1003">
                  <c:v>-7.7262569832402193</c:v>
                </c:pt>
                <c:pt idx="1004">
                  <c:v>-7.7076350093109838</c:v>
                </c:pt>
                <c:pt idx="1005">
                  <c:v>-7.679702048417127</c:v>
                </c:pt>
                <c:pt idx="1006">
                  <c:v>-7.7076350093109838</c:v>
                </c:pt>
                <c:pt idx="1007">
                  <c:v>-7.679702048417127</c:v>
                </c:pt>
                <c:pt idx="1008">
                  <c:v>-7.6983240223463696</c:v>
                </c:pt>
                <c:pt idx="1009">
                  <c:v>-7.679702048417127</c:v>
                </c:pt>
                <c:pt idx="1010">
                  <c:v>-7.679702048417127</c:v>
                </c:pt>
                <c:pt idx="1011">
                  <c:v>-7.6703910614525128</c:v>
                </c:pt>
                <c:pt idx="1012">
                  <c:v>-7.7262569832402193</c:v>
                </c:pt>
                <c:pt idx="1013">
                  <c:v>-7.6983240223463696</c:v>
                </c:pt>
                <c:pt idx="1014">
                  <c:v>-7.6983240223463696</c:v>
                </c:pt>
                <c:pt idx="1015">
                  <c:v>-7.6703910614525128</c:v>
                </c:pt>
                <c:pt idx="1016">
                  <c:v>-7.6703910614525128</c:v>
                </c:pt>
                <c:pt idx="1017">
                  <c:v>-7.6983240223463696</c:v>
                </c:pt>
                <c:pt idx="1018">
                  <c:v>-7.6983240223463696</c:v>
                </c:pt>
                <c:pt idx="1019">
                  <c:v>-7.6703910614525128</c:v>
                </c:pt>
                <c:pt idx="1020">
                  <c:v>-6.4320297951582859</c:v>
                </c:pt>
                <c:pt idx="1021">
                  <c:v>-2.6331471135940347</c:v>
                </c:pt>
                <c:pt idx="1022">
                  <c:v>2.9720670391061432</c:v>
                </c:pt>
                <c:pt idx="1023">
                  <c:v>8.6052141527001851</c:v>
                </c:pt>
                <c:pt idx="1024">
                  <c:v>14.40595903165736</c:v>
                </c:pt>
                <c:pt idx="1025">
                  <c:v>18.316573556797021</c:v>
                </c:pt>
                <c:pt idx="1026">
                  <c:v>26.128491620111735</c:v>
                </c:pt>
                <c:pt idx="1027">
                  <c:v>30.001862197392924</c:v>
                </c:pt>
                <c:pt idx="1028">
                  <c:v>30.886405959031656</c:v>
                </c:pt>
                <c:pt idx="1029">
                  <c:v>31.128491620111735</c:v>
                </c:pt>
                <c:pt idx="1030">
                  <c:v>31.305400372439479</c:v>
                </c:pt>
                <c:pt idx="1031">
                  <c:v>31.445065176908752</c:v>
                </c:pt>
                <c:pt idx="1032">
                  <c:v>31.454376163873373</c:v>
                </c:pt>
                <c:pt idx="1033">
                  <c:v>31.482309124767227</c:v>
                </c:pt>
                <c:pt idx="1034">
                  <c:v>31.482309124767227</c:v>
                </c:pt>
                <c:pt idx="1035">
                  <c:v>31.482309124767227</c:v>
                </c:pt>
                <c:pt idx="1036">
                  <c:v>31.51024208566108</c:v>
                </c:pt>
                <c:pt idx="1037">
                  <c:v>31.51024208566108</c:v>
                </c:pt>
                <c:pt idx="1038">
                  <c:v>31.472998137802609</c:v>
                </c:pt>
                <c:pt idx="1039">
                  <c:v>31.51024208566108</c:v>
                </c:pt>
                <c:pt idx="1040">
                  <c:v>31.51024208566108</c:v>
                </c:pt>
                <c:pt idx="1041">
                  <c:v>31.538175046554933</c:v>
                </c:pt>
                <c:pt idx="1042">
                  <c:v>31.538175046554933</c:v>
                </c:pt>
                <c:pt idx="1043">
                  <c:v>31.538175046554933</c:v>
                </c:pt>
                <c:pt idx="1044">
                  <c:v>31.556797020484169</c:v>
                </c:pt>
                <c:pt idx="1045">
                  <c:v>31.56610800744879</c:v>
                </c:pt>
                <c:pt idx="1046">
                  <c:v>31.556797020484169</c:v>
                </c:pt>
                <c:pt idx="1047">
                  <c:v>31.528864059590319</c:v>
                </c:pt>
                <c:pt idx="1048">
                  <c:v>31.472998137802609</c:v>
                </c:pt>
                <c:pt idx="1049">
                  <c:v>31.472998137802609</c:v>
                </c:pt>
                <c:pt idx="1050">
                  <c:v>31.445065176908752</c:v>
                </c:pt>
                <c:pt idx="1051">
                  <c:v>31.389199255121046</c:v>
                </c:pt>
                <c:pt idx="1052">
                  <c:v>31.417132216014895</c:v>
                </c:pt>
                <c:pt idx="1053">
                  <c:v>31.351955307262571</c:v>
                </c:pt>
                <c:pt idx="1054">
                  <c:v>31.407821229050281</c:v>
                </c:pt>
                <c:pt idx="1055">
                  <c:v>31.389199255121046</c:v>
                </c:pt>
                <c:pt idx="1056">
                  <c:v>31.379888268156424</c:v>
                </c:pt>
                <c:pt idx="1057">
                  <c:v>31.379888268156424</c:v>
                </c:pt>
                <c:pt idx="1058">
                  <c:v>31.426443202979517</c:v>
                </c:pt>
                <c:pt idx="1059">
                  <c:v>31.426443202979517</c:v>
                </c:pt>
                <c:pt idx="1060">
                  <c:v>31.426443202979517</c:v>
                </c:pt>
                <c:pt idx="1061">
                  <c:v>31.472998137802609</c:v>
                </c:pt>
                <c:pt idx="1062">
                  <c:v>31.472998137802609</c:v>
                </c:pt>
                <c:pt idx="1063">
                  <c:v>31.472998137802609</c:v>
                </c:pt>
                <c:pt idx="1064">
                  <c:v>31.472998137802609</c:v>
                </c:pt>
                <c:pt idx="1065">
                  <c:v>31.361266294227189</c:v>
                </c:pt>
                <c:pt idx="1066">
                  <c:v>31.361266294227189</c:v>
                </c:pt>
                <c:pt idx="1067">
                  <c:v>31.333333333333336</c:v>
                </c:pt>
                <c:pt idx="1068">
                  <c:v>31.361266294227189</c:v>
                </c:pt>
                <c:pt idx="1069">
                  <c:v>31.389199255121046</c:v>
                </c:pt>
                <c:pt idx="1070">
                  <c:v>31.417132216014895</c:v>
                </c:pt>
                <c:pt idx="1071">
                  <c:v>31.417132216014895</c:v>
                </c:pt>
                <c:pt idx="1072">
                  <c:v>31.324022346368714</c:v>
                </c:pt>
                <c:pt idx="1073">
                  <c:v>31.044692737430168</c:v>
                </c:pt>
                <c:pt idx="1074">
                  <c:v>30.932960893854748</c:v>
                </c:pt>
                <c:pt idx="1075">
                  <c:v>30.653631284916202</c:v>
                </c:pt>
                <c:pt idx="1076">
                  <c:v>30.420856610800744</c:v>
                </c:pt>
                <c:pt idx="1077">
                  <c:v>30.309124767225327</c:v>
                </c:pt>
                <c:pt idx="1078">
                  <c:v>30.206703910614525</c:v>
                </c:pt>
                <c:pt idx="1079">
                  <c:v>30.085661080074491</c:v>
                </c:pt>
                <c:pt idx="1080">
                  <c:v>30.113594040968341</c:v>
                </c:pt>
                <c:pt idx="1081">
                  <c:v>30.029795158286781</c:v>
                </c:pt>
                <c:pt idx="1082">
                  <c:v>29.99255121042831</c:v>
                </c:pt>
                <c:pt idx="1083">
                  <c:v>30.011173184357546</c:v>
                </c:pt>
                <c:pt idx="1084">
                  <c:v>30.011173184357546</c:v>
                </c:pt>
                <c:pt idx="1085">
                  <c:v>30.039106145251399</c:v>
                </c:pt>
                <c:pt idx="1086">
                  <c:v>30.011173184357546</c:v>
                </c:pt>
                <c:pt idx="1087">
                  <c:v>29.99255121042831</c:v>
                </c:pt>
                <c:pt idx="1088">
                  <c:v>30.029795158286781</c:v>
                </c:pt>
                <c:pt idx="1089">
                  <c:v>30.085661080074491</c:v>
                </c:pt>
                <c:pt idx="1090">
                  <c:v>30.057728119180634</c:v>
                </c:pt>
                <c:pt idx="1091">
                  <c:v>30.085661080074491</c:v>
                </c:pt>
                <c:pt idx="1092">
                  <c:v>30.067039106145252</c:v>
                </c:pt>
                <c:pt idx="1093">
                  <c:v>30.029795158286781</c:v>
                </c:pt>
                <c:pt idx="1094">
                  <c:v>30.029795158286781</c:v>
                </c:pt>
                <c:pt idx="1095">
                  <c:v>30.085661080074491</c:v>
                </c:pt>
                <c:pt idx="1096">
                  <c:v>29.964618249534453</c:v>
                </c:pt>
                <c:pt idx="1097">
                  <c:v>29.54562383612663</c:v>
                </c:pt>
                <c:pt idx="1098">
                  <c:v>29.098696461824954</c:v>
                </c:pt>
                <c:pt idx="1099">
                  <c:v>28.16759776536313</c:v>
                </c:pt>
                <c:pt idx="1100">
                  <c:v>26.780260707635012</c:v>
                </c:pt>
                <c:pt idx="1101">
                  <c:v>25.392923649906891</c:v>
                </c:pt>
                <c:pt idx="1102">
                  <c:v>23.921787709497206</c:v>
                </c:pt>
                <c:pt idx="1103">
                  <c:v>22.562383612662945</c:v>
                </c:pt>
                <c:pt idx="1104">
                  <c:v>21.482309124767227</c:v>
                </c:pt>
                <c:pt idx="1105">
                  <c:v>20.662942271880819</c:v>
                </c:pt>
                <c:pt idx="1106">
                  <c:v>20.29981378026071</c:v>
                </c:pt>
                <c:pt idx="1107">
                  <c:v>20.216014897579146</c:v>
                </c:pt>
                <c:pt idx="1108">
                  <c:v>20.122905027932966</c:v>
                </c:pt>
                <c:pt idx="1109">
                  <c:v>20.094972067039109</c:v>
                </c:pt>
                <c:pt idx="1110">
                  <c:v>20.067039106145252</c:v>
                </c:pt>
                <c:pt idx="1111">
                  <c:v>20.067039106145252</c:v>
                </c:pt>
                <c:pt idx="1112">
                  <c:v>20.085661080074487</c:v>
                </c:pt>
                <c:pt idx="1113">
                  <c:v>20.057728119180631</c:v>
                </c:pt>
                <c:pt idx="1114">
                  <c:v>20.039106145251395</c:v>
                </c:pt>
                <c:pt idx="1115">
                  <c:v>20.057728119180631</c:v>
                </c:pt>
                <c:pt idx="1116">
                  <c:v>20.001862197392924</c:v>
                </c:pt>
                <c:pt idx="1117">
                  <c:v>19.973929236499067</c:v>
                </c:pt>
                <c:pt idx="1118">
                  <c:v>19.945996275605214</c:v>
                </c:pt>
                <c:pt idx="1119">
                  <c:v>19.899441340782126</c:v>
                </c:pt>
                <c:pt idx="1120">
                  <c:v>19.862197392923655</c:v>
                </c:pt>
                <c:pt idx="1121">
                  <c:v>19.871508379888269</c:v>
                </c:pt>
                <c:pt idx="1122">
                  <c:v>19.862197392923655</c:v>
                </c:pt>
                <c:pt idx="1123">
                  <c:v>19.843575418994419</c:v>
                </c:pt>
                <c:pt idx="1124">
                  <c:v>19.806331471135941</c:v>
                </c:pt>
                <c:pt idx="1125">
                  <c:v>19.787709497206706</c:v>
                </c:pt>
                <c:pt idx="1126">
                  <c:v>19.750465549348235</c:v>
                </c:pt>
                <c:pt idx="1127">
                  <c:v>19.750465549348235</c:v>
                </c:pt>
                <c:pt idx="1128">
                  <c:v>19.703910614525142</c:v>
                </c:pt>
                <c:pt idx="1129">
                  <c:v>19.694599627560521</c:v>
                </c:pt>
                <c:pt idx="1130">
                  <c:v>19.675977653631286</c:v>
                </c:pt>
                <c:pt idx="1131">
                  <c:v>19.694599627560521</c:v>
                </c:pt>
                <c:pt idx="1132">
                  <c:v>19.675977653631286</c:v>
                </c:pt>
                <c:pt idx="1133">
                  <c:v>19.703910614525142</c:v>
                </c:pt>
                <c:pt idx="1134">
                  <c:v>19.722532588454378</c:v>
                </c:pt>
                <c:pt idx="1135">
                  <c:v>19.703910614525142</c:v>
                </c:pt>
                <c:pt idx="1136">
                  <c:v>19.648044692737429</c:v>
                </c:pt>
                <c:pt idx="1137">
                  <c:v>19.638733705772811</c:v>
                </c:pt>
                <c:pt idx="1138">
                  <c:v>19.620111731843576</c:v>
                </c:pt>
                <c:pt idx="1139">
                  <c:v>19.620111731843576</c:v>
                </c:pt>
                <c:pt idx="1140">
                  <c:v>19.610800744878958</c:v>
                </c:pt>
                <c:pt idx="1141">
                  <c:v>19.620111731843576</c:v>
                </c:pt>
                <c:pt idx="1142">
                  <c:v>19.592178770949722</c:v>
                </c:pt>
                <c:pt idx="1143">
                  <c:v>19.666666666666664</c:v>
                </c:pt>
                <c:pt idx="1144">
                  <c:v>19.666666666666664</c:v>
                </c:pt>
                <c:pt idx="1145">
                  <c:v>19.592178770949722</c:v>
                </c:pt>
                <c:pt idx="1146">
                  <c:v>19.620111731843576</c:v>
                </c:pt>
                <c:pt idx="1147">
                  <c:v>19.582867783985105</c:v>
                </c:pt>
                <c:pt idx="1148">
                  <c:v>19.582867783985105</c:v>
                </c:pt>
                <c:pt idx="1149">
                  <c:v>19.610800744878958</c:v>
                </c:pt>
                <c:pt idx="1150">
                  <c:v>19.564245810055869</c:v>
                </c:pt>
                <c:pt idx="1151">
                  <c:v>19.564245810055869</c:v>
                </c:pt>
                <c:pt idx="1152">
                  <c:v>19.527001862197395</c:v>
                </c:pt>
                <c:pt idx="1153">
                  <c:v>19.527001862197395</c:v>
                </c:pt>
                <c:pt idx="1154">
                  <c:v>19.471135940409688</c:v>
                </c:pt>
                <c:pt idx="1155">
                  <c:v>19.461824953445067</c:v>
                </c:pt>
                <c:pt idx="1156">
                  <c:v>19.405959031657353</c:v>
                </c:pt>
                <c:pt idx="1157">
                  <c:v>19.415270018621975</c:v>
                </c:pt>
                <c:pt idx="1158">
                  <c:v>19.378026070763504</c:v>
                </c:pt>
                <c:pt idx="1159">
                  <c:v>19.405959031657353</c:v>
                </c:pt>
                <c:pt idx="1160">
                  <c:v>19.359404096834261</c:v>
                </c:pt>
                <c:pt idx="1161">
                  <c:v>19.378026070763504</c:v>
                </c:pt>
                <c:pt idx="1162">
                  <c:v>19.378026070763504</c:v>
                </c:pt>
                <c:pt idx="1163">
                  <c:v>19.387337057728118</c:v>
                </c:pt>
                <c:pt idx="1164">
                  <c:v>19.378026070763504</c:v>
                </c:pt>
                <c:pt idx="1165">
                  <c:v>19.405959031657353</c:v>
                </c:pt>
                <c:pt idx="1166">
                  <c:v>19.387337057728118</c:v>
                </c:pt>
                <c:pt idx="1167">
                  <c:v>19.415270018621975</c:v>
                </c:pt>
                <c:pt idx="1168">
                  <c:v>19.443202979515831</c:v>
                </c:pt>
                <c:pt idx="1169">
                  <c:v>19.415270018621975</c:v>
                </c:pt>
                <c:pt idx="1170">
                  <c:v>19.443202979515831</c:v>
                </c:pt>
                <c:pt idx="1171">
                  <c:v>19.415270018621975</c:v>
                </c:pt>
                <c:pt idx="1172">
                  <c:v>19.461824953445067</c:v>
                </c:pt>
                <c:pt idx="1173">
                  <c:v>19.461824953445067</c:v>
                </c:pt>
                <c:pt idx="1174">
                  <c:v>19.480446927374302</c:v>
                </c:pt>
                <c:pt idx="1175">
                  <c:v>19.471135940409688</c:v>
                </c:pt>
                <c:pt idx="1176">
                  <c:v>19.499068901303538</c:v>
                </c:pt>
                <c:pt idx="1177">
                  <c:v>19.471135940409688</c:v>
                </c:pt>
                <c:pt idx="1178">
                  <c:v>19.480446927374302</c:v>
                </c:pt>
                <c:pt idx="1179">
                  <c:v>19.43389199255121</c:v>
                </c:pt>
                <c:pt idx="1180">
                  <c:v>19.443202979515831</c:v>
                </c:pt>
                <c:pt idx="1181">
                  <c:v>19.415270018621975</c:v>
                </c:pt>
                <c:pt idx="1182">
                  <c:v>19.415270018621975</c:v>
                </c:pt>
                <c:pt idx="1183">
                  <c:v>19.405959031657353</c:v>
                </c:pt>
                <c:pt idx="1184">
                  <c:v>19.461824953445067</c:v>
                </c:pt>
                <c:pt idx="1185">
                  <c:v>19.43389199255121</c:v>
                </c:pt>
                <c:pt idx="1186">
                  <c:v>19.415270018621975</c:v>
                </c:pt>
                <c:pt idx="1187">
                  <c:v>19.387337057728118</c:v>
                </c:pt>
                <c:pt idx="1188">
                  <c:v>19.331471135940411</c:v>
                </c:pt>
                <c:pt idx="1189">
                  <c:v>19.266294227188084</c:v>
                </c:pt>
                <c:pt idx="1190">
                  <c:v>19.266294227188084</c:v>
                </c:pt>
                <c:pt idx="1191">
                  <c:v>19.23836126629423</c:v>
                </c:pt>
                <c:pt idx="1192">
                  <c:v>19.18249534450652</c:v>
                </c:pt>
                <c:pt idx="1193">
                  <c:v>19.210428305400377</c:v>
                </c:pt>
                <c:pt idx="1194">
                  <c:v>19.23836126629423</c:v>
                </c:pt>
                <c:pt idx="1195">
                  <c:v>19.266294227188084</c:v>
                </c:pt>
                <c:pt idx="1196">
                  <c:v>19.275605214152701</c:v>
                </c:pt>
                <c:pt idx="1197">
                  <c:v>19.247672253258848</c:v>
                </c:pt>
                <c:pt idx="1198">
                  <c:v>19.275605214152701</c:v>
                </c:pt>
                <c:pt idx="1199">
                  <c:v>19.294227188081937</c:v>
                </c:pt>
                <c:pt idx="1200">
                  <c:v>19.294227188081937</c:v>
                </c:pt>
                <c:pt idx="1201">
                  <c:v>19.32216014897579</c:v>
                </c:pt>
                <c:pt idx="1202">
                  <c:v>19.359404096834261</c:v>
                </c:pt>
                <c:pt idx="1203">
                  <c:v>19.415270018621975</c:v>
                </c:pt>
                <c:pt idx="1204">
                  <c:v>19.43389199255121</c:v>
                </c:pt>
                <c:pt idx="1205">
                  <c:v>19.415270018621975</c:v>
                </c:pt>
                <c:pt idx="1206">
                  <c:v>19.387337057728118</c:v>
                </c:pt>
                <c:pt idx="1207">
                  <c:v>19.405959031657353</c:v>
                </c:pt>
                <c:pt idx="1208">
                  <c:v>19.405959031657353</c:v>
                </c:pt>
                <c:pt idx="1209">
                  <c:v>19.378026070763504</c:v>
                </c:pt>
                <c:pt idx="1210">
                  <c:v>19.32216014897579</c:v>
                </c:pt>
                <c:pt idx="1211">
                  <c:v>19.266294227188084</c:v>
                </c:pt>
                <c:pt idx="1212">
                  <c:v>19.266294227188084</c:v>
                </c:pt>
                <c:pt idx="1213">
                  <c:v>19.266294227188084</c:v>
                </c:pt>
                <c:pt idx="1214">
                  <c:v>19.23836126629423</c:v>
                </c:pt>
                <c:pt idx="1215">
                  <c:v>19.219739292364991</c:v>
                </c:pt>
                <c:pt idx="1216">
                  <c:v>19.247672253258848</c:v>
                </c:pt>
                <c:pt idx="1217">
                  <c:v>19.275605214152701</c:v>
                </c:pt>
                <c:pt idx="1218">
                  <c:v>19.32216014897579</c:v>
                </c:pt>
                <c:pt idx="1219">
                  <c:v>19.275605214152701</c:v>
                </c:pt>
                <c:pt idx="1220">
                  <c:v>19.275605214152701</c:v>
                </c:pt>
                <c:pt idx="1221">
                  <c:v>19.275605214152701</c:v>
                </c:pt>
                <c:pt idx="1222">
                  <c:v>19.266294227188084</c:v>
                </c:pt>
                <c:pt idx="1223">
                  <c:v>19.18249534450652</c:v>
                </c:pt>
                <c:pt idx="1224">
                  <c:v>19.154562383612664</c:v>
                </c:pt>
                <c:pt idx="1225">
                  <c:v>19.126629422718807</c:v>
                </c:pt>
                <c:pt idx="1226">
                  <c:v>19.135940409683428</c:v>
                </c:pt>
                <c:pt idx="1227">
                  <c:v>19.191806331471142</c:v>
                </c:pt>
                <c:pt idx="1228">
                  <c:v>19.191806331471142</c:v>
                </c:pt>
                <c:pt idx="1229">
                  <c:v>19.23836126629423</c:v>
                </c:pt>
                <c:pt idx="1230">
                  <c:v>19.23836126629423</c:v>
                </c:pt>
                <c:pt idx="1231">
                  <c:v>19.247672253258848</c:v>
                </c:pt>
                <c:pt idx="1232">
                  <c:v>19.219739292364991</c:v>
                </c:pt>
                <c:pt idx="1233">
                  <c:v>19.219739292364991</c:v>
                </c:pt>
                <c:pt idx="1234">
                  <c:v>19.191806331471142</c:v>
                </c:pt>
                <c:pt idx="1235">
                  <c:v>19.191806331471142</c:v>
                </c:pt>
                <c:pt idx="1236">
                  <c:v>19.191806331471142</c:v>
                </c:pt>
                <c:pt idx="1237">
                  <c:v>19.191806331471142</c:v>
                </c:pt>
                <c:pt idx="1238">
                  <c:v>19.219739292364991</c:v>
                </c:pt>
                <c:pt idx="1239">
                  <c:v>19.247672253258848</c:v>
                </c:pt>
                <c:pt idx="1240">
                  <c:v>19.247672253258848</c:v>
                </c:pt>
                <c:pt idx="1241">
                  <c:v>19.247672253258848</c:v>
                </c:pt>
                <c:pt idx="1242">
                  <c:v>19.247672253258848</c:v>
                </c:pt>
                <c:pt idx="1243">
                  <c:v>19.247672253258848</c:v>
                </c:pt>
                <c:pt idx="1244">
                  <c:v>19.23836126629423</c:v>
                </c:pt>
                <c:pt idx="1245">
                  <c:v>19.247672253258848</c:v>
                </c:pt>
                <c:pt idx="1246">
                  <c:v>19.219739292364991</c:v>
                </c:pt>
                <c:pt idx="1247">
                  <c:v>19.210428305400377</c:v>
                </c:pt>
                <c:pt idx="1248">
                  <c:v>19.23836126629423</c:v>
                </c:pt>
                <c:pt idx="1249">
                  <c:v>19.23836126629423</c:v>
                </c:pt>
                <c:pt idx="1250">
                  <c:v>19.23836126629423</c:v>
                </c:pt>
                <c:pt idx="1251">
                  <c:v>19.219739292364991</c:v>
                </c:pt>
                <c:pt idx="1252">
                  <c:v>19.219739292364991</c:v>
                </c:pt>
                <c:pt idx="1253">
                  <c:v>19.219739292364991</c:v>
                </c:pt>
                <c:pt idx="1254">
                  <c:v>19.219739292364991</c:v>
                </c:pt>
                <c:pt idx="1255">
                  <c:v>19.219739292364991</c:v>
                </c:pt>
                <c:pt idx="1256">
                  <c:v>19.191806331471142</c:v>
                </c:pt>
                <c:pt idx="1257">
                  <c:v>19.219739292364991</c:v>
                </c:pt>
                <c:pt idx="1258">
                  <c:v>19.191806331471142</c:v>
                </c:pt>
                <c:pt idx="1259">
                  <c:v>19.191806331471142</c:v>
                </c:pt>
                <c:pt idx="1260">
                  <c:v>19.191806331471142</c:v>
                </c:pt>
                <c:pt idx="1261">
                  <c:v>19.219739292364991</c:v>
                </c:pt>
                <c:pt idx="1262">
                  <c:v>19.191806331471142</c:v>
                </c:pt>
                <c:pt idx="1263">
                  <c:v>19.191806331471142</c:v>
                </c:pt>
                <c:pt idx="1264">
                  <c:v>19.135940409683428</c:v>
                </c:pt>
                <c:pt idx="1265">
                  <c:v>19.163873370577285</c:v>
                </c:pt>
                <c:pt idx="1266">
                  <c:v>19.219739292364991</c:v>
                </c:pt>
                <c:pt idx="1267">
                  <c:v>19.219739292364991</c:v>
                </c:pt>
                <c:pt idx="1268">
                  <c:v>19.247672253258848</c:v>
                </c:pt>
                <c:pt idx="1269">
                  <c:v>19.247672253258848</c:v>
                </c:pt>
                <c:pt idx="1270">
                  <c:v>19.275605214152701</c:v>
                </c:pt>
                <c:pt idx="1271">
                  <c:v>19.32216014897579</c:v>
                </c:pt>
                <c:pt idx="1272">
                  <c:v>19.294227188081937</c:v>
                </c:pt>
                <c:pt idx="1273">
                  <c:v>19.210428305400377</c:v>
                </c:pt>
                <c:pt idx="1274">
                  <c:v>19.18249534450652</c:v>
                </c:pt>
                <c:pt idx="1275">
                  <c:v>19.154562383612664</c:v>
                </c:pt>
                <c:pt idx="1276">
                  <c:v>19.18249534450652</c:v>
                </c:pt>
                <c:pt idx="1277">
                  <c:v>19.154562383612664</c:v>
                </c:pt>
                <c:pt idx="1278">
                  <c:v>19.18249534450652</c:v>
                </c:pt>
                <c:pt idx="1279">
                  <c:v>19.210428305400377</c:v>
                </c:pt>
                <c:pt idx="1280">
                  <c:v>19.210428305400377</c:v>
                </c:pt>
                <c:pt idx="1281">
                  <c:v>19.247672253258848</c:v>
                </c:pt>
                <c:pt idx="1282">
                  <c:v>19.247672253258848</c:v>
                </c:pt>
                <c:pt idx="1283">
                  <c:v>19.219739292364991</c:v>
                </c:pt>
                <c:pt idx="1284">
                  <c:v>19.191806331471142</c:v>
                </c:pt>
                <c:pt idx="1285">
                  <c:v>19.18249534450652</c:v>
                </c:pt>
                <c:pt idx="1286">
                  <c:v>19.126629422718807</c:v>
                </c:pt>
                <c:pt idx="1287">
                  <c:v>19.154562383612664</c:v>
                </c:pt>
                <c:pt idx="1288">
                  <c:v>19.154562383612664</c:v>
                </c:pt>
                <c:pt idx="1289">
                  <c:v>19.18249534450652</c:v>
                </c:pt>
                <c:pt idx="1290">
                  <c:v>19.18249534450652</c:v>
                </c:pt>
                <c:pt idx="1291">
                  <c:v>19.191806331471142</c:v>
                </c:pt>
                <c:pt idx="1292">
                  <c:v>19.191806331471142</c:v>
                </c:pt>
                <c:pt idx="1293">
                  <c:v>19.219739292364991</c:v>
                </c:pt>
                <c:pt idx="1294">
                  <c:v>19.191806331471142</c:v>
                </c:pt>
                <c:pt idx="1295">
                  <c:v>19.191806331471142</c:v>
                </c:pt>
                <c:pt idx="1296">
                  <c:v>19.163873370577285</c:v>
                </c:pt>
                <c:pt idx="1297">
                  <c:v>19.154562383612664</c:v>
                </c:pt>
                <c:pt idx="1298">
                  <c:v>19.154562383612664</c:v>
                </c:pt>
                <c:pt idx="1299">
                  <c:v>19.098696461824957</c:v>
                </c:pt>
                <c:pt idx="1300">
                  <c:v>19.080074487895715</c:v>
                </c:pt>
                <c:pt idx="1301">
                  <c:v>19.098696461824957</c:v>
                </c:pt>
                <c:pt idx="1302">
                  <c:v>19.098696461824957</c:v>
                </c:pt>
                <c:pt idx="1303">
                  <c:v>19.135940409683428</c:v>
                </c:pt>
                <c:pt idx="1304">
                  <c:v>19.163873370577285</c:v>
                </c:pt>
                <c:pt idx="1305">
                  <c:v>19.163873370577285</c:v>
                </c:pt>
                <c:pt idx="1306">
                  <c:v>19.191806331471142</c:v>
                </c:pt>
                <c:pt idx="1307">
                  <c:v>19.210428305400377</c:v>
                </c:pt>
                <c:pt idx="1308">
                  <c:v>19.154562383612664</c:v>
                </c:pt>
                <c:pt idx="1309">
                  <c:v>19.126629422718807</c:v>
                </c:pt>
                <c:pt idx="1310">
                  <c:v>19.098696461824957</c:v>
                </c:pt>
                <c:pt idx="1311">
                  <c:v>19.098696461824957</c:v>
                </c:pt>
                <c:pt idx="1312">
                  <c:v>19.126629422718807</c:v>
                </c:pt>
                <c:pt idx="1313">
                  <c:v>19.154562383612664</c:v>
                </c:pt>
                <c:pt idx="1314">
                  <c:v>19.154562383612664</c:v>
                </c:pt>
                <c:pt idx="1315">
                  <c:v>19.210428305400377</c:v>
                </c:pt>
                <c:pt idx="1316">
                  <c:v>19.23836126629423</c:v>
                </c:pt>
                <c:pt idx="1317">
                  <c:v>19.210428305400377</c:v>
                </c:pt>
                <c:pt idx="1318">
                  <c:v>19.23836126629423</c:v>
                </c:pt>
                <c:pt idx="1319">
                  <c:v>19.154562383612664</c:v>
                </c:pt>
                <c:pt idx="1320">
                  <c:v>19.135940409683428</c:v>
                </c:pt>
                <c:pt idx="1321">
                  <c:v>19.135940409683428</c:v>
                </c:pt>
                <c:pt idx="1322">
                  <c:v>19.108007448789571</c:v>
                </c:pt>
                <c:pt idx="1323">
                  <c:v>19.052141527001865</c:v>
                </c:pt>
                <c:pt idx="1324">
                  <c:v>19.080074487895715</c:v>
                </c:pt>
                <c:pt idx="1325">
                  <c:v>19.024208566108008</c:v>
                </c:pt>
                <c:pt idx="1326">
                  <c:v>19.052141527001865</c:v>
                </c:pt>
                <c:pt idx="1327">
                  <c:v>19.052141527001865</c:v>
                </c:pt>
                <c:pt idx="1328">
                  <c:v>19.052141527001865</c:v>
                </c:pt>
                <c:pt idx="1329">
                  <c:v>19.052141527001865</c:v>
                </c:pt>
                <c:pt idx="1330">
                  <c:v>19.080074487895715</c:v>
                </c:pt>
                <c:pt idx="1331">
                  <c:v>19.052141527001865</c:v>
                </c:pt>
                <c:pt idx="1332">
                  <c:v>19.070763500931101</c:v>
                </c:pt>
                <c:pt idx="1333">
                  <c:v>19.108007448789571</c:v>
                </c:pt>
                <c:pt idx="1334">
                  <c:v>19.108007448789571</c:v>
                </c:pt>
                <c:pt idx="1335">
                  <c:v>19.080074487895715</c:v>
                </c:pt>
                <c:pt idx="1336">
                  <c:v>19.080074487895715</c:v>
                </c:pt>
                <c:pt idx="1337">
                  <c:v>19.052141527001865</c:v>
                </c:pt>
                <c:pt idx="1338">
                  <c:v>18.996275605214151</c:v>
                </c:pt>
                <c:pt idx="1339">
                  <c:v>19.080074487895715</c:v>
                </c:pt>
                <c:pt idx="1340">
                  <c:v>19.024208566108008</c:v>
                </c:pt>
                <c:pt idx="1341">
                  <c:v>19.024208566108008</c:v>
                </c:pt>
                <c:pt idx="1342">
                  <c:v>19.052141527001865</c:v>
                </c:pt>
                <c:pt idx="1343">
                  <c:v>19.098696461824957</c:v>
                </c:pt>
                <c:pt idx="1344">
                  <c:v>19.080074487895715</c:v>
                </c:pt>
                <c:pt idx="1345">
                  <c:v>19.135940409683428</c:v>
                </c:pt>
                <c:pt idx="1346">
                  <c:v>19.080074487895715</c:v>
                </c:pt>
                <c:pt idx="1347">
                  <c:v>19.135940409683428</c:v>
                </c:pt>
                <c:pt idx="1348">
                  <c:v>19.135940409683428</c:v>
                </c:pt>
                <c:pt idx="1349">
                  <c:v>19.070763500931101</c:v>
                </c:pt>
                <c:pt idx="1350">
                  <c:v>18.47486033519553</c:v>
                </c:pt>
                <c:pt idx="1351">
                  <c:v>17.497206703910614</c:v>
                </c:pt>
                <c:pt idx="1352">
                  <c:v>16.500931098696462</c:v>
                </c:pt>
                <c:pt idx="1353">
                  <c:v>15.271880819366855</c:v>
                </c:pt>
                <c:pt idx="1354">
                  <c:v>12.487895716945999</c:v>
                </c:pt>
                <c:pt idx="1355">
                  <c:v>10.29981378026071</c:v>
                </c:pt>
                <c:pt idx="1356">
                  <c:v>8.9310986964618237</c:v>
                </c:pt>
                <c:pt idx="1357">
                  <c:v>7.1247672253258862</c:v>
                </c:pt>
                <c:pt idx="1358">
                  <c:v>5.765363128491618</c:v>
                </c:pt>
                <c:pt idx="1359">
                  <c:v>4.9273743016759788</c:v>
                </c:pt>
                <c:pt idx="1360">
                  <c:v>4.7132216014897601</c:v>
                </c:pt>
                <c:pt idx="1361">
                  <c:v>4.5549348230912479</c:v>
                </c:pt>
                <c:pt idx="1362">
                  <c:v>4.4990689013035343</c:v>
                </c:pt>
                <c:pt idx="1363">
                  <c:v>4.4618249534450634</c:v>
                </c:pt>
                <c:pt idx="1364">
                  <c:v>4.3873370577281214</c:v>
                </c:pt>
                <c:pt idx="1365">
                  <c:v>4.3873370577281214</c:v>
                </c:pt>
                <c:pt idx="1366">
                  <c:v>4.3221601489757902</c:v>
                </c:pt>
                <c:pt idx="1367">
                  <c:v>4.3035381750465618</c:v>
                </c:pt>
                <c:pt idx="1368">
                  <c:v>4.2756052141526979</c:v>
                </c:pt>
                <c:pt idx="1369">
                  <c:v>4.2942271880819405</c:v>
                </c:pt>
                <c:pt idx="1370">
                  <c:v>4.2662942271880802</c:v>
                </c:pt>
                <c:pt idx="1371">
                  <c:v>4.1918063314711382</c:v>
                </c:pt>
                <c:pt idx="1372">
                  <c:v>4.1918063314711382</c:v>
                </c:pt>
                <c:pt idx="1373">
                  <c:v>4.2104283054003773</c:v>
                </c:pt>
                <c:pt idx="1374">
                  <c:v>4.3314711359404114</c:v>
                </c:pt>
                <c:pt idx="1375">
                  <c:v>4.6666666666666714</c:v>
                </c:pt>
                <c:pt idx="1376">
                  <c:v>5.2532588454376175</c:v>
                </c:pt>
                <c:pt idx="1377">
                  <c:v>5.765363128491618</c:v>
                </c:pt>
                <c:pt idx="1378">
                  <c:v>6.8454376163873398</c:v>
                </c:pt>
                <c:pt idx="1379">
                  <c:v>7.8603351955307268</c:v>
                </c:pt>
                <c:pt idx="1380">
                  <c:v>8.5493482309124751</c:v>
                </c:pt>
                <c:pt idx="1381">
                  <c:v>9.8156424581005588</c:v>
                </c:pt>
                <c:pt idx="1382">
                  <c:v>10.271880819366849</c:v>
                </c:pt>
                <c:pt idx="1383">
                  <c:v>10.914338919925516</c:v>
                </c:pt>
                <c:pt idx="1384">
                  <c:v>11.03538175046555</c:v>
                </c:pt>
                <c:pt idx="1385">
                  <c:v>11.03538175046555</c:v>
                </c:pt>
                <c:pt idx="1386">
                  <c:v>11.03538175046555</c:v>
                </c:pt>
                <c:pt idx="1387">
                  <c:v>11.054003724394793</c:v>
                </c:pt>
                <c:pt idx="1388">
                  <c:v>11.026070763500929</c:v>
                </c:pt>
                <c:pt idx="1389">
                  <c:v>11.026070763500929</c:v>
                </c:pt>
                <c:pt idx="1390">
                  <c:v>10.998137802607079</c:v>
                </c:pt>
                <c:pt idx="1391">
                  <c:v>11.026070763500929</c:v>
                </c:pt>
                <c:pt idx="1392">
                  <c:v>11.026070763500929</c:v>
                </c:pt>
                <c:pt idx="1393">
                  <c:v>10.998137802607079</c:v>
                </c:pt>
                <c:pt idx="1394">
                  <c:v>10.998137802607079</c:v>
                </c:pt>
                <c:pt idx="1395">
                  <c:v>10.998137802607079</c:v>
                </c:pt>
                <c:pt idx="1396">
                  <c:v>11.03538175046555</c:v>
                </c:pt>
                <c:pt idx="1397">
                  <c:v>11.03538175046555</c:v>
                </c:pt>
                <c:pt idx="1398">
                  <c:v>11.03538175046555</c:v>
                </c:pt>
                <c:pt idx="1399">
                  <c:v>11.007448789571701</c:v>
                </c:pt>
                <c:pt idx="1400">
                  <c:v>11.007448789571701</c:v>
                </c:pt>
                <c:pt idx="1401">
                  <c:v>11.026070763500929</c:v>
                </c:pt>
                <c:pt idx="1402">
                  <c:v>10.998137802607079</c:v>
                </c:pt>
                <c:pt idx="1403">
                  <c:v>10.942271880819369</c:v>
                </c:pt>
                <c:pt idx="1404">
                  <c:v>10.970204841713219</c:v>
                </c:pt>
                <c:pt idx="1405">
                  <c:v>11.007448789571701</c:v>
                </c:pt>
                <c:pt idx="1406">
                  <c:v>11.212290502793294</c:v>
                </c:pt>
                <c:pt idx="1407">
                  <c:v>11.798882681564251</c:v>
                </c:pt>
                <c:pt idx="1408">
                  <c:v>12.329608938547485</c:v>
                </c:pt>
                <c:pt idx="1409">
                  <c:v>13.409683426443204</c:v>
                </c:pt>
                <c:pt idx="1410">
                  <c:v>14.750465549348229</c:v>
                </c:pt>
                <c:pt idx="1411">
                  <c:v>16.156424581005588</c:v>
                </c:pt>
                <c:pt idx="1412">
                  <c:v>17.52513966480447</c:v>
                </c:pt>
                <c:pt idx="1413">
                  <c:v>18.372439478584731</c:v>
                </c:pt>
                <c:pt idx="1414">
                  <c:v>19.331471135940411</c:v>
                </c:pt>
                <c:pt idx="1415">
                  <c:v>19.778398510242084</c:v>
                </c:pt>
                <c:pt idx="1416">
                  <c:v>20.29981378026071</c:v>
                </c:pt>
                <c:pt idx="1417">
                  <c:v>20.411545623836126</c:v>
                </c:pt>
                <c:pt idx="1418">
                  <c:v>20.439478584729983</c:v>
                </c:pt>
                <c:pt idx="1419">
                  <c:v>20.513966480446928</c:v>
                </c:pt>
                <c:pt idx="1420">
                  <c:v>20.486033519553075</c:v>
                </c:pt>
                <c:pt idx="1421">
                  <c:v>20.486033519553075</c:v>
                </c:pt>
                <c:pt idx="1422">
                  <c:v>20.486033519553075</c:v>
                </c:pt>
                <c:pt idx="1423">
                  <c:v>20.271880819366853</c:v>
                </c:pt>
                <c:pt idx="1424">
                  <c:v>19.955307262569836</c:v>
                </c:pt>
                <c:pt idx="1425">
                  <c:v>19.052141527001865</c:v>
                </c:pt>
                <c:pt idx="1426">
                  <c:v>18.754189944134076</c:v>
                </c:pt>
                <c:pt idx="1427">
                  <c:v>17.711359404096832</c:v>
                </c:pt>
                <c:pt idx="1428">
                  <c:v>16.873370577281193</c:v>
                </c:pt>
                <c:pt idx="1429">
                  <c:v>15.225325884543762</c:v>
                </c:pt>
                <c:pt idx="1430">
                  <c:v>14.126629422718814</c:v>
                </c:pt>
                <c:pt idx="1431">
                  <c:v>13.25139664804469</c:v>
                </c:pt>
                <c:pt idx="1432">
                  <c:v>12.599627560521412</c:v>
                </c:pt>
                <c:pt idx="1433">
                  <c:v>12.245810055865924</c:v>
                </c:pt>
                <c:pt idx="1434">
                  <c:v>12.14338919925512</c:v>
                </c:pt>
                <c:pt idx="1435">
                  <c:v>12.087523277467408</c:v>
                </c:pt>
                <c:pt idx="1436">
                  <c:v>12.078212290502799</c:v>
                </c:pt>
                <c:pt idx="1437">
                  <c:v>12.078212290502799</c:v>
                </c:pt>
                <c:pt idx="1438">
                  <c:v>12.078212290502799</c:v>
                </c:pt>
                <c:pt idx="1439">
                  <c:v>12.050279329608937</c:v>
                </c:pt>
                <c:pt idx="1440">
                  <c:v>12.050279329608937</c:v>
                </c:pt>
                <c:pt idx="1441">
                  <c:v>12.050279329608937</c:v>
                </c:pt>
                <c:pt idx="1442">
                  <c:v>12.106145251396649</c:v>
                </c:pt>
                <c:pt idx="1443">
                  <c:v>12.106145251396649</c:v>
                </c:pt>
                <c:pt idx="1444">
                  <c:v>12.106145251396649</c:v>
                </c:pt>
                <c:pt idx="1445">
                  <c:v>12.106145251396649</c:v>
                </c:pt>
                <c:pt idx="1446">
                  <c:v>12.11545623836127</c:v>
                </c:pt>
                <c:pt idx="1447">
                  <c:v>12.1340782122905</c:v>
                </c:pt>
                <c:pt idx="1448">
                  <c:v>12.106145251396649</c:v>
                </c:pt>
                <c:pt idx="1449">
                  <c:v>12.050279329608937</c:v>
                </c:pt>
                <c:pt idx="1450">
                  <c:v>12.059590316573559</c:v>
                </c:pt>
                <c:pt idx="1451">
                  <c:v>12.003724394785847</c:v>
                </c:pt>
                <c:pt idx="1452">
                  <c:v>11.975791433891995</c:v>
                </c:pt>
                <c:pt idx="1453">
                  <c:v>11.975791433891995</c:v>
                </c:pt>
                <c:pt idx="1454">
                  <c:v>11.947858472998135</c:v>
                </c:pt>
                <c:pt idx="1455">
                  <c:v>11.975791433891995</c:v>
                </c:pt>
                <c:pt idx="1456">
                  <c:v>11.994413407821227</c:v>
                </c:pt>
                <c:pt idx="1457">
                  <c:v>11.994413407821227</c:v>
                </c:pt>
                <c:pt idx="1458">
                  <c:v>12.022346368715088</c:v>
                </c:pt>
                <c:pt idx="1459">
                  <c:v>12.050279329608937</c:v>
                </c:pt>
                <c:pt idx="1460">
                  <c:v>12.087523277467408</c:v>
                </c:pt>
                <c:pt idx="1461">
                  <c:v>12.11545623836127</c:v>
                </c:pt>
                <c:pt idx="1462">
                  <c:v>12.11545623836127</c:v>
                </c:pt>
                <c:pt idx="1463">
                  <c:v>12.087523277467408</c:v>
                </c:pt>
                <c:pt idx="1464">
                  <c:v>12.031657355679707</c:v>
                </c:pt>
                <c:pt idx="1465">
                  <c:v>11.649906890130357</c:v>
                </c:pt>
                <c:pt idx="1466">
                  <c:v>10.914338919925516</c:v>
                </c:pt>
                <c:pt idx="1467">
                  <c:v>9.9646182495344533</c:v>
                </c:pt>
                <c:pt idx="1468">
                  <c:v>8.6331471135940454</c:v>
                </c:pt>
                <c:pt idx="1469">
                  <c:v>7.1340782122905075</c:v>
                </c:pt>
                <c:pt idx="1470">
                  <c:v>6.6219739292365034</c:v>
                </c:pt>
                <c:pt idx="1471">
                  <c:v>4.5828677839851082</c:v>
                </c:pt>
                <c:pt idx="1472">
                  <c:v>3.3724394785847345</c:v>
                </c:pt>
                <c:pt idx="1473">
                  <c:v>2.5065176908752314</c:v>
                </c:pt>
                <c:pt idx="1474">
                  <c:v>1.7802607076350121</c:v>
                </c:pt>
                <c:pt idx="1475">
                  <c:v>1.4636871508379947</c:v>
                </c:pt>
                <c:pt idx="1476">
                  <c:v>1.3240223463687215</c:v>
                </c:pt>
                <c:pt idx="1477">
                  <c:v>1.2960893854748612</c:v>
                </c:pt>
                <c:pt idx="1478">
                  <c:v>1.2029795158286767</c:v>
                </c:pt>
                <c:pt idx="1479">
                  <c:v>1.2029795158286767</c:v>
                </c:pt>
                <c:pt idx="1480">
                  <c:v>1.0633147113594035</c:v>
                </c:pt>
                <c:pt idx="1481">
                  <c:v>1.0167597765363112</c:v>
                </c:pt>
                <c:pt idx="1482">
                  <c:v>1.0167597765363112</c:v>
                </c:pt>
                <c:pt idx="1483">
                  <c:v>1.0167597765363112</c:v>
                </c:pt>
                <c:pt idx="1484">
                  <c:v>1.0167597765363112</c:v>
                </c:pt>
                <c:pt idx="1485">
                  <c:v>0.96089385474860123</c:v>
                </c:pt>
                <c:pt idx="1486">
                  <c:v>0.93296089385475156</c:v>
                </c:pt>
                <c:pt idx="1487">
                  <c:v>0.96089385474860123</c:v>
                </c:pt>
                <c:pt idx="1488">
                  <c:v>0.98882681564246155</c:v>
                </c:pt>
                <c:pt idx="1489">
                  <c:v>0.96089385474860123</c:v>
                </c:pt>
                <c:pt idx="1490">
                  <c:v>0.95158286778399059</c:v>
                </c:pt>
                <c:pt idx="1491">
                  <c:v>0.93296089385475156</c:v>
                </c:pt>
                <c:pt idx="1492">
                  <c:v>0.95158286778399059</c:v>
                </c:pt>
                <c:pt idx="1493">
                  <c:v>0.92364990689013027</c:v>
                </c:pt>
                <c:pt idx="1494">
                  <c:v>0.90502793296089834</c:v>
                </c:pt>
                <c:pt idx="1495">
                  <c:v>0.84916201117318835</c:v>
                </c:pt>
                <c:pt idx="1496">
                  <c:v>0.86778398510241672</c:v>
                </c:pt>
                <c:pt idx="1497">
                  <c:v>0.7932960893854748</c:v>
                </c:pt>
                <c:pt idx="1498">
                  <c:v>0.76536312849162513</c:v>
                </c:pt>
                <c:pt idx="1499">
                  <c:v>0.72811918063314351</c:v>
                </c:pt>
                <c:pt idx="1500">
                  <c:v>0.70018621973929385</c:v>
                </c:pt>
                <c:pt idx="1501">
                  <c:v>0.92364990689013027</c:v>
                </c:pt>
                <c:pt idx="1502">
                  <c:v>1.3519553072625712</c:v>
                </c:pt>
                <c:pt idx="1503">
                  <c:v>1.7802607076350121</c:v>
                </c:pt>
                <c:pt idx="1504">
                  <c:v>2.9720670391061432</c:v>
                </c:pt>
                <c:pt idx="1505">
                  <c:v>3.7821229050279364</c:v>
                </c:pt>
                <c:pt idx="1506">
                  <c:v>5.067039106145252</c:v>
                </c:pt>
                <c:pt idx="1507">
                  <c:v>6.3333333333333357</c:v>
                </c:pt>
                <c:pt idx="1508">
                  <c:v>7.376163873370583</c:v>
                </c:pt>
                <c:pt idx="1509">
                  <c:v>8.1675977653631335</c:v>
                </c:pt>
                <c:pt idx="1510">
                  <c:v>8.6797020484171377</c:v>
                </c:pt>
                <c:pt idx="1511">
                  <c:v>9.0242085661080083</c:v>
                </c:pt>
                <c:pt idx="1512">
                  <c:v>9.0893854748603395</c:v>
                </c:pt>
                <c:pt idx="1513">
                  <c:v>9.0614525139664792</c:v>
                </c:pt>
                <c:pt idx="1514">
                  <c:v>9.0893854748603395</c:v>
                </c:pt>
                <c:pt idx="1515">
                  <c:v>9.0614525139664792</c:v>
                </c:pt>
                <c:pt idx="1516">
                  <c:v>9.0893854748603395</c:v>
                </c:pt>
                <c:pt idx="1517">
                  <c:v>9.1452513966480495</c:v>
                </c:pt>
                <c:pt idx="1518">
                  <c:v>9.1173184357541892</c:v>
                </c:pt>
                <c:pt idx="1519">
                  <c:v>9.0893854748603395</c:v>
                </c:pt>
                <c:pt idx="1520">
                  <c:v>9.0893854748603395</c:v>
                </c:pt>
                <c:pt idx="1521">
                  <c:v>9.0800744878957182</c:v>
                </c:pt>
                <c:pt idx="1522">
                  <c:v>9.0800744878957182</c:v>
                </c:pt>
                <c:pt idx="1523">
                  <c:v>9.1359404096834282</c:v>
                </c:pt>
                <c:pt idx="1524">
                  <c:v>9.1080074487895679</c:v>
                </c:pt>
                <c:pt idx="1525">
                  <c:v>9.1080074487895679</c:v>
                </c:pt>
                <c:pt idx="1526">
                  <c:v>9.1452513966480495</c:v>
                </c:pt>
                <c:pt idx="1527">
                  <c:v>9.1731843575418992</c:v>
                </c:pt>
                <c:pt idx="1528">
                  <c:v>9.2011173184357524</c:v>
                </c:pt>
                <c:pt idx="1529">
                  <c:v>9.3873370577281179</c:v>
                </c:pt>
                <c:pt idx="1530">
                  <c:v>9.7877094972067091</c:v>
                </c:pt>
                <c:pt idx="1531">
                  <c:v>10.551210428305396</c:v>
                </c:pt>
                <c:pt idx="1532">
                  <c:v>11.538175046554933</c:v>
                </c:pt>
                <c:pt idx="1533">
                  <c:v>12.851024208566109</c:v>
                </c:pt>
                <c:pt idx="1534">
                  <c:v>13.381750465549354</c:v>
                </c:pt>
                <c:pt idx="1535">
                  <c:v>15.895716945996275</c:v>
                </c:pt>
                <c:pt idx="1536">
                  <c:v>16.519553072625698</c:v>
                </c:pt>
                <c:pt idx="1537">
                  <c:v>18.763500931098697</c:v>
                </c:pt>
                <c:pt idx="1538">
                  <c:v>19.694599627560521</c:v>
                </c:pt>
                <c:pt idx="1539">
                  <c:v>21.147113594040974</c:v>
                </c:pt>
                <c:pt idx="1540">
                  <c:v>21.966480446927374</c:v>
                </c:pt>
                <c:pt idx="1541">
                  <c:v>22.273743016759777</c:v>
                </c:pt>
                <c:pt idx="1542">
                  <c:v>22.357541899441344</c:v>
                </c:pt>
                <c:pt idx="1543">
                  <c:v>22.41340782122905</c:v>
                </c:pt>
                <c:pt idx="1544">
                  <c:v>22.422718808193672</c:v>
                </c:pt>
                <c:pt idx="1545">
                  <c:v>22.394785847299815</c:v>
                </c:pt>
                <c:pt idx="1546">
                  <c:v>22.41340782122905</c:v>
                </c:pt>
                <c:pt idx="1547">
                  <c:v>22.366852886405958</c:v>
                </c:pt>
                <c:pt idx="1548">
                  <c:v>22.394785847299815</c:v>
                </c:pt>
                <c:pt idx="1549">
                  <c:v>22.450651769087528</c:v>
                </c:pt>
                <c:pt idx="1550">
                  <c:v>22.264432029795159</c:v>
                </c:pt>
                <c:pt idx="1551">
                  <c:v>21.761638733705773</c:v>
                </c:pt>
                <c:pt idx="1552">
                  <c:v>21.109869646182496</c:v>
                </c:pt>
                <c:pt idx="1553">
                  <c:v>20.206703910614525</c:v>
                </c:pt>
                <c:pt idx="1554">
                  <c:v>19.471135940409688</c:v>
                </c:pt>
                <c:pt idx="1555">
                  <c:v>18.083798882681563</c:v>
                </c:pt>
                <c:pt idx="1556">
                  <c:v>16.929236499068903</c:v>
                </c:pt>
                <c:pt idx="1557">
                  <c:v>15.253258845437614</c:v>
                </c:pt>
                <c:pt idx="1558">
                  <c:v>14.35009310986965</c:v>
                </c:pt>
                <c:pt idx="1559">
                  <c:v>12.813780260707638</c:v>
                </c:pt>
                <c:pt idx="1560">
                  <c:v>12.162011173184361</c:v>
                </c:pt>
                <c:pt idx="1561">
                  <c:v>11.286778398510247</c:v>
                </c:pt>
                <c:pt idx="1562">
                  <c:v>10.914338919925516</c:v>
                </c:pt>
                <c:pt idx="1563">
                  <c:v>10.895716945996277</c:v>
                </c:pt>
                <c:pt idx="1564">
                  <c:v>10.942271880819369</c:v>
                </c:pt>
                <c:pt idx="1565">
                  <c:v>10.970204841713219</c:v>
                </c:pt>
                <c:pt idx="1566">
                  <c:v>10.998137802607079</c:v>
                </c:pt>
                <c:pt idx="1567">
                  <c:v>10.998137802607079</c:v>
                </c:pt>
                <c:pt idx="1568">
                  <c:v>10.998137802607079</c:v>
                </c:pt>
                <c:pt idx="1569">
                  <c:v>10.998137802607079</c:v>
                </c:pt>
                <c:pt idx="1570">
                  <c:v>10.998137802607079</c:v>
                </c:pt>
                <c:pt idx="1571">
                  <c:v>11.026070763500929</c:v>
                </c:pt>
                <c:pt idx="1572">
                  <c:v>10.970204841713219</c:v>
                </c:pt>
                <c:pt idx="1573">
                  <c:v>10.886405959031656</c:v>
                </c:pt>
                <c:pt idx="1574">
                  <c:v>10.504655493482307</c:v>
                </c:pt>
                <c:pt idx="1575">
                  <c:v>9.8156424581005588</c:v>
                </c:pt>
                <c:pt idx="1576">
                  <c:v>8.8007448789571718</c:v>
                </c:pt>
                <c:pt idx="1577">
                  <c:v>7.9534450651769077</c:v>
                </c:pt>
                <c:pt idx="1578">
                  <c:v>6.305400372439486</c:v>
                </c:pt>
                <c:pt idx="1579">
                  <c:v>4.2383612662942305</c:v>
                </c:pt>
                <c:pt idx="1580">
                  <c:v>2.7206703910614571</c:v>
                </c:pt>
                <c:pt idx="1581">
                  <c:v>2.0484171322166844E-2</c:v>
                </c:pt>
                <c:pt idx="1582">
                  <c:v>-1.702048417132211</c:v>
                </c:pt>
                <c:pt idx="1583">
                  <c:v>-3.1173184357541892</c:v>
                </c:pt>
                <c:pt idx="1584">
                  <c:v>-3.8342644320297978</c:v>
                </c:pt>
                <c:pt idx="1585">
                  <c:v>-4.597765363128488</c:v>
                </c:pt>
                <c:pt idx="1586">
                  <c:v>-4.9608938547485977</c:v>
                </c:pt>
                <c:pt idx="1587">
                  <c:v>-5.1005586592178744</c:v>
                </c:pt>
                <c:pt idx="1588">
                  <c:v>-5.1564245810055809</c:v>
                </c:pt>
                <c:pt idx="1589">
                  <c:v>-5.1843575418994448</c:v>
                </c:pt>
                <c:pt idx="1590">
                  <c:v>-5.2495344506517654</c:v>
                </c:pt>
                <c:pt idx="1591">
                  <c:v>-5.268156424581008</c:v>
                </c:pt>
                <c:pt idx="1592">
                  <c:v>-5.3054003724394789</c:v>
                </c:pt>
                <c:pt idx="1593">
                  <c:v>-5.268156424581008</c:v>
                </c:pt>
                <c:pt idx="1594">
                  <c:v>-4.8398510242085635</c:v>
                </c:pt>
                <c:pt idx="1595">
                  <c:v>-4.2160148975791358</c:v>
                </c:pt>
                <c:pt idx="1596">
                  <c:v>-3.3500931098696434</c:v>
                </c:pt>
                <c:pt idx="1597">
                  <c:v>-2.2420856610800755</c:v>
                </c:pt>
                <c:pt idx="1598">
                  <c:v>-1.3389199255121014</c:v>
                </c:pt>
                <c:pt idx="1599">
                  <c:v>0.30912476722532389</c:v>
                </c:pt>
                <c:pt idx="1600">
                  <c:v>1.3612662942271925</c:v>
                </c:pt>
                <c:pt idx="1601">
                  <c:v>3.1955307262569796</c:v>
                </c:pt>
                <c:pt idx="1602">
                  <c:v>3.9776536312849231</c:v>
                </c:pt>
                <c:pt idx="1603">
                  <c:v>5.085661080074491</c:v>
                </c:pt>
                <c:pt idx="1604">
                  <c:v>5.7188081936685293</c:v>
                </c:pt>
                <c:pt idx="1605">
                  <c:v>5.9329608938547551</c:v>
                </c:pt>
                <c:pt idx="1606">
                  <c:v>5.9608938547486048</c:v>
                </c:pt>
                <c:pt idx="1607">
                  <c:v>5.9888268156424544</c:v>
                </c:pt>
                <c:pt idx="1608">
                  <c:v>5.9981378026070757</c:v>
                </c:pt>
                <c:pt idx="1609">
                  <c:v>5.9702048417132261</c:v>
                </c:pt>
                <c:pt idx="1610">
                  <c:v>5.9702048417132261</c:v>
                </c:pt>
                <c:pt idx="1611">
                  <c:v>5.9702048417132261</c:v>
                </c:pt>
                <c:pt idx="1612">
                  <c:v>5.9702048417132261</c:v>
                </c:pt>
                <c:pt idx="1613">
                  <c:v>5.9702048417132261</c:v>
                </c:pt>
                <c:pt idx="1614">
                  <c:v>5.9702048417132261</c:v>
                </c:pt>
                <c:pt idx="1615">
                  <c:v>5.9702048417132261</c:v>
                </c:pt>
                <c:pt idx="1616">
                  <c:v>5.9981378026070757</c:v>
                </c:pt>
                <c:pt idx="1617">
                  <c:v>6.0260707635009361</c:v>
                </c:pt>
                <c:pt idx="1618">
                  <c:v>6.0540037243947857</c:v>
                </c:pt>
                <c:pt idx="1619">
                  <c:v>6.081936685288639</c:v>
                </c:pt>
                <c:pt idx="1620">
                  <c:v>6.0540037243947857</c:v>
                </c:pt>
                <c:pt idx="1621">
                  <c:v>6.0726256983240283</c:v>
                </c:pt>
                <c:pt idx="1622">
                  <c:v>6.1378026070763489</c:v>
                </c:pt>
                <c:pt idx="1623">
                  <c:v>6.6499068901303531</c:v>
                </c:pt>
                <c:pt idx="1624">
                  <c:v>7.1247672253258862</c:v>
                </c:pt>
                <c:pt idx="1625">
                  <c:v>8.4562383612662906</c:v>
                </c:pt>
                <c:pt idx="1626">
                  <c:v>9.8435754189944191</c:v>
                </c:pt>
                <c:pt idx="1627">
                  <c:v>11.03538175046555</c:v>
                </c:pt>
                <c:pt idx="1628">
                  <c:v>12.394785847299817</c:v>
                </c:pt>
                <c:pt idx="1629">
                  <c:v>14.629422718808197</c:v>
                </c:pt>
                <c:pt idx="1630">
                  <c:v>16.95716945996276</c:v>
                </c:pt>
                <c:pt idx="1631">
                  <c:v>18.996275605214151</c:v>
                </c:pt>
                <c:pt idx="1632">
                  <c:v>20.802607076350093</c:v>
                </c:pt>
                <c:pt idx="1633">
                  <c:v>22.283054003724395</c:v>
                </c:pt>
                <c:pt idx="1634">
                  <c:v>23.046554934823092</c:v>
                </c:pt>
                <c:pt idx="1635">
                  <c:v>23.623836126629424</c:v>
                </c:pt>
                <c:pt idx="1636">
                  <c:v>24.303538175046555</c:v>
                </c:pt>
                <c:pt idx="1637">
                  <c:v>24.40595903165736</c:v>
                </c:pt>
                <c:pt idx="1638">
                  <c:v>24.43389199255121</c:v>
                </c:pt>
                <c:pt idx="1639">
                  <c:v>24.48975791433892</c:v>
                </c:pt>
                <c:pt idx="1640">
                  <c:v>24.480446927374302</c:v>
                </c:pt>
                <c:pt idx="1641">
                  <c:v>24.452513966480449</c:v>
                </c:pt>
                <c:pt idx="1642">
                  <c:v>24.461824953445067</c:v>
                </c:pt>
                <c:pt idx="1643">
                  <c:v>24.508379888268156</c:v>
                </c:pt>
                <c:pt idx="1644">
                  <c:v>24.508379888268156</c:v>
                </c:pt>
                <c:pt idx="1645">
                  <c:v>24.573556797020483</c:v>
                </c:pt>
                <c:pt idx="1646">
                  <c:v>24.564245810055869</c:v>
                </c:pt>
                <c:pt idx="1647">
                  <c:v>24.592178770949722</c:v>
                </c:pt>
                <c:pt idx="1648">
                  <c:v>24.592178770949722</c:v>
                </c:pt>
                <c:pt idx="1649">
                  <c:v>24.65735567970205</c:v>
                </c:pt>
                <c:pt idx="1650">
                  <c:v>24.648044692737429</c:v>
                </c:pt>
                <c:pt idx="1651">
                  <c:v>24.620111731843576</c:v>
                </c:pt>
                <c:pt idx="1652">
                  <c:v>24.629422718808193</c:v>
                </c:pt>
                <c:pt idx="1653">
                  <c:v>24.629422718808193</c:v>
                </c:pt>
                <c:pt idx="1654">
                  <c:v>24.648044692737429</c:v>
                </c:pt>
                <c:pt idx="1655">
                  <c:v>24.620111731843576</c:v>
                </c:pt>
                <c:pt idx="1656">
                  <c:v>24.620111731843576</c:v>
                </c:pt>
                <c:pt idx="1657">
                  <c:v>24.620111731843576</c:v>
                </c:pt>
                <c:pt idx="1658">
                  <c:v>24.648044692737429</c:v>
                </c:pt>
                <c:pt idx="1659">
                  <c:v>24.480446927374302</c:v>
                </c:pt>
                <c:pt idx="1660">
                  <c:v>24.061452513966479</c:v>
                </c:pt>
                <c:pt idx="1661">
                  <c:v>23.400372439478588</c:v>
                </c:pt>
                <c:pt idx="1662">
                  <c:v>22.804469273743017</c:v>
                </c:pt>
                <c:pt idx="1663">
                  <c:v>21.603351955307264</c:v>
                </c:pt>
                <c:pt idx="1664">
                  <c:v>20.681564245810058</c:v>
                </c:pt>
                <c:pt idx="1665">
                  <c:v>18.959031657355681</c:v>
                </c:pt>
                <c:pt idx="1666">
                  <c:v>17.013035381750466</c:v>
                </c:pt>
                <c:pt idx="1667">
                  <c:v>15.169459962756051</c:v>
                </c:pt>
                <c:pt idx="1668">
                  <c:v>14.014897579143391</c:v>
                </c:pt>
                <c:pt idx="1669">
                  <c:v>12.162011173184361</c:v>
                </c:pt>
                <c:pt idx="1670">
                  <c:v>11.463687150837991</c:v>
                </c:pt>
                <c:pt idx="1671">
                  <c:v>10.616387337057731</c:v>
                </c:pt>
                <c:pt idx="1672">
                  <c:v>10.150837988826819</c:v>
                </c:pt>
                <c:pt idx="1673">
                  <c:v>9.9646182495344533</c:v>
                </c:pt>
                <c:pt idx="1674">
                  <c:v>9.955307262569832</c:v>
                </c:pt>
                <c:pt idx="1675">
                  <c:v>9.9646182495344533</c:v>
                </c:pt>
                <c:pt idx="1676">
                  <c:v>10.011173184357542</c:v>
                </c:pt>
                <c:pt idx="1677">
                  <c:v>10.011173184357542</c:v>
                </c:pt>
                <c:pt idx="1678">
                  <c:v>10.020484171322163</c:v>
                </c:pt>
                <c:pt idx="1679">
                  <c:v>10.020484171322163</c:v>
                </c:pt>
                <c:pt idx="1680">
                  <c:v>9.9646182495344533</c:v>
                </c:pt>
                <c:pt idx="1681">
                  <c:v>9.9646182495344533</c:v>
                </c:pt>
                <c:pt idx="1682">
                  <c:v>9.7597765363128453</c:v>
                </c:pt>
                <c:pt idx="1683">
                  <c:v>9.4152700186219782</c:v>
                </c:pt>
                <c:pt idx="1684">
                  <c:v>8.8845437616387315</c:v>
                </c:pt>
                <c:pt idx="1685">
                  <c:v>7.757914338919921</c:v>
                </c:pt>
                <c:pt idx="1686">
                  <c:v>6.3147113594040931</c:v>
                </c:pt>
                <c:pt idx="1687">
                  <c:v>4.5176908752327769</c:v>
                </c:pt>
                <c:pt idx="1688">
                  <c:v>3.0186219739292355</c:v>
                </c:pt>
                <c:pt idx="1689">
                  <c:v>-0.35195530726256408</c:v>
                </c:pt>
                <c:pt idx="1690">
                  <c:v>-2.1582867783985122</c:v>
                </c:pt>
                <c:pt idx="1691">
                  <c:v>-4.597765363128488</c:v>
                </c:pt>
                <c:pt idx="1692">
                  <c:v>-6.6927374301675968</c:v>
                </c:pt>
                <c:pt idx="1693">
                  <c:v>-8.4711359404096811</c:v>
                </c:pt>
                <c:pt idx="1694">
                  <c:v>-9.9050279329608912</c:v>
                </c:pt>
                <c:pt idx="1695">
                  <c:v>-10.882681564245807</c:v>
                </c:pt>
                <c:pt idx="1696">
                  <c:v>-11.478584729981371</c:v>
                </c:pt>
                <c:pt idx="1697">
                  <c:v>-11.674115456238354</c:v>
                </c:pt>
                <c:pt idx="1698">
                  <c:v>-11.77653631284916</c:v>
                </c:pt>
                <c:pt idx="1699">
                  <c:v>-11.832402234636874</c:v>
                </c:pt>
                <c:pt idx="1700">
                  <c:v>-11.972067039106143</c:v>
                </c:pt>
                <c:pt idx="1701">
                  <c:v>-11.999999999999993</c:v>
                </c:pt>
                <c:pt idx="1702">
                  <c:v>-12.027932960893857</c:v>
                </c:pt>
                <c:pt idx="1703">
                  <c:v>-12.037243947858464</c:v>
                </c:pt>
                <c:pt idx="1704">
                  <c:v>-12.176908752327741</c:v>
                </c:pt>
                <c:pt idx="1705">
                  <c:v>-12.176908752327741</c:v>
                </c:pt>
                <c:pt idx="1706">
                  <c:v>-12.176908752327741</c:v>
                </c:pt>
                <c:pt idx="1707">
                  <c:v>-12.186219739292362</c:v>
                </c:pt>
                <c:pt idx="1708">
                  <c:v>-12.186219739292362</c:v>
                </c:pt>
                <c:pt idx="1709">
                  <c:v>-12.242085661080075</c:v>
                </c:pt>
                <c:pt idx="1710">
                  <c:v>-12.288640595903161</c:v>
                </c:pt>
                <c:pt idx="1711">
                  <c:v>-12.260707635009311</c:v>
                </c:pt>
                <c:pt idx="1712">
                  <c:v>-12.242085661080075</c:v>
                </c:pt>
                <c:pt idx="1713">
                  <c:v>-12.288640595903161</c:v>
                </c:pt>
                <c:pt idx="1714">
                  <c:v>-12.297951582867782</c:v>
                </c:pt>
                <c:pt idx="1715">
                  <c:v>-12.353817504655495</c:v>
                </c:pt>
                <c:pt idx="1716">
                  <c:v>-12.400372439478588</c:v>
                </c:pt>
                <c:pt idx="1717">
                  <c:v>-12.409683426443195</c:v>
                </c:pt>
                <c:pt idx="1718">
                  <c:v>-12.428305400372437</c:v>
                </c:pt>
                <c:pt idx="1719">
                  <c:v>-12.437616387337059</c:v>
                </c:pt>
                <c:pt idx="1720">
                  <c:v>-12.428305400372437</c:v>
                </c:pt>
                <c:pt idx="1721">
                  <c:v>-12.521415270018622</c:v>
                </c:pt>
                <c:pt idx="1722">
                  <c:v>-12.540037243947857</c:v>
                </c:pt>
                <c:pt idx="1723">
                  <c:v>-12.484171322160151</c:v>
                </c:pt>
                <c:pt idx="1724">
                  <c:v>-11.999999999999993</c:v>
                </c:pt>
                <c:pt idx="1725">
                  <c:v>-11.376163873370579</c:v>
                </c:pt>
                <c:pt idx="1726">
                  <c:v>-10.454376163873363</c:v>
                </c:pt>
                <c:pt idx="1727">
                  <c:v>-9.709497206703908</c:v>
                </c:pt>
                <c:pt idx="1728">
                  <c:v>-8.2197392923649844</c:v>
                </c:pt>
                <c:pt idx="1729">
                  <c:v>-6.5158286778398491</c:v>
                </c:pt>
                <c:pt idx="1730">
                  <c:v>-4.6536312849162016</c:v>
                </c:pt>
                <c:pt idx="1731">
                  <c:v>-2.8659217877094925</c:v>
                </c:pt>
                <c:pt idx="1732">
                  <c:v>-1.8230912476722523</c:v>
                </c:pt>
                <c:pt idx="1733">
                  <c:v>-9.1247672253256695E-2</c:v>
                </c:pt>
                <c:pt idx="1734">
                  <c:v>0.56052141527002064</c:v>
                </c:pt>
                <c:pt idx="1735">
                  <c:v>1.3333333333333321</c:v>
                </c:pt>
                <c:pt idx="1736">
                  <c:v>1.854748603351954</c:v>
                </c:pt>
                <c:pt idx="1737">
                  <c:v>2.0689013035381798</c:v>
                </c:pt>
                <c:pt idx="1738">
                  <c:v>2.1154562383612721</c:v>
                </c:pt>
                <c:pt idx="1739">
                  <c:v>2.1433891992551217</c:v>
                </c:pt>
                <c:pt idx="1740">
                  <c:v>2.1713221601489714</c:v>
                </c:pt>
                <c:pt idx="1741">
                  <c:v>2.1433891992551217</c:v>
                </c:pt>
                <c:pt idx="1742">
                  <c:v>2.1806331471135927</c:v>
                </c:pt>
                <c:pt idx="1743">
                  <c:v>2.1806331471135927</c:v>
                </c:pt>
                <c:pt idx="1744">
                  <c:v>2.152700186219743</c:v>
                </c:pt>
                <c:pt idx="1745">
                  <c:v>2.1247672253258827</c:v>
                </c:pt>
                <c:pt idx="1746">
                  <c:v>2.1247672253258827</c:v>
                </c:pt>
                <c:pt idx="1747">
                  <c:v>2.1247672253258827</c:v>
                </c:pt>
                <c:pt idx="1748">
                  <c:v>2.1806331471135927</c:v>
                </c:pt>
                <c:pt idx="1749">
                  <c:v>2.1713221601489714</c:v>
                </c:pt>
                <c:pt idx="1750">
                  <c:v>2.1713221601489714</c:v>
                </c:pt>
                <c:pt idx="1751">
                  <c:v>2.1713221601489714</c:v>
                </c:pt>
                <c:pt idx="1752">
                  <c:v>2.1806331471135927</c:v>
                </c:pt>
                <c:pt idx="1753">
                  <c:v>2.152700186219743</c:v>
                </c:pt>
                <c:pt idx="1754">
                  <c:v>2.1806331471135927</c:v>
                </c:pt>
                <c:pt idx="1755">
                  <c:v>2.1806331471135927</c:v>
                </c:pt>
                <c:pt idx="1756">
                  <c:v>2.208566108007453</c:v>
                </c:pt>
                <c:pt idx="1757">
                  <c:v>2.2364990689013062</c:v>
                </c:pt>
                <c:pt idx="1758">
                  <c:v>2.2271880819366849</c:v>
                </c:pt>
                <c:pt idx="1759">
                  <c:v>2.6182495344506549</c:v>
                </c:pt>
                <c:pt idx="1760">
                  <c:v>3.2979515828677819</c:v>
                </c:pt>
                <c:pt idx="1761">
                  <c:v>4.1918063314711382</c:v>
                </c:pt>
                <c:pt idx="1762">
                  <c:v>5.0577281191806307</c:v>
                </c:pt>
                <c:pt idx="1763">
                  <c:v>6.7337057728119163</c:v>
                </c:pt>
                <c:pt idx="1764">
                  <c:v>8.7914338919925505</c:v>
                </c:pt>
                <c:pt idx="1765">
                  <c:v>10.411545623836123</c:v>
                </c:pt>
                <c:pt idx="1766">
                  <c:v>13.772811918063313</c:v>
                </c:pt>
                <c:pt idx="1767">
                  <c:v>15.51396648044693</c:v>
                </c:pt>
                <c:pt idx="1768">
                  <c:v>19.219739292364991</c:v>
                </c:pt>
                <c:pt idx="1769">
                  <c:v>21.119180633147117</c:v>
                </c:pt>
                <c:pt idx="1770">
                  <c:v>24.089385474860336</c:v>
                </c:pt>
                <c:pt idx="1771">
                  <c:v>26.891992551210432</c:v>
                </c:pt>
                <c:pt idx="1772">
                  <c:v>29.331471135940411</c:v>
                </c:pt>
                <c:pt idx="1773">
                  <c:v>31.445065176908752</c:v>
                </c:pt>
                <c:pt idx="1774">
                  <c:v>32.599627560521419</c:v>
                </c:pt>
                <c:pt idx="1775">
                  <c:v>33.968342644320302</c:v>
                </c:pt>
                <c:pt idx="1776">
                  <c:v>34.927374301675982</c:v>
                </c:pt>
                <c:pt idx="1777">
                  <c:v>35.150837988826815</c:v>
                </c:pt>
                <c:pt idx="1778">
                  <c:v>35.243947858473</c:v>
                </c:pt>
                <c:pt idx="1779">
                  <c:v>35.327746741154563</c:v>
                </c:pt>
                <c:pt idx="1780">
                  <c:v>35.318435754189949</c:v>
                </c:pt>
                <c:pt idx="1781">
                  <c:v>35.039106145251395</c:v>
                </c:pt>
                <c:pt idx="1782">
                  <c:v>34.536312849162009</c:v>
                </c:pt>
                <c:pt idx="1783">
                  <c:v>33.772811918063312</c:v>
                </c:pt>
                <c:pt idx="1784">
                  <c:v>33.11173184357542</c:v>
                </c:pt>
                <c:pt idx="1785">
                  <c:v>31.789571694599626</c:v>
                </c:pt>
                <c:pt idx="1786">
                  <c:v>30.262569832402235</c:v>
                </c:pt>
                <c:pt idx="1787">
                  <c:v>29.061452513966483</c:v>
                </c:pt>
                <c:pt idx="1788">
                  <c:v>26.584729981378025</c:v>
                </c:pt>
                <c:pt idx="1789">
                  <c:v>24.675977653631286</c:v>
                </c:pt>
                <c:pt idx="1790">
                  <c:v>22.692737430167597</c:v>
                </c:pt>
                <c:pt idx="1791">
                  <c:v>21.314711359404097</c:v>
                </c:pt>
                <c:pt idx="1792">
                  <c:v>19.219739292364991</c:v>
                </c:pt>
                <c:pt idx="1793">
                  <c:v>17.255121042830542</c:v>
                </c:pt>
                <c:pt idx="1794">
                  <c:v>16.128491620111731</c:v>
                </c:pt>
                <c:pt idx="1795">
                  <c:v>14.629422718808197</c:v>
                </c:pt>
                <c:pt idx="1796">
                  <c:v>13.409683426443204</c:v>
                </c:pt>
                <c:pt idx="1797">
                  <c:v>12.515828677839851</c:v>
                </c:pt>
                <c:pt idx="1798">
                  <c:v>12.162011173184361</c:v>
                </c:pt>
                <c:pt idx="1799">
                  <c:v>11.891992551210436</c:v>
                </c:pt>
                <c:pt idx="1800">
                  <c:v>11.882681564245814</c:v>
                </c:pt>
                <c:pt idx="1801">
                  <c:v>11.864059590316572</c:v>
                </c:pt>
                <c:pt idx="1802">
                  <c:v>11.864059590316572</c:v>
                </c:pt>
                <c:pt idx="1803">
                  <c:v>11.882681564245814</c:v>
                </c:pt>
                <c:pt idx="1804">
                  <c:v>11.836126629422722</c:v>
                </c:pt>
                <c:pt idx="1805">
                  <c:v>11.808193668528862</c:v>
                </c:pt>
                <c:pt idx="1806">
                  <c:v>11.826815642458101</c:v>
                </c:pt>
                <c:pt idx="1807">
                  <c:v>11.798882681564251</c:v>
                </c:pt>
                <c:pt idx="1808">
                  <c:v>11.780260707635012</c:v>
                </c:pt>
                <c:pt idx="1809">
                  <c:v>11.76163873370577</c:v>
                </c:pt>
                <c:pt idx="1810">
                  <c:v>11.780260707635012</c:v>
                </c:pt>
                <c:pt idx="1811">
                  <c:v>11.808193668528862</c:v>
                </c:pt>
                <c:pt idx="1812">
                  <c:v>11.836126629422722</c:v>
                </c:pt>
                <c:pt idx="1813">
                  <c:v>11.836126629422722</c:v>
                </c:pt>
                <c:pt idx="1814">
                  <c:v>11.780260707635012</c:v>
                </c:pt>
                <c:pt idx="1815">
                  <c:v>11.798882681564251</c:v>
                </c:pt>
                <c:pt idx="1816">
                  <c:v>11.826815642458101</c:v>
                </c:pt>
                <c:pt idx="1817">
                  <c:v>11.798882681564251</c:v>
                </c:pt>
                <c:pt idx="1818">
                  <c:v>11.808193668528862</c:v>
                </c:pt>
                <c:pt idx="1819">
                  <c:v>11.808193668528862</c:v>
                </c:pt>
                <c:pt idx="1820">
                  <c:v>11.798882681564251</c:v>
                </c:pt>
                <c:pt idx="1821">
                  <c:v>11.826815642458101</c:v>
                </c:pt>
                <c:pt idx="1822">
                  <c:v>11.603351955307264</c:v>
                </c:pt>
                <c:pt idx="1823">
                  <c:v>10.63500931098697</c:v>
                </c:pt>
                <c:pt idx="1824">
                  <c:v>9.4711359404096882</c:v>
                </c:pt>
                <c:pt idx="1825">
                  <c:v>7.8603351955307268</c:v>
                </c:pt>
                <c:pt idx="1826">
                  <c:v>6.5381750465549402</c:v>
                </c:pt>
                <c:pt idx="1827">
                  <c:v>4.0428305400372437</c:v>
                </c:pt>
                <c:pt idx="1828">
                  <c:v>1.1564245810055844</c:v>
                </c:pt>
                <c:pt idx="1829">
                  <c:v>-0.85474860335195757</c:v>
                </c:pt>
                <c:pt idx="1830">
                  <c:v>-4.0204841713221597</c:v>
                </c:pt>
                <c:pt idx="1831">
                  <c:v>-7.3445065176908741</c:v>
                </c:pt>
                <c:pt idx="1832">
                  <c:v>-10.873370577281186</c:v>
                </c:pt>
                <c:pt idx="1833">
                  <c:v>-13.368715083798882</c:v>
                </c:pt>
                <c:pt idx="1834">
                  <c:v>-17.018621973929228</c:v>
                </c:pt>
                <c:pt idx="1835">
                  <c:v>-20.240223463687144</c:v>
                </c:pt>
                <c:pt idx="1836">
                  <c:v>-23.052141527001858</c:v>
                </c:pt>
                <c:pt idx="1837">
                  <c:v>-25.314711359404086</c:v>
                </c:pt>
                <c:pt idx="1838">
                  <c:v>-26.990689013035372</c:v>
                </c:pt>
                <c:pt idx="1839">
                  <c:v>-28.135940409683435</c:v>
                </c:pt>
                <c:pt idx="1840">
                  <c:v>-28.601489757914344</c:v>
                </c:pt>
                <c:pt idx="1841">
                  <c:v>-28.675977653631286</c:v>
                </c:pt>
                <c:pt idx="1842">
                  <c:v>-28.731843575418992</c:v>
                </c:pt>
                <c:pt idx="1843">
                  <c:v>-28.843575418994412</c:v>
                </c:pt>
                <c:pt idx="1844">
                  <c:v>-28.927374301675982</c:v>
                </c:pt>
                <c:pt idx="1845">
                  <c:v>-28.973929236499075</c:v>
                </c:pt>
                <c:pt idx="1846">
                  <c:v>-28.713221601489749</c:v>
                </c:pt>
                <c:pt idx="1847">
                  <c:v>-28.201117318435742</c:v>
                </c:pt>
                <c:pt idx="1848">
                  <c:v>-27.689013035381741</c:v>
                </c:pt>
                <c:pt idx="1849">
                  <c:v>-27.037243947858464</c:v>
                </c:pt>
                <c:pt idx="1850">
                  <c:v>-25.81750465549348</c:v>
                </c:pt>
                <c:pt idx="1851">
                  <c:v>-24.346368715083806</c:v>
                </c:pt>
                <c:pt idx="1852">
                  <c:v>-22.54003724394785</c:v>
                </c:pt>
                <c:pt idx="1853">
                  <c:v>-21.273743016759781</c:v>
                </c:pt>
                <c:pt idx="1854">
                  <c:v>-18.750465549348228</c:v>
                </c:pt>
                <c:pt idx="1855">
                  <c:v>-18.09869646182495</c:v>
                </c:pt>
                <c:pt idx="1856">
                  <c:v>-15.42644320297952</c:v>
                </c:pt>
                <c:pt idx="1857">
                  <c:v>-13.275605214152698</c:v>
                </c:pt>
                <c:pt idx="1858">
                  <c:v>-11.236499068901303</c:v>
                </c:pt>
                <c:pt idx="1859">
                  <c:v>-9.4674115456238397</c:v>
                </c:pt>
                <c:pt idx="1860">
                  <c:v>-8.014897579143387</c:v>
                </c:pt>
                <c:pt idx="1861">
                  <c:v>-6.8044692737430168</c:v>
                </c:pt>
                <c:pt idx="1862">
                  <c:v>-6.4878957169459994</c:v>
                </c:pt>
                <c:pt idx="1863">
                  <c:v>-5.724394785847295</c:v>
                </c:pt>
                <c:pt idx="1864">
                  <c:v>-5.5195530726256905</c:v>
                </c:pt>
                <c:pt idx="1865">
                  <c:v>-5.4916201117318408</c:v>
                </c:pt>
                <c:pt idx="1866">
                  <c:v>-5.4729981378025983</c:v>
                </c:pt>
                <c:pt idx="1867">
                  <c:v>-5.4916201117318408</c:v>
                </c:pt>
                <c:pt idx="1868">
                  <c:v>-5.5009310986964621</c:v>
                </c:pt>
                <c:pt idx="1869">
                  <c:v>-5.4916201117318408</c:v>
                </c:pt>
                <c:pt idx="1870">
                  <c:v>-5.4729981378025983</c:v>
                </c:pt>
                <c:pt idx="1871">
                  <c:v>-5.4450651769087486</c:v>
                </c:pt>
                <c:pt idx="1872">
                  <c:v>-5.4078212290502776</c:v>
                </c:pt>
                <c:pt idx="1873">
                  <c:v>-5.4078212290502776</c:v>
                </c:pt>
                <c:pt idx="1874">
                  <c:v>-5.4357541899441273</c:v>
                </c:pt>
                <c:pt idx="1875">
                  <c:v>-5.4171322160148989</c:v>
                </c:pt>
                <c:pt idx="1876">
                  <c:v>-5.3891992551210421</c:v>
                </c:pt>
                <c:pt idx="1877">
                  <c:v>-5.3333333333333286</c:v>
                </c:pt>
                <c:pt idx="1878">
                  <c:v>-5.3240223463687144</c:v>
                </c:pt>
                <c:pt idx="1879">
                  <c:v>-5.3519553072625712</c:v>
                </c:pt>
                <c:pt idx="1880">
                  <c:v>-5.3798882681564208</c:v>
                </c:pt>
                <c:pt idx="1881">
                  <c:v>-5.3333333333333286</c:v>
                </c:pt>
                <c:pt idx="1882">
                  <c:v>-4.9608938547485977</c:v>
                </c:pt>
                <c:pt idx="1883">
                  <c:v>-4.5139664804469248</c:v>
                </c:pt>
                <c:pt idx="1884">
                  <c:v>-3.7970204841713162</c:v>
                </c:pt>
                <c:pt idx="1885">
                  <c:v>-1.8417132216014842</c:v>
                </c:pt>
                <c:pt idx="1886">
                  <c:v>-0.51955307262569761</c:v>
                </c:pt>
                <c:pt idx="1887">
                  <c:v>1.798882681564244</c:v>
                </c:pt>
                <c:pt idx="1888">
                  <c:v>3.5865921787709496</c:v>
                </c:pt>
                <c:pt idx="1889">
                  <c:v>7.6368715083798904</c:v>
                </c:pt>
                <c:pt idx="1890">
                  <c:v>10.802607076350096</c:v>
                </c:pt>
                <c:pt idx="1891">
                  <c:v>12.953445065176913</c:v>
                </c:pt>
                <c:pt idx="1892">
                  <c:v>16.296089385474861</c:v>
                </c:pt>
                <c:pt idx="1893">
                  <c:v>19.750465549348235</c:v>
                </c:pt>
                <c:pt idx="1894">
                  <c:v>23.409683426443202</c:v>
                </c:pt>
                <c:pt idx="1895">
                  <c:v>27.115456238361265</c:v>
                </c:pt>
                <c:pt idx="1896">
                  <c:v>30.970204841713226</c:v>
                </c:pt>
                <c:pt idx="1897">
                  <c:v>33.540037243947857</c:v>
                </c:pt>
                <c:pt idx="1898">
                  <c:v>37.366852886405965</c:v>
                </c:pt>
                <c:pt idx="1899">
                  <c:v>40.728119180633151</c:v>
                </c:pt>
                <c:pt idx="1900">
                  <c:v>43.558659217877093</c:v>
                </c:pt>
                <c:pt idx="1901">
                  <c:v>45.793296089385478</c:v>
                </c:pt>
                <c:pt idx="1902">
                  <c:v>47.487895716945999</c:v>
                </c:pt>
                <c:pt idx="1903">
                  <c:v>48.577281191806335</c:v>
                </c:pt>
                <c:pt idx="1904">
                  <c:v>48.996275605214151</c:v>
                </c:pt>
                <c:pt idx="1905">
                  <c:v>49.163873370577278</c:v>
                </c:pt>
                <c:pt idx="1906">
                  <c:v>49.256983240223462</c:v>
                </c:pt>
                <c:pt idx="1907">
                  <c:v>49.415270018621975</c:v>
                </c:pt>
                <c:pt idx="1908">
                  <c:v>49.452513966480446</c:v>
                </c:pt>
                <c:pt idx="1909">
                  <c:v>49.508379888268152</c:v>
                </c:pt>
                <c:pt idx="1910">
                  <c:v>49.508379888268152</c:v>
                </c:pt>
                <c:pt idx="1911">
                  <c:v>49.610800744878958</c:v>
                </c:pt>
                <c:pt idx="1912">
                  <c:v>49.638733705772808</c:v>
                </c:pt>
                <c:pt idx="1913">
                  <c:v>49.65735567970205</c:v>
                </c:pt>
                <c:pt idx="1914">
                  <c:v>49.6852886405959</c:v>
                </c:pt>
                <c:pt idx="1915">
                  <c:v>49.65735567970205</c:v>
                </c:pt>
                <c:pt idx="1916">
                  <c:v>49.741154562383613</c:v>
                </c:pt>
                <c:pt idx="1917">
                  <c:v>49.759776536312849</c:v>
                </c:pt>
                <c:pt idx="1918">
                  <c:v>49.731843575418992</c:v>
                </c:pt>
                <c:pt idx="1919">
                  <c:v>49.713221601489764</c:v>
                </c:pt>
                <c:pt idx="1920">
                  <c:v>49.65735567970205</c:v>
                </c:pt>
                <c:pt idx="1921">
                  <c:v>49.675977653631286</c:v>
                </c:pt>
                <c:pt idx="1922">
                  <c:v>49.6852886405959</c:v>
                </c:pt>
                <c:pt idx="1923">
                  <c:v>49.731843575418992</c:v>
                </c:pt>
                <c:pt idx="1924">
                  <c:v>49.508379888268152</c:v>
                </c:pt>
                <c:pt idx="1925">
                  <c:v>49.117318435754186</c:v>
                </c:pt>
                <c:pt idx="1926">
                  <c:v>48.707635009310991</c:v>
                </c:pt>
                <c:pt idx="1927">
                  <c:v>47.785847299813781</c:v>
                </c:pt>
                <c:pt idx="1928">
                  <c:v>46.53817504655494</c:v>
                </c:pt>
                <c:pt idx="1929">
                  <c:v>45.039106145251395</c:v>
                </c:pt>
                <c:pt idx="1930">
                  <c:v>43.875232774674117</c:v>
                </c:pt>
                <c:pt idx="1931">
                  <c:v>41.379888268156428</c:v>
                </c:pt>
                <c:pt idx="1932">
                  <c:v>40.076350093109873</c:v>
                </c:pt>
                <c:pt idx="1933">
                  <c:v>38.074487895716942</c:v>
                </c:pt>
                <c:pt idx="1934">
                  <c:v>36.026070763500933</c:v>
                </c:pt>
                <c:pt idx="1935">
                  <c:v>33.931098696461824</c:v>
                </c:pt>
                <c:pt idx="1936">
                  <c:v>31.705772811918063</c:v>
                </c:pt>
                <c:pt idx="1937">
                  <c:v>29.331471135940411</c:v>
                </c:pt>
                <c:pt idx="1938">
                  <c:v>26.910614525139664</c:v>
                </c:pt>
                <c:pt idx="1939">
                  <c:v>25.225325884543761</c:v>
                </c:pt>
                <c:pt idx="1940">
                  <c:v>22.692737430167597</c:v>
                </c:pt>
                <c:pt idx="1941">
                  <c:v>21.202979515828677</c:v>
                </c:pt>
                <c:pt idx="1942">
                  <c:v>19.247672253258848</c:v>
                </c:pt>
                <c:pt idx="1943">
                  <c:v>18.121042830540041</c:v>
                </c:pt>
                <c:pt idx="1944">
                  <c:v>16.435754189944134</c:v>
                </c:pt>
                <c:pt idx="1945">
                  <c:v>15.644320297951584</c:v>
                </c:pt>
                <c:pt idx="1946">
                  <c:v>15.243947858473003</c:v>
                </c:pt>
                <c:pt idx="1947">
                  <c:v>15.160148975791431</c:v>
                </c:pt>
                <c:pt idx="1948">
                  <c:v>15.113594040968339</c:v>
                </c:pt>
                <c:pt idx="1949">
                  <c:v>15.10428305400373</c:v>
                </c:pt>
                <c:pt idx="1950">
                  <c:v>15.07635009310987</c:v>
                </c:pt>
                <c:pt idx="1951">
                  <c:v>15.07635009310987</c:v>
                </c:pt>
                <c:pt idx="1952">
                  <c:v>15.029795158286777</c:v>
                </c:pt>
                <c:pt idx="1953">
                  <c:v>14.992551210428307</c:v>
                </c:pt>
                <c:pt idx="1954">
                  <c:v>14.973929236499066</c:v>
                </c:pt>
                <c:pt idx="1955">
                  <c:v>15.029795158286777</c:v>
                </c:pt>
                <c:pt idx="1956">
                  <c:v>14.992551210428307</c:v>
                </c:pt>
                <c:pt idx="1957">
                  <c:v>14.992551210428307</c:v>
                </c:pt>
                <c:pt idx="1958">
                  <c:v>14.945996275605216</c:v>
                </c:pt>
                <c:pt idx="1959">
                  <c:v>14.973929236499066</c:v>
                </c:pt>
                <c:pt idx="1960">
                  <c:v>14.797020484171322</c:v>
                </c:pt>
                <c:pt idx="1961">
                  <c:v>14.098696461824952</c:v>
                </c:pt>
                <c:pt idx="1962">
                  <c:v>13.307262569832401</c:v>
                </c:pt>
                <c:pt idx="1963">
                  <c:v>12.310986964618255</c:v>
                </c:pt>
                <c:pt idx="1964">
                  <c:v>9.6108007448789614</c:v>
                </c:pt>
                <c:pt idx="1965">
                  <c:v>7.8603351955307268</c:v>
                </c:pt>
                <c:pt idx="1966">
                  <c:v>3.754189944134076</c:v>
                </c:pt>
                <c:pt idx="1967">
                  <c:v>0.24394785847300327</c:v>
                </c:pt>
                <c:pt idx="1968">
                  <c:v>-3.4059590316573569</c:v>
                </c:pt>
                <c:pt idx="1969">
                  <c:v>-5.9013035381750427</c:v>
                </c:pt>
                <c:pt idx="1970">
                  <c:v>-9.7374301675977648</c:v>
                </c:pt>
                <c:pt idx="1971">
                  <c:v>-13.675977653631278</c:v>
                </c:pt>
                <c:pt idx="1972">
                  <c:v>-16.348230912476723</c:v>
                </c:pt>
                <c:pt idx="1973">
                  <c:v>-21.795158286778396</c:v>
                </c:pt>
                <c:pt idx="1974">
                  <c:v>-24.57914338919926</c:v>
                </c:pt>
                <c:pt idx="1975">
                  <c:v>-30.184357541899452</c:v>
                </c:pt>
                <c:pt idx="1976">
                  <c:v>-32.949720670391073</c:v>
                </c:pt>
                <c:pt idx="1977">
                  <c:v>-35.45437616387337</c:v>
                </c:pt>
                <c:pt idx="1978">
                  <c:v>-37.707635009310991</c:v>
                </c:pt>
                <c:pt idx="1979">
                  <c:v>-41.394785847299815</c:v>
                </c:pt>
                <c:pt idx="1980">
                  <c:v>-43.489757914338909</c:v>
                </c:pt>
                <c:pt idx="1981">
                  <c:v>-45.016759776536318</c:v>
                </c:pt>
                <c:pt idx="1982">
                  <c:v>-45.901303538175043</c:v>
                </c:pt>
                <c:pt idx="1983">
                  <c:v>-46.180633147113596</c:v>
                </c:pt>
                <c:pt idx="1984">
                  <c:v>-46.348230912476723</c:v>
                </c:pt>
                <c:pt idx="1985">
                  <c:v>-46.422718808193665</c:v>
                </c:pt>
                <c:pt idx="1986">
                  <c:v>-46.571694599627563</c:v>
                </c:pt>
                <c:pt idx="1987">
                  <c:v>-46.636871508379897</c:v>
                </c:pt>
                <c:pt idx="1988">
                  <c:v>-46.739292364990689</c:v>
                </c:pt>
                <c:pt idx="1989">
                  <c:v>-46.767225325884539</c:v>
                </c:pt>
                <c:pt idx="1990">
                  <c:v>-46.739292364990689</c:v>
                </c:pt>
                <c:pt idx="1991">
                  <c:v>-46.711359404096839</c:v>
                </c:pt>
                <c:pt idx="1992">
                  <c:v>-46.739292364990689</c:v>
                </c:pt>
                <c:pt idx="1993">
                  <c:v>-46.776536312849174</c:v>
                </c:pt>
                <c:pt idx="1994">
                  <c:v>-46.804469273743024</c:v>
                </c:pt>
                <c:pt idx="1995">
                  <c:v>-46.767225325884539</c:v>
                </c:pt>
                <c:pt idx="1996">
                  <c:v>-46.776536312849174</c:v>
                </c:pt>
                <c:pt idx="1997">
                  <c:v>-46.851024208566116</c:v>
                </c:pt>
                <c:pt idx="1998">
                  <c:v>-46.860335195530723</c:v>
                </c:pt>
                <c:pt idx="1999">
                  <c:v>-46.962756052141543</c:v>
                </c:pt>
                <c:pt idx="2000">
                  <c:v>-47.018621973929243</c:v>
                </c:pt>
                <c:pt idx="2001">
                  <c:v>-47.018621973929243</c:v>
                </c:pt>
                <c:pt idx="2002">
                  <c:v>-47.074487895716942</c:v>
                </c:pt>
                <c:pt idx="2003">
                  <c:v>-46.823091247672266</c:v>
                </c:pt>
                <c:pt idx="2004">
                  <c:v>-46.292364990689023</c:v>
                </c:pt>
                <c:pt idx="2005">
                  <c:v>-45.715083798882688</c:v>
                </c:pt>
                <c:pt idx="2006">
                  <c:v>-44.681564245810065</c:v>
                </c:pt>
                <c:pt idx="2007">
                  <c:v>-43.797020484171327</c:v>
                </c:pt>
                <c:pt idx="2008">
                  <c:v>-41.729981378026082</c:v>
                </c:pt>
                <c:pt idx="2009">
                  <c:v>-39.839851024208571</c:v>
                </c:pt>
                <c:pt idx="2010">
                  <c:v>-37.968342644320302</c:v>
                </c:pt>
                <c:pt idx="2011">
                  <c:v>-36.050279329608941</c:v>
                </c:pt>
                <c:pt idx="2012">
                  <c:v>-34.718808193668544</c:v>
                </c:pt>
                <c:pt idx="2013">
                  <c:v>-32.614525139664806</c:v>
                </c:pt>
                <c:pt idx="2014">
                  <c:v>-31.255121042830545</c:v>
                </c:pt>
                <c:pt idx="2015">
                  <c:v>-29.029795158286774</c:v>
                </c:pt>
                <c:pt idx="2016">
                  <c:v>-26.720670391061454</c:v>
                </c:pt>
                <c:pt idx="2017">
                  <c:v>-24.299813780260713</c:v>
                </c:pt>
                <c:pt idx="2018">
                  <c:v>-22.623836126629428</c:v>
                </c:pt>
                <c:pt idx="2019">
                  <c:v>-20.165735567970202</c:v>
                </c:pt>
                <c:pt idx="2020">
                  <c:v>-18.694599627560514</c:v>
                </c:pt>
                <c:pt idx="2021">
                  <c:v>-16.162011173184361</c:v>
                </c:pt>
                <c:pt idx="2022">
                  <c:v>-14.700186219739287</c:v>
                </c:pt>
                <c:pt idx="2023">
                  <c:v>-13.601489757914337</c:v>
                </c:pt>
                <c:pt idx="2024">
                  <c:v>-12.865921787709503</c:v>
                </c:pt>
                <c:pt idx="2025">
                  <c:v>-12.540037243947857</c:v>
                </c:pt>
                <c:pt idx="2026">
                  <c:v>-12.465549348230908</c:v>
                </c:pt>
                <c:pt idx="2027">
                  <c:v>-12.465549348230908</c:v>
                </c:pt>
                <c:pt idx="2028">
                  <c:v>-12.428305400372437</c:v>
                </c:pt>
                <c:pt idx="2029">
                  <c:v>-12.400372439478588</c:v>
                </c:pt>
                <c:pt idx="2030">
                  <c:v>-12.344506517690874</c:v>
                </c:pt>
                <c:pt idx="2031">
                  <c:v>-12.353817504655495</c:v>
                </c:pt>
                <c:pt idx="2032">
                  <c:v>-12.344506517690874</c:v>
                </c:pt>
                <c:pt idx="2033">
                  <c:v>-12.344506517690874</c:v>
                </c:pt>
                <c:pt idx="2034">
                  <c:v>-12.325884543761632</c:v>
                </c:pt>
                <c:pt idx="2035">
                  <c:v>-12.325884543761632</c:v>
                </c:pt>
                <c:pt idx="2036">
                  <c:v>-12.316573556797017</c:v>
                </c:pt>
                <c:pt idx="2037">
                  <c:v>-12.372439478584724</c:v>
                </c:pt>
                <c:pt idx="2038">
                  <c:v>-12.353817504655495</c:v>
                </c:pt>
                <c:pt idx="2039">
                  <c:v>-12.381750465549345</c:v>
                </c:pt>
                <c:pt idx="2040">
                  <c:v>-12.372439478584724</c:v>
                </c:pt>
                <c:pt idx="2041">
                  <c:v>-12.344506517690874</c:v>
                </c:pt>
                <c:pt idx="2042">
                  <c:v>-12.372439478584724</c:v>
                </c:pt>
                <c:pt idx="2043">
                  <c:v>-12.316573556797017</c:v>
                </c:pt>
                <c:pt idx="2044">
                  <c:v>-12.242085661080075</c:v>
                </c:pt>
                <c:pt idx="2045">
                  <c:v>-12.242085661080075</c:v>
                </c:pt>
                <c:pt idx="2046">
                  <c:v>-12.232774674115454</c:v>
                </c:pt>
                <c:pt idx="2047">
                  <c:v>-12.260707635009311</c:v>
                </c:pt>
                <c:pt idx="2048">
                  <c:v>-12.297951582867782</c:v>
                </c:pt>
                <c:pt idx="2049">
                  <c:v>-12.260707635009311</c:v>
                </c:pt>
                <c:pt idx="2050">
                  <c:v>-12.270018621973925</c:v>
                </c:pt>
                <c:pt idx="2051">
                  <c:v>-12.270018621973925</c:v>
                </c:pt>
                <c:pt idx="2052">
                  <c:v>-12.232774674115454</c:v>
                </c:pt>
                <c:pt idx="2053">
                  <c:v>-12.260707635009311</c:v>
                </c:pt>
                <c:pt idx="2054">
                  <c:v>-12.242085661080075</c:v>
                </c:pt>
                <c:pt idx="2055">
                  <c:v>-12.214152700186219</c:v>
                </c:pt>
                <c:pt idx="2056">
                  <c:v>-12.186219739292362</c:v>
                </c:pt>
                <c:pt idx="2057">
                  <c:v>-12.204841713221604</c:v>
                </c:pt>
                <c:pt idx="2058">
                  <c:v>-12.242085661080075</c:v>
                </c:pt>
                <c:pt idx="2059">
                  <c:v>-12.297951582867782</c:v>
                </c:pt>
                <c:pt idx="2060">
                  <c:v>-12.288640595903161</c:v>
                </c:pt>
                <c:pt idx="2061">
                  <c:v>-12.232774674115454</c:v>
                </c:pt>
                <c:pt idx="2062">
                  <c:v>-12.232774674115454</c:v>
                </c:pt>
                <c:pt idx="2063">
                  <c:v>-12.232774674115454</c:v>
                </c:pt>
                <c:pt idx="2064">
                  <c:v>-12.204841713221604</c:v>
                </c:pt>
                <c:pt idx="2065">
                  <c:v>-12.158286778398512</c:v>
                </c:pt>
                <c:pt idx="2066">
                  <c:v>-12.130353817504648</c:v>
                </c:pt>
                <c:pt idx="2067">
                  <c:v>-12.130353817504648</c:v>
                </c:pt>
                <c:pt idx="2068">
                  <c:v>-12.102420856610799</c:v>
                </c:pt>
                <c:pt idx="2069">
                  <c:v>-12.121042830540041</c:v>
                </c:pt>
                <c:pt idx="2070">
                  <c:v>-12.130353817504648</c:v>
                </c:pt>
                <c:pt idx="2071">
                  <c:v>-12.102420856610799</c:v>
                </c:pt>
                <c:pt idx="2072">
                  <c:v>-12.130353817504648</c:v>
                </c:pt>
                <c:pt idx="2073">
                  <c:v>-12.148975791433891</c:v>
                </c:pt>
                <c:pt idx="2074">
                  <c:v>-12.102420856610799</c:v>
                </c:pt>
                <c:pt idx="2075">
                  <c:v>-12.102420856610799</c:v>
                </c:pt>
                <c:pt idx="2076">
                  <c:v>-12.121042830540041</c:v>
                </c:pt>
                <c:pt idx="2077">
                  <c:v>-12.083798882681556</c:v>
                </c:pt>
                <c:pt idx="2078">
                  <c:v>-12.083798882681556</c:v>
                </c:pt>
                <c:pt idx="2079">
                  <c:v>-12.093109869646177</c:v>
                </c:pt>
                <c:pt idx="2080">
                  <c:v>-12.065176908752328</c:v>
                </c:pt>
                <c:pt idx="2081">
                  <c:v>-12.093109869646177</c:v>
                </c:pt>
                <c:pt idx="2082">
                  <c:v>-12.121042830540041</c:v>
                </c:pt>
                <c:pt idx="2083">
                  <c:v>-12.093109869646177</c:v>
                </c:pt>
                <c:pt idx="2084">
                  <c:v>-12.093109869646177</c:v>
                </c:pt>
                <c:pt idx="2085">
                  <c:v>-12.148975791433891</c:v>
                </c:pt>
                <c:pt idx="2086">
                  <c:v>-12.121042830540041</c:v>
                </c:pt>
                <c:pt idx="2087">
                  <c:v>-12.130353817504648</c:v>
                </c:pt>
                <c:pt idx="2088">
                  <c:v>-12.102420856610799</c:v>
                </c:pt>
                <c:pt idx="2089">
                  <c:v>-12.102420856610799</c:v>
                </c:pt>
                <c:pt idx="2090">
                  <c:v>-12.102420856610799</c:v>
                </c:pt>
                <c:pt idx="2091">
                  <c:v>-12.102420856610799</c:v>
                </c:pt>
                <c:pt idx="2092">
                  <c:v>-12.083798882681556</c:v>
                </c:pt>
                <c:pt idx="2093">
                  <c:v>-11.897579143389194</c:v>
                </c:pt>
                <c:pt idx="2094">
                  <c:v>-11.264432029795159</c:v>
                </c:pt>
                <c:pt idx="2095">
                  <c:v>-10.59404096834264</c:v>
                </c:pt>
                <c:pt idx="2096">
                  <c:v>-8.5828677839851082</c:v>
                </c:pt>
                <c:pt idx="2097">
                  <c:v>-7.2607076350093109</c:v>
                </c:pt>
                <c:pt idx="2098">
                  <c:v>-4.6722532588454371</c:v>
                </c:pt>
                <c:pt idx="2099">
                  <c:v>-1.5996275605214194</c:v>
                </c:pt>
                <c:pt idx="2100">
                  <c:v>1.9292364990689066</c:v>
                </c:pt>
                <c:pt idx="2101">
                  <c:v>5.5512104283054029</c:v>
                </c:pt>
                <c:pt idx="2102">
                  <c:v>9.331471135940415</c:v>
                </c:pt>
                <c:pt idx="2103">
                  <c:v>13.148975791433898</c:v>
                </c:pt>
                <c:pt idx="2104">
                  <c:v>15.728119180633147</c:v>
                </c:pt>
                <c:pt idx="2105">
                  <c:v>19.638733705772811</c:v>
                </c:pt>
                <c:pt idx="2106">
                  <c:v>20.970204841713223</c:v>
                </c:pt>
                <c:pt idx="2107">
                  <c:v>26.34264432029795</c:v>
                </c:pt>
                <c:pt idx="2108">
                  <c:v>29.014897579143394</c:v>
                </c:pt>
                <c:pt idx="2109">
                  <c:v>34.527001862197395</c:v>
                </c:pt>
                <c:pt idx="2110">
                  <c:v>38.260707635009311</c:v>
                </c:pt>
                <c:pt idx="2111">
                  <c:v>41.389199255121042</c:v>
                </c:pt>
                <c:pt idx="2112">
                  <c:v>43.11173184357542</c:v>
                </c:pt>
                <c:pt idx="2113">
                  <c:v>45.234636871508386</c:v>
                </c:pt>
                <c:pt idx="2114">
                  <c:v>46.733705772811916</c:v>
                </c:pt>
                <c:pt idx="2115">
                  <c:v>47.441340782122907</c:v>
                </c:pt>
                <c:pt idx="2116">
                  <c:v>47.944134078212286</c:v>
                </c:pt>
                <c:pt idx="2117">
                  <c:v>48.037243947858471</c:v>
                </c:pt>
                <c:pt idx="2118">
                  <c:v>48.167597765363126</c:v>
                </c:pt>
                <c:pt idx="2119">
                  <c:v>48.22346368715084</c:v>
                </c:pt>
                <c:pt idx="2120">
                  <c:v>48.270018621973932</c:v>
                </c:pt>
                <c:pt idx="2121">
                  <c:v>48.270018621973932</c:v>
                </c:pt>
                <c:pt idx="2122">
                  <c:v>48.316573556797024</c:v>
                </c:pt>
                <c:pt idx="2123">
                  <c:v>48.344506517690874</c:v>
                </c:pt>
                <c:pt idx="2124">
                  <c:v>48.353817504655495</c:v>
                </c:pt>
                <c:pt idx="2125">
                  <c:v>48.428305400372437</c:v>
                </c:pt>
                <c:pt idx="2126">
                  <c:v>48.381750465549345</c:v>
                </c:pt>
                <c:pt idx="2127">
                  <c:v>48.400372439478588</c:v>
                </c:pt>
                <c:pt idx="2128">
                  <c:v>48.437616387337059</c:v>
                </c:pt>
                <c:pt idx="2129">
                  <c:v>48.484171322160151</c:v>
                </c:pt>
                <c:pt idx="2130">
                  <c:v>48.521415270018622</c:v>
                </c:pt>
                <c:pt idx="2131">
                  <c:v>48.540037243947864</c:v>
                </c:pt>
                <c:pt idx="2132">
                  <c:v>48.540037243947864</c:v>
                </c:pt>
                <c:pt idx="2133">
                  <c:v>48.605214152700185</c:v>
                </c:pt>
                <c:pt idx="2134">
                  <c:v>48.661080074487899</c:v>
                </c:pt>
                <c:pt idx="2135">
                  <c:v>48.651769087523277</c:v>
                </c:pt>
                <c:pt idx="2136">
                  <c:v>48.623836126629421</c:v>
                </c:pt>
                <c:pt idx="2137">
                  <c:v>48.605214152700185</c:v>
                </c:pt>
                <c:pt idx="2138">
                  <c:v>48.605214152700185</c:v>
                </c:pt>
                <c:pt idx="2139">
                  <c:v>48.651769087523277</c:v>
                </c:pt>
                <c:pt idx="2140">
                  <c:v>48.633147113594042</c:v>
                </c:pt>
                <c:pt idx="2141">
                  <c:v>48.679702048417134</c:v>
                </c:pt>
                <c:pt idx="2142">
                  <c:v>48.661080074487899</c:v>
                </c:pt>
                <c:pt idx="2143">
                  <c:v>48.707635009310991</c:v>
                </c:pt>
                <c:pt idx="2144">
                  <c:v>48.716945996275605</c:v>
                </c:pt>
                <c:pt idx="2145">
                  <c:v>48.772811918063312</c:v>
                </c:pt>
                <c:pt idx="2146">
                  <c:v>48.791433891992554</c:v>
                </c:pt>
                <c:pt idx="2147">
                  <c:v>48.800744878957168</c:v>
                </c:pt>
                <c:pt idx="2148">
                  <c:v>48.791433891992554</c:v>
                </c:pt>
                <c:pt idx="2149">
                  <c:v>48.800744878957168</c:v>
                </c:pt>
                <c:pt idx="2150">
                  <c:v>48.828677839851025</c:v>
                </c:pt>
                <c:pt idx="2151">
                  <c:v>48.903165735567967</c:v>
                </c:pt>
                <c:pt idx="2152">
                  <c:v>48.875232774674117</c:v>
                </c:pt>
                <c:pt idx="2153">
                  <c:v>48.884543761638739</c:v>
                </c:pt>
                <c:pt idx="2154">
                  <c:v>48.884543761638739</c:v>
                </c:pt>
                <c:pt idx="2155">
                  <c:v>48.931098696461831</c:v>
                </c:pt>
                <c:pt idx="2156">
                  <c:v>48.968342644320302</c:v>
                </c:pt>
                <c:pt idx="2157">
                  <c:v>49.024208566108008</c:v>
                </c:pt>
                <c:pt idx="2158">
                  <c:v>49.033519553072622</c:v>
                </c:pt>
                <c:pt idx="2159">
                  <c:v>49.052141527001865</c:v>
                </c:pt>
                <c:pt idx="2160">
                  <c:v>48.977653631284916</c:v>
                </c:pt>
                <c:pt idx="2161">
                  <c:v>48.977653631284916</c:v>
                </c:pt>
                <c:pt idx="2162">
                  <c:v>48.940409683426445</c:v>
                </c:pt>
                <c:pt idx="2163">
                  <c:v>48.977653631284916</c:v>
                </c:pt>
                <c:pt idx="2164">
                  <c:v>48.940409683426445</c:v>
                </c:pt>
                <c:pt idx="2165">
                  <c:v>48.912476722532588</c:v>
                </c:pt>
                <c:pt idx="2166">
                  <c:v>48.931098696461831</c:v>
                </c:pt>
                <c:pt idx="2167">
                  <c:v>49.005586592178773</c:v>
                </c:pt>
                <c:pt idx="2168">
                  <c:v>49.024208566108008</c:v>
                </c:pt>
                <c:pt idx="2169">
                  <c:v>49.024208566108008</c:v>
                </c:pt>
                <c:pt idx="2170">
                  <c:v>49.005586592178773</c:v>
                </c:pt>
                <c:pt idx="2171">
                  <c:v>49.052141527001865</c:v>
                </c:pt>
                <c:pt idx="2172">
                  <c:v>49.061452513966486</c:v>
                </c:pt>
                <c:pt idx="2173">
                  <c:v>49.061452513966486</c:v>
                </c:pt>
                <c:pt idx="2174">
                  <c:v>49.052141527001865</c:v>
                </c:pt>
                <c:pt idx="2175">
                  <c:v>49.080074487895715</c:v>
                </c:pt>
                <c:pt idx="2176">
                  <c:v>49.108007448789571</c:v>
                </c:pt>
                <c:pt idx="2177">
                  <c:v>49.108007448789571</c:v>
                </c:pt>
                <c:pt idx="2178">
                  <c:v>49.108007448789571</c:v>
                </c:pt>
                <c:pt idx="2179">
                  <c:v>49.135940409683428</c:v>
                </c:pt>
                <c:pt idx="2180">
                  <c:v>49.163873370577278</c:v>
                </c:pt>
                <c:pt idx="2181">
                  <c:v>49.108007448789571</c:v>
                </c:pt>
                <c:pt idx="2182">
                  <c:v>49.14525139664805</c:v>
                </c:pt>
                <c:pt idx="2183">
                  <c:v>49.117318435754186</c:v>
                </c:pt>
                <c:pt idx="2184">
                  <c:v>49.163873370577278</c:v>
                </c:pt>
                <c:pt idx="2185">
                  <c:v>49.191806331471142</c:v>
                </c:pt>
                <c:pt idx="2186">
                  <c:v>49.163873370577278</c:v>
                </c:pt>
                <c:pt idx="2187">
                  <c:v>49.14525139664805</c:v>
                </c:pt>
                <c:pt idx="2188">
                  <c:v>49.201117318435756</c:v>
                </c:pt>
                <c:pt idx="2189">
                  <c:v>49.229050279329613</c:v>
                </c:pt>
                <c:pt idx="2190">
                  <c:v>49.247672253258848</c:v>
                </c:pt>
                <c:pt idx="2191">
                  <c:v>49.229050279329613</c:v>
                </c:pt>
                <c:pt idx="2192">
                  <c:v>49.229050279329613</c:v>
                </c:pt>
                <c:pt idx="2193">
                  <c:v>49.256983240223462</c:v>
                </c:pt>
                <c:pt idx="2194">
                  <c:v>49.229050279329613</c:v>
                </c:pt>
                <c:pt idx="2195">
                  <c:v>49.303538175046555</c:v>
                </c:pt>
                <c:pt idx="2196">
                  <c:v>49.284916201117319</c:v>
                </c:pt>
                <c:pt idx="2197">
                  <c:v>49.284916201117319</c:v>
                </c:pt>
                <c:pt idx="2198">
                  <c:v>49.359404096834268</c:v>
                </c:pt>
                <c:pt idx="2199">
                  <c:v>49.331471135940411</c:v>
                </c:pt>
                <c:pt idx="2200">
                  <c:v>49.368715083798882</c:v>
                </c:pt>
                <c:pt idx="2201">
                  <c:v>49.387337057728118</c:v>
                </c:pt>
                <c:pt idx="2202">
                  <c:v>49.359404096834268</c:v>
                </c:pt>
                <c:pt idx="2203">
                  <c:v>49.303538175046555</c:v>
                </c:pt>
                <c:pt idx="2204">
                  <c:v>49.284916201117319</c:v>
                </c:pt>
                <c:pt idx="2205">
                  <c:v>49.312849162011176</c:v>
                </c:pt>
                <c:pt idx="2206">
                  <c:v>49.284916201117319</c:v>
                </c:pt>
                <c:pt idx="2207">
                  <c:v>49.229050279329613</c:v>
                </c:pt>
                <c:pt idx="2208">
                  <c:v>49.247672253258848</c:v>
                </c:pt>
                <c:pt idx="2209">
                  <c:v>49.219739292364991</c:v>
                </c:pt>
                <c:pt idx="2210">
                  <c:v>49.303538175046555</c:v>
                </c:pt>
                <c:pt idx="2211">
                  <c:v>49.340782122905026</c:v>
                </c:pt>
                <c:pt idx="2212">
                  <c:v>49.312849162011176</c:v>
                </c:pt>
                <c:pt idx="2213">
                  <c:v>49.368715083798882</c:v>
                </c:pt>
                <c:pt idx="2214">
                  <c:v>49.368715083798882</c:v>
                </c:pt>
                <c:pt idx="2215">
                  <c:v>49.387337057728118</c:v>
                </c:pt>
                <c:pt idx="2216">
                  <c:v>49.387337057728118</c:v>
                </c:pt>
                <c:pt idx="2217">
                  <c:v>49.396648044692739</c:v>
                </c:pt>
                <c:pt idx="2218">
                  <c:v>49.368715083798882</c:v>
                </c:pt>
                <c:pt idx="2219">
                  <c:v>49.368715083798882</c:v>
                </c:pt>
                <c:pt idx="2220">
                  <c:v>49.340782122905026</c:v>
                </c:pt>
                <c:pt idx="2221">
                  <c:v>49.368715083798882</c:v>
                </c:pt>
                <c:pt idx="2222">
                  <c:v>49.424581005586589</c:v>
                </c:pt>
                <c:pt idx="2223">
                  <c:v>49.443202979515831</c:v>
                </c:pt>
                <c:pt idx="2224">
                  <c:v>49.415270018621975</c:v>
                </c:pt>
                <c:pt idx="2225">
                  <c:v>49.415270018621975</c:v>
                </c:pt>
                <c:pt idx="2226">
                  <c:v>49.452513966480446</c:v>
                </c:pt>
                <c:pt idx="2227">
                  <c:v>49.480446927374302</c:v>
                </c:pt>
                <c:pt idx="2228">
                  <c:v>49.424581005586589</c:v>
                </c:pt>
                <c:pt idx="2229">
                  <c:v>49.368715083798882</c:v>
                </c:pt>
                <c:pt idx="2230">
                  <c:v>49.396648044692739</c:v>
                </c:pt>
                <c:pt idx="2231">
                  <c:v>49.396648044692739</c:v>
                </c:pt>
                <c:pt idx="2232">
                  <c:v>49.424581005586589</c:v>
                </c:pt>
                <c:pt idx="2233">
                  <c:v>49.424581005586589</c:v>
                </c:pt>
                <c:pt idx="2234">
                  <c:v>49.415270018621975</c:v>
                </c:pt>
                <c:pt idx="2235">
                  <c:v>49.443202979515831</c:v>
                </c:pt>
                <c:pt idx="2236">
                  <c:v>49.499068901303538</c:v>
                </c:pt>
                <c:pt idx="2237">
                  <c:v>49.480446927374302</c:v>
                </c:pt>
                <c:pt idx="2238">
                  <c:v>49.452513966480446</c:v>
                </c:pt>
                <c:pt idx="2239">
                  <c:v>49.396648044692739</c:v>
                </c:pt>
                <c:pt idx="2240">
                  <c:v>49.387337057728118</c:v>
                </c:pt>
                <c:pt idx="2241">
                  <c:v>49.387337057728118</c:v>
                </c:pt>
                <c:pt idx="2242">
                  <c:v>49.368715083798882</c:v>
                </c:pt>
                <c:pt idx="2243">
                  <c:v>49.312849162011176</c:v>
                </c:pt>
                <c:pt idx="2244">
                  <c:v>49.387337057728118</c:v>
                </c:pt>
                <c:pt idx="2245">
                  <c:v>49.387337057728118</c:v>
                </c:pt>
                <c:pt idx="2246">
                  <c:v>49.443202979515831</c:v>
                </c:pt>
                <c:pt idx="2247">
                  <c:v>49.415270018621975</c:v>
                </c:pt>
                <c:pt idx="2248">
                  <c:v>49.443202979515831</c:v>
                </c:pt>
                <c:pt idx="2249">
                  <c:v>49.415270018621975</c:v>
                </c:pt>
                <c:pt idx="2250">
                  <c:v>49.443202979515831</c:v>
                </c:pt>
                <c:pt idx="2251">
                  <c:v>49.415270018621975</c:v>
                </c:pt>
                <c:pt idx="2252">
                  <c:v>49.452513966480446</c:v>
                </c:pt>
                <c:pt idx="2253">
                  <c:v>49.424581005586589</c:v>
                </c:pt>
                <c:pt idx="2254">
                  <c:v>49.424581005586589</c:v>
                </c:pt>
                <c:pt idx="2255">
                  <c:v>49.396648044692739</c:v>
                </c:pt>
                <c:pt idx="2256">
                  <c:v>49.415270018621975</c:v>
                </c:pt>
                <c:pt idx="2257">
                  <c:v>49.443202979515831</c:v>
                </c:pt>
                <c:pt idx="2258">
                  <c:v>49.443202979515831</c:v>
                </c:pt>
                <c:pt idx="2259">
                  <c:v>49.415270018621975</c:v>
                </c:pt>
                <c:pt idx="2260">
                  <c:v>49.471135940409681</c:v>
                </c:pt>
                <c:pt idx="2261">
                  <c:v>49.499068901303538</c:v>
                </c:pt>
                <c:pt idx="2262">
                  <c:v>49.536312849162016</c:v>
                </c:pt>
                <c:pt idx="2263">
                  <c:v>49.554934823091244</c:v>
                </c:pt>
                <c:pt idx="2264">
                  <c:v>49.508379888268152</c:v>
                </c:pt>
                <c:pt idx="2265">
                  <c:v>49.443202979515831</c:v>
                </c:pt>
                <c:pt idx="2266">
                  <c:v>49.387337057728118</c:v>
                </c:pt>
                <c:pt idx="2267">
                  <c:v>49.247672253258848</c:v>
                </c:pt>
                <c:pt idx="2268">
                  <c:v>49.173184357541899</c:v>
                </c:pt>
                <c:pt idx="2269">
                  <c:v>49.080074487895715</c:v>
                </c:pt>
                <c:pt idx="2270">
                  <c:v>48.903165735567967</c:v>
                </c:pt>
                <c:pt idx="2271">
                  <c:v>48.735567970204841</c:v>
                </c:pt>
                <c:pt idx="2272">
                  <c:v>48.623836126629421</c:v>
                </c:pt>
                <c:pt idx="2273">
                  <c:v>48.521415270018622</c:v>
                </c:pt>
                <c:pt idx="2274">
                  <c:v>48.316573556797024</c:v>
                </c:pt>
                <c:pt idx="2275">
                  <c:v>48.148975791433891</c:v>
                </c:pt>
                <c:pt idx="2276">
                  <c:v>48.027932960893857</c:v>
                </c:pt>
                <c:pt idx="2277">
                  <c:v>47.860335195530723</c:v>
                </c:pt>
                <c:pt idx="2278">
                  <c:v>47.692737430167597</c:v>
                </c:pt>
                <c:pt idx="2279">
                  <c:v>47.590316573556798</c:v>
                </c:pt>
                <c:pt idx="2280">
                  <c:v>47.469273743016757</c:v>
                </c:pt>
                <c:pt idx="2281">
                  <c:v>47.30167597765363</c:v>
                </c:pt>
                <c:pt idx="2282">
                  <c:v>47.180633147113596</c:v>
                </c:pt>
                <c:pt idx="2283">
                  <c:v>47.068901303538176</c:v>
                </c:pt>
                <c:pt idx="2284">
                  <c:v>46.938547486033521</c:v>
                </c:pt>
                <c:pt idx="2285">
                  <c:v>46.85474860335195</c:v>
                </c:pt>
                <c:pt idx="2286">
                  <c:v>46.752327746741159</c:v>
                </c:pt>
                <c:pt idx="2287">
                  <c:v>46.668528864059589</c:v>
                </c:pt>
                <c:pt idx="2288">
                  <c:v>62.990689013035379</c:v>
                </c:pt>
                <c:pt idx="2289">
                  <c:v>62.990689013035379</c:v>
                </c:pt>
                <c:pt idx="2290">
                  <c:v>62.990689013035379</c:v>
                </c:pt>
                <c:pt idx="2291">
                  <c:v>62.990689013035379</c:v>
                </c:pt>
                <c:pt idx="2292">
                  <c:v>53.58659217877095</c:v>
                </c:pt>
                <c:pt idx="2293">
                  <c:v>51.007448789571697</c:v>
                </c:pt>
                <c:pt idx="2294">
                  <c:v>49.275605214152705</c:v>
                </c:pt>
                <c:pt idx="2295">
                  <c:v>46.67783985102421</c:v>
                </c:pt>
                <c:pt idx="2296">
                  <c:v>45.793296089385478</c:v>
                </c:pt>
                <c:pt idx="2297">
                  <c:v>45.746741154562386</c:v>
                </c:pt>
                <c:pt idx="2298">
                  <c:v>45.718808193668529</c:v>
                </c:pt>
                <c:pt idx="2299">
                  <c:v>45.57914338919926</c:v>
                </c:pt>
                <c:pt idx="2300">
                  <c:v>45.523277467411546</c:v>
                </c:pt>
                <c:pt idx="2301">
                  <c:v>45.467411545623833</c:v>
                </c:pt>
                <c:pt idx="2302">
                  <c:v>45.420856610800747</c:v>
                </c:pt>
                <c:pt idx="2303">
                  <c:v>45.346368715083798</c:v>
                </c:pt>
                <c:pt idx="2304">
                  <c:v>45.253258845437614</c:v>
                </c:pt>
                <c:pt idx="2305">
                  <c:v>45.141527001862201</c:v>
                </c:pt>
                <c:pt idx="2306">
                  <c:v>45.029795158286774</c:v>
                </c:pt>
                <c:pt idx="2307">
                  <c:v>45.011173184357546</c:v>
                </c:pt>
                <c:pt idx="2308">
                  <c:v>44.862197392923647</c:v>
                </c:pt>
                <c:pt idx="2309">
                  <c:v>44.815642458100555</c:v>
                </c:pt>
                <c:pt idx="2310">
                  <c:v>44.778398510242084</c:v>
                </c:pt>
                <c:pt idx="2311">
                  <c:v>44.750465549348235</c:v>
                </c:pt>
                <c:pt idx="2312">
                  <c:v>44.6852886405959</c:v>
                </c:pt>
                <c:pt idx="2313">
                  <c:v>44.6852886405959</c:v>
                </c:pt>
                <c:pt idx="2314">
                  <c:v>44.6294227188082</c:v>
                </c:pt>
                <c:pt idx="2315">
                  <c:v>44.554934823091244</c:v>
                </c:pt>
                <c:pt idx="2316">
                  <c:v>44.499068901303538</c:v>
                </c:pt>
                <c:pt idx="2317">
                  <c:v>44.461824953445067</c:v>
                </c:pt>
                <c:pt idx="2318">
                  <c:v>44.40595903165736</c:v>
                </c:pt>
                <c:pt idx="2319">
                  <c:v>44.350093109869647</c:v>
                </c:pt>
                <c:pt idx="2320">
                  <c:v>44.331471135940411</c:v>
                </c:pt>
                <c:pt idx="2321">
                  <c:v>44.275605214152705</c:v>
                </c:pt>
                <c:pt idx="2322">
                  <c:v>44.266294227188084</c:v>
                </c:pt>
                <c:pt idx="2323">
                  <c:v>44.18249534450652</c:v>
                </c:pt>
                <c:pt idx="2324">
                  <c:v>44.154562383612664</c:v>
                </c:pt>
                <c:pt idx="2325">
                  <c:v>44.042830540037244</c:v>
                </c:pt>
                <c:pt idx="2326">
                  <c:v>43.986964618249537</c:v>
                </c:pt>
                <c:pt idx="2327">
                  <c:v>43.959031657355681</c:v>
                </c:pt>
                <c:pt idx="2328">
                  <c:v>43.903165735567967</c:v>
                </c:pt>
                <c:pt idx="2329">
                  <c:v>43.865921787709496</c:v>
                </c:pt>
                <c:pt idx="2330">
                  <c:v>43.763500931098697</c:v>
                </c:pt>
                <c:pt idx="2331">
                  <c:v>43.735567970204841</c:v>
                </c:pt>
                <c:pt idx="2332">
                  <c:v>43.735567970204841</c:v>
                </c:pt>
                <c:pt idx="2333">
                  <c:v>43.726256983240219</c:v>
                </c:pt>
                <c:pt idx="2334">
                  <c:v>43.642458100558656</c:v>
                </c:pt>
                <c:pt idx="2335">
                  <c:v>43.567970204841714</c:v>
                </c:pt>
                <c:pt idx="2336">
                  <c:v>43.530726256983243</c:v>
                </c:pt>
                <c:pt idx="2337">
                  <c:v>43.512104283054008</c:v>
                </c:pt>
                <c:pt idx="2338">
                  <c:v>43.44692737430168</c:v>
                </c:pt>
                <c:pt idx="2339">
                  <c:v>43.428305400372437</c:v>
                </c:pt>
                <c:pt idx="2340">
                  <c:v>43.372439478584731</c:v>
                </c:pt>
                <c:pt idx="2341">
                  <c:v>43.297951582867782</c:v>
                </c:pt>
                <c:pt idx="2342">
                  <c:v>43.270018621973932</c:v>
                </c:pt>
                <c:pt idx="2343">
                  <c:v>43.22346368715084</c:v>
                </c:pt>
                <c:pt idx="2344">
                  <c:v>43.158286778398512</c:v>
                </c:pt>
                <c:pt idx="2345">
                  <c:v>43.158286778398512</c:v>
                </c:pt>
                <c:pt idx="2346">
                  <c:v>43.102420856610806</c:v>
                </c:pt>
                <c:pt idx="2347">
                  <c:v>43.083798882681563</c:v>
                </c:pt>
                <c:pt idx="2348">
                  <c:v>43.074487895716942</c:v>
                </c:pt>
                <c:pt idx="2349">
                  <c:v>43.083798882681563</c:v>
                </c:pt>
                <c:pt idx="2350">
                  <c:v>42.97206703910615</c:v>
                </c:pt>
                <c:pt idx="2351">
                  <c:v>42.944134078212286</c:v>
                </c:pt>
                <c:pt idx="2352">
                  <c:v>42.934823091247672</c:v>
                </c:pt>
                <c:pt idx="2353">
                  <c:v>42.88826815642458</c:v>
                </c:pt>
                <c:pt idx="2354">
                  <c:v>42.878957169459966</c:v>
                </c:pt>
                <c:pt idx="2355">
                  <c:v>42.86033519553073</c:v>
                </c:pt>
                <c:pt idx="2356">
                  <c:v>42.795158286778403</c:v>
                </c:pt>
                <c:pt idx="2357">
                  <c:v>42.804469273743017</c:v>
                </c:pt>
                <c:pt idx="2358">
                  <c:v>42.804469273743017</c:v>
                </c:pt>
                <c:pt idx="2359">
                  <c:v>42.692737430167597</c:v>
                </c:pt>
                <c:pt idx="2360">
                  <c:v>42.683426443202983</c:v>
                </c:pt>
                <c:pt idx="2361">
                  <c:v>42.655493482309126</c:v>
                </c:pt>
                <c:pt idx="2362">
                  <c:v>42.63687150837989</c:v>
                </c:pt>
                <c:pt idx="2363">
                  <c:v>42.599627560521412</c:v>
                </c:pt>
                <c:pt idx="2364">
                  <c:v>42.590316573556798</c:v>
                </c:pt>
                <c:pt idx="2365">
                  <c:v>42.459962756052143</c:v>
                </c:pt>
                <c:pt idx="2366">
                  <c:v>42.487895716945999</c:v>
                </c:pt>
                <c:pt idx="2367">
                  <c:v>42.478584729981378</c:v>
                </c:pt>
                <c:pt idx="2368">
                  <c:v>42.487895716945999</c:v>
                </c:pt>
                <c:pt idx="2369">
                  <c:v>42.432029795158286</c:v>
                </c:pt>
                <c:pt idx="2370">
                  <c:v>42.404096834264436</c:v>
                </c:pt>
                <c:pt idx="2371">
                  <c:v>42.376163873370579</c:v>
                </c:pt>
                <c:pt idx="2372">
                  <c:v>42.404096834264436</c:v>
                </c:pt>
                <c:pt idx="2373">
                  <c:v>42.376163873370579</c:v>
                </c:pt>
                <c:pt idx="2374">
                  <c:v>42.394785847299815</c:v>
                </c:pt>
                <c:pt idx="2375">
                  <c:v>42.348230912476723</c:v>
                </c:pt>
                <c:pt idx="2376">
                  <c:v>42.310986964618252</c:v>
                </c:pt>
                <c:pt idx="2377">
                  <c:v>42.292364990689009</c:v>
                </c:pt>
                <c:pt idx="2378">
                  <c:v>42.283054003724395</c:v>
                </c:pt>
                <c:pt idx="2379">
                  <c:v>42.227188081936688</c:v>
                </c:pt>
                <c:pt idx="2380">
                  <c:v>42.171322160148975</c:v>
                </c:pt>
                <c:pt idx="2381">
                  <c:v>42.180633147113596</c:v>
                </c:pt>
                <c:pt idx="2382">
                  <c:v>42.180633147113596</c:v>
                </c:pt>
                <c:pt idx="2383">
                  <c:v>42.143389199255125</c:v>
                </c:pt>
                <c:pt idx="2384">
                  <c:v>42.096834264432033</c:v>
                </c:pt>
                <c:pt idx="2385">
                  <c:v>42.059590316573555</c:v>
                </c:pt>
                <c:pt idx="2386">
                  <c:v>42.040968342644319</c:v>
                </c:pt>
                <c:pt idx="2387">
                  <c:v>42.031657355679705</c:v>
                </c:pt>
                <c:pt idx="2388">
                  <c:v>42.003724394785849</c:v>
                </c:pt>
                <c:pt idx="2389">
                  <c:v>41.957169459962756</c:v>
                </c:pt>
                <c:pt idx="2390">
                  <c:v>41.947858472998135</c:v>
                </c:pt>
                <c:pt idx="2391">
                  <c:v>42.003724394785849</c:v>
                </c:pt>
                <c:pt idx="2392">
                  <c:v>42.013035381750463</c:v>
                </c:pt>
                <c:pt idx="2393">
                  <c:v>42.031657355679705</c:v>
                </c:pt>
                <c:pt idx="2394">
                  <c:v>41.975791433891992</c:v>
                </c:pt>
                <c:pt idx="2395">
                  <c:v>42.003724394785849</c:v>
                </c:pt>
                <c:pt idx="2396">
                  <c:v>41.975791433891992</c:v>
                </c:pt>
                <c:pt idx="2397">
                  <c:v>41.985102420856613</c:v>
                </c:pt>
                <c:pt idx="2398">
                  <c:v>41.919925512104285</c:v>
                </c:pt>
                <c:pt idx="2399">
                  <c:v>41.836126629422722</c:v>
                </c:pt>
                <c:pt idx="2400">
                  <c:v>41.808193668528865</c:v>
                </c:pt>
                <c:pt idx="2401">
                  <c:v>41.854748603351958</c:v>
                </c:pt>
                <c:pt idx="2402">
                  <c:v>41.798882681564251</c:v>
                </c:pt>
                <c:pt idx="2403">
                  <c:v>41.770949720670387</c:v>
                </c:pt>
                <c:pt idx="2404">
                  <c:v>41.752327746741159</c:v>
                </c:pt>
                <c:pt idx="2405">
                  <c:v>41.743016759776538</c:v>
                </c:pt>
                <c:pt idx="2406">
                  <c:v>41.752327746741159</c:v>
                </c:pt>
                <c:pt idx="2407">
                  <c:v>41.770949720670387</c:v>
                </c:pt>
                <c:pt idx="2408">
                  <c:v>41.724394785847302</c:v>
                </c:pt>
                <c:pt idx="2409">
                  <c:v>41.724394785847302</c:v>
                </c:pt>
                <c:pt idx="2410">
                  <c:v>41.696461824953445</c:v>
                </c:pt>
                <c:pt idx="2411">
                  <c:v>41.659217877094974</c:v>
                </c:pt>
                <c:pt idx="2412">
                  <c:v>41.640595903165732</c:v>
                </c:pt>
                <c:pt idx="2413">
                  <c:v>41.612662942271882</c:v>
                </c:pt>
                <c:pt idx="2414">
                  <c:v>41.575418994413411</c:v>
                </c:pt>
                <c:pt idx="2415">
                  <c:v>41.575418994413411</c:v>
                </c:pt>
                <c:pt idx="2416">
                  <c:v>41.556797020484176</c:v>
                </c:pt>
                <c:pt idx="2417">
                  <c:v>41.547486033519554</c:v>
                </c:pt>
                <c:pt idx="2418">
                  <c:v>41.528864059590319</c:v>
                </c:pt>
                <c:pt idx="2419">
                  <c:v>41.463687150837991</c:v>
                </c:pt>
                <c:pt idx="2420">
                  <c:v>41.463687150837991</c:v>
                </c:pt>
                <c:pt idx="2421">
                  <c:v>41.472998137802605</c:v>
                </c:pt>
                <c:pt idx="2422">
                  <c:v>41.463687150837991</c:v>
                </c:pt>
                <c:pt idx="2423">
                  <c:v>41.445065176908756</c:v>
                </c:pt>
                <c:pt idx="2424">
                  <c:v>41.472998137802605</c:v>
                </c:pt>
                <c:pt idx="2425">
                  <c:v>41.417132216014899</c:v>
                </c:pt>
                <c:pt idx="2426">
                  <c:v>41.435754189944134</c:v>
                </c:pt>
                <c:pt idx="2427">
                  <c:v>41.472998137802605</c:v>
                </c:pt>
                <c:pt idx="2428">
                  <c:v>41.417132216014899</c:v>
                </c:pt>
                <c:pt idx="2429">
                  <c:v>41.379888268156428</c:v>
                </c:pt>
                <c:pt idx="2430">
                  <c:v>41.361266294227185</c:v>
                </c:pt>
                <c:pt idx="2431">
                  <c:v>41.379888268156428</c:v>
                </c:pt>
                <c:pt idx="2432">
                  <c:v>41.417132216014899</c:v>
                </c:pt>
                <c:pt idx="2433">
                  <c:v>41.351955307262571</c:v>
                </c:pt>
                <c:pt idx="2434">
                  <c:v>41.277467411545629</c:v>
                </c:pt>
                <c:pt idx="2435">
                  <c:v>41.268156424581008</c:v>
                </c:pt>
                <c:pt idx="2436">
                  <c:v>41.249534450651772</c:v>
                </c:pt>
                <c:pt idx="2437">
                  <c:v>41.240223463687151</c:v>
                </c:pt>
                <c:pt idx="2438">
                  <c:v>41.175046554934823</c:v>
                </c:pt>
                <c:pt idx="2439">
                  <c:v>41.128491620111731</c:v>
                </c:pt>
                <c:pt idx="2440">
                  <c:v>41.09124767225326</c:v>
                </c:pt>
                <c:pt idx="2441">
                  <c:v>41.11918063314711</c:v>
                </c:pt>
                <c:pt idx="2442">
                  <c:v>41.100558659217882</c:v>
                </c:pt>
                <c:pt idx="2443">
                  <c:v>41.100558659217882</c:v>
                </c:pt>
                <c:pt idx="2444">
                  <c:v>41.072625698324025</c:v>
                </c:pt>
                <c:pt idx="2445">
                  <c:v>41.09124767225326</c:v>
                </c:pt>
                <c:pt idx="2446">
                  <c:v>41.100558659217882</c:v>
                </c:pt>
                <c:pt idx="2447">
                  <c:v>41.11918063314711</c:v>
                </c:pt>
                <c:pt idx="2448">
                  <c:v>41.128491620111731</c:v>
                </c:pt>
                <c:pt idx="2449">
                  <c:v>41.100558659217882</c:v>
                </c:pt>
                <c:pt idx="2450">
                  <c:v>41.09124767225326</c:v>
                </c:pt>
                <c:pt idx="2451">
                  <c:v>41.016759776536311</c:v>
                </c:pt>
                <c:pt idx="2452">
                  <c:v>41.007448789571697</c:v>
                </c:pt>
                <c:pt idx="2453">
                  <c:v>40.951582867783983</c:v>
                </c:pt>
                <c:pt idx="2454">
                  <c:v>40.877094972067042</c:v>
                </c:pt>
                <c:pt idx="2455">
                  <c:v>40.811918063314714</c:v>
                </c:pt>
                <c:pt idx="2456">
                  <c:v>40.765363128491622</c:v>
                </c:pt>
                <c:pt idx="2457">
                  <c:v>40.783985102420857</c:v>
                </c:pt>
                <c:pt idx="2458">
                  <c:v>40.793296089385478</c:v>
                </c:pt>
                <c:pt idx="2459">
                  <c:v>40.783985102420857</c:v>
                </c:pt>
                <c:pt idx="2460">
                  <c:v>40.793296089385478</c:v>
                </c:pt>
                <c:pt idx="2461">
                  <c:v>40.793296089385478</c:v>
                </c:pt>
                <c:pt idx="2462">
                  <c:v>40.811918063314714</c:v>
                </c:pt>
                <c:pt idx="2463">
                  <c:v>40.849162011173185</c:v>
                </c:pt>
                <c:pt idx="2464">
                  <c:v>40.849162011173185</c:v>
                </c:pt>
                <c:pt idx="2465">
                  <c:v>40.877094972067042</c:v>
                </c:pt>
                <c:pt idx="2466">
                  <c:v>40.849162011173185</c:v>
                </c:pt>
                <c:pt idx="2467">
                  <c:v>40.877094972067042</c:v>
                </c:pt>
                <c:pt idx="2468">
                  <c:v>40.895716945996277</c:v>
                </c:pt>
                <c:pt idx="2469">
                  <c:v>40.905027932960898</c:v>
                </c:pt>
                <c:pt idx="2470">
                  <c:v>40.877094972067042</c:v>
                </c:pt>
                <c:pt idx="2471">
                  <c:v>40.811918063314714</c:v>
                </c:pt>
                <c:pt idx="2472">
                  <c:v>40.756052141527</c:v>
                </c:pt>
                <c:pt idx="2473">
                  <c:v>40.737430167597765</c:v>
                </c:pt>
                <c:pt idx="2474">
                  <c:v>40.700186219739294</c:v>
                </c:pt>
                <c:pt idx="2475">
                  <c:v>40.700186219739294</c:v>
                </c:pt>
                <c:pt idx="2476">
                  <c:v>40.681564245810058</c:v>
                </c:pt>
                <c:pt idx="2477">
                  <c:v>40.700186219739294</c:v>
                </c:pt>
                <c:pt idx="2478">
                  <c:v>40.756052141527</c:v>
                </c:pt>
                <c:pt idx="2479">
                  <c:v>40.765363128491622</c:v>
                </c:pt>
                <c:pt idx="2480">
                  <c:v>40.737430167597765</c:v>
                </c:pt>
                <c:pt idx="2481">
                  <c:v>40.700186219739294</c:v>
                </c:pt>
                <c:pt idx="2482">
                  <c:v>40.728119180633151</c:v>
                </c:pt>
                <c:pt idx="2483">
                  <c:v>40.653631284916202</c:v>
                </c:pt>
                <c:pt idx="2484">
                  <c:v>40.616387337057731</c:v>
                </c:pt>
                <c:pt idx="2485">
                  <c:v>40.597765363128488</c:v>
                </c:pt>
                <c:pt idx="2486">
                  <c:v>40.588454376163874</c:v>
                </c:pt>
                <c:pt idx="2487">
                  <c:v>40.569832402234638</c:v>
                </c:pt>
                <c:pt idx="2488">
                  <c:v>40.625698324022352</c:v>
                </c:pt>
                <c:pt idx="2489">
                  <c:v>40.616387337057731</c:v>
                </c:pt>
                <c:pt idx="2490">
                  <c:v>40.625698324022352</c:v>
                </c:pt>
                <c:pt idx="2491">
                  <c:v>40.625698324022352</c:v>
                </c:pt>
                <c:pt idx="2492">
                  <c:v>40.616387337057731</c:v>
                </c:pt>
                <c:pt idx="2493">
                  <c:v>40.64432029795158</c:v>
                </c:pt>
                <c:pt idx="2494">
                  <c:v>40.64432029795158</c:v>
                </c:pt>
                <c:pt idx="2495">
                  <c:v>40.625698324022352</c:v>
                </c:pt>
                <c:pt idx="2496">
                  <c:v>40.560521415270017</c:v>
                </c:pt>
                <c:pt idx="2497">
                  <c:v>40.569832402234638</c:v>
                </c:pt>
                <c:pt idx="2498">
                  <c:v>40.541899441340782</c:v>
                </c:pt>
                <c:pt idx="2499">
                  <c:v>40.504655493482311</c:v>
                </c:pt>
                <c:pt idx="2500">
                  <c:v>40.467411545623833</c:v>
                </c:pt>
                <c:pt idx="2501">
                  <c:v>40.476722532588454</c:v>
                </c:pt>
                <c:pt idx="2502">
                  <c:v>40.467411545623833</c:v>
                </c:pt>
                <c:pt idx="2503">
                  <c:v>40.476722532588454</c:v>
                </c:pt>
                <c:pt idx="2504">
                  <c:v>40.448789571694604</c:v>
                </c:pt>
                <c:pt idx="2505">
                  <c:v>40.448789571694604</c:v>
                </c:pt>
                <c:pt idx="2506">
                  <c:v>40.439478584729983</c:v>
                </c:pt>
                <c:pt idx="2507">
                  <c:v>40.411545623836126</c:v>
                </c:pt>
                <c:pt idx="2508">
                  <c:v>40.420856610800747</c:v>
                </c:pt>
                <c:pt idx="2509">
                  <c:v>40.448789571694604</c:v>
                </c:pt>
                <c:pt idx="2510">
                  <c:v>40.439478584729983</c:v>
                </c:pt>
                <c:pt idx="2511">
                  <c:v>40.448789571694604</c:v>
                </c:pt>
                <c:pt idx="2512">
                  <c:v>40.448789571694604</c:v>
                </c:pt>
                <c:pt idx="2513">
                  <c:v>40.495344506517696</c:v>
                </c:pt>
                <c:pt idx="2514">
                  <c:v>40.476722532588454</c:v>
                </c:pt>
                <c:pt idx="2515">
                  <c:v>40.476722532588454</c:v>
                </c:pt>
                <c:pt idx="2516">
                  <c:v>40.467411545623833</c:v>
                </c:pt>
                <c:pt idx="2517">
                  <c:v>40.467411545623833</c:v>
                </c:pt>
                <c:pt idx="2518">
                  <c:v>40.467411545623833</c:v>
                </c:pt>
                <c:pt idx="2519">
                  <c:v>40.420856610800747</c:v>
                </c:pt>
                <c:pt idx="2520">
                  <c:v>40.392923649906891</c:v>
                </c:pt>
                <c:pt idx="2521">
                  <c:v>40.420856610800747</c:v>
                </c:pt>
                <c:pt idx="2522">
                  <c:v>40.411545623836126</c:v>
                </c:pt>
                <c:pt idx="2523">
                  <c:v>40.383612662942269</c:v>
                </c:pt>
                <c:pt idx="2524">
                  <c:v>40.35567970204842</c:v>
                </c:pt>
                <c:pt idx="2525">
                  <c:v>40.337057728119177</c:v>
                </c:pt>
                <c:pt idx="2526">
                  <c:v>40.364990689013034</c:v>
                </c:pt>
                <c:pt idx="2527">
                  <c:v>40.392923649906891</c:v>
                </c:pt>
                <c:pt idx="2528">
                  <c:v>40.35567970204842</c:v>
                </c:pt>
                <c:pt idx="2529">
                  <c:v>40.327746741154563</c:v>
                </c:pt>
                <c:pt idx="2530">
                  <c:v>40.337057728119177</c:v>
                </c:pt>
                <c:pt idx="2531">
                  <c:v>40.337057728119177</c:v>
                </c:pt>
                <c:pt idx="2532">
                  <c:v>40.364990689013034</c:v>
                </c:pt>
                <c:pt idx="2533">
                  <c:v>40.337057728119177</c:v>
                </c:pt>
                <c:pt idx="2534">
                  <c:v>40.327746741154563</c:v>
                </c:pt>
                <c:pt idx="2535">
                  <c:v>40.299813780260706</c:v>
                </c:pt>
                <c:pt idx="2536">
                  <c:v>40.299813780260706</c:v>
                </c:pt>
                <c:pt idx="2537">
                  <c:v>40.271880819366856</c:v>
                </c:pt>
                <c:pt idx="2538">
                  <c:v>40.281191806331471</c:v>
                </c:pt>
                <c:pt idx="2539">
                  <c:v>40.225325884543764</c:v>
                </c:pt>
                <c:pt idx="2540">
                  <c:v>40.225325884543764</c:v>
                </c:pt>
                <c:pt idx="2541">
                  <c:v>40.216014897579143</c:v>
                </c:pt>
                <c:pt idx="2542">
                  <c:v>40.197392923649907</c:v>
                </c:pt>
                <c:pt idx="2543">
                  <c:v>40.197392923649907</c:v>
                </c:pt>
                <c:pt idx="2544">
                  <c:v>40.216014897579143</c:v>
                </c:pt>
                <c:pt idx="2545">
                  <c:v>40.216014897579143</c:v>
                </c:pt>
                <c:pt idx="2546">
                  <c:v>40.225325884543764</c:v>
                </c:pt>
                <c:pt idx="2547">
                  <c:v>40.271880819366856</c:v>
                </c:pt>
                <c:pt idx="2548">
                  <c:v>40.216014897579143</c:v>
                </c:pt>
                <c:pt idx="2549">
                  <c:v>40.243947858473</c:v>
                </c:pt>
                <c:pt idx="2550">
                  <c:v>40.271880819366856</c:v>
                </c:pt>
                <c:pt idx="2551">
                  <c:v>40.243947858473</c:v>
                </c:pt>
                <c:pt idx="2552">
                  <c:v>40.216014897579143</c:v>
                </c:pt>
                <c:pt idx="2553">
                  <c:v>40.225325884543764</c:v>
                </c:pt>
                <c:pt idx="2554">
                  <c:v>40.188081936685293</c:v>
                </c:pt>
                <c:pt idx="2555">
                  <c:v>40.188081936685293</c:v>
                </c:pt>
                <c:pt idx="2556">
                  <c:v>40.188081936685293</c:v>
                </c:pt>
                <c:pt idx="2557">
                  <c:v>40.141527001862201</c:v>
                </c:pt>
                <c:pt idx="2558">
                  <c:v>40.169459962756051</c:v>
                </c:pt>
                <c:pt idx="2559">
                  <c:v>40.13221601489758</c:v>
                </c:pt>
                <c:pt idx="2560">
                  <c:v>40.13221601489758</c:v>
                </c:pt>
                <c:pt idx="2561">
                  <c:v>40.160148975791436</c:v>
                </c:pt>
                <c:pt idx="2562">
                  <c:v>40.141527001862201</c:v>
                </c:pt>
                <c:pt idx="2563">
                  <c:v>40.141527001862201</c:v>
                </c:pt>
                <c:pt idx="2564">
                  <c:v>40.160148975791436</c:v>
                </c:pt>
                <c:pt idx="2565">
                  <c:v>40.160148975791436</c:v>
                </c:pt>
                <c:pt idx="2566">
                  <c:v>40.197392923649907</c:v>
                </c:pt>
                <c:pt idx="2567">
                  <c:v>40.141527001862201</c:v>
                </c:pt>
                <c:pt idx="2568">
                  <c:v>40.13221601489758</c:v>
                </c:pt>
                <c:pt idx="2569">
                  <c:v>40.104283054003723</c:v>
                </c:pt>
                <c:pt idx="2570">
                  <c:v>39.834264432029798</c:v>
                </c:pt>
                <c:pt idx="2571">
                  <c:v>39.18249534450652</c:v>
                </c:pt>
                <c:pt idx="2572">
                  <c:v>38.288640595903168</c:v>
                </c:pt>
                <c:pt idx="2573">
                  <c:v>37.478584729981378</c:v>
                </c:pt>
                <c:pt idx="2574">
                  <c:v>36.007448789571697</c:v>
                </c:pt>
                <c:pt idx="2575">
                  <c:v>34.163873370577278</c:v>
                </c:pt>
                <c:pt idx="2576">
                  <c:v>31.985102420856613</c:v>
                </c:pt>
                <c:pt idx="2577">
                  <c:v>29.610800744878958</c:v>
                </c:pt>
                <c:pt idx="2578">
                  <c:v>27.199255121042835</c:v>
                </c:pt>
                <c:pt idx="2579">
                  <c:v>24.620111731843576</c:v>
                </c:pt>
                <c:pt idx="2580">
                  <c:v>22.12476722532589</c:v>
                </c:pt>
                <c:pt idx="2581">
                  <c:v>20.541899441340785</c:v>
                </c:pt>
                <c:pt idx="2582">
                  <c:v>19.191806331471142</c:v>
                </c:pt>
                <c:pt idx="2583">
                  <c:v>16.975791433891995</c:v>
                </c:pt>
                <c:pt idx="2584">
                  <c:v>15.793296089385478</c:v>
                </c:pt>
                <c:pt idx="2585">
                  <c:v>14.973929236499066</c:v>
                </c:pt>
                <c:pt idx="2586">
                  <c:v>14.545623836126635</c:v>
                </c:pt>
                <c:pt idx="2587">
                  <c:v>14.424581005586591</c:v>
                </c:pt>
                <c:pt idx="2588">
                  <c:v>14.40595903165736</c:v>
                </c:pt>
                <c:pt idx="2589">
                  <c:v>14.35009310986965</c:v>
                </c:pt>
                <c:pt idx="2590">
                  <c:v>14.294227188081939</c:v>
                </c:pt>
                <c:pt idx="2591">
                  <c:v>14.256983240223468</c:v>
                </c:pt>
                <c:pt idx="2592">
                  <c:v>14.238361266294227</c:v>
                </c:pt>
                <c:pt idx="2593">
                  <c:v>14.229050279329606</c:v>
                </c:pt>
                <c:pt idx="2594">
                  <c:v>14.238361266294227</c:v>
                </c:pt>
                <c:pt idx="2595">
                  <c:v>14.284916201117317</c:v>
                </c:pt>
                <c:pt idx="2596">
                  <c:v>14.229050279329606</c:v>
                </c:pt>
                <c:pt idx="2597">
                  <c:v>14.238361266294227</c:v>
                </c:pt>
                <c:pt idx="2598">
                  <c:v>14.266294227188087</c:v>
                </c:pt>
                <c:pt idx="2599">
                  <c:v>14.284916201117317</c:v>
                </c:pt>
                <c:pt idx="2600">
                  <c:v>14.294227188081939</c:v>
                </c:pt>
                <c:pt idx="2601">
                  <c:v>14.256983240223468</c:v>
                </c:pt>
                <c:pt idx="2602">
                  <c:v>14.256983240223468</c:v>
                </c:pt>
                <c:pt idx="2603">
                  <c:v>14.31284916201118</c:v>
                </c:pt>
                <c:pt idx="2604">
                  <c:v>14.284916201117317</c:v>
                </c:pt>
                <c:pt idx="2605">
                  <c:v>14.210428305400375</c:v>
                </c:pt>
                <c:pt idx="2606">
                  <c:v>14.173184357541905</c:v>
                </c:pt>
                <c:pt idx="2607">
                  <c:v>14.154562383612664</c:v>
                </c:pt>
                <c:pt idx="2608">
                  <c:v>14.154562383612664</c:v>
                </c:pt>
                <c:pt idx="2609">
                  <c:v>14.145251396648044</c:v>
                </c:pt>
                <c:pt idx="2610">
                  <c:v>14.070763500931102</c:v>
                </c:pt>
                <c:pt idx="2611">
                  <c:v>14.061452513966481</c:v>
                </c:pt>
                <c:pt idx="2612">
                  <c:v>14.089385474860332</c:v>
                </c:pt>
                <c:pt idx="2613">
                  <c:v>14.126629422718814</c:v>
                </c:pt>
                <c:pt idx="2614">
                  <c:v>14.126629422718814</c:v>
                </c:pt>
                <c:pt idx="2615">
                  <c:v>14.154562383612664</c:v>
                </c:pt>
                <c:pt idx="2616">
                  <c:v>14.126629422718814</c:v>
                </c:pt>
                <c:pt idx="2617">
                  <c:v>14.154562383612664</c:v>
                </c:pt>
                <c:pt idx="2618">
                  <c:v>14.210428305400375</c:v>
                </c:pt>
                <c:pt idx="2619">
                  <c:v>14.201117318435756</c:v>
                </c:pt>
                <c:pt idx="2620">
                  <c:v>14.201117318435756</c:v>
                </c:pt>
                <c:pt idx="2621">
                  <c:v>14.201117318435756</c:v>
                </c:pt>
                <c:pt idx="2622">
                  <c:v>14.201117318435756</c:v>
                </c:pt>
                <c:pt idx="2623">
                  <c:v>14.154562383612664</c:v>
                </c:pt>
                <c:pt idx="2624">
                  <c:v>14.154562383612664</c:v>
                </c:pt>
                <c:pt idx="2625">
                  <c:v>14.154562383612664</c:v>
                </c:pt>
                <c:pt idx="2626">
                  <c:v>14.145251396648044</c:v>
                </c:pt>
                <c:pt idx="2627">
                  <c:v>14.154562383612664</c:v>
                </c:pt>
                <c:pt idx="2628">
                  <c:v>14.154562383612664</c:v>
                </c:pt>
                <c:pt idx="2629">
                  <c:v>14.117318435754193</c:v>
                </c:pt>
                <c:pt idx="2630">
                  <c:v>14.173184357541905</c:v>
                </c:pt>
                <c:pt idx="2631">
                  <c:v>14.145251396648044</c:v>
                </c:pt>
                <c:pt idx="2632">
                  <c:v>14.117318435754193</c:v>
                </c:pt>
                <c:pt idx="2633">
                  <c:v>14.089385474860332</c:v>
                </c:pt>
                <c:pt idx="2634">
                  <c:v>14.033519553072631</c:v>
                </c:pt>
                <c:pt idx="2635">
                  <c:v>13.986964618249541</c:v>
                </c:pt>
                <c:pt idx="2636">
                  <c:v>14.014897579143391</c:v>
                </c:pt>
                <c:pt idx="2637">
                  <c:v>13.986964618249541</c:v>
                </c:pt>
                <c:pt idx="2638">
                  <c:v>13.986964618249541</c:v>
                </c:pt>
                <c:pt idx="2639">
                  <c:v>13.986964618249541</c:v>
                </c:pt>
                <c:pt idx="2640">
                  <c:v>14.014897579143391</c:v>
                </c:pt>
                <c:pt idx="2641">
                  <c:v>14.04283054003724</c:v>
                </c:pt>
                <c:pt idx="2642">
                  <c:v>14.070763500931102</c:v>
                </c:pt>
                <c:pt idx="2643">
                  <c:v>14.04283054003724</c:v>
                </c:pt>
                <c:pt idx="2644">
                  <c:v>14.014897579143391</c:v>
                </c:pt>
                <c:pt idx="2645">
                  <c:v>14.014897579143391</c:v>
                </c:pt>
                <c:pt idx="2646">
                  <c:v>14.033519553072631</c:v>
                </c:pt>
                <c:pt idx="2647">
                  <c:v>14.005586592178771</c:v>
                </c:pt>
                <c:pt idx="2648">
                  <c:v>13.97765363128492</c:v>
                </c:pt>
                <c:pt idx="2649">
                  <c:v>13.875232774674117</c:v>
                </c:pt>
                <c:pt idx="2650">
                  <c:v>13.875232774674117</c:v>
                </c:pt>
                <c:pt idx="2651">
                  <c:v>13.856610800744876</c:v>
                </c:pt>
                <c:pt idx="2652">
                  <c:v>13.856610800744876</c:v>
                </c:pt>
                <c:pt idx="2653">
                  <c:v>13.875232774674117</c:v>
                </c:pt>
                <c:pt idx="2654">
                  <c:v>13.893854748603358</c:v>
                </c:pt>
                <c:pt idx="2655">
                  <c:v>13.921787709497208</c:v>
                </c:pt>
                <c:pt idx="2656">
                  <c:v>13.97765363128492</c:v>
                </c:pt>
                <c:pt idx="2657">
                  <c:v>13.986964618249541</c:v>
                </c:pt>
                <c:pt idx="2658">
                  <c:v>14.014897579143391</c:v>
                </c:pt>
                <c:pt idx="2659">
                  <c:v>14.014897579143391</c:v>
                </c:pt>
                <c:pt idx="2660">
                  <c:v>14.014897579143391</c:v>
                </c:pt>
                <c:pt idx="2661">
                  <c:v>14.014897579143391</c:v>
                </c:pt>
                <c:pt idx="2662">
                  <c:v>14.04283054003724</c:v>
                </c:pt>
                <c:pt idx="2663">
                  <c:v>14.04283054003724</c:v>
                </c:pt>
                <c:pt idx="2664">
                  <c:v>13.986964618249541</c:v>
                </c:pt>
                <c:pt idx="2665">
                  <c:v>14.014897579143391</c:v>
                </c:pt>
                <c:pt idx="2666">
                  <c:v>14.04283054003724</c:v>
                </c:pt>
                <c:pt idx="2667">
                  <c:v>14.04283054003724</c:v>
                </c:pt>
                <c:pt idx="2668">
                  <c:v>14.061452513966481</c:v>
                </c:pt>
                <c:pt idx="2669">
                  <c:v>14.005586592178771</c:v>
                </c:pt>
                <c:pt idx="2670">
                  <c:v>14.005586592178771</c:v>
                </c:pt>
                <c:pt idx="2671">
                  <c:v>14.005586592178771</c:v>
                </c:pt>
                <c:pt idx="2672">
                  <c:v>13.97765363128492</c:v>
                </c:pt>
                <c:pt idx="2673">
                  <c:v>13.949720670391059</c:v>
                </c:pt>
                <c:pt idx="2674">
                  <c:v>13.921787709497208</c:v>
                </c:pt>
                <c:pt idx="2675">
                  <c:v>13.865921787709496</c:v>
                </c:pt>
                <c:pt idx="2676">
                  <c:v>13.893854748603358</c:v>
                </c:pt>
                <c:pt idx="2677">
                  <c:v>13.893854748603358</c:v>
                </c:pt>
                <c:pt idx="2678">
                  <c:v>13.949720670391059</c:v>
                </c:pt>
                <c:pt idx="2679">
                  <c:v>13.97765363128492</c:v>
                </c:pt>
                <c:pt idx="2680">
                  <c:v>13.931098696461829</c:v>
                </c:pt>
                <c:pt idx="2681">
                  <c:v>13.931098696461829</c:v>
                </c:pt>
                <c:pt idx="2682">
                  <c:v>14.005586592178771</c:v>
                </c:pt>
                <c:pt idx="2683">
                  <c:v>13.949720670391059</c:v>
                </c:pt>
                <c:pt idx="2684">
                  <c:v>14.005586592178771</c:v>
                </c:pt>
                <c:pt idx="2685">
                  <c:v>14.005586592178771</c:v>
                </c:pt>
                <c:pt idx="2686">
                  <c:v>13.97765363128492</c:v>
                </c:pt>
                <c:pt idx="2687">
                  <c:v>14.005586592178771</c:v>
                </c:pt>
                <c:pt idx="2688">
                  <c:v>14.04283054003724</c:v>
                </c:pt>
                <c:pt idx="2689">
                  <c:v>13.986964618249541</c:v>
                </c:pt>
                <c:pt idx="2690">
                  <c:v>13.986964618249541</c:v>
                </c:pt>
                <c:pt idx="2691">
                  <c:v>13.97765363128492</c:v>
                </c:pt>
                <c:pt idx="2692">
                  <c:v>13.949720670391059</c:v>
                </c:pt>
                <c:pt idx="2693">
                  <c:v>13.931098696461829</c:v>
                </c:pt>
                <c:pt idx="2694">
                  <c:v>13.875232774674117</c:v>
                </c:pt>
                <c:pt idx="2695">
                  <c:v>13.875232774674117</c:v>
                </c:pt>
                <c:pt idx="2696">
                  <c:v>13.903165735567967</c:v>
                </c:pt>
                <c:pt idx="2697">
                  <c:v>13.949720670391059</c:v>
                </c:pt>
                <c:pt idx="2698">
                  <c:v>13.921787709497208</c:v>
                </c:pt>
                <c:pt idx="2699">
                  <c:v>13.949720670391059</c:v>
                </c:pt>
                <c:pt idx="2700">
                  <c:v>13.949720670391059</c:v>
                </c:pt>
                <c:pt idx="2701">
                  <c:v>13.97765363128492</c:v>
                </c:pt>
                <c:pt idx="2702">
                  <c:v>13.949720670391059</c:v>
                </c:pt>
                <c:pt idx="2703">
                  <c:v>13.931098696461829</c:v>
                </c:pt>
                <c:pt idx="2704">
                  <c:v>13.931098696461829</c:v>
                </c:pt>
                <c:pt idx="2705">
                  <c:v>13.921787709497208</c:v>
                </c:pt>
                <c:pt idx="2706">
                  <c:v>13.921787709497208</c:v>
                </c:pt>
                <c:pt idx="2707">
                  <c:v>13.931098696461829</c:v>
                </c:pt>
                <c:pt idx="2708">
                  <c:v>13.903165735567967</c:v>
                </c:pt>
                <c:pt idx="2709">
                  <c:v>13.903165735567967</c:v>
                </c:pt>
                <c:pt idx="2710">
                  <c:v>13.903165735567967</c:v>
                </c:pt>
                <c:pt idx="2711">
                  <c:v>13.903165735567967</c:v>
                </c:pt>
                <c:pt idx="2712">
                  <c:v>13.893854748603358</c:v>
                </c:pt>
                <c:pt idx="2713">
                  <c:v>13.865921787709496</c:v>
                </c:pt>
                <c:pt idx="2714">
                  <c:v>13.856610800744876</c:v>
                </c:pt>
                <c:pt idx="2715">
                  <c:v>13.856610800744876</c:v>
                </c:pt>
                <c:pt idx="2716">
                  <c:v>13.903165735567967</c:v>
                </c:pt>
                <c:pt idx="2717">
                  <c:v>13.903165735567967</c:v>
                </c:pt>
                <c:pt idx="2718">
                  <c:v>13.903165735567967</c:v>
                </c:pt>
                <c:pt idx="2719">
                  <c:v>13.903165735567967</c:v>
                </c:pt>
                <c:pt idx="2720">
                  <c:v>13.903165735567967</c:v>
                </c:pt>
                <c:pt idx="2721">
                  <c:v>13.903165735567967</c:v>
                </c:pt>
                <c:pt idx="2722">
                  <c:v>13.903165735567967</c:v>
                </c:pt>
                <c:pt idx="2723">
                  <c:v>13.865921787709496</c:v>
                </c:pt>
                <c:pt idx="2724">
                  <c:v>13.865921787709496</c:v>
                </c:pt>
                <c:pt idx="2725">
                  <c:v>13.865921787709496</c:v>
                </c:pt>
                <c:pt idx="2726">
                  <c:v>13.893854748603358</c:v>
                </c:pt>
                <c:pt idx="2727">
                  <c:v>13.921787709497208</c:v>
                </c:pt>
                <c:pt idx="2728">
                  <c:v>13.931098696461829</c:v>
                </c:pt>
                <c:pt idx="2729">
                  <c:v>13.959031657355679</c:v>
                </c:pt>
                <c:pt idx="2730">
                  <c:v>14.005586592178771</c:v>
                </c:pt>
                <c:pt idx="2731">
                  <c:v>13.949720670391059</c:v>
                </c:pt>
                <c:pt idx="2732">
                  <c:v>13.97765363128492</c:v>
                </c:pt>
                <c:pt idx="2733">
                  <c:v>13.959031657355679</c:v>
                </c:pt>
                <c:pt idx="2734">
                  <c:v>13.931098696461829</c:v>
                </c:pt>
                <c:pt idx="2735">
                  <c:v>13.837988826815646</c:v>
                </c:pt>
                <c:pt idx="2736">
                  <c:v>13.810055865921784</c:v>
                </c:pt>
                <c:pt idx="2737">
                  <c:v>13.726256983240223</c:v>
                </c:pt>
                <c:pt idx="2738">
                  <c:v>13.698324022346371</c:v>
                </c:pt>
                <c:pt idx="2739">
                  <c:v>13.772811918063313</c:v>
                </c:pt>
                <c:pt idx="2740">
                  <c:v>13.689013035381752</c:v>
                </c:pt>
                <c:pt idx="2741">
                  <c:v>13.661080074487902</c:v>
                </c:pt>
                <c:pt idx="2742">
                  <c:v>13.670391061452511</c:v>
                </c:pt>
                <c:pt idx="2743">
                  <c:v>13.670391061452511</c:v>
                </c:pt>
                <c:pt idx="2744">
                  <c:v>13.689013035381752</c:v>
                </c:pt>
                <c:pt idx="2745">
                  <c:v>13.689013035381752</c:v>
                </c:pt>
                <c:pt idx="2746">
                  <c:v>13.698324022346371</c:v>
                </c:pt>
                <c:pt idx="2747">
                  <c:v>13.754189944134083</c:v>
                </c:pt>
                <c:pt idx="2748">
                  <c:v>13.782122905027935</c:v>
                </c:pt>
                <c:pt idx="2749">
                  <c:v>13.837988826815646</c:v>
                </c:pt>
                <c:pt idx="2750">
                  <c:v>13.893854748603358</c:v>
                </c:pt>
                <c:pt idx="2751">
                  <c:v>13.959031657355679</c:v>
                </c:pt>
                <c:pt idx="2752">
                  <c:v>13.959031657355679</c:v>
                </c:pt>
                <c:pt idx="2753">
                  <c:v>13.931098696461829</c:v>
                </c:pt>
                <c:pt idx="2754">
                  <c:v>13.903165735567967</c:v>
                </c:pt>
                <c:pt idx="2755">
                  <c:v>13.903165735567967</c:v>
                </c:pt>
                <c:pt idx="2756">
                  <c:v>13.865921787709496</c:v>
                </c:pt>
                <c:pt idx="2757">
                  <c:v>13.856610800744876</c:v>
                </c:pt>
                <c:pt idx="2758">
                  <c:v>13.810055865921784</c:v>
                </c:pt>
                <c:pt idx="2759">
                  <c:v>13.754189944134083</c:v>
                </c:pt>
                <c:pt idx="2760">
                  <c:v>13.800744878957175</c:v>
                </c:pt>
                <c:pt idx="2761">
                  <c:v>13.837988826815646</c:v>
                </c:pt>
                <c:pt idx="2762">
                  <c:v>13.865921787709496</c:v>
                </c:pt>
                <c:pt idx="2763">
                  <c:v>13.865921787709496</c:v>
                </c:pt>
                <c:pt idx="2764">
                  <c:v>13.865921787709496</c:v>
                </c:pt>
                <c:pt idx="2765">
                  <c:v>13.837988826815646</c:v>
                </c:pt>
                <c:pt idx="2766">
                  <c:v>13.865921787709496</c:v>
                </c:pt>
                <c:pt idx="2767">
                  <c:v>13.865921787709496</c:v>
                </c:pt>
                <c:pt idx="2768">
                  <c:v>13.754189944134083</c:v>
                </c:pt>
                <c:pt idx="2769">
                  <c:v>13.726256983240223</c:v>
                </c:pt>
                <c:pt idx="2770">
                  <c:v>13.782122905027935</c:v>
                </c:pt>
                <c:pt idx="2771">
                  <c:v>13.810055865921784</c:v>
                </c:pt>
                <c:pt idx="2772">
                  <c:v>13.865921787709496</c:v>
                </c:pt>
                <c:pt idx="2773">
                  <c:v>13.865921787709496</c:v>
                </c:pt>
                <c:pt idx="2774">
                  <c:v>13.837988826815646</c:v>
                </c:pt>
                <c:pt idx="2775">
                  <c:v>13.893854748603358</c:v>
                </c:pt>
                <c:pt idx="2776">
                  <c:v>13.921787709497208</c:v>
                </c:pt>
                <c:pt idx="2777">
                  <c:v>13.921787709497208</c:v>
                </c:pt>
                <c:pt idx="2778">
                  <c:v>13.921787709497208</c:v>
                </c:pt>
                <c:pt idx="2779">
                  <c:v>13.893854748603358</c:v>
                </c:pt>
                <c:pt idx="2780">
                  <c:v>13.893854748603358</c:v>
                </c:pt>
                <c:pt idx="2781">
                  <c:v>13.921787709497208</c:v>
                </c:pt>
                <c:pt idx="2782">
                  <c:v>13.875232774674117</c:v>
                </c:pt>
                <c:pt idx="2783">
                  <c:v>13.875232774674117</c:v>
                </c:pt>
                <c:pt idx="2784">
                  <c:v>13.865921787709496</c:v>
                </c:pt>
                <c:pt idx="2785">
                  <c:v>13.828677839851025</c:v>
                </c:pt>
                <c:pt idx="2786">
                  <c:v>13.828677839851025</c:v>
                </c:pt>
                <c:pt idx="2787">
                  <c:v>13.837988826815646</c:v>
                </c:pt>
                <c:pt idx="2788">
                  <c:v>13.754189944134083</c:v>
                </c:pt>
                <c:pt idx="2789">
                  <c:v>13.754189944134083</c:v>
                </c:pt>
                <c:pt idx="2790">
                  <c:v>13.782122905027935</c:v>
                </c:pt>
                <c:pt idx="2791">
                  <c:v>13.754189944134083</c:v>
                </c:pt>
                <c:pt idx="2792">
                  <c:v>13.754189944134083</c:v>
                </c:pt>
                <c:pt idx="2793">
                  <c:v>13.754189944134083</c:v>
                </c:pt>
                <c:pt idx="2794">
                  <c:v>13.782122905027935</c:v>
                </c:pt>
                <c:pt idx="2795">
                  <c:v>13.782122905027935</c:v>
                </c:pt>
                <c:pt idx="2796">
                  <c:v>13.856610800744876</c:v>
                </c:pt>
                <c:pt idx="2797">
                  <c:v>13.828677839851025</c:v>
                </c:pt>
                <c:pt idx="2798">
                  <c:v>13.837988826815646</c:v>
                </c:pt>
                <c:pt idx="2799">
                  <c:v>13.865921787709496</c:v>
                </c:pt>
                <c:pt idx="2800">
                  <c:v>13.810055865921784</c:v>
                </c:pt>
                <c:pt idx="2801">
                  <c:v>13.810055865921784</c:v>
                </c:pt>
                <c:pt idx="2802">
                  <c:v>13.810055865921784</c:v>
                </c:pt>
                <c:pt idx="2803">
                  <c:v>13.828677839851025</c:v>
                </c:pt>
                <c:pt idx="2804">
                  <c:v>13.828677839851025</c:v>
                </c:pt>
                <c:pt idx="2805">
                  <c:v>13.782122905027935</c:v>
                </c:pt>
                <c:pt idx="2806">
                  <c:v>13.698324022346371</c:v>
                </c:pt>
                <c:pt idx="2807">
                  <c:v>13.726256983240223</c:v>
                </c:pt>
                <c:pt idx="2808">
                  <c:v>13.754189944134083</c:v>
                </c:pt>
                <c:pt idx="2809">
                  <c:v>13.754189944134083</c:v>
                </c:pt>
                <c:pt idx="2810">
                  <c:v>13.754189944134083</c:v>
                </c:pt>
                <c:pt idx="2811">
                  <c:v>13.782122905027935</c:v>
                </c:pt>
                <c:pt idx="2812">
                  <c:v>13.810055865921784</c:v>
                </c:pt>
                <c:pt idx="2813">
                  <c:v>13.865921787709496</c:v>
                </c:pt>
                <c:pt idx="2814">
                  <c:v>13.893854748603358</c:v>
                </c:pt>
                <c:pt idx="2815">
                  <c:v>13.865921787709496</c:v>
                </c:pt>
                <c:pt idx="2816">
                  <c:v>13.837988826815646</c:v>
                </c:pt>
                <c:pt idx="2817">
                  <c:v>13.810055865921784</c:v>
                </c:pt>
                <c:pt idx="2818">
                  <c:v>13.772811918063313</c:v>
                </c:pt>
                <c:pt idx="2819">
                  <c:v>13.754189944134083</c:v>
                </c:pt>
                <c:pt idx="2820">
                  <c:v>13.726256983240223</c:v>
                </c:pt>
                <c:pt idx="2821">
                  <c:v>13.726256983240223</c:v>
                </c:pt>
                <c:pt idx="2822">
                  <c:v>13.698324022346371</c:v>
                </c:pt>
                <c:pt idx="2823">
                  <c:v>13.726256983240223</c:v>
                </c:pt>
                <c:pt idx="2824">
                  <c:v>13.754189944134083</c:v>
                </c:pt>
                <c:pt idx="2825">
                  <c:v>13.744878957169464</c:v>
                </c:pt>
                <c:pt idx="2826">
                  <c:v>13.772811918063313</c:v>
                </c:pt>
                <c:pt idx="2827">
                  <c:v>13.772811918063313</c:v>
                </c:pt>
                <c:pt idx="2828">
                  <c:v>13.772811918063313</c:v>
                </c:pt>
                <c:pt idx="2829">
                  <c:v>13.828677839851025</c:v>
                </c:pt>
                <c:pt idx="2830">
                  <c:v>13.800744878957175</c:v>
                </c:pt>
                <c:pt idx="2831">
                  <c:v>13.772811918063313</c:v>
                </c:pt>
                <c:pt idx="2832">
                  <c:v>13.828677839851025</c:v>
                </c:pt>
                <c:pt idx="2833">
                  <c:v>13.856610800744876</c:v>
                </c:pt>
                <c:pt idx="2834">
                  <c:v>13.856610800744876</c:v>
                </c:pt>
                <c:pt idx="2835">
                  <c:v>13.865921787709496</c:v>
                </c:pt>
                <c:pt idx="2836">
                  <c:v>13.875232774674117</c:v>
                </c:pt>
                <c:pt idx="2837">
                  <c:v>13.875232774674117</c:v>
                </c:pt>
                <c:pt idx="2838">
                  <c:v>13.875232774674117</c:v>
                </c:pt>
                <c:pt idx="2839">
                  <c:v>13.837988826815646</c:v>
                </c:pt>
                <c:pt idx="2840">
                  <c:v>13.810055865921784</c:v>
                </c:pt>
                <c:pt idx="2841">
                  <c:v>13.800744878957175</c:v>
                </c:pt>
                <c:pt idx="2842">
                  <c:v>13.810055865921784</c:v>
                </c:pt>
                <c:pt idx="2843">
                  <c:v>13.810055865921784</c:v>
                </c:pt>
                <c:pt idx="2844">
                  <c:v>13.810055865921784</c:v>
                </c:pt>
                <c:pt idx="2845">
                  <c:v>13.828677839851025</c:v>
                </c:pt>
                <c:pt idx="2846">
                  <c:v>13.800744878957175</c:v>
                </c:pt>
                <c:pt idx="2847">
                  <c:v>13.856610800744876</c:v>
                </c:pt>
                <c:pt idx="2848">
                  <c:v>13.856610800744876</c:v>
                </c:pt>
                <c:pt idx="2849">
                  <c:v>13.903165735567967</c:v>
                </c:pt>
                <c:pt idx="2850">
                  <c:v>13.856610800744876</c:v>
                </c:pt>
                <c:pt idx="2851">
                  <c:v>13.875232774674117</c:v>
                </c:pt>
                <c:pt idx="2852">
                  <c:v>13.893854748603358</c:v>
                </c:pt>
                <c:pt idx="2853">
                  <c:v>13.893854748603358</c:v>
                </c:pt>
                <c:pt idx="2854">
                  <c:v>13.875232774674117</c:v>
                </c:pt>
                <c:pt idx="2855">
                  <c:v>13.903165735567967</c:v>
                </c:pt>
                <c:pt idx="2856">
                  <c:v>13.893854748603358</c:v>
                </c:pt>
                <c:pt idx="2857">
                  <c:v>13.903165735567967</c:v>
                </c:pt>
                <c:pt idx="2858">
                  <c:v>13.893854748603358</c:v>
                </c:pt>
                <c:pt idx="2859">
                  <c:v>13.921787709497208</c:v>
                </c:pt>
                <c:pt idx="2860">
                  <c:v>14.014897579143391</c:v>
                </c:pt>
                <c:pt idx="2861">
                  <c:v>14.04283054003724</c:v>
                </c:pt>
                <c:pt idx="2862">
                  <c:v>14.089385474860332</c:v>
                </c:pt>
                <c:pt idx="2863">
                  <c:v>14.182495344506515</c:v>
                </c:pt>
                <c:pt idx="2864">
                  <c:v>14.210428305400375</c:v>
                </c:pt>
                <c:pt idx="2865">
                  <c:v>14.284916201117317</c:v>
                </c:pt>
                <c:pt idx="2866">
                  <c:v>14.31284916201118</c:v>
                </c:pt>
                <c:pt idx="2867">
                  <c:v>14.31284916201118</c:v>
                </c:pt>
                <c:pt idx="2868">
                  <c:v>14.368715083798881</c:v>
                </c:pt>
                <c:pt idx="2869">
                  <c:v>14.40595903165736</c:v>
                </c:pt>
                <c:pt idx="2870">
                  <c:v>14.433891992551212</c:v>
                </c:pt>
                <c:pt idx="2871">
                  <c:v>14.40595903165736</c:v>
                </c:pt>
                <c:pt idx="2872">
                  <c:v>14.461824953445062</c:v>
                </c:pt>
                <c:pt idx="2873">
                  <c:v>14.508379888268154</c:v>
                </c:pt>
                <c:pt idx="2874">
                  <c:v>14.564245810055866</c:v>
                </c:pt>
                <c:pt idx="2875">
                  <c:v>14.536312849162014</c:v>
                </c:pt>
                <c:pt idx="2876">
                  <c:v>14.564245810055866</c:v>
                </c:pt>
                <c:pt idx="2877">
                  <c:v>14.545623836126635</c:v>
                </c:pt>
                <c:pt idx="2878">
                  <c:v>14.610800744878956</c:v>
                </c:pt>
                <c:pt idx="2879">
                  <c:v>14.601489757914337</c:v>
                </c:pt>
                <c:pt idx="2880">
                  <c:v>14.629422718808197</c:v>
                </c:pt>
                <c:pt idx="2881">
                  <c:v>14.610800744878956</c:v>
                </c:pt>
                <c:pt idx="2882">
                  <c:v>14.657355679702048</c:v>
                </c:pt>
                <c:pt idx="2883">
                  <c:v>14.71322160148976</c:v>
                </c:pt>
                <c:pt idx="2884">
                  <c:v>14.750465549348229</c:v>
                </c:pt>
                <c:pt idx="2885">
                  <c:v>14.797020484171322</c:v>
                </c:pt>
                <c:pt idx="2886">
                  <c:v>14.824953445065182</c:v>
                </c:pt>
                <c:pt idx="2887">
                  <c:v>14.806331471135941</c:v>
                </c:pt>
                <c:pt idx="2888">
                  <c:v>14.797020484171322</c:v>
                </c:pt>
                <c:pt idx="2889">
                  <c:v>14.806331471135941</c:v>
                </c:pt>
                <c:pt idx="2890">
                  <c:v>14.750465549348229</c:v>
                </c:pt>
                <c:pt idx="2891">
                  <c:v>14.797020484171322</c:v>
                </c:pt>
                <c:pt idx="2892">
                  <c:v>14.806331471135941</c:v>
                </c:pt>
                <c:pt idx="2893">
                  <c:v>14.824953445065182</c:v>
                </c:pt>
                <c:pt idx="2894">
                  <c:v>14.852886405959033</c:v>
                </c:pt>
                <c:pt idx="2895">
                  <c:v>14.852886405959033</c:v>
                </c:pt>
                <c:pt idx="2896">
                  <c:v>14.862197392923653</c:v>
                </c:pt>
                <c:pt idx="2897">
                  <c:v>14.908752327746745</c:v>
                </c:pt>
                <c:pt idx="2898">
                  <c:v>14.890130353817504</c:v>
                </c:pt>
                <c:pt idx="2899">
                  <c:v>14.918063314711365</c:v>
                </c:pt>
                <c:pt idx="2900">
                  <c:v>14.908752327746745</c:v>
                </c:pt>
                <c:pt idx="2901">
                  <c:v>14.908752327746745</c:v>
                </c:pt>
                <c:pt idx="2902">
                  <c:v>14.945996275605216</c:v>
                </c:pt>
                <c:pt idx="2903">
                  <c:v>14.973929236499066</c:v>
                </c:pt>
                <c:pt idx="2904">
                  <c:v>15.029795158286777</c:v>
                </c:pt>
                <c:pt idx="2905">
                  <c:v>15.048417132216018</c:v>
                </c:pt>
                <c:pt idx="2906">
                  <c:v>15.029795158286777</c:v>
                </c:pt>
                <c:pt idx="2907">
                  <c:v>15.048417132216018</c:v>
                </c:pt>
                <c:pt idx="2908">
                  <c:v>15.10428305400373</c:v>
                </c:pt>
                <c:pt idx="2909">
                  <c:v>15.10428305400373</c:v>
                </c:pt>
                <c:pt idx="2910">
                  <c:v>15.085661080074489</c:v>
                </c:pt>
                <c:pt idx="2911">
                  <c:v>15.020484171322158</c:v>
                </c:pt>
                <c:pt idx="2912">
                  <c:v>15.048417132216018</c:v>
                </c:pt>
                <c:pt idx="2913">
                  <c:v>15.085661080074489</c:v>
                </c:pt>
                <c:pt idx="2914">
                  <c:v>15.07635009310987</c:v>
                </c:pt>
                <c:pt idx="2915">
                  <c:v>15.029795158286777</c:v>
                </c:pt>
                <c:pt idx="2916">
                  <c:v>15.029795158286777</c:v>
                </c:pt>
                <c:pt idx="2917">
                  <c:v>15.10428305400373</c:v>
                </c:pt>
                <c:pt idx="2918">
                  <c:v>15.169459962756051</c:v>
                </c:pt>
                <c:pt idx="2919">
                  <c:v>15.188081936685291</c:v>
                </c:pt>
                <c:pt idx="2920">
                  <c:v>15.13221601489758</c:v>
                </c:pt>
                <c:pt idx="2921">
                  <c:v>15.141527001862201</c:v>
                </c:pt>
                <c:pt idx="2922">
                  <c:v>15.216014897579143</c:v>
                </c:pt>
                <c:pt idx="2923">
                  <c:v>15.271880819366855</c:v>
                </c:pt>
                <c:pt idx="2924">
                  <c:v>15.281191806331474</c:v>
                </c:pt>
                <c:pt idx="2925">
                  <c:v>15.281191806331474</c:v>
                </c:pt>
                <c:pt idx="2926">
                  <c:v>15.290502793296096</c:v>
                </c:pt>
                <c:pt idx="2927">
                  <c:v>15.346368715083802</c:v>
                </c:pt>
                <c:pt idx="2928">
                  <c:v>15.392923649906892</c:v>
                </c:pt>
                <c:pt idx="2929">
                  <c:v>15.309124767225326</c:v>
                </c:pt>
                <c:pt idx="2930">
                  <c:v>15.309124767225326</c:v>
                </c:pt>
                <c:pt idx="2931">
                  <c:v>15.318435754189945</c:v>
                </c:pt>
                <c:pt idx="2932">
                  <c:v>15.290502793296096</c:v>
                </c:pt>
                <c:pt idx="2933">
                  <c:v>15.225325884543762</c:v>
                </c:pt>
                <c:pt idx="2934">
                  <c:v>15.169459962756051</c:v>
                </c:pt>
                <c:pt idx="2935">
                  <c:v>15.10428305400373</c:v>
                </c:pt>
                <c:pt idx="2936">
                  <c:v>15.188081936685291</c:v>
                </c:pt>
                <c:pt idx="2937">
                  <c:v>15.169459962756051</c:v>
                </c:pt>
                <c:pt idx="2938">
                  <c:v>15.169459962756051</c:v>
                </c:pt>
                <c:pt idx="2939">
                  <c:v>15.197392923649913</c:v>
                </c:pt>
                <c:pt idx="2940">
                  <c:v>15.243947858473003</c:v>
                </c:pt>
                <c:pt idx="2941">
                  <c:v>15.309124767225326</c:v>
                </c:pt>
                <c:pt idx="2942">
                  <c:v>15.364990689013037</c:v>
                </c:pt>
                <c:pt idx="2943">
                  <c:v>15.374301675977657</c:v>
                </c:pt>
                <c:pt idx="2944">
                  <c:v>15.420856610800747</c:v>
                </c:pt>
                <c:pt idx="2945">
                  <c:v>15.420856610800747</c:v>
                </c:pt>
                <c:pt idx="2946">
                  <c:v>15.420856610800747</c:v>
                </c:pt>
                <c:pt idx="2947">
                  <c:v>15.458100558659218</c:v>
                </c:pt>
                <c:pt idx="2948">
                  <c:v>15.532588454376166</c:v>
                </c:pt>
                <c:pt idx="2949">
                  <c:v>15.569832402234637</c:v>
                </c:pt>
                <c:pt idx="2950">
                  <c:v>15.597765363128493</c:v>
                </c:pt>
                <c:pt idx="2951">
                  <c:v>15.625698324022348</c:v>
                </c:pt>
                <c:pt idx="2952">
                  <c:v>15.569832402234637</c:v>
                </c:pt>
                <c:pt idx="2953">
                  <c:v>15.532588454376166</c:v>
                </c:pt>
                <c:pt idx="2954">
                  <c:v>15.448789571694599</c:v>
                </c:pt>
                <c:pt idx="2955">
                  <c:v>15.337057728119181</c:v>
                </c:pt>
                <c:pt idx="2956">
                  <c:v>15.243947858473003</c:v>
                </c:pt>
                <c:pt idx="2957">
                  <c:v>15.10428305400373</c:v>
                </c:pt>
                <c:pt idx="2958">
                  <c:v>15.001862197392928</c:v>
                </c:pt>
                <c:pt idx="2959">
                  <c:v>14.852886405959033</c:v>
                </c:pt>
                <c:pt idx="2960">
                  <c:v>14.72253258845438</c:v>
                </c:pt>
                <c:pt idx="2961">
                  <c:v>14.666666666666668</c:v>
                </c:pt>
                <c:pt idx="2962">
                  <c:v>14.582867783985106</c:v>
                </c:pt>
                <c:pt idx="2963">
                  <c:v>14.545623836126635</c:v>
                </c:pt>
                <c:pt idx="2964">
                  <c:v>14.573556797020485</c:v>
                </c:pt>
                <c:pt idx="2965">
                  <c:v>14.638733705772818</c:v>
                </c:pt>
                <c:pt idx="2966">
                  <c:v>14.750465549348229</c:v>
                </c:pt>
                <c:pt idx="2967">
                  <c:v>14.880819366852883</c:v>
                </c:pt>
                <c:pt idx="2968">
                  <c:v>15.085661080074489</c:v>
                </c:pt>
                <c:pt idx="2969">
                  <c:v>15.309124767225326</c:v>
                </c:pt>
                <c:pt idx="2970">
                  <c:v>15.51396648044693</c:v>
                </c:pt>
                <c:pt idx="2971">
                  <c:v>15.700186219739296</c:v>
                </c:pt>
                <c:pt idx="2972">
                  <c:v>15.849162011173185</c:v>
                </c:pt>
                <c:pt idx="2973">
                  <c:v>15.970204841713223</c:v>
                </c:pt>
                <c:pt idx="2974">
                  <c:v>16.081936685288639</c:v>
                </c:pt>
                <c:pt idx="2975">
                  <c:v>16.324022346368718</c:v>
                </c:pt>
                <c:pt idx="2976">
                  <c:v>16.631284916201121</c:v>
                </c:pt>
                <c:pt idx="2977">
                  <c:v>16.78957169459963</c:v>
                </c:pt>
                <c:pt idx="2978">
                  <c:v>16.733705772811916</c:v>
                </c:pt>
                <c:pt idx="2979">
                  <c:v>16.026070763500933</c:v>
                </c:pt>
                <c:pt idx="2980">
                  <c:v>15.476722532588454</c:v>
                </c:pt>
                <c:pt idx="2981">
                  <c:v>14.322160148975788</c:v>
                </c:pt>
                <c:pt idx="2982">
                  <c:v>12.981378026070763</c:v>
                </c:pt>
                <c:pt idx="2983">
                  <c:v>11.435754189944131</c:v>
                </c:pt>
                <c:pt idx="2984">
                  <c:v>9.8435754189944191</c:v>
                </c:pt>
                <c:pt idx="2985">
                  <c:v>8.6238361266294277</c:v>
                </c:pt>
                <c:pt idx="2986">
                  <c:v>7.8044692737430132</c:v>
                </c:pt>
                <c:pt idx="2987">
                  <c:v>7.4320297951582823</c:v>
                </c:pt>
                <c:pt idx="2988">
                  <c:v>7.1899441340782175</c:v>
                </c:pt>
                <c:pt idx="2989">
                  <c:v>7.1061452513966437</c:v>
                </c:pt>
                <c:pt idx="2990">
                  <c:v>7.1247672253258862</c:v>
                </c:pt>
                <c:pt idx="2991">
                  <c:v>7.2644320297951595</c:v>
                </c:pt>
                <c:pt idx="2992">
                  <c:v>7.3482309124767227</c:v>
                </c:pt>
                <c:pt idx="2993">
                  <c:v>7.4692737430167639</c:v>
                </c:pt>
                <c:pt idx="2994">
                  <c:v>7.6741154562383613</c:v>
                </c:pt>
                <c:pt idx="2995">
                  <c:v>7.7858472998137849</c:v>
                </c:pt>
                <c:pt idx="2996">
                  <c:v>7.9534450651769077</c:v>
                </c:pt>
                <c:pt idx="2997">
                  <c:v>8.1396648044692732</c:v>
                </c:pt>
                <c:pt idx="2998">
                  <c:v>8.297951582867789</c:v>
                </c:pt>
                <c:pt idx="2999">
                  <c:v>8.4376163873370622</c:v>
                </c:pt>
                <c:pt idx="3000">
                  <c:v>8.6052141527001851</c:v>
                </c:pt>
                <c:pt idx="3001">
                  <c:v>8.8566108007448818</c:v>
                </c:pt>
                <c:pt idx="3002">
                  <c:v>8.9310986964618237</c:v>
                </c:pt>
                <c:pt idx="3003">
                  <c:v>9.1452513966480495</c:v>
                </c:pt>
                <c:pt idx="3004">
                  <c:v>9.3035381750465547</c:v>
                </c:pt>
                <c:pt idx="3005">
                  <c:v>9.4711359404096882</c:v>
                </c:pt>
                <c:pt idx="3006">
                  <c:v>9.6480446927374324</c:v>
                </c:pt>
                <c:pt idx="3007">
                  <c:v>9.7970204841713269</c:v>
                </c:pt>
                <c:pt idx="3008">
                  <c:v>10.011173184357542</c:v>
                </c:pt>
                <c:pt idx="3009">
                  <c:v>10.076350093109877</c:v>
                </c:pt>
                <c:pt idx="3010">
                  <c:v>10.346368715083802</c:v>
                </c:pt>
                <c:pt idx="3011">
                  <c:v>10.392923649906894</c:v>
                </c:pt>
                <c:pt idx="3012">
                  <c:v>10.70018621973929</c:v>
                </c:pt>
                <c:pt idx="3013">
                  <c:v>10.895716945996277</c:v>
                </c:pt>
                <c:pt idx="3014">
                  <c:v>11.258845437616387</c:v>
                </c:pt>
                <c:pt idx="3015">
                  <c:v>11.482309124767223</c:v>
                </c:pt>
                <c:pt idx="3016">
                  <c:v>11.594040968342647</c:v>
                </c:pt>
                <c:pt idx="3017">
                  <c:v>11.836126629422722</c:v>
                </c:pt>
                <c:pt idx="3018">
                  <c:v>12.003724394785847</c:v>
                </c:pt>
                <c:pt idx="3019">
                  <c:v>12.162011173184361</c:v>
                </c:pt>
                <c:pt idx="3020">
                  <c:v>12.245810055865924</c:v>
                </c:pt>
                <c:pt idx="3021">
                  <c:v>12.310986964618255</c:v>
                </c:pt>
                <c:pt idx="3022">
                  <c:v>12.422718808193668</c:v>
                </c:pt>
                <c:pt idx="3023">
                  <c:v>12.534450651769092</c:v>
                </c:pt>
                <c:pt idx="3024">
                  <c:v>12.571694599627563</c:v>
                </c:pt>
                <c:pt idx="3025">
                  <c:v>12.646182495344503</c:v>
                </c:pt>
                <c:pt idx="3026">
                  <c:v>12.739292364990686</c:v>
                </c:pt>
                <c:pt idx="3027">
                  <c:v>12.86964618249535</c:v>
                </c:pt>
                <c:pt idx="3028">
                  <c:v>13.018621973929234</c:v>
                </c:pt>
                <c:pt idx="3029">
                  <c:v>13.074487895716945</c:v>
                </c:pt>
                <c:pt idx="3030">
                  <c:v>13.148975791433898</c:v>
                </c:pt>
                <c:pt idx="3031">
                  <c:v>13.25139664804469</c:v>
                </c:pt>
                <c:pt idx="3032">
                  <c:v>13.409683426443204</c:v>
                </c:pt>
                <c:pt idx="3033">
                  <c:v>13.437616387337055</c:v>
                </c:pt>
                <c:pt idx="3034">
                  <c:v>13.58659217877095</c:v>
                </c:pt>
                <c:pt idx="3035">
                  <c:v>13.670391061452511</c:v>
                </c:pt>
                <c:pt idx="3036">
                  <c:v>13.698324022346371</c:v>
                </c:pt>
                <c:pt idx="3037">
                  <c:v>13.754189944134083</c:v>
                </c:pt>
                <c:pt idx="3038">
                  <c:v>13.800744878957175</c:v>
                </c:pt>
                <c:pt idx="3039">
                  <c:v>13.856610800744876</c:v>
                </c:pt>
                <c:pt idx="3040">
                  <c:v>14.014897579143391</c:v>
                </c:pt>
                <c:pt idx="3041">
                  <c:v>14.033519553072631</c:v>
                </c:pt>
                <c:pt idx="3042">
                  <c:v>14.014897579143391</c:v>
                </c:pt>
                <c:pt idx="3043">
                  <c:v>14.154562383612664</c:v>
                </c:pt>
                <c:pt idx="3044">
                  <c:v>14.238361266294227</c:v>
                </c:pt>
                <c:pt idx="3045">
                  <c:v>14.284916201117317</c:v>
                </c:pt>
                <c:pt idx="3046">
                  <c:v>14.368715083798881</c:v>
                </c:pt>
                <c:pt idx="3047">
                  <c:v>14.40595903165736</c:v>
                </c:pt>
                <c:pt idx="3048">
                  <c:v>14.480446927374302</c:v>
                </c:pt>
                <c:pt idx="3049">
                  <c:v>14.610800744878956</c:v>
                </c:pt>
                <c:pt idx="3050">
                  <c:v>14.666666666666668</c:v>
                </c:pt>
                <c:pt idx="3051">
                  <c:v>14.72253258845438</c:v>
                </c:pt>
                <c:pt idx="3052">
                  <c:v>14.797020484171322</c:v>
                </c:pt>
                <c:pt idx="3053">
                  <c:v>14.918063314711365</c:v>
                </c:pt>
                <c:pt idx="3054">
                  <c:v>14.964618249534457</c:v>
                </c:pt>
                <c:pt idx="3055">
                  <c:v>15.020484171322158</c:v>
                </c:pt>
                <c:pt idx="3056">
                  <c:v>15.07635009310987</c:v>
                </c:pt>
                <c:pt idx="3057">
                  <c:v>15.113594040968339</c:v>
                </c:pt>
                <c:pt idx="3058">
                  <c:v>15.197392923649913</c:v>
                </c:pt>
                <c:pt idx="3059">
                  <c:v>15.243947858473003</c:v>
                </c:pt>
                <c:pt idx="3060">
                  <c:v>15.271880819366855</c:v>
                </c:pt>
                <c:pt idx="3061">
                  <c:v>15.364990689013037</c:v>
                </c:pt>
                <c:pt idx="3062">
                  <c:v>15.392923649906892</c:v>
                </c:pt>
                <c:pt idx="3063">
                  <c:v>15.458100558659218</c:v>
                </c:pt>
                <c:pt idx="3064">
                  <c:v>15.430167597765363</c:v>
                </c:pt>
                <c:pt idx="3065">
                  <c:v>15.597765363128493</c:v>
                </c:pt>
                <c:pt idx="3066">
                  <c:v>15.597765363128493</c:v>
                </c:pt>
                <c:pt idx="3067">
                  <c:v>15.681564245810055</c:v>
                </c:pt>
                <c:pt idx="3068">
                  <c:v>15.672253258845441</c:v>
                </c:pt>
                <c:pt idx="3069">
                  <c:v>15.793296089385478</c:v>
                </c:pt>
                <c:pt idx="3070">
                  <c:v>15.895716945996275</c:v>
                </c:pt>
                <c:pt idx="3071">
                  <c:v>15.998137802607079</c:v>
                </c:pt>
                <c:pt idx="3072">
                  <c:v>16.026070763500933</c:v>
                </c:pt>
                <c:pt idx="3073">
                  <c:v>16.054003724394786</c:v>
                </c:pt>
                <c:pt idx="3074">
                  <c:v>16.156424581005588</c:v>
                </c:pt>
                <c:pt idx="3075">
                  <c:v>16.212290502793302</c:v>
                </c:pt>
                <c:pt idx="3076">
                  <c:v>16.268156424581008</c:v>
                </c:pt>
                <c:pt idx="3077">
                  <c:v>16.333333333333332</c:v>
                </c:pt>
                <c:pt idx="3078">
                  <c:v>16.417132216014899</c:v>
                </c:pt>
                <c:pt idx="3079">
                  <c:v>16.472998137802605</c:v>
                </c:pt>
                <c:pt idx="3080">
                  <c:v>16.500931098696462</c:v>
                </c:pt>
                <c:pt idx="3081">
                  <c:v>16.528864059590319</c:v>
                </c:pt>
                <c:pt idx="3082">
                  <c:v>16.640595903165735</c:v>
                </c:pt>
                <c:pt idx="3083">
                  <c:v>16.631284916201121</c:v>
                </c:pt>
                <c:pt idx="3084">
                  <c:v>16.640595903165735</c:v>
                </c:pt>
                <c:pt idx="3085">
                  <c:v>16.612662942271882</c:v>
                </c:pt>
                <c:pt idx="3086">
                  <c:v>16.668528864059592</c:v>
                </c:pt>
                <c:pt idx="3087">
                  <c:v>16.705772811918063</c:v>
                </c:pt>
                <c:pt idx="3088">
                  <c:v>16.733705772811916</c:v>
                </c:pt>
                <c:pt idx="3089">
                  <c:v>16.808193668528865</c:v>
                </c:pt>
                <c:pt idx="3090">
                  <c:v>16.864059590316579</c:v>
                </c:pt>
                <c:pt idx="3091">
                  <c:v>16.95716945996276</c:v>
                </c:pt>
                <c:pt idx="3092">
                  <c:v>17.068901303538176</c:v>
                </c:pt>
                <c:pt idx="3093">
                  <c:v>17.124767225325883</c:v>
                </c:pt>
                <c:pt idx="3094">
                  <c:v>17.124767225325883</c:v>
                </c:pt>
                <c:pt idx="3095">
                  <c:v>17.236499068901306</c:v>
                </c:pt>
                <c:pt idx="3096">
                  <c:v>17.338919925512105</c:v>
                </c:pt>
                <c:pt idx="3097">
                  <c:v>17.385474860335194</c:v>
                </c:pt>
                <c:pt idx="3098">
                  <c:v>17.571694599627563</c:v>
                </c:pt>
                <c:pt idx="3099">
                  <c:v>17.320297951582869</c:v>
                </c:pt>
                <c:pt idx="3100">
                  <c:v>15.597765363128493</c:v>
                </c:pt>
                <c:pt idx="3101">
                  <c:v>14.229050279329606</c:v>
                </c:pt>
                <c:pt idx="3102">
                  <c:v>12.050279329608937</c:v>
                </c:pt>
                <c:pt idx="3103">
                  <c:v>10.560521415270017</c:v>
                </c:pt>
                <c:pt idx="3104">
                  <c:v>8.2513966480446967</c:v>
                </c:pt>
                <c:pt idx="3105">
                  <c:v>5.8770949720670416</c:v>
                </c:pt>
                <c:pt idx="3106">
                  <c:v>3.847299813780257</c:v>
                </c:pt>
                <c:pt idx="3107">
                  <c:v>2.6834264432029755</c:v>
                </c:pt>
                <c:pt idx="3108">
                  <c:v>2.5344506517690917</c:v>
                </c:pt>
                <c:pt idx="3109">
                  <c:v>2.4599627560521427</c:v>
                </c:pt>
                <c:pt idx="3110">
                  <c:v>2.4227188081936717</c:v>
                </c:pt>
                <c:pt idx="3111">
                  <c:v>2.4785847299813817</c:v>
                </c:pt>
                <c:pt idx="3112">
                  <c:v>2.5158286778398526</c:v>
                </c:pt>
                <c:pt idx="3113">
                  <c:v>2.5623836126629449</c:v>
                </c:pt>
                <c:pt idx="3114">
                  <c:v>2.5437616387337023</c:v>
                </c:pt>
                <c:pt idx="3115">
                  <c:v>2.5716945996275626</c:v>
                </c:pt>
                <c:pt idx="3116">
                  <c:v>2.5903165735567946</c:v>
                </c:pt>
                <c:pt idx="3117">
                  <c:v>2.5903165735567946</c:v>
                </c:pt>
                <c:pt idx="3118">
                  <c:v>2.5344506517690917</c:v>
                </c:pt>
                <c:pt idx="3119">
                  <c:v>2.5437616387337023</c:v>
                </c:pt>
                <c:pt idx="3120">
                  <c:v>2.4785847299813817</c:v>
                </c:pt>
                <c:pt idx="3121">
                  <c:v>2.4506517690875214</c:v>
                </c:pt>
                <c:pt idx="3122">
                  <c:v>2.4227188081936717</c:v>
                </c:pt>
                <c:pt idx="3123">
                  <c:v>2.4227188081936717</c:v>
                </c:pt>
                <c:pt idx="3124">
                  <c:v>2.3482309124767298</c:v>
                </c:pt>
                <c:pt idx="3125">
                  <c:v>2.2923649906890162</c:v>
                </c:pt>
                <c:pt idx="3126">
                  <c:v>2.2364990689013062</c:v>
                </c:pt>
                <c:pt idx="3127">
                  <c:v>2.2364990689013062</c:v>
                </c:pt>
                <c:pt idx="3128">
                  <c:v>2.2923649906890162</c:v>
                </c:pt>
                <c:pt idx="3129">
                  <c:v>2.2923649906890162</c:v>
                </c:pt>
                <c:pt idx="3130">
                  <c:v>2.2923649906890162</c:v>
                </c:pt>
                <c:pt idx="3131">
                  <c:v>2.2830540037243949</c:v>
                </c:pt>
                <c:pt idx="3132">
                  <c:v>2.3109869646182482</c:v>
                </c:pt>
                <c:pt idx="3133">
                  <c:v>2.3389199255121085</c:v>
                </c:pt>
                <c:pt idx="3134">
                  <c:v>2.3389199255121085</c:v>
                </c:pt>
                <c:pt idx="3135">
                  <c:v>2.2830540037243949</c:v>
                </c:pt>
                <c:pt idx="3136">
                  <c:v>2.2551210428305453</c:v>
                </c:pt>
                <c:pt idx="3137">
                  <c:v>2.2551210428305453</c:v>
                </c:pt>
                <c:pt idx="3138">
                  <c:v>2.3202979515828659</c:v>
                </c:pt>
                <c:pt idx="3139">
                  <c:v>2.2923649906890162</c:v>
                </c:pt>
                <c:pt idx="3140">
                  <c:v>2.2923649906890162</c:v>
                </c:pt>
                <c:pt idx="3141">
                  <c:v>2.2923649906890162</c:v>
                </c:pt>
                <c:pt idx="3142">
                  <c:v>2.3947858472998185</c:v>
                </c:pt>
                <c:pt idx="3143">
                  <c:v>2.4227188081936717</c:v>
                </c:pt>
                <c:pt idx="3144">
                  <c:v>2.4506517690875214</c:v>
                </c:pt>
                <c:pt idx="3145">
                  <c:v>2.4227188081936717</c:v>
                </c:pt>
                <c:pt idx="3146">
                  <c:v>2.4227188081936717</c:v>
                </c:pt>
                <c:pt idx="3147">
                  <c:v>2.4227188081936717</c:v>
                </c:pt>
                <c:pt idx="3148">
                  <c:v>2.3947858472998185</c:v>
                </c:pt>
                <c:pt idx="3149">
                  <c:v>2.3389199255121085</c:v>
                </c:pt>
                <c:pt idx="3150">
                  <c:v>2.3202979515828659</c:v>
                </c:pt>
                <c:pt idx="3151">
                  <c:v>2.2923649906890162</c:v>
                </c:pt>
                <c:pt idx="3152">
                  <c:v>2.3202979515828659</c:v>
                </c:pt>
                <c:pt idx="3153">
                  <c:v>2.3202979515828659</c:v>
                </c:pt>
                <c:pt idx="3154">
                  <c:v>2.3389199255121085</c:v>
                </c:pt>
                <c:pt idx="3155">
                  <c:v>2.3389199255121085</c:v>
                </c:pt>
                <c:pt idx="3156">
                  <c:v>2.3947858472998185</c:v>
                </c:pt>
                <c:pt idx="3157">
                  <c:v>2.3668528864059581</c:v>
                </c:pt>
                <c:pt idx="3158">
                  <c:v>2.3668528864059581</c:v>
                </c:pt>
                <c:pt idx="3159">
                  <c:v>2.3668528864059581</c:v>
                </c:pt>
                <c:pt idx="3160">
                  <c:v>2.3761638733705794</c:v>
                </c:pt>
                <c:pt idx="3161">
                  <c:v>2.3947858472998185</c:v>
                </c:pt>
                <c:pt idx="3162">
                  <c:v>2.3947858472998185</c:v>
                </c:pt>
                <c:pt idx="3163">
                  <c:v>2.3947858472998185</c:v>
                </c:pt>
                <c:pt idx="3164">
                  <c:v>2.3947858472998185</c:v>
                </c:pt>
                <c:pt idx="3165">
                  <c:v>2.3947858472998185</c:v>
                </c:pt>
                <c:pt idx="3166">
                  <c:v>2.4227188081936717</c:v>
                </c:pt>
                <c:pt idx="3167">
                  <c:v>2.4599627560521427</c:v>
                </c:pt>
                <c:pt idx="3168">
                  <c:v>2.4320297951582894</c:v>
                </c:pt>
                <c:pt idx="3169">
                  <c:v>2.4506517690875214</c:v>
                </c:pt>
                <c:pt idx="3170">
                  <c:v>2.5065176908752314</c:v>
                </c:pt>
                <c:pt idx="3171">
                  <c:v>2.5437616387337023</c:v>
                </c:pt>
                <c:pt idx="3172">
                  <c:v>2.5158286778398526</c:v>
                </c:pt>
                <c:pt idx="3173">
                  <c:v>2.487895716946003</c:v>
                </c:pt>
                <c:pt idx="3174">
                  <c:v>2.4227188081936717</c:v>
                </c:pt>
                <c:pt idx="3175">
                  <c:v>2.3389199255121085</c:v>
                </c:pt>
                <c:pt idx="3176">
                  <c:v>2.3109869646182482</c:v>
                </c:pt>
                <c:pt idx="3177">
                  <c:v>2.1713221601489714</c:v>
                </c:pt>
                <c:pt idx="3178">
                  <c:v>2.0409683426443195</c:v>
                </c:pt>
                <c:pt idx="3179">
                  <c:v>1.891992551210425</c:v>
                </c:pt>
                <c:pt idx="3180">
                  <c:v>1.8640595903165753</c:v>
                </c:pt>
                <c:pt idx="3181">
                  <c:v>1.8081936685288618</c:v>
                </c:pt>
                <c:pt idx="3182">
                  <c:v>1.7709497206703944</c:v>
                </c:pt>
                <c:pt idx="3183">
                  <c:v>1.7709497206703944</c:v>
                </c:pt>
                <c:pt idx="3184">
                  <c:v>1.7150837988826808</c:v>
                </c:pt>
                <c:pt idx="3185">
                  <c:v>1.6685288640595886</c:v>
                </c:pt>
                <c:pt idx="3186">
                  <c:v>1.6126629422718786</c:v>
                </c:pt>
                <c:pt idx="3187">
                  <c:v>1.6033519553072679</c:v>
                </c:pt>
                <c:pt idx="3188">
                  <c:v>1.5567970204841757</c:v>
                </c:pt>
                <c:pt idx="3189">
                  <c:v>1.5754189944134076</c:v>
                </c:pt>
                <c:pt idx="3190">
                  <c:v>1.5195530726256941</c:v>
                </c:pt>
                <c:pt idx="3191">
                  <c:v>1.5567970204841757</c:v>
                </c:pt>
                <c:pt idx="3192">
                  <c:v>1.6405959031657389</c:v>
                </c:pt>
                <c:pt idx="3193">
                  <c:v>1.6685288640595886</c:v>
                </c:pt>
                <c:pt idx="3194">
                  <c:v>1.6685288640595886</c:v>
                </c:pt>
                <c:pt idx="3195">
                  <c:v>1.8268156424581043</c:v>
                </c:pt>
                <c:pt idx="3196">
                  <c:v>1.8361266294227256</c:v>
                </c:pt>
                <c:pt idx="3197">
                  <c:v>1.854748603351954</c:v>
                </c:pt>
                <c:pt idx="3198">
                  <c:v>1.8826815642458143</c:v>
                </c:pt>
                <c:pt idx="3199">
                  <c:v>1.8826815642458143</c:v>
                </c:pt>
                <c:pt idx="3200">
                  <c:v>1.9478584729981385</c:v>
                </c:pt>
                <c:pt idx="3201">
                  <c:v>1.9292364990689066</c:v>
                </c:pt>
                <c:pt idx="3202">
                  <c:v>1.854748603351954</c:v>
                </c:pt>
                <c:pt idx="3203">
                  <c:v>1.8361266294227256</c:v>
                </c:pt>
                <c:pt idx="3204">
                  <c:v>1.8361266294227256</c:v>
                </c:pt>
                <c:pt idx="3205">
                  <c:v>1.8361266294227256</c:v>
                </c:pt>
                <c:pt idx="3206">
                  <c:v>1.8361266294227256</c:v>
                </c:pt>
                <c:pt idx="3207">
                  <c:v>1.8361266294227256</c:v>
                </c:pt>
                <c:pt idx="3208">
                  <c:v>1.8268156424581043</c:v>
                </c:pt>
                <c:pt idx="3209">
                  <c:v>1.854748603351954</c:v>
                </c:pt>
                <c:pt idx="3210">
                  <c:v>1.798882681564244</c:v>
                </c:pt>
                <c:pt idx="3211">
                  <c:v>1.798882681564244</c:v>
                </c:pt>
                <c:pt idx="3212">
                  <c:v>1.7802607076350121</c:v>
                </c:pt>
                <c:pt idx="3213">
                  <c:v>1.7709497206703944</c:v>
                </c:pt>
                <c:pt idx="3214">
                  <c:v>1.8081936685288618</c:v>
                </c:pt>
                <c:pt idx="3215">
                  <c:v>1.8640595903165753</c:v>
                </c:pt>
                <c:pt idx="3216">
                  <c:v>1.8640595903165753</c:v>
                </c:pt>
                <c:pt idx="3217">
                  <c:v>1.854748603351954</c:v>
                </c:pt>
                <c:pt idx="3218">
                  <c:v>1.8361266294227256</c:v>
                </c:pt>
                <c:pt idx="3219">
                  <c:v>1.798882681564244</c:v>
                </c:pt>
                <c:pt idx="3220">
                  <c:v>1.7523277467411518</c:v>
                </c:pt>
                <c:pt idx="3221">
                  <c:v>1.7523277467411518</c:v>
                </c:pt>
                <c:pt idx="3222">
                  <c:v>1.6405959031657389</c:v>
                </c:pt>
                <c:pt idx="3223">
                  <c:v>1.6126629422718786</c:v>
                </c:pt>
                <c:pt idx="3224">
                  <c:v>1.4636871508379947</c:v>
                </c:pt>
                <c:pt idx="3225">
                  <c:v>1.3612662942271925</c:v>
                </c:pt>
                <c:pt idx="3226">
                  <c:v>1.1005586592178744</c:v>
                </c:pt>
                <c:pt idx="3227">
                  <c:v>1.0074487895716935</c:v>
                </c:pt>
                <c:pt idx="3228">
                  <c:v>0.82122905027932802</c:v>
                </c:pt>
                <c:pt idx="3229">
                  <c:v>0.70949720670391514</c:v>
                </c:pt>
                <c:pt idx="3230">
                  <c:v>0.53258845437617097</c:v>
                </c:pt>
                <c:pt idx="3231">
                  <c:v>0.46741154562383613</c:v>
                </c:pt>
                <c:pt idx="3232">
                  <c:v>0.36499068901303389</c:v>
                </c:pt>
                <c:pt idx="3233">
                  <c:v>0.30912476722532389</c:v>
                </c:pt>
                <c:pt idx="3234">
                  <c:v>0.25325884543762101</c:v>
                </c:pt>
                <c:pt idx="3235">
                  <c:v>0.22532588454376068</c:v>
                </c:pt>
                <c:pt idx="3236">
                  <c:v>0.24394785847300327</c:v>
                </c:pt>
                <c:pt idx="3237">
                  <c:v>0.25325884543762101</c:v>
                </c:pt>
                <c:pt idx="3238">
                  <c:v>0.21601489757913939</c:v>
                </c:pt>
                <c:pt idx="3239">
                  <c:v>0.25325884543762101</c:v>
                </c:pt>
                <c:pt idx="3240">
                  <c:v>0.27188081936685293</c:v>
                </c:pt>
                <c:pt idx="3241">
                  <c:v>0.29981378026071326</c:v>
                </c:pt>
                <c:pt idx="3242">
                  <c:v>0.27188081936685293</c:v>
                </c:pt>
                <c:pt idx="3243">
                  <c:v>0.27188081936685293</c:v>
                </c:pt>
                <c:pt idx="3244">
                  <c:v>0.24394785847300327</c:v>
                </c:pt>
                <c:pt idx="3245">
                  <c:v>0.21601489757913939</c:v>
                </c:pt>
                <c:pt idx="3246">
                  <c:v>0.21601489757913939</c:v>
                </c:pt>
                <c:pt idx="3247">
                  <c:v>0.22532588454376068</c:v>
                </c:pt>
                <c:pt idx="3248">
                  <c:v>0.19739292364991101</c:v>
                </c:pt>
                <c:pt idx="3249">
                  <c:v>0.18808193668528972</c:v>
                </c:pt>
                <c:pt idx="3250">
                  <c:v>0.16014897579144005</c:v>
                </c:pt>
                <c:pt idx="3251">
                  <c:v>0.13221601489757973</c:v>
                </c:pt>
                <c:pt idx="3252">
                  <c:v>0.18808193668528972</c:v>
                </c:pt>
                <c:pt idx="3253">
                  <c:v>0.13221601489757973</c:v>
                </c:pt>
                <c:pt idx="3254">
                  <c:v>0.13221601489757973</c:v>
                </c:pt>
                <c:pt idx="3255">
                  <c:v>0.14152700186219747</c:v>
                </c:pt>
                <c:pt idx="3256">
                  <c:v>0.14152700186219747</c:v>
                </c:pt>
                <c:pt idx="3257">
                  <c:v>0.16945996275605069</c:v>
                </c:pt>
                <c:pt idx="3258">
                  <c:v>0.19739292364991101</c:v>
                </c:pt>
                <c:pt idx="3259">
                  <c:v>0.18808193668528972</c:v>
                </c:pt>
                <c:pt idx="3260">
                  <c:v>0.21601489757913939</c:v>
                </c:pt>
                <c:pt idx="3261">
                  <c:v>0.27188081936685293</c:v>
                </c:pt>
                <c:pt idx="3262">
                  <c:v>0.22532588454376068</c:v>
                </c:pt>
                <c:pt idx="3263">
                  <c:v>0.22532588454376068</c:v>
                </c:pt>
                <c:pt idx="3264">
                  <c:v>0.16945996275605069</c:v>
                </c:pt>
                <c:pt idx="3265">
                  <c:v>0.19739292364991101</c:v>
                </c:pt>
                <c:pt idx="3266">
                  <c:v>0.21601489757913939</c:v>
                </c:pt>
                <c:pt idx="3267">
                  <c:v>0.18808193668528972</c:v>
                </c:pt>
                <c:pt idx="3268">
                  <c:v>0.13221601489757973</c:v>
                </c:pt>
                <c:pt idx="3269">
                  <c:v>0.16945996275605069</c:v>
                </c:pt>
                <c:pt idx="3270">
                  <c:v>0.19739292364991101</c:v>
                </c:pt>
                <c:pt idx="3271">
                  <c:v>0.19739292364991101</c:v>
                </c:pt>
                <c:pt idx="3272">
                  <c:v>0.19739292364991101</c:v>
                </c:pt>
                <c:pt idx="3273">
                  <c:v>0.21601489757913939</c:v>
                </c:pt>
                <c:pt idx="3274">
                  <c:v>0.19739292364991101</c:v>
                </c:pt>
                <c:pt idx="3275">
                  <c:v>0.27188081936685293</c:v>
                </c:pt>
                <c:pt idx="3276">
                  <c:v>0.28119180633147423</c:v>
                </c:pt>
                <c:pt idx="3277">
                  <c:v>0.29981378026071326</c:v>
                </c:pt>
                <c:pt idx="3278">
                  <c:v>0.29981378026071326</c:v>
                </c:pt>
                <c:pt idx="3279">
                  <c:v>0.33705772811918422</c:v>
                </c:pt>
                <c:pt idx="3280">
                  <c:v>0.39292364990689421</c:v>
                </c:pt>
                <c:pt idx="3281">
                  <c:v>0.47672253258845743</c:v>
                </c:pt>
                <c:pt idx="3282">
                  <c:v>0.56052141527002064</c:v>
                </c:pt>
                <c:pt idx="3283">
                  <c:v>0.64432029795158385</c:v>
                </c:pt>
                <c:pt idx="3284">
                  <c:v>0.65363128491620159</c:v>
                </c:pt>
                <c:pt idx="3285">
                  <c:v>0.75605214152700384</c:v>
                </c:pt>
                <c:pt idx="3286">
                  <c:v>0.78398510242085706</c:v>
                </c:pt>
                <c:pt idx="3287">
                  <c:v>0.75605214152700384</c:v>
                </c:pt>
                <c:pt idx="3288">
                  <c:v>0.75605214152700384</c:v>
                </c:pt>
                <c:pt idx="3289">
                  <c:v>0.73743016759776481</c:v>
                </c:pt>
                <c:pt idx="3290">
                  <c:v>0.75605214152700384</c:v>
                </c:pt>
                <c:pt idx="3291">
                  <c:v>0.78398510242085706</c:v>
                </c:pt>
                <c:pt idx="3292">
                  <c:v>0.7932960893854748</c:v>
                </c:pt>
                <c:pt idx="3293">
                  <c:v>0.81191806331471739</c:v>
                </c:pt>
                <c:pt idx="3294">
                  <c:v>0.82122905027932802</c:v>
                </c:pt>
                <c:pt idx="3295">
                  <c:v>0.84916201117318835</c:v>
                </c:pt>
                <c:pt idx="3296">
                  <c:v>0.8957169459962806</c:v>
                </c:pt>
                <c:pt idx="3297">
                  <c:v>0.93296089385475156</c:v>
                </c:pt>
                <c:pt idx="3298">
                  <c:v>0.95158286778399059</c:v>
                </c:pt>
                <c:pt idx="3299">
                  <c:v>0.97951582867784026</c:v>
                </c:pt>
                <c:pt idx="3300">
                  <c:v>1.0074487895716935</c:v>
                </c:pt>
                <c:pt idx="3301">
                  <c:v>1.0633147113594035</c:v>
                </c:pt>
                <c:pt idx="3302">
                  <c:v>1.0912476722532638</c:v>
                </c:pt>
                <c:pt idx="3303">
                  <c:v>0.98882681564246155</c:v>
                </c:pt>
                <c:pt idx="3304">
                  <c:v>1.0074487895716935</c:v>
                </c:pt>
                <c:pt idx="3305">
                  <c:v>1.0446927374301751</c:v>
                </c:pt>
                <c:pt idx="3306">
                  <c:v>0.98882681564246155</c:v>
                </c:pt>
                <c:pt idx="3307">
                  <c:v>0.95158286778399059</c:v>
                </c:pt>
                <c:pt idx="3308">
                  <c:v>0.95158286778399059</c:v>
                </c:pt>
                <c:pt idx="3309">
                  <c:v>0.96089385474860123</c:v>
                </c:pt>
                <c:pt idx="3310">
                  <c:v>1.0912476722532638</c:v>
                </c:pt>
                <c:pt idx="3311">
                  <c:v>1.0726256983240248</c:v>
                </c:pt>
                <c:pt idx="3312">
                  <c:v>1.0353817504655538</c:v>
                </c:pt>
                <c:pt idx="3313">
                  <c:v>1.0912476722532638</c:v>
                </c:pt>
                <c:pt idx="3314">
                  <c:v>1.0912476722532638</c:v>
                </c:pt>
                <c:pt idx="3315">
                  <c:v>1.1005586592178744</c:v>
                </c:pt>
                <c:pt idx="3316">
                  <c:v>1.0726256983240248</c:v>
                </c:pt>
                <c:pt idx="3317">
                  <c:v>1.0633147113594035</c:v>
                </c:pt>
                <c:pt idx="3318">
                  <c:v>1.0633147113594035</c:v>
                </c:pt>
                <c:pt idx="3319">
                  <c:v>1.0912476722532638</c:v>
                </c:pt>
                <c:pt idx="3320">
                  <c:v>1.1191806331471135</c:v>
                </c:pt>
                <c:pt idx="3321">
                  <c:v>1.1005586592178744</c:v>
                </c:pt>
                <c:pt idx="3322">
                  <c:v>1.0726256983240248</c:v>
                </c:pt>
                <c:pt idx="3323">
                  <c:v>1.1005586592178744</c:v>
                </c:pt>
                <c:pt idx="3324">
                  <c:v>1.0912476722532638</c:v>
                </c:pt>
                <c:pt idx="3325">
                  <c:v>1.1005586592178744</c:v>
                </c:pt>
                <c:pt idx="3326">
                  <c:v>1.0912476722532638</c:v>
                </c:pt>
                <c:pt idx="3327">
                  <c:v>1.0633147113594035</c:v>
                </c:pt>
                <c:pt idx="3328">
                  <c:v>1.1284916201117348</c:v>
                </c:pt>
                <c:pt idx="3329">
                  <c:v>1.1284916201117348</c:v>
                </c:pt>
                <c:pt idx="3330">
                  <c:v>1.1005586592178744</c:v>
                </c:pt>
                <c:pt idx="3331">
                  <c:v>1.1471135940409667</c:v>
                </c:pt>
                <c:pt idx="3332">
                  <c:v>1.1843575418994483</c:v>
                </c:pt>
                <c:pt idx="3333">
                  <c:v>1.1843575418994483</c:v>
                </c:pt>
                <c:pt idx="3334">
                  <c:v>1.212290502793298</c:v>
                </c:pt>
                <c:pt idx="3335">
                  <c:v>1.2495344506517689</c:v>
                </c:pt>
                <c:pt idx="3336">
                  <c:v>1.2495344506517689</c:v>
                </c:pt>
                <c:pt idx="3337">
                  <c:v>1.3240223463687215</c:v>
                </c:pt>
                <c:pt idx="3338">
                  <c:v>1.3333333333333321</c:v>
                </c:pt>
                <c:pt idx="3339">
                  <c:v>1.3240223463687215</c:v>
                </c:pt>
                <c:pt idx="3340">
                  <c:v>1.3333333333333321</c:v>
                </c:pt>
                <c:pt idx="3341">
                  <c:v>1.3519553072625712</c:v>
                </c:pt>
                <c:pt idx="3342">
                  <c:v>1.3612662942271925</c:v>
                </c:pt>
                <c:pt idx="3343">
                  <c:v>1.3612662942271925</c:v>
                </c:pt>
                <c:pt idx="3344">
                  <c:v>1.3333333333333321</c:v>
                </c:pt>
                <c:pt idx="3345">
                  <c:v>1.3240223463687215</c:v>
                </c:pt>
                <c:pt idx="3346">
                  <c:v>1.3240223463687215</c:v>
                </c:pt>
                <c:pt idx="3347">
                  <c:v>1.3612662942271925</c:v>
                </c:pt>
                <c:pt idx="3348">
                  <c:v>1.3612662942271925</c:v>
                </c:pt>
                <c:pt idx="3349">
                  <c:v>1.3798882681564208</c:v>
                </c:pt>
                <c:pt idx="3350">
                  <c:v>1.3798882681564208</c:v>
                </c:pt>
                <c:pt idx="3351">
                  <c:v>1.3519553072625712</c:v>
                </c:pt>
                <c:pt idx="3352">
                  <c:v>1.2960893854748612</c:v>
                </c:pt>
                <c:pt idx="3353">
                  <c:v>1.2960893854748612</c:v>
                </c:pt>
                <c:pt idx="3354">
                  <c:v>1.3054003724394789</c:v>
                </c:pt>
                <c:pt idx="3355">
                  <c:v>1.2495344506517689</c:v>
                </c:pt>
                <c:pt idx="3356">
                  <c:v>1.2495344506517689</c:v>
                </c:pt>
                <c:pt idx="3357">
                  <c:v>1.2495344506517689</c:v>
                </c:pt>
                <c:pt idx="3358">
                  <c:v>1.2960893854748612</c:v>
                </c:pt>
                <c:pt idx="3359">
                  <c:v>1.3798882681564208</c:v>
                </c:pt>
                <c:pt idx="3360">
                  <c:v>1.4916201117318444</c:v>
                </c:pt>
                <c:pt idx="3361">
                  <c:v>1.8826815642458143</c:v>
                </c:pt>
                <c:pt idx="3362">
                  <c:v>2.5903165735567946</c:v>
                </c:pt>
                <c:pt idx="3363">
                  <c:v>3.4189944134078267</c:v>
                </c:pt>
                <c:pt idx="3364">
                  <c:v>4.1359404096834247</c:v>
                </c:pt>
                <c:pt idx="3365">
                  <c:v>5.2346368715083855</c:v>
                </c:pt>
                <c:pt idx="3366">
                  <c:v>5.9050279329608948</c:v>
                </c:pt>
                <c:pt idx="3367">
                  <c:v>7.2364990689013098</c:v>
                </c:pt>
                <c:pt idx="3368">
                  <c:v>7.9441340782122865</c:v>
                </c:pt>
                <c:pt idx="3369">
                  <c:v>8.4003724394785912</c:v>
                </c:pt>
                <c:pt idx="3370">
                  <c:v>8.5959031657355638</c:v>
                </c:pt>
                <c:pt idx="3371">
                  <c:v>8.5772811918063354</c:v>
                </c:pt>
                <c:pt idx="3372">
                  <c:v>8.5959031657355638</c:v>
                </c:pt>
                <c:pt idx="3373">
                  <c:v>8.6238361266294277</c:v>
                </c:pt>
                <c:pt idx="3374">
                  <c:v>8.5959031657355638</c:v>
                </c:pt>
                <c:pt idx="3375">
                  <c:v>8.5772811918063354</c:v>
                </c:pt>
                <c:pt idx="3376">
                  <c:v>8.5772811918063354</c:v>
                </c:pt>
                <c:pt idx="3377">
                  <c:v>8.5772811918063354</c:v>
                </c:pt>
                <c:pt idx="3378">
                  <c:v>8.6610800744878986</c:v>
                </c:pt>
                <c:pt idx="3379">
                  <c:v>8.6331471135940454</c:v>
                </c:pt>
                <c:pt idx="3380">
                  <c:v>8.6517690875232773</c:v>
                </c:pt>
                <c:pt idx="3381">
                  <c:v>8.6890130353817483</c:v>
                </c:pt>
                <c:pt idx="3382">
                  <c:v>8.6610800744878986</c:v>
                </c:pt>
                <c:pt idx="3383">
                  <c:v>8.6331471135940454</c:v>
                </c:pt>
                <c:pt idx="3384">
                  <c:v>8.6052141527001851</c:v>
                </c:pt>
                <c:pt idx="3385">
                  <c:v>8.6331471135940454</c:v>
                </c:pt>
                <c:pt idx="3386">
                  <c:v>8.6610800744878986</c:v>
                </c:pt>
                <c:pt idx="3387">
                  <c:v>8.7076350093109873</c:v>
                </c:pt>
                <c:pt idx="3388">
                  <c:v>8.7076350093109873</c:v>
                </c:pt>
                <c:pt idx="3389">
                  <c:v>8.7076350093109873</c:v>
                </c:pt>
                <c:pt idx="3390">
                  <c:v>8.7076350093109873</c:v>
                </c:pt>
                <c:pt idx="3391">
                  <c:v>8.7635009310987009</c:v>
                </c:pt>
                <c:pt idx="3392">
                  <c:v>8.7076350093109873</c:v>
                </c:pt>
                <c:pt idx="3393">
                  <c:v>8.6610800744878986</c:v>
                </c:pt>
                <c:pt idx="3394">
                  <c:v>8.5121042830540041</c:v>
                </c:pt>
                <c:pt idx="3395">
                  <c:v>8.3258845437616387</c:v>
                </c:pt>
                <c:pt idx="3396">
                  <c:v>8.1955307262569832</c:v>
                </c:pt>
                <c:pt idx="3397">
                  <c:v>8.1117318435754235</c:v>
                </c:pt>
                <c:pt idx="3398">
                  <c:v>7.9162011173184368</c:v>
                </c:pt>
                <c:pt idx="3399">
                  <c:v>7.8324022346368736</c:v>
                </c:pt>
                <c:pt idx="3400">
                  <c:v>7.7020484171322217</c:v>
                </c:pt>
                <c:pt idx="3401">
                  <c:v>7.6741154562383613</c:v>
                </c:pt>
                <c:pt idx="3402">
                  <c:v>7.6927374301676004</c:v>
                </c:pt>
                <c:pt idx="3403">
                  <c:v>7.6089385474860407</c:v>
                </c:pt>
                <c:pt idx="3404">
                  <c:v>7.6182495344506478</c:v>
                </c:pt>
                <c:pt idx="3405">
                  <c:v>7.5903165735567981</c:v>
                </c:pt>
                <c:pt idx="3406">
                  <c:v>7.5437616387337059</c:v>
                </c:pt>
                <c:pt idx="3407">
                  <c:v>7.5903165735567981</c:v>
                </c:pt>
                <c:pt idx="3408">
                  <c:v>7.5530726256983272</c:v>
                </c:pt>
                <c:pt idx="3409">
                  <c:v>7.5437616387337059</c:v>
                </c:pt>
                <c:pt idx="3410">
                  <c:v>7.5903165735567981</c:v>
                </c:pt>
                <c:pt idx="3411">
                  <c:v>7.5903165735567981</c:v>
                </c:pt>
                <c:pt idx="3412">
                  <c:v>7.5623836126629485</c:v>
                </c:pt>
                <c:pt idx="3413">
                  <c:v>7.6089385474860407</c:v>
                </c:pt>
                <c:pt idx="3414">
                  <c:v>7.5530726256983272</c:v>
                </c:pt>
                <c:pt idx="3415">
                  <c:v>7.5623836126629485</c:v>
                </c:pt>
                <c:pt idx="3416">
                  <c:v>7.5437616387337059</c:v>
                </c:pt>
                <c:pt idx="3417">
                  <c:v>7.5530726256983272</c:v>
                </c:pt>
                <c:pt idx="3418">
                  <c:v>7.5251396648044668</c:v>
                </c:pt>
                <c:pt idx="3419">
                  <c:v>7.5251396648044668</c:v>
                </c:pt>
                <c:pt idx="3420">
                  <c:v>7.4413407821229036</c:v>
                </c:pt>
                <c:pt idx="3421">
                  <c:v>7.4599627560521462</c:v>
                </c:pt>
                <c:pt idx="3422">
                  <c:v>7.4599627560521462</c:v>
                </c:pt>
                <c:pt idx="3423">
                  <c:v>7.4599627560521462</c:v>
                </c:pt>
                <c:pt idx="3424">
                  <c:v>7.4040968342644327</c:v>
                </c:pt>
                <c:pt idx="3425">
                  <c:v>7.357541899441344</c:v>
                </c:pt>
                <c:pt idx="3426">
                  <c:v>7.3296089385474907</c:v>
                </c:pt>
                <c:pt idx="3427">
                  <c:v>7.3482309124767227</c:v>
                </c:pt>
                <c:pt idx="3428">
                  <c:v>7.2737430167597807</c:v>
                </c:pt>
                <c:pt idx="3429">
                  <c:v>7.2178770949720672</c:v>
                </c:pt>
                <c:pt idx="3430">
                  <c:v>7.2085661080074495</c:v>
                </c:pt>
                <c:pt idx="3431">
                  <c:v>7.1527001862197359</c:v>
                </c:pt>
                <c:pt idx="3432">
                  <c:v>7.1527001862197359</c:v>
                </c:pt>
                <c:pt idx="3433">
                  <c:v>7.1527001862197359</c:v>
                </c:pt>
                <c:pt idx="3434">
                  <c:v>7.1806331471135962</c:v>
                </c:pt>
                <c:pt idx="3435">
                  <c:v>7.1899441340782175</c:v>
                </c:pt>
                <c:pt idx="3436">
                  <c:v>7.2458100558659204</c:v>
                </c:pt>
                <c:pt idx="3437">
                  <c:v>7.3016759776536304</c:v>
                </c:pt>
                <c:pt idx="3438">
                  <c:v>7.3016759776536304</c:v>
                </c:pt>
                <c:pt idx="3439">
                  <c:v>7.3016759776536304</c:v>
                </c:pt>
                <c:pt idx="3440">
                  <c:v>7.2644320297951595</c:v>
                </c:pt>
                <c:pt idx="3441">
                  <c:v>7.2178770949720672</c:v>
                </c:pt>
                <c:pt idx="3442">
                  <c:v>7.1899441340782175</c:v>
                </c:pt>
                <c:pt idx="3443">
                  <c:v>7.1527001862197359</c:v>
                </c:pt>
                <c:pt idx="3444">
                  <c:v>7.1527001862197359</c:v>
                </c:pt>
                <c:pt idx="3445">
                  <c:v>7.1527001862197359</c:v>
                </c:pt>
                <c:pt idx="3446">
                  <c:v>7.1899441340782175</c:v>
                </c:pt>
                <c:pt idx="3447">
                  <c:v>7.2178770949720672</c:v>
                </c:pt>
                <c:pt idx="3448">
                  <c:v>7.2644320297951595</c:v>
                </c:pt>
                <c:pt idx="3449">
                  <c:v>7.2458100558659204</c:v>
                </c:pt>
                <c:pt idx="3450">
                  <c:v>7.2737430167597807</c:v>
                </c:pt>
                <c:pt idx="3451">
                  <c:v>7.2364990689013098</c:v>
                </c:pt>
                <c:pt idx="3452">
                  <c:v>7.2364990689013098</c:v>
                </c:pt>
                <c:pt idx="3453">
                  <c:v>7.2364990689013098</c:v>
                </c:pt>
                <c:pt idx="3454">
                  <c:v>7.1899441340782175</c:v>
                </c:pt>
                <c:pt idx="3455">
                  <c:v>7.1527001862197359</c:v>
                </c:pt>
                <c:pt idx="3456">
                  <c:v>7.1527001862197359</c:v>
                </c:pt>
                <c:pt idx="3457">
                  <c:v>7.1620111731843572</c:v>
                </c:pt>
                <c:pt idx="3458">
                  <c:v>7.1340782122905075</c:v>
                </c:pt>
                <c:pt idx="3459">
                  <c:v>7.0968342644320366</c:v>
                </c:pt>
                <c:pt idx="3460">
                  <c:v>7.078212290502794</c:v>
                </c:pt>
                <c:pt idx="3461">
                  <c:v>7.1061452513966437</c:v>
                </c:pt>
                <c:pt idx="3462">
                  <c:v>7.1340782122905075</c:v>
                </c:pt>
                <c:pt idx="3463">
                  <c:v>7.1061452513966437</c:v>
                </c:pt>
                <c:pt idx="3464">
                  <c:v>7.078212290502794</c:v>
                </c:pt>
                <c:pt idx="3465">
                  <c:v>7.078212290502794</c:v>
                </c:pt>
                <c:pt idx="3466">
                  <c:v>7.1340782122905075</c:v>
                </c:pt>
                <c:pt idx="3467">
                  <c:v>7.1527001862197359</c:v>
                </c:pt>
                <c:pt idx="3468">
                  <c:v>7.1247672253258862</c:v>
                </c:pt>
                <c:pt idx="3469">
                  <c:v>7.0689013035381727</c:v>
                </c:pt>
                <c:pt idx="3470">
                  <c:v>7.0968342644320366</c:v>
                </c:pt>
                <c:pt idx="3471">
                  <c:v>7.0968342644320366</c:v>
                </c:pt>
                <c:pt idx="3472">
                  <c:v>7.0502793296089443</c:v>
                </c:pt>
                <c:pt idx="3473">
                  <c:v>7.0502793296089443</c:v>
                </c:pt>
                <c:pt idx="3474">
                  <c:v>7.022346368715084</c:v>
                </c:pt>
                <c:pt idx="3475">
                  <c:v>7.022346368715084</c:v>
                </c:pt>
                <c:pt idx="3476">
                  <c:v>7.022346368715084</c:v>
                </c:pt>
                <c:pt idx="3477">
                  <c:v>7.0689013035381727</c:v>
                </c:pt>
                <c:pt idx="3478">
                  <c:v>7.0968342644320366</c:v>
                </c:pt>
                <c:pt idx="3479">
                  <c:v>7.1061452513966437</c:v>
                </c:pt>
                <c:pt idx="3480">
                  <c:v>7.1061452513966437</c:v>
                </c:pt>
                <c:pt idx="3481">
                  <c:v>7.1061452513966437</c:v>
                </c:pt>
                <c:pt idx="3482">
                  <c:v>7.078212290502794</c:v>
                </c:pt>
                <c:pt idx="3483">
                  <c:v>7.1340782122905075</c:v>
                </c:pt>
                <c:pt idx="3484">
                  <c:v>7.1247672253258862</c:v>
                </c:pt>
                <c:pt idx="3485">
                  <c:v>7.0689013035381727</c:v>
                </c:pt>
                <c:pt idx="3486">
                  <c:v>7.040968342644323</c:v>
                </c:pt>
                <c:pt idx="3487">
                  <c:v>7.0689013035381727</c:v>
                </c:pt>
                <c:pt idx="3488">
                  <c:v>7.0130353817504627</c:v>
                </c:pt>
                <c:pt idx="3489">
                  <c:v>7.0130353817504627</c:v>
                </c:pt>
                <c:pt idx="3490">
                  <c:v>6.9664804469273705</c:v>
                </c:pt>
                <c:pt idx="3491">
                  <c:v>6.9664804469273705</c:v>
                </c:pt>
                <c:pt idx="3492">
                  <c:v>6.9944134078212343</c:v>
                </c:pt>
                <c:pt idx="3493">
                  <c:v>6.9944134078212343</c:v>
                </c:pt>
                <c:pt idx="3494">
                  <c:v>6.9664804469273705</c:v>
                </c:pt>
                <c:pt idx="3495">
                  <c:v>6.985102420856613</c:v>
                </c:pt>
                <c:pt idx="3496">
                  <c:v>7.0130353817504627</c:v>
                </c:pt>
                <c:pt idx="3497">
                  <c:v>7.040968342644323</c:v>
                </c:pt>
                <c:pt idx="3498">
                  <c:v>7.022346368715084</c:v>
                </c:pt>
                <c:pt idx="3499">
                  <c:v>6.9944134078212343</c:v>
                </c:pt>
                <c:pt idx="3500">
                  <c:v>6.9664804469273705</c:v>
                </c:pt>
                <c:pt idx="3501">
                  <c:v>7.022346368715084</c:v>
                </c:pt>
                <c:pt idx="3502">
                  <c:v>7.022346368715084</c:v>
                </c:pt>
                <c:pt idx="3503">
                  <c:v>7.0502793296089443</c:v>
                </c:pt>
                <c:pt idx="3504">
                  <c:v>6.9944134078212343</c:v>
                </c:pt>
                <c:pt idx="3505">
                  <c:v>6.9664804469273705</c:v>
                </c:pt>
                <c:pt idx="3506">
                  <c:v>6.9385474860335208</c:v>
                </c:pt>
                <c:pt idx="3507">
                  <c:v>6.9664804469273705</c:v>
                </c:pt>
                <c:pt idx="3508">
                  <c:v>6.9385474860335208</c:v>
                </c:pt>
                <c:pt idx="3509">
                  <c:v>6.9664804469273705</c:v>
                </c:pt>
                <c:pt idx="3510">
                  <c:v>6.9385474860335208</c:v>
                </c:pt>
                <c:pt idx="3511">
                  <c:v>6.9664804469273705</c:v>
                </c:pt>
                <c:pt idx="3512">
                  <c:v>7.0130353817504627</c:v>
                </c:pt>
                <c:pt idx="3513">
                  <c:v>7.040968342644323</c:v>
                </c:pt>
                <c:pt idx="3514">
                  <c:v>7.0689013035381727</c:v>
                </c:pt>
                <c:pt idx="3515">
                  <c:v>7.0968342644320366</c:v>
                </c:pt>
                <c:pt idx="3516">
                  <c:v>7.0689013035381727</c:v>
                </c:pt>
                <c:pt idx="3517">
                  <c:v>7.0968342644320366</c:v>
                </c:pt>
                <c:pt idx="3518">
                  <c:v>7.1061452513966437</c:v>
                </c:pt>
                <c:pt idx="3519">
                  <c:v>7.078212290502794</c:v>
                </c:pt>
                <c:pt idx="3520">
                  <c:v>7.1061452513966437</c:v>
                </c:pt>
                <c:pt idx="3521">
                  <c:v>7.078212290502794</c:v>
                </c:pt>
                <c:pt idx="3522">
                  <c:v>7.0502793296089443</c:v>
                </c:pt>
                <c:pt idx="3523">
                  <c:v>7.0689013035381727</c:v>
                </c:pt>
                <c:pt idx="3524">
                  <c:v>7.0689013035381727</c:v>
                </c:pt>
                <c:pt idx="3525">
                  <c:v>7.0689013035381727</c:v>
                </c:pt>
                <c:pt idx="3526">
                  <c:v>7.1061452513966437</c:v>
                </c:pt>
                <c:pt idx="3527">
                  <c:v>7.0689013035381727</c:v>
                </c:pt>
                <c:pt idx="3528">
                  <c:v>7.0968342644320366</c:v>
                </c:pt>
                <c:pt idx="3529">
                  <c:v>7.1247672253258862</c:v>
                </c:pt>
                <c:pt idx="3530">
                  <c:v>7.1527001862197359</c:v>
                </c:pt>
                <c:pt idx="3531">
                  <c:v>7.1247672253258862</c:v>
                </c:pt>
                <c:pt idx="3532">
                  <c:v>7.1620111731843572</c:v>
                </c:pt>
                <c:pt idx="3533">
                  <c:v>7.1061452513966437</c:v>
                </c:pt>
                <c:pt idx="3534">
                  <c:v>7.1527001862197359</c:v>
                </c:pt>
                <c:pt idx="3535">
                  <c:v>7.1527001862197359</c:v>
                </c:pt>
                <c:pt idx="3536">
                  <c:v>7.1527001862197359</c:v>
                </c:pt>
                <c:pt idx="3537">
                  <c:v>7.1620111731843572</c:v>
                </c:pt>
                <c:pt idx="3538">
                  <c:v>7.1340782122905075</c:v>
                </c:pt>
                <c:pt idx="3539">
                  <c:v>7.078212290502794</c:v>
                </c:pt>
                <c:pt idx="3540">
                  <c:v>7.1061452513966437</c:v>
                </c:pt>
                <c:pt idx="3541">
                  <c:v>7.1247672253258862</c:v>
                </c:pt>
                <c:pt idx="3542">
                  <c:v>7.0968342644320366</c:v>
                </c:pt>
                <c:pt idx="3543">
                  <c:v>7.0968342644320366</c:v>
                </c:pt>
                <c:pt idx="3544">
                  <c:v>7.0689013035381727</c:v>
                </c:pt>
                <c:pt idx="3545">
                  <c:v>7.0689013035381727</c:v>
                </c:pt>
                <c:pt idx="3546">
                  <c:v>7.0968342644320366</c:v>
                </c:pt>
                <c:pt idx="3547">
                  <c:v>7.0689013035381727</c:v>
                </c:pt>
                <c:pt idx="3548">
                  <c:v>7.1247672253258862</c:v>
                </c:pt>
                <c:pt idx="3549">
                  <c:v>7.1247672253258862</c:v>
                </c:pt>
                <c:pt idx="3550">
                  <c:v>7.078212290502794</c:v>
                </c:pt>
                <c:pt idx="3551">
                  <c:v>7.0968342644320366</c:v>
                </c:pt>
                <c:pt idx="3552">
                  <c:v>7.1061452513966437</c:v>
                </c:pt>
                <c:pt idx="3553">
                  <c:v>7.078212290502794</c:v>
                </c:pt>
                <c:pt idx="3554">
                  <c:v>7.1061452513966437</c:v>
                </c:pt>
                <c:pt idx="3555">
                  <c:v>7.1061452513966437</c:v>
                </c:pt>
                <c:pt idx="3556">
                  <c:v>7.1061452513966437</c:v>
                </c:pt>
                <c:pt idx="3557">
                  <c:v>7.1620111731843572</c:v>
                </c:pt>
                <c:pt idx="3558">
                  <c:v>7.1340782122905075</c:v>
                </c:pt>
                <c:pt idx="3559">
                  <c:v>7.1806331471135962</c:v>
                </c:pt>
                <c:pt idx="3560">
                  <c:v>7.2364990689013098</c:v>
                </c:pt>
                <c:pt idx="3561">
                  <c:v>7.2644320297951595</c:v>
                </c:pt>
                <c:pt idx="3562">
                  <c:v>7.2458100558659204</c:v>
                </c:pt>
                <c:pt idx="3563">
                  <c:v>7.2178770949720672</c:v>
                </c:pt>
                <c:pt idx="3564">
                  <c:v>7.2178770949720672</c:v>
                </c:pt>
                <c:pt idx="3565">
                  <c:v>7.2178770949720672</c:v>
                </c:pt>
                <c:pt idx="3566">
                  <c:v>7.1527001862197359</c:v>
                </c:pt>
                <c:pt idx="3567">
                  <c:v>7.0968342644320366</c:v>
                </c:pt>
                <c:pt idx="3568">
                  <c:v>7.040968342644323</c:v>
                </c:pt>
                <c:pt idx="3569">
                  <c:v>7.0968342644320366</c:v>
                </c:pt>
                <c:pt idx="3570">
                  <c:v>7.0502793296089443</c:v>
                </c:pt>
                <c:pt idx="3571">
                  <c:v>7.022346368715084</c:v>
                </c:pt>
                <c:pt idx="3572">
                  <c:v>7.022346368715084</c:v>
                </c:pt>
                <c:pt idx="3573">
                  <c:v>7.0689013035381727</c:v>
                </c:pt>
                <c:pt idx="3574">
                  <c:v>7.1340782122905075</c:v>
                </c:pt>
                <c:pt idx="3575">
                  <c:v>7.1061452513966437</c:v>
                </c:pt>
                <c:pt idx="3576">
                  <c:v>7.0689013035381727</c:v>
                </c:pt>
                <c:pt idx="3577">
                  <c:v>7.0968342644320366</c:v>
                </c:pt>
                <c:pt idx="3578">
                  <c:v>7.1061452513966437</c:v>
                </c:pt>
                <c:pt idx="3579">
                  <c:v>7.1527001862197359</c:v>
                </c:pt>
                <c:pt idx="3580">
                  <c:v>7.1340782122905075</c:v>
                </c:pt>
                <c:pt idx="3581">
                  <c:v>7.1340782122905075</c:v>
                </c:pt>
                <c:pt idx="3582">
                  <c:v>7.2458100558659204</c:v>
                </c:pt>
                <c:pt idx="3583">
                  <c:v>7.2923649906890091</c:v>
                </c:pt>
                <c:pt idx="3584">
                  <c:v>7.320297951582873</c:v>
                </c:pt>
                <c:pt idx="3585">
                  <c:v>7.376163873370583</c:v>
                </c:pt>
                <c:pt idx="3586">
                  <c:v>7.4040968342644327</c:v>
                </c:pt>
                <c:pt idx="3587">
                  <c:v>7.4413407821229036</c:v>
                </c:pt>
                <c:pt idx="3588">
                  <c:v>7.4878957169459959</c:v>
                </c:pt>
                <c:pt idx="3589">
                  <c:v>7.4878957169459959</c:v>
                </c:pt>
                <c:pt idx="3590">
                  <c:v>7.4878957169459959</c:v>
                </c:pt>
                <c:pt idx="3591">
                  <c:v>7.5251396648044668</c:v>
                </c:pt>
                <c:pt idx="3592">
                  <c:v>7.5623836126629485</c:v>
                </c:pt>
                <c:pt idx="3593">
                  <c:v>7.5530726256983272</c:v>
                </c:pt>
                <c:pt idx="3594">
                  <c:v>7.6368715083798904</c:v>
                </c:pt>
                <c:pt idx="3595">
                  <c:v>7.66480446927374</c:v>
                </c:pt>
                <c:pt idx="3596">
                  <c:v>7.6927374301676004</c:v>
                </c:pt>
                <c:pt idx="3597">
                  <c:v>7.7486033519553139</c:v>
                </c:pt>
                <c:pt idx="3598">
                  <c:v>7.8044692737430132</c:v>
                </c:pt>
                <c:pt idx="3599">
                  <c:v>7.8324022346368736</c:v>
                </c:pt>
                <c:pt idx="3600">
                  <c:v>7.8696461824953445</c:v>
                </c:pt>
                <c:pt idx="3601">
                  <c:v>7.8417132216014949</c:v>
                </c:pt>
                <c:pt idx="3602">
                  <c:v>7.8137802607076345</c:v>
                </c:pt>
                <c:pt idx="3603">
                  <c:v>7.8882681564245871</c:v>
                </c:pt>
                <c:pt idx="3604">
                  <c:v>7.8696461824953445</c:v>
                </c:pt>
                <c:pt idx="3605">
                  <c:v>7.8603351955307268</c:v>
                </c:pt>
                <c:pt idx="3606">
                  <c:v>7.8696461824953445</c:v>
                </c:pt>
                <c:pt idx="3607">
                  <c:v>7.8882681564245871</c:v>
                </c:pt>
                <c:pt idx="3608">
                  <c:v>7.9534450651769077</c:v>
                </c:pt>
                <c:pt idx="3609">
                  <c:v>7.9720670391061503</c:v>
                </c:pt>
                <c:pt idx="3610">
                  <c:v>7.9813780260707681</c:v>
                </c:pt>
                <c:pt idx="3611">
                  <c:v>7.9534450651769077</c:v>
                </c:pt>
                <c:pt idx="3612">
                  <c:v>7.9813780260707681</c:v>
                </c:pt>
                <c:pt idx="3613">
                  <c:v>7.9720670391061503</c:v>
                </c:pt>
                <c:pt idx="3614">
                  <c:v>8.0093109869646213</c:v>
                </c:pt>
                <c:pt idx="3615">
                  <c:v>7.9534450651769077</c:v>
                </c:pt>
                <c:pt idx="3616">
                  <c:v>8</c:v>
                </c:pt>
                <c:pt idx="3617">
                  <c:v>7.9813780260707681</c:v>
                </c:pt>
                <c:pt idx="3618">
                  <c:v>8.0651769087523313</c:v>
                </c:pt>
                <c:pt idx="3619">
                  <c:v>8.0837988826815632</c:v>
                </c:pt>
                <c:pt idx="3620">
                  <c:v>8.093109869646181</c:v>
                </c:pt>
                <c:pt idx="3621">
                  <c:v>8.0837988826815632</c:v>
                </c:pt>
                <c:pt idx="3622">
                  <c:v>8.1210428305400413</c:v>
                </c:pt>
                <c:pt idx="3623">
                  <c:v>8.1396648044692732</c:v>
                </c:pt>
                <c:pt idx="3624">
                  <c:v>8.2886405959031677</c:v>
                </c:pt>
                <c:pt idx="3625">
                  <c:v>8.4934823091247722</c:v>
                </c:pt>
                <c:pt idx="3626">
                  <c:v>8.6610800744878986</c:v>
                </c:pt>
                <c:pt idx="3627">
                  <c:v>8.9124767225325954</c:v>
                </c:pt>
                <c:pt idx="3628">
                  <c:v>9.1918063314711418</c:v>
                </c:pt>
                <c:pt idx="3629">
                  <c:v>9.3594040968342647</c:v>
                </c:pt>
                <c:pt idx="3630">
                  <c:v>9.4990689013035379</c:v>
                </c:pt>
                <c:pt idx="3631">
                  <c:v>9.7877094972067091</c:v>
                </c:pt>
                <c:pt idx="3632">
                  <c:v>9.8435754189944191</c:v>
                </c:pt>
                <c:pt idx="3633">
                  <c:v>9.8528864059590298</c:v>
                </c:pt>
                <c:pt idx="3634">
                  <c:v>9.8715083798882688</c:v>
                </c:pt>
                <c:pt idx="3635">
                  <c:v>9.8808193668528901</c:v>
                </c:pt>
                <c:pt idx="3636">
                  <c:v>9.8808193668528901</c:v>
                </c:pt>
                <c:pt idx="3637">
                  <c:v>9.8994413407821185</c:v>
                </c:pt>
                <c:pt idx="3638">
                  <c:v>9.9087523277467398</c:v>
                </c:pt>
                <c:pt idx="3639">
                  <c:v>9.8994413407821185</c:v>
                </c:pt>
                <c:pt idx="3640">
                  <c:v>9.8808193668528901</c:v>
                </c:pt>
                <c:pt idx="3641">
                  <c:v>9.9087523277467398</c:v>
                </c:pt>
                <c:pt idx="3642">
                  <c:v>9.955307262569832</c:v>
                </c:pt>
                <c:pt idx="3643">
                  <c:v>9.9366852886406001</c:v>
                </c:pt>
                <c:pt idx="3644">
                  <c:v>9.9646182495344533</c:v>
                </c:pt>
                <c:pt idx="3645">
                  <c:v>9.955307262569832</c:v>
                </c:pt>
                <c:pt idx="3646">
                  <c:v>9.9273743016759823</c:v>
                </c:pt>
                <c:pt idx="3647">
                  <c:v>9.9273743016759823</c:v>
                </c:pt>
                <c:pt idx="3648">
                  <c:v>9.9273743016759823</c:v>
                </c:pt>
                <c:pt idx="3649">
                  <c:v>9.9273743016759823</c:v>
                </c:pt>
                <c:pt idx="3650">
                  <c:v>9.8994413407821185</c:v>
                </c:pt>
                <c:pt idx="3651">
                  <c:v>9.9366852886406001</c:v>
                </c:pt>
                <c:pt idx="3652">
                  <c:v>9.955307262569832</c:v>
                </c:pt>
                <c:pt idx="3653">
                  <c:v>9.9646182495344533</c:v>
                </c:pt>
                <c:pt idx="3654">
                  <c:v>10.011173184357542</c:v>
                </c:pt>
                <c:pt idx="3655">
                  <c:v>10.048417132216013</c:v>
                </c:pt>
                <c:pt idx="3656">
                  <c:v>10.048417132216013</c:v>
                </c:pt>
                <c:pt idx="3657">
                  <c:v>10.067039106145256</c:v>
                </c:pt>
                <c:pt idx="3658">
                  <c:v>10.011173184357542</c:v>
                </c:pt>
                <c:pt idx="3659">
                  <c:v>9.955307262569832</c:v>
                </c:pt>
                <c:pt idx="3660">
                  <c:v>10.011173184357542</c:v>
                </c:pt>
                <c:pt idx="3661">
                  <c:v>10.020484171322163</c:v>
                </c:pt>
                <c:pt idx="3662">
                  <c:v>10.29981378026071</c:v>
                </c:pt>
                <c:pt idx="3663">
                  <c:v>10.839851024208567</c:v>
                </c:pt>
                <c:pt idx="3664">
                  <c:v>11.147113594040974</c:v>
                </c:pt>
                <c:pt idx="3665">
                  <c:v>11.770949720670391</c:v>
                </c:pt>
                <c:pt idx="3666">
                  <c:v>13.065176908752324</c:v>
                </c:pt>
                <c:pt idx="3667">
                  <c:v>14.173184357541905</c:v>
                </c:pt>
                <c:pt idx="3668">
                  <c:v>15.309124767225326</c:v>
                </c:pt>
                <c:pt idx="3669">
                  <c:v>16.249534450651772</c:v>
                </c:pt>
                <c:pt idx="3670">
                  <c:v>16.929236499068903</c:v>
                </c:pt>
                <c:pt idx="3671">
                  <c:v>17.236499068901306</c:v>
                </c:pt>
                <c:pt idx="3672">
                  <c:v>17.441340782122907</c:v>
                </c:pt>
                <c:pt idx="3673">
                  <c:v>17.851024208566109</c:v>
                </c:pt>
                <c:pt idx="3674">
                  <c:v>17.906890130353819</c:v>
                </c:pt>
                <c:pt idx="3675">
                  <c:v>17.990689013035382</c:v>
                </c:pt>
                <c:pt idx="3676">
                  <c:v>18.074487895716949</c:v>
                </c:pt>
                <c:pt idx="3677">
                  <c:v>18.093109869646185</c:v>
                </c:pt>
                <c:pt idx="3678">
                  <c:v>18.11173184357542</c:v>
                </c:pt>
                <c:pt idx="3679">
                  <c:v>18.148975791433891</c:v>
                </c:pt>
                <c:pt idx="3680">
                  <c:v>18.139664804469277</c:v>
                </c:pt>
                <c:pt idx="3681">
                  <c:v>18.167597765363134</c:v>
                </c:pt>
                <c:pt idx="3682">
                  <c:v>18.204841713221604</c:v>
                </c:pt>
                <c:pt idx="3683">
                  <c:v>18.22346368715084</c:v>
                </c:pt>
                <c:pt idx="3684">
                  <c:v>18.260707635009314</c:v>
                </c:pt>
                <c:pt idx="3685">
                  <c:v>18.307262569832403</c:v>
                </c:pt>
                <c:pt idx="3686">
                  <c:v>18.288640595903164</c:v>
                </c:pt>
                <c:pt idx="3687">
                  <c:v>18.335195530726256</c:v>
                </c:pt>
                <c:pt idx="3688">
                  <c:v>18.391061452513966</c:v>
                </c:pt>
                <c:pt idx="3689">
                  <c:v>18.36312849162011</c:v>
                </c:pt>
                <c:pt idx="3690">
                  <c:v>18.372439478584731</c:v>
                </c:pt>
                <c:pt idx="3691">
                  <c:v>18.288640595903164</c:v>
                </c:pt>
                <c:pt idx="3692">
                  <c:v>18.27932960893855</c:v>
                </c:pt>
                <c:pt idx="3693">
                  <c:v>18.27932960893855</c:v>
                </c:pt>
                <c:pt idx="3694">
                  <c:v>18.27932960893855</c:v>
                </c:pt>
                <c:pt idx="3695">
                  <c:v>18.22346368715084</c:v>
                </c:pt>
                <c:pt idx="3696">
                  <c:v>18.204841713221604</c:v>
                </c:pt>
                <c:pt idx="3697">
                  <c:v>18.204841713221604</c:v>
                </c:pt>
                <c:pt idx="3698">
                  <c:v>18.27932960893855</c:v>
                </c:pt>
                <c:pt idx="3699">
                  <c:v>18.27932960893855</c:v>
                </c:pt>
                <c:pt idx="3700">
                  <c:v>18.307262569832403</c:v>
                </c:pt>
                <c:pt idx="3701">
                  <c:v>18.335195530726256</c:v>
                </c:pt>
                <c:pt idx="3702">
                  <c:v>18.372439478584731</c:v>
                </c:pt>
                <c:pt idx="3703">
                  <c:v>18.400372439478588</c:v>
                </c:pt>
                <c:pt idx="3704">
                  <c:v>18.372439478584731</c:v>
                </c:pt>
                <c:pt idx="3705">
                  <c:v>18.400372439478588</c:v>
                </c:pt>
                <c:pt idx="3706">
                  <c:v>18.391061452513966</c:v>
                </c:pt>
                <c:pt idx="3707">
                  <c:v>18.418994413407823</c:v>
                </c:pt>
                <c:pt idx="3708">
                  <c:v>18.36312849162011</c:v>
                </c:pt>
                <c:pt idx="3709">
                  <c:v>18.391061452513966</c:v>
                </c:pt>
                <c:pt idx="3710">
                  <c:v>18.335195530726256</c:v>
                </c:pt>
                <c:pt idx="3711">
                  <c:v>18.36312849162011</c:v>
                </c:pt>
                <c:pt idx="3712">
                  <c:v>18.307262569832403</c:v>
                </c:pt>
                <c:pt idx="3713">
                  <c:v>18.251396648044693</c:v>
                </c:pt>
                <c:pt idx="3714">
                  <c:v>18.204841713221604</c:v>
                </c:pt>
                <c:pt idx="3715">
                  <c:v>18.074487895716949</c:v>
                </c:pt>
                <c:pt idx="3716">
                  <c:v>17.94413407821229</c:v>
                </c:pt>
                <c:pt idx="3717">
                  <c:v>17.832402234636874</c:v>
                </c:pt>
                <c:pt idx="3718">
                  <c:v>17.74860335195531</c:v>
                </c:pt>
                <c:pt idx="3719">
                  <c:v>17.664804469273744</c:v>
                </c:pt>
                <c:pt idx="3720">
                  <c:v>17.608938547486037</c:v>
                </c:pt>
                <c:pt idx="3721">
                  <c:v>17.515828677839856</c:v>
                </c:pt>
                <c:pt idx="3722">
                  <c:v>17.497206703910614</c:v>
                </c:pt>
                <c:pt idx="3723">
                  <c:v>17.571694599627563</c:v>
                </c:pt>
                <c:pt idx="3724">
                  <c:v>17.553072625698327</c:v>
                </c:pt>
                <c:pt idx="3725">
                  <c:v>17.487895716945999</c:v>
                </c:pt>
                <c:pt idx="3726">
                  <c:v>17.543761638733706</c:v>
                </c:pt>
                <c:pt idx="3727">
                  <c:v>17.553072625698327</c:v>
                </c:pt>
                <c:pt idx="3728">
                  <c:v>17.608938547486037</c:v>
                </c:pt>
                <c:pt idx="3729">
                  <c:v>17.655493482309126</c:v>
                </c:pt>
                <c:pt idx="3730">
                  <c:v>17.599627560521416</c:v>
                </c:pt>
                <c:pt idx="3731">
                  <c:v>17.599627560521416</c:v>
                </c:pt>
                <c:pt idx="3732">
                  <c:v>17.599627560521416</c:v>
                </c:pt>
                <c:pt idx="3733">
                  <c:v>17.543761638733706</c:v>
                </c:pt>
                <c:pt idx="3734">
                  <c:v>17.543761638733706</c:v>
                </c:pt>
                <c:pt idx="3735">
                  <c:v>17.543761638733706</c:v>
                </c:pt>
                <c:pt idx="3736">
                  <c:v>17.543761638733706</c:v>
                </c:pt>
                <c:pt idx="3737">
                  <c:v>17.599627560521416</c:v>
                </c:pt>
                <c:pt idx="3738">
                  <c:v>17.553072625698327</c:v>
                </c:pt>
                <c:pt idx="3739">
                  <c:v>17.571694599627563</c:v>
                </c:pt>
                <c:pt idx="3740">
                  <c:v>17.58100558659218</c:v>
                </c:pt>
                <c:pt idx="3741">
                  <c:v>17.58100558659218</c:v>
                </c:pt>
                <c:pt idx="3742">
                  <c:v>17.543761638733706</c:v>
                </c:pt>
                <c:pt idx="3743">
                  <c:v>17.52513966480447</c:v>
                </c:pt>
                <c:pt idx="3744">
                  <c:v>17.487895716945999</c:v>
                </c:pt>
                <c:pt idx="3745">
                  <c:v>17.487895716945999</c:v>
                </c:pt>
                <c:pt idx="3746">
                  <c:v>17.432029795158286</c:v>
                </c:pt>
                <c:pt idx="3747">
                  <c:v>17.41340782122905</c:v>
                </c:pt>
                <c:pt idx="3748">
                  <c:v>17.41340782122905</c:v>
                </c:pt>
                <c:pt idx="3749">
                  <c:v>17.404096834264429</c:v>
                </c:pt>
                <c:pt idx="3750">
                  <c:v>17.376163873370579</c:v>
                </c:pt>
                <c:pt idx="3751">
                  <c:v>17.385474860335194</c:v>
                </c:pt>
                <c:pt idx="3752">
                  <c:v>17.385474860335194</c:v>
                </c:pt>
                <c:pt idx="3753">
                  <c:v>17.441340782122907</c:v>
                </c:pt>
                <c:pt idx="3754">
                  <c:v>17.432029795158286</c:v>
                </c:pt>
                <c:pt idx="3755">
                  <c:v>17.432029795158286</c:v>
                </c:pt>
                <c:pt idx="3756">
                  <c:v>17.432029795158286</c:v>
                </c:pt>
                <c:pt idx="3757">
                  <c:v>17.459962756052143</c:v>
                </c:pt>
                <c:pt idx="3758">
                  <c:v>17.404096834264429</c:v>
                </c:pt>
                <c:pt idx="3759">
                  <c:v>17.385474860335194</c:v>
                </c:pt>
                <c:pt idx="3760">
                  <c:v>17.385474860335194</c:v>
                </c:pt>
                <c:pt idx="3761">
                  <c:v>17.385474860335194</c:v>
                </c:pt>
                <c:pt idx="3762">
                  <c:v>17.376163873370579</c:v>
                </c:pt>
                <c:pt idx="3763">
                  <c:v>17.376163873370579</c:v>
                </c:pt>
                <c:pt idx="3764">
                  <c:v>17.348230912476723</c:v>
                </c:pt>
                <c:pt idx="3765">
                  <c:v>17.376163873370579</c:v>
                </c:pt>
                <c:pt idx="3766">
                  <c:v>17.376163873370579</c:v>
                </c:pt>
                <c:pt idx="3767">
                  <c:v>17.320297951582869</c:v>
                </c:pt>
                <c:pt idx="3768">
                  <c:v>17.348230912476723</c:v>
                </c:pt>
                <c:pt idx="3769">
                  <c:v>17.310986964618248</c:v>
                </c:pt>
                <c:pt idx="3770">
                  <c:v>17.310986964618248</c:v>
                </c:pt>
                <c:pt idx="3771">
                  <c:v>17.320297951582869</c:v>
                </c:pt>
                <c:pt idx="3772">
                  <c:v>17.292364990689013</c:v>
                </c:pt>
                <c:pt idx="3773">
                  <c:v>17.310986964618248</c:v>
                </c:pt>
                <c:pt idx="3774">
                  <c:v>17.320297951582869</c:v>
                </c:pt>
                <c:pt idx="3775">
                  <c:v>17.320297951582869</c:v>
                </c:pt>
                <c:pt idx="3776">
                  <c:v>17.292364990689013</c:v>
                </c:pt>
                <c:pt idx="3777">
                  <c:v>17.255121042830542</c:v>
                </c:pt>
                <c:pt idx="3778">
                  <c:v>17.255121042830542</c:v>
                </c:pt>
                <c:pt idx="3779">
                  <c:v>17.264432029795159</c:v>
                </c:pt>
                <c:pt idx="3780">
                  <c:v>17.320297951582869</c:v>
                </c:pt>
                <c:pt idx="3781">
                  <c:v>17.338919925512105</c:v>
                </c:pt>
                <c:pt idx="3782">
                  <c:v>17.338919925512105</c:v>
                </c:pt>
                <c:pt idx="3783">
                  <c:v>17.385474860335194</c:v>
                </c:pt>
                <c:pt idx="3784">
                  <c:v>17.41340782122905</c:v>
                </c:pt>
                <c:pt idx="3785">
                  <c:v>17.459962756052143</c:v>
                </c:pt>
                <c:pt idx="3786">
                  <c:v>17.459962756052143</c:v>
                </c:pt>
                <c:pt idx="3787">
                  <c:v>17.469273743016764</c:v>
                </c:pt>
                <c:pt idx="3788">
                  <c:v>17.441340782122907</c:v>
                </c:pt>
                <c:pt idx="3789">
                  <c:v>17.441340782122907</c:v>
                </c:pt>
                <c:pt idx="3790">
                  <c:v>17.41340782122905</c:v>
                </c:pt>
                <c:pt idx="3791">
                  <c:v>17.41340782122905</c:v>
                </c:pt>
                <c:pt idx="3792">
                  <c:v>17.385474860335194</c:v>
                </c:pt>
                <c:pt idx="3793">
                  <c:v>17.385474860335194</c:v>
                </c:pt>
                <c:pt idx="3794">
                  <c:v>17.366852886405958</c:v>
                </c:pt>
                <c:pt idx="3795">
                  <c:v>17.310986964618248</c:v>
                </c:pt>
                <c:pt idx="3796">
                  <c:v>17.338919925512105</c:v>
                </c:pt>
                <c:pt idx="3797">
                  <c:v>17.338919925512105</c:v>
                </c:pt>
                <c:pt idx="3798">
                  <c:v>17.310986964618248</c:v>
                </c:pt>
                <c:pt idx="3799">
                  <c:v>17.283054003724398</c:v>
                </c:pt>
                <c:pt idx="3800">
                  <c:v>17.255121042830542</c:v>
                </c:pt>
                <c:pt idx="3801">
                  <c:v>17.255121042830542</c:v>
                </c:pt>
                <c:pt idx="3802">
                  <c:v>17.283054003724398</c:v>
                </c:pt>
                <c:pt idx="3803">
                  <c:v>17.283054003724398</c:v>
                </c:pt>
                <c:pt idx="3804">
                  <c:v>17.236499068901306</c:v>
                </c:pt>
                <c:pt idx="3805">
                  <c:v>17.264432029795159</c:v>
                </c:pt>
                <c:pt idx="3806">
                  <c:v>17.310986964618248</c:v>
                </c:pt>
                <c:pt idx="3807">
                  <c:v>17.338919925512105</c:v>
                </c:pt>
                <c:pt idx="3808">
                  <c:v>17.292364990689013</c:v>
                </c:pt>
                <c:pt idx="3809">
                  <c:v>17.320297951582869</c:v>
                </c:pt>
                <c:pt idx="3810">
                  <c:v>17.338919925512105</c:v>
                </c:pt>
                <c:pt idx="3811">
                  <c:v>17.348230912476723</c:v>
                </c:pt>
                <c:pt idx="3812">
                  <c:v>17.320297951582869</c:v>
                </c:pt>
                <c:pt idx="3813">
                  <c:v>17.338919925512105</c:v>
                </c:pt>
                <c:pt idx="3814">
                  <c:v>17.348230912476723</c:v>
                </c:pt>
                <c:pt idx="3815">
                  <c:v>17.320297951582869</c:v>
                </c:pt>
                <c:pt idx="3816">
                  <c:v>17.348230912476723</c:v>
                </c:pt>
                <c:pt idx="3817">
                  <c:v>17.348230912476723</c:v>
                </c:pt>
                <c:pt idx="3818">
                  <c:v>17.348230912476723</c:v>
                </c:pt>
                <c:pt idx="3819">
                  <c:v>17.338919925512105</c:v>
                </c:pt>
                <c:pt idx="3820">
                  <c:v>17.338919925512105</c:v>
                </c:pt>
                <c:pt idx="3821">
                  <c:v>17.338919925512105</c:v>
                </c:pt>
                <c:pt idx="3822">
                  <c:v>17.385474860335194</c:v>
                </c:pt>
                <c:pt idx="3823">
                  <c:v>17.348230912476723</c:v>
                </c:pt>
                <c:pt idx="3824">
                  <c:v>17.320297951582869</c:v>
                </c:pt>
                <c:pt idx="3825">
                  <c:v>17.338919925512105</c:v>
                </c:pt>
                <c:pt idx="3826">
                  <c:v>17.385474860335194</c:v>
                </c:pt>
                <c:pt idx="3827">
                  <c:v>17.385474860335194</c:v>
                </c:pt>
                <c:pt idx="3828">
                  <c:v>17.385474860335194</c:v>
                </c:pt>
                <c:pt idx="3829">
                  <c:v>17.404096834264429</c:v>
                </c:pt>
                <c:pt idx="3830">
                  <c:v>17.404096834264429</c:v>
                </c:pt>
                <c:pt idx="3831">
                  <c:v>17.432029795158286</c:v>
                </c:pt>
                <c:pt idx="3832">
                  <c:v>17.459962756052143</c:v>
                </c:pt>
                <c:pt idx="3833">
                  <c:v>17.487895716945999</c:v>
                </c:pt>
                <c:pt idx="3834">
                  <c:v>17.459962756052143</c:v>
                </c:pt>
                <c:pt idx="3835">
                  <c:v>17.441340782122907</c:v>
                </c:pt>
                <c:pt idx="3836">
                  <c:v>17.41340782122905</c:v>
                </c:pt>
                <c:pt idx="3837">
                  <c:v>17.441340782122907</c:v>
                </c:pt>
                <c:pt idx="3838">
                  <c:v>17.441340782122907</c:v>
                </c:pt>
                <c:pt idx="3839">
                  <c:v>17.404096834264429</c:v>
                </c:pt>
                <c:pt idx="3840">
                  <c:v>17.376163873370579</c:v>
                </c:pt>
                <c:pt idx="3841">
                  <c:v>17.376163873370579</c:v>
                </c:pt>
                <c:pt idx="3842">
                  <c:v>17.376163873370579</c:v>
                </c:pt>
                <c:pt idx="3843">
                  <c:v>17.404096834264429</c:v>
                </c:pt>
                <c:pt idx="3844">
                  <c:v>17.404096834264429</c:v>
                </c:pt>
                <c:pt idx="3845">
                  <c:v>17.441340782122907</c:v>
                </c:pt>
                <c:pt idx="3846">
                  <c:v>17.469273743016764</c:v>
                </c:pt>
                <c:pt idx="3847">
                  <c:v>17.497206703910614</c:v>
                </c:pt>
                <c:pt idx="3848">
                  <c:v>17.52513966480447</c:v>
                </c:pt>
                <c:pt idx="3849">
                  <c:v>17.497206703910614</c:v>
                </c:pt>
                <c:pt idx="3850">
                  <c:v>17.515828677839856</c:v>
                </c:pt>
                <c:pt idx="3851">
                  <c:v>17.487895716945999</c:v>
                </c:pt>
                <c:pt idx="3852">
                  <c:v>17.432029795158286</c:v>
                </c:pt>
                <c:pt idx="3853">
                  <c:v>17.385474860335194</c:v>
                </c:pt>
                <c:pt idx="3854">
                  <c:v>17.366852886405958</c:v>
                </c:pt>
                <c:pt idx="3855">
                  <c:v>17.376163873370579</c:v>
                </c:pt>
                <c:pt idx="3856">
                  <c:v>17.404096834264429</c:v>
                </c:pt>
                <c:pt idx="3857">
                  <c:v>17.404096834264429</c:v>
                </c:pt>
                <c:pt idx="3858">
                  <c:v>17.376163873370579</c:v>
                </c:pt>
                <c:pt idx="3859">
                  <c:v>17.404096834264429</c:v>
                </c:pt>
                <c:pt idx="3860">
                  <c:v>17.487895716945999</c:v>
                </c:pt>
                <c:pt idx="3861">
                  <c:v>17.469273743016764</c:v>
                </c:pt>
                <c:pt idx="3862">
                  <c:v>17.469273743016764</c:v>
                </c:pt>
                <c:pt idx="3863">
                  <c:v>17.515828677839856</c:v>
                </c:pt>
                <c:pt idx="3864">
                  <c:v>17.487895716945999</c:v>
                </c:pt>
                <c:pt idx="3865">
                  <c:v>17.497206703910614</c:v>
                </c:pt>
                <c:pt idx="3866">
                  <c:v>17.469273743016764</c:v>
                </c:pt>
                <c:pt idx="3867">
                  <c:v>17.487895716945999</c:v>
                </c:pt>
                <c:pt idx="3868">
                  <c:v>17.487895716945999</c:v>
                </c:pt>
                <c:pt idx="3869">
                  <c:v>17.459962756052143</c:v>
                </c:pt>
                <c:pt idx="3870">
                  <c:v>17.459962756052143</c:v>
                </c:pt>
                <c:pt idx="3871">
                  <c:v>17.497206703910614</c:v>
                </c:pt>
                <c:pt idx="3872">
                  <c:v>17.469273743016764</c:v>
                </c:pt>
                <c:pt idx="3873">
                  <c:v>17.553072625698327</c:v>
                </c:pt>
                <c:pt idx="3874">
                  <c:v>17.553072625698327</c:v>
                </c:pt>
                <c:pt idx="3875">
                  <c:v>17.571694599627563</c:v>
                </c:pt>
                <c:pt idx="3876">
                  <c:v>17.636871508379887</c:v>
                </c:pt>
                <c:pt idx="3877">
                  <c:v>17.636871508379887</c:v>
                </c:pt>
                <c:pt idx="3878">
                  <c:v>17.627560521415273</c:v>
                </c:pt>
                <c:pt idx="3879">
                  <c:v>17.692737430167597</c:v>
                </c:pt>
                <c:pt idx="3880">
                  <c:v>17.683426443202979</c:v>
                </c:pt>
                <c:pt idx="3881">
                  <c:v>17.711359404096832</c:v>
                </c:pt>
                <c:pt idx="3882">
                  <c:v>17.77653631284916</c:v>
                </c:pt>
                <c:pt idx="3883">
                  <c:v>17.74860335195531</c:v>
                </c:pt>
                <c:pt idx="3884">
                  <c:v>17.804469273743017</c:v>
                </c:pt>
                <c:pt idx="3885">
                  <c:v>17.823091247672252</c:v>
                </c:pt>
                <c:pt idx="3886">
                  <c:v>17.851024208566109</c:v>
                </c:pt>
                <c:pt idx="3887">
                  <c:v>17.878957169459966</c:v>
                </c:pt>
                <c:pt idx="3888">
                  <c:v>17.86033519553073</c:v>
                </c:pt>
                <c:pt idx="3889">
                  <c:v>17.916201117318437</c:v>
                </c:pt>
                <c:pt idx="3890">
                  <c:v>17.990689013035382</c:v>
                </c:pt>
                <c:pt idx="3891">
                  <c:v>17.990689013035382</c:v>
                </c:pt>
                <c:pt idx="3892">
                  <c:v>18</c:v>
                </c:pt>
                <c:pt idx="3893">
                  <c:v>18.046554934823092</c:v>
                </c:pt>
                <c:pt idx="3894">
                  <c:v>18.093109869646185</c:v>
                </c:pt>
                <c:pt idx="3895">
                  <c:v>18.093109869646185</c:v>
                </c:pt>
                <c:pt idx="3896">
                  <c:v>18.083798882681563</c:v>
                </c:pt>
                <c:pt idx="3897">
                  <c:v>18.046554934823092</c:v>
                </c:pt>
                <c:pt idx="3898">
                  <c:v>18.027932960893857</c:v>
                </c:pt>
                <c:pt idx="3899">
                  <c:v>18.027932960893857</c:v>
                </c:pt>
                <c:pt idx="3900">
                  <c:v>17.990689013035382</c:v>
                </c:pt>
                <c:pt idx="3901">
                  <c:v>17.990689013035382</c:v>
                </c:pt>
                <c:pt idx="3902">
                  <c:v>17.990689013035382</c:v>
                </c:pt>
                <c:pt idx="3903">
                  <c:v>18.027932960893857</c:v>
                </c:pt>
                <c:pt idx="3904">
                  <c:v>18.074487895716949</c:v>
                </c:pt>
                <c:pt idx="3905">
                  <c:v>18.11173184357542</c:v>
                </c:pt>
                <c:pt idx="3906">
                  <c:v>18.083798882681563</c:v>
                </c:pt>
                <c:pt idx="3907">
                  <c:v>18.121042830540041</c:v>
                </c:pt>
                <c:pt idx="3908">
                  <c:v>18.148975791433891</c:v>
                </c:pt>
                <c:pt idx="3909">
                  <c:v>18.139664804469277</c:v>
                </c:pt>
                <c:pt idx="3910">
                  <c:v>18.148975791433891</c:v>
                </c:pt>
                <c:pt idx="3911">
                  <c:v>18.176908752327748</c:v>
                </c:pt>
                <c:pt idx="3912">
                  <c:v>18.204841713221604</c:v>
                </c:pt>
                <c:pt idx="3913">
                  <c:v>18.44692737430168</c:v>
                </c:pt>
                <c:pt idx="3914">
                  <c:v>18.614525139664803</c:v>
                </c:pt>
                <c:pt idx="3915">
                  <c:v>19.918063314711361</c:v>
                </c:pt>
                <c:pt idx="3916">
                  <c:v>21.6219739292365</c:v>
                </c:pt>
                <c:pt idx="3917">
                  <c:v>23.540037243947861</c:v>
                </c:pt>
                <c:pt idx="3918">
                  <c:v>25.448789571694601</c:v>
                </c:pt>
                <c:pt idx="3919">
                  <c:v>27.394785847299815</c:v>
                </c:pt>
                <c:pt idx="3920">
                  <c:v>29.201117318435756</c:v>
                </c:pt>
                <c:pt idx="3921">
                  <c:v>29.685288640595907</c:v>
                </c:pt>
                <c:pt idx="3922">
                  <c:v>30.774674115456239</c:v>
                </c:pt>
                <c:pt idx="3923">
                  <c:v>31.333333333333336</c:v>
                </c:pt>
                <c:pt idx="3924">
                  <c:v>31.454376163873373</c:v>
                </c:pt>
                <c:pt idx="3925">
                  <c:v>31.528864059590319</c:v>
                </c:pt>
                <c:pt idx="3926">
                  <c:v>31.612662942271882</c:v>
                </c:pt>
                <c:pt idx="3927">
                  <c:v>31.649906890130353</c:v>
                </c:pt>
                <c:pt idx="3928">
                  <c:v>31.668528864059592</c:v>
                </c:pt>
                <c:pt idx="3929">
                  <c:v>31.67783985102421</c:v>
                </c:pt>
                <c:pt idx="3930">
                  <c:v>31.724394785847299</c:v>
                </c:pt>
                <c:pt idx="3931">
                  <c:v>31.761638733705777</c:v>
                </c:pt>
                <c:pt idx="3932">
                  <c:v>31.761638733705777</c:v>
                </c:pt>
                <c:pt idx="3933">
                  <c:v>31.817504655493483</c:v>
                </c:pt>
                <c:pt idx="3934">
                  <c:v>31.808193668528865</c:v>
                </c:pt>
                <c:pt idx="3935">
                  <c:v>31.836126629422719</c:v>
                </c:pt>
                <c:pt idx="3936">
                  <c:v>31.845437616387336</c:v>
                </c:pt>
                <c:pt idx="3937">
                  <c:v>31.817504655493483</c:v>
                </c:pt>
                <c:pt idx="3938">
                  <c:v>31.873370577281193</c:v>
                </c:pt>
                <c:pt idx="3939">
                  <c:v>31.919925512104285</c:v>
                </c:pt>
                <c:pt idx="3940">
                  <c:v>31.873370577281193</c:v>
                </c:pt>
                <c:pt idx="3941">
                  <c:v>31.929236499068899</c:v>
                </c:pt>
                <c:pt idx="3942">
                  <c:v>31.90130353817505</c:v>
                </c:pt>
                <c:pt idx="3943">
                  <c:v>31.929236499068899</c:v>
                </c:pt>
                <c:pt idx="3944">
                  <c:v>31.975791433891992</c:v>
                </c:pt>
                <c:pt idx="3945">
                  <c:v>31.957169459962756</c:v>
                </c:pt>
                <c:pt idx="3946">
                  <c:v>31.975791433891992</c:v>
                </c:pt>
                <c:pt idx="3947">
                  <c:v>32.040968342644319</c:v>
                </c:pt>
                <c:pt idx="3948">
                  <c:v>31.985102420856613</c:v>
                </c:pt>
                <c:pt idx="3949">
                  <c:v>32.01303538175047</c:v>
                </c:pt>
                <c:pt idx="3950">
                  <c:v>32.096834264432033</c:v>
                </c:pt>
                <c:pt idx="3951">
                  <c:v>32.096834264432033</c:v>
                </c:pt>
                <c:pt idx="3952">
                  <c:v>32.134078212290504</c:v>
                </c:pt>
                <c:pt idx="3953">
                  <c:v>32.152700186219739</c:v>
                </c:pt>
                <c:pt idx="3954">
                  <c:v>32.152700186219739</c:v>
                </c:pt>
                <c:pt idx="3955">
                  <c:v>32.245810055865924</c:v>
                </c:pt>
                <c:pt idx="3956">
                  <c:v>32.245810055865924</c:v>
                </c:pt>
                <c:pt idx="3957">
                  <c:v>32.217877094972067</c:v>
                </c:pt>
                <c:pt idx="3958">
                  <c:v>32.264432029795159</c:v>
                </c:pt>
                <c:pt idx="3959">
                  <c:v>32.273743016759781</c:v>
                </c:pt>
                <c:pt idx="3960">
                  <c:v>32.273743016759781</c:v>
                </c:pt>
                <c:pt idx="3961">
                  <c:v>32.264432029795159</c:v>
                </c:pt>
                <c:pt idx="3962">
                  <c:v>32.208566108007446</c:v>
                </c:pt>
                <c:pt idx="3963">
                  <c:v>32.162011173184354</c:v>
                </c:pt>
                <c:pt idx="3964">
                  <c:v>32.152700186219739</c:v>
                </c:pt>
                <c:pt idx="3965">
                  <c:v>32.124767225325883</c:v>
                </c:pt>
                <c:pt idx="3966">
                  <c:v>32.134078212290504</c:v>
                </c:pt>
                <c:pt idx="3967">
                  <c:v>32.208566108007446</c:v>
                </c:pt>
                <c:pt idx="3968">
                  <c:v>32.217877094972067</c:v>
                </c:pt>
                <c:pt idx="3969">
                  <c:v>32.217877094972067</c:v>
                </c:pt>
                <c:pt idx="3970">
                  <c:v>32.30167597765363</c:v>
                </c:pt>
                <c:pt idx="3971">
                  <c:v>32.329608938547487</c:v>
                </c:pt>
                <c:pt idx="3972">
                  <c:v>32.357541899441344</c:v>
                </c:pt>
                <c:pt idx="3973">
                  <c:v>32.357541899441344</c:v>
                </c:pt>
                <c:pt idx="3974">
                  <c:v>32.348230912476723</c:v>
                </c:pt>
                <c:pt idx="3975">
                  <c:v>32.273743016759781</c:v>
                </c:pt>
                <c:pt idx="3976">
                  <c:v>32.264432029795159</c:v>
                </c:pt>
                <c:pt idx="3977">
                  <c:v>32.208566108007446</c:v>
                </c:pt>
                <c:pt idx="3978">
                  <c:v>32.134078212290504</c:v>
                </c:pt>
                <c:pt idx="3979">
                  <c:v>32.031657355679705</c:v>
                </c:pt>
                <c:pt idx="3980">
                  <c:v>31.975791433891992</c:v>
                </c:pt>
                <c:pt idx="3981">
                  <c:v>31.873370577281193</c:v>
                </c:pt>
                <c:pt idx="3982">
                  <c:v>31.789571694599626</c:v>
                </c:pt>
                <c:pt idx="3983">
                  <c:v>31.808193668528865</c:v>
                </c:pt>
                <c:pt idx="3984">
                  <c:v>31.761638733705777</c:v>
                </c:pt>
                <c:pt idx="3985">
                  <c:v>31.817504655493483</c:v>
                </c:pt>
                <c:pt idx="3986">
                  <c:v>31.845437616387336</c:v>
                </c:pt>
                <c:pt idx="3987">
                  <c:v>31.845437616387336</c:v>
                </c:pt>
                <c:pt idx="3988">
                  <c:v>31.90130353817505</c:v>
                </c:pt>
                <c:pt idx="3989">
                  <c:v>31.975791433891992</c:v>
                </c:pt>
                <c:pt idx="3990">
                  <c:v>32.003724394785849</c:v>
                </c:pt>
                <c:pt idx="3991">
                  <c:v>32.003724394785849</c:v>
                </c:pt>
                <c:pt idx="3992">
                  <c:v>32.003724394785849</c:v>
                </c:pt>
                <c:pt idx="3993">
                  <c:v>32.003724394785849</c:v>
                </c:pt>
                <c:pt idx="3994">
                  <c:v>31.975791433891992</c:v>
                </c:pt>
                <c:pt idx="3995">
                  <c:v>31.975791433891992</c:v>
                </c:pt>
                <c:pt idx="3996">
                  <c:v>31.975791433891992</c:v>
                </c:pt>
                <c:pt idx="3997">
                  <c:v>31.975791433891992</c:v>
                </c:pt>
                <c:pt idx="3998">
                  <c:v>31.947858472998142</c:v>
                </c:pt>
                <c:pt idx="3999">
                  <c:v>31.947858472998142</c:v>
                </c:pt>
                <c:pt idx="4000">
                  <c:v>32.003724394785849</c:v>
                </c:pt>
                <c:pt idx="4001">
                  <c:v>32.031657355679705</c:v>
                </c:pt>
                <c:pt idx="4002">
                  <c:v>32.059590316573562</c:v>
                </c:pt>
                <c:pt idx="4003">
                  <c:v>31.985102420856613</c:v>
                </c:pt>
                <c:pt idx="4004">
                  <c:v>31.929236499068899</c:v>
                </c:pt>
                <c:pt idx="4005">
                  <c:v>31.947858472998142</c:v>
                </c:pt>
                <c:pt idx="4006">
                  <c:v>31.947858472998142</c:v>
                </c:pt>
                <c:pt idx="4007">
                  <c:v>31.947858472998142</c:v>
                </c:pt>
                <c:pt idx="4008">
                  <c:v>31.873370577281193</c:v>
                </c:pt>
                <c:pt idx="4009">
                  <c:v>31.90130353817505</c:v>
                </c:pt>
                <c:pt idx="4010">
                  <c:v>31.929236499068899</c:v>
                </c:pt>
                <c:pt idx="4011">
                  <c:v>31.957169459962756</c:v>
                </c:pt>
                <c:pt idx="4012">
                  <c:v>31.985102420856613</c:v>
                </c:pt>
                <c:pt idx="4013">
                  <c:v>31.985102420856613</c:v>
                </c:pt>
                <c:pt idx="4014">
                  <c:v>31.929236499068899</c:v>
                </c:pt>
                <c:pt idx="4015">
                  <c:v>31.957169459962756</c:v>
                </c:pt>
                <c:pt idx="4016">
                  <c:v>31.985102420856613</c:v>
                </c:pt>
                <c:pt idx="4017">
                  <c:v>31.985102420856613</c:v>
                </c:pt>
                <c:pt idx="4018">
                  <c:v>31.90130353817505</c:v>
                </c:pt>
                <c:pt idx="4019">
                  <c:v>31.873370577281193</c:v>
                </c:pt>
                <c:pt idx="4020">
                  <c:v>31.873370577281193</c:v>
                </c:pt>
                <c:pt idx="4021">
                  <c:v>31.845437616387336</c:v>
                </c:pt>
                <c:pt idx="4022">
                  <c:v>31.817504655493483</c:v>
                </c:pt>
                <c:pt idx="4023">
                  <c:v>31.780260707635012</c:v>
                </c:pt>
                <c:pt idx="4024">
                  <c:v>31.780260707635012</c:v>
                </c:pt>
                <c:pt idx="4025">
                  <c:v>31.808193668528865</c:v>
                </c:pt>
                <c:pt idx="4026">
                  <c:v>31.789571694599626</c:v>
                </c:pt>
                <c:pt idx="4027">
                  <c:v>31.817504655493483</c:v>
                </c:pt>
                <c:pt idx="4028">
                  <c:v>31.845437616387336</c:v>
                </c:pt>
                <c:pt idx="4029">
                  <c:v>31.873370577281193</c:v>
                </c:pt>
                <c:pt idx="4030">
                  <c:v>31.845437616387336</c:v>
                </c:pt>
                <c:pt idx="4031">
                  <c:v>31.845437616387336</c:v>
                </c:pt>
                <c:pt idx="4032">
                  <c:v>31.873370577281193</c:v>
                </c:pt>
                <c:pt idx="4033">
                  <c:v>31.919925512104285</c:v>
                </c:pt>
                <c:pt idx="4034">
                  <c:v>31.90130353817505</c:v>
                </c:pt>
                <c:pt idx="4035">
                  <c:v>31.90130353817505</c:v>
                </c:pt>
                <c:pt idx="4036">
                  <c:v>31.929236499068899</c:v>
                </c:pt>
                <c:pt idx="4037">
                  <c:v>31.919925512104285</c:v>
                </c:pt>
                <c:pt idx="4038">
                  <c:v>31.864059590316572</c:v>
                </c:pt>
                <c:pt idx="4039">
                  <c:v>31.891992551210429</c:v>
                </c:pt>
                <c:pt idx="4040">
                  <c:v>31.873370577281193</c:v>
                </c:pt>
                <c:pt idx="4041">
                  <c:v>31.891992551210429</c:v>
                </c:pt>
                <c:pt idx="4042">
                  <c:v>31.864059590316572</c:v>
                </c:pt>
                <c:pt idx="4043">
                  <c:v>31.836126629422719</c:v>
                </c:pt>
                <c:pt idx="4044">
                  <c:v>31.836126629422719</c:v>
                </c:pt>
                <c:pt idx="4045">
                  <c:v>31.864059590316572</c:v>
                </c:pt>
                <c:pt idx="4046">
                  <c:v>31.873370577281193</c:v>
                </c:pt>
                <c:pt idx="4047">
                  <c:v>31.817504655493483</c:v>
                </c:pt>
                <c:pt idx="4048">
                  <c:v>31.817504655493483</c:v>
                </c:pt>
                <c:pt idx="4049">
                  <c:v>31.808193668528865</c:v>
                </c:pt>
                <c:pt idx="4050">
                  <c:v>31.836126629422719</c:v>
                </c:pt>
                <c:pt idx="4051">
                  <c:v>31.845437616387336</c:v>
                </c:pt>
                <c:pt idx="4052">
                  <c:v>31.873370577281193</c:v>
                </c:pt>
                <c:pt idx="4053">
                  <c:v>31.873370577281193</c:v>
                </c:pt>
                <c:pt idx="4054">
                  <c:v>31.929236499068899</c:v>
                </c:pt>
                <c:pt idx="4055">
                  <c:v>31.985102420856613</c:v>
                </c:pt>
                <c:pt idx="4056">
                  <c:v>32.01303538175047</c:v>
                </c:pt>
                <c:pt idx="4057">
                  <c:v>31.975791433891992</c:v>
                </c:pt>
                <c:pt idx="4058">
                  <c:v>31.975791433891992</c:v>
                </c:pt>
                <c:pt idx="4059">
                  <c:v>31.929236499068899</c:v>
                </c:pt>
                <c:pt idx="4060">
                  <c:v>31.929236499068899</c:v>
                </c:pt>
                <c:pt idx="4061">
                  <c:v>31.929236499068899</c:v>
                </c:pt>
                <c:pt idx="4062">
                  <c:v>31.873370577281193</c:v>
                </c:pt>
                <c:pt idx="4063">
                  <c:v>31.845437616387336</c:v>
                </c:pt>
                <c:pt idx="4064">
                  <c:v>31.891992551210429</c:v>
                </c:pt>
                <c:pt idx="4065">
                  <c:v>31.836126629422719</c:v>
                </c:pt>
                <c:pt idx="4066">
                  <c:v>31.891992551210429</c:v>
                </c:pt>
                <c:pt idx="4067">
                  <c:v>31.90130353817505</c:v>
                </c:pt>
                <c:pt idx="4068">
                  <c:v>31.873370577281193</c:v>
                </c:pt>
                <c:pt idx="4069">
                  <c:v>31.873370577281193</c:v>
                </c:pt>
                <c:pt idx="4070">
                  <c:v>31.929236499068899</c:v>
                </c:pt>
                <c:pt idx="4071">
                  <c:v>31.919925512104285</c:v>
                </c:pt>
                <c:pt idx="4072">
                  <c:v>31.957169459962756</c:v>
                </c:pt>
                <c:pt idx="4073">
                  <c:v>31.947858472998142</c:v>
                </c:pt>
                <c:pt idx="4074">
                  <c:v>31.947858472998142</c:v>
                </c:pt>
                <c:pt idx="4075">
                  <c:v>31.957169459962756</c:v>
                </c:pt>
                <c:pt idx="4076">
                  <c:v>32.003724394785849</c:v>
                </c:pt>
                <c:pt idx="4077">
                  <c:v>32.003724394785849</c:v>
                </c:pt>
                <c:pt idx="4078">
                  <c:v>32.003724394785849</c:v>
                </c:pt>
                <c:pt idx="4079">
                  <c:v>32.031657355679705</c:v>
                </c:pt>
                <c:pt idx="4080">
                  <c:v>32.059590316573562</c:v>
                </c:pt>
                <c:pt idx="4081">
                  <c:v>32.068901303538176</c:v>
                </c:pt>
                <c:pt idx="4082">
                  <c:v>32.068901303538176</c:v>
                </c:pt>
                <c:pt idx="4083">
                  <c:v>32.040968342644319</c:v>
                </c:pt>
                <c:pt idx="4084">
                  <c:v>32.040968342644319</c:v>
                </c:pt>
                <c:pt idx="4085">
                  <c:v>32.031657355679705</c:v>
                </c:pt>
                <c:pt idx="4086">
                  <c:v>32.003724394785849</c:v>
                </c:pt>
                <c:pt idx="4087">
                  <c:v>31.957169459962756</c:v>
                </c:pt>
                <c:pt idx="4088">
                  <c:v>31.957169459962756</c:v>
                </c:pt>
                <c:pt idx="4089">
                  <c:v>31.929236499068899</c:v>
                </c:pt>
                <c:pt idx="4090">
                  <c:v>31.873370577281193</c:v>
                </c:pt>
                <c:pt idx="4091">
                  <c:v>31.789571694599626</c:v>
                </c:pt>
                <c:pt idx="4092">
                  <c:v>31.789571694599626</c:v>
                </c:pt>
                <c:pt idx="4093">
                  <c:v>31.789571694599626</c:v>
                </c:pt>
                <c:pt idx="4094">
                  <c:v>31.789571694599626</c:v>
                </c:pt>
                <c:pt idx="4095">
                  <c:v>31.761638733705777</c:v>
                </c:pt>
                <c:pt idx="4096">
                  <c:v>31.761638733705777</c:v>
                </c:pt>
                <c:pt idx="4097">
                  <c:v>31.845437616387336</c:v>
                </c:pt>
                <c:pt idx="4098">
                  <c:v>31.90130353817505</c:v>
                </c:pt>
                <c:pt idx="4099">
                  <c:v>31.891992551210429</c:v>
                </c:pt>
                <c:pt idx="4100">
                  <c:v>31.90130353817505</c:v>
                </c:pt>
                <c:pt idx="4101">
                  <c:v>31.90130353817505</c:v>
                </c:pt>
                <c:pt idx="4102">
                  <c:v>31.957169459962756</c:v>
                </c:pt>
                <c:pt idx="4103">
                  <c:v>31.985102420856613</c:v>
                </c:pt>
                <c:pt idx="4104">
                  <c:v>31.957169459962756</c:v>
                </c:pt>
                <c:pt idx="4105">
                  <c:v>31.985102420856613</c:v>
                </c:pt>
                <c:pt idx="4106">
                  <c:v>32.031657355679705</c:v>
                </c:pt>
                <c:pt idx="4107">
                  <c:v>32.031657355679705</c:v>
                </c:pt>
                <c:pt idx="4108">
                  <c:v>32.003724394785849</c:v>
                </c:pt>
                <c:pt idx="4109">
                  <c:v>32.003724394785849</c:v>
                </c:pt>
                <c:pt idx="4110">
                  <c:v>32.003724394785849</c:v>
                </c:pt>
                <c:pt idx="4111">
                  <c:v>32.040968342644319</c:v>
                </c:pt>
                <c:pt idx="4112">
                  <c:v>32.040968342644319</c:v>
                </c:pt>
                <c:pt idx="4113">
                  <c:v>31.985102420856613</c:v>
                </c:pt>
                <c:pt idx="4114">
                  <c:v>32.031657355679705</c:v>
                </c:pt>
                <c:pt idx="4115">
                  <c:v>32.087523277467412</c:v>
                </c:pt>
                <c:pt idx="4116">
                  <c:v>32.115456238361261</c:v>
                </c:pt>
                <c:pt idx="4117">
                  <c:v>32.087523277467412</c:v>
                </c:pt>
                <c:pt idx="4118">
                  <c:v>32.059590316573562</c:v>
                </c:pt>
                <c:pt idx="4119">
                  <c:v>32.031657355679705</c:v>
                </c:pt>
                <c:pt idx="4120">
                  <c:v>32.059590316573562</c:v>
                </c:pt>
                <c:pt idx="4121">
                  <c:v>32.059590316573562</c:v>
                </c:pt>
                <c:pt idx="4122">
                  <c:v>32.087523277467412</c:v>
                </c:pt>
                <c:pt idx="4123">
                  <c:v>32.068901303538176</c:v>
                </c:pt>
                <c:pt idx="4124">
                  <c:v>32.01303538175047</c:v>
                </c:pt>
                <c:pt idx="4125">
                  <c:v>32.031657355679705</c:v>
                </c:pt>
                <c:pt idx="4126">
                  <c:v>32.059590316573562</c:v>
                </c:pt>
                <c:pt idx="4127">
                  <c:v>32.059590316573562</c:v>
                </c:pt>
                <c:pt idx="4128">
                  <c:v>32.059590316573562</c:v>
                </c:pt>
                <c:pt idx="4129">
                  <c:v>32.059590316573562</c:v>
                </c:pt>
                <c:pt idx="4130">
                  <c:v>32.031657355679705</c:v>
                </c:pt>
                <c:pt idx="4131">
                  <c:v>32.059590316573562</c:v>
                </c:pt>
                <c:pt idx="4132">
                  <c:v>32.059590316573562</c:v>
                </c:pt>
                <c:pt idx="4133">
                  <c:v>32.068901303538176</c:v>
                </c:pt>
                <c:pt idx="4134">
                  <c:v>32.096834264432033</c:v>
                </c:pt>
                <c:pt idx="4135">
                  <c:v>32.040968342644319</c:v>
                </c:pt>
                <c:pt idx="4136">
                  <c:v>32.01303538175047</c:v>
                </c:pt>
                <c:pt idx="4137">
                  <c:v>32.01303538175047</c:v>
                </c:pt>
                <c:pt idx="4138">
                  <c:v>32.01303538175047</c:v>
                </c:pt>
                <c:pt idx="4139">
                  <c:v>32.01303538175047</c:v>
                </c:pt>
                <c:pt idx="4140">
                  <c:v>32.01303538175047</c:v>
                </c:pt>
                <c:pt idx="4141">
                  <c:v>32.01303538175047</c:v>
                </c:pt>
                <c:pt idx="4142">
                  <c:v>32.040968342644319</c:v>
                </c:pt>
                <c:pt idx="4143">
                  <c:v>32.096834264432033</c:v>
                </c:pt>
                <c:pt idx="4144">
                  <c:v>32.096834264432033</c:v>
                </c:pt>
                <c:pt idx="4145">
                  <c:v>32.096834264432033</c:v>
                </c:pt>
                <c:pt idx="4146">
                  <c:v>32.152700186219739</c:v>
                </c:pt>
                <c:pt idx="4147">
                  <c:v>32.152700186219739</c:v>
                </c:pt>
                <c:pt idx="4148">
                  <c:v>32.096834264432033</c:v>
                </c:pt>
                <c:pt idx="4149">
                  <c:v>32.068901303538176</c:v>
                </c:pt>
                <c:pt idx="4150">
                  <c:v>32.031657355679705</c:v>
                </c:pt>
                <c:pt idx="4151">
                  <c:v>32.031657355679705</c:v>
                </c:pt>
                <c:pt idx="4152">
                  <c:v>32.068901303538176</c:v>
                </c:pt>
                <c:pt idx="4153">
                  <c:v>32.087523277467412</c:v>
                </c:pt>
                <c:pt idx="4154">
                  <c:v>32.031657355679705</c:v>
                </c:pt>
                <c:pt idx="4155">
                  <c:v>32.087523277467412</c:v>
                </c:pt>
                <c:pt idx="4156">
                  <c:v>32.059590316573562</c:v>
                </c:pt>
                <c:pt idx="4157">
                  <c:v>32.087523277467412</c:v>
                </c:pt>
                <c:pt idx="4158">
                  <c:v>32.068901303538176</c:v>
                </c:pt>
                <c:pt idx="4159">
                  <c:v>32.068901303538176</c:v>
                </c:pt>
                <c:pt idx="4160">
                  <c:v>32.068901303538176</c:v>
                </c:pt>
                <c:pt idx="4161">
                  <c:v>32.124767225325883</c:v>
                </c:pt>
                <c:pt idx="4162">
                  <c:v>32.096834264432033</c:v>
                </c:pt>
                <c:pt idx="4163">
                  <c:v>32.068901303538176</c:v>
                </c:pt>
                <c:pt idx="4164">
                  <c:v>32.115456238361261</c:v>
                </c:pt>
                <c:pt idx="4165">
                  <c:v>32.115456238361261</c:v>
                </c:pt>
                <c:pt idx="4166">
                  <c:v>32.115456238361261</c:v>
                </c:pt>
                <c:pt idx="4167">
                  <c:v>32.124767225325883</c:v>
                </c:pt>
                <c:pt idx="4168">
                  <c:v>32.068901303538176</c:v>
                </c:pt>
                <c:pt idx="4169">
                  <c:v>32.040968342644319</c:v>
                </c:pt>
                <c:pt idx="4170">
                  <c:v>32.096834264432033</c:v>
                </c:pt>
                <c:pt idx="4171">
                  <c:v>32.068901303538176</c:v>
                </c:pt>
                <c:pt idx="4172">
                  <c:v>32.087523277467412</c:v>
                </c:pt>
                <c:pt idx="4173">
                  <c:v>32.059590316573562</c:v>
                </c:pt>
                <c:pt idx="4174">
                  <c:v>32.068901303538176</c:v>
                </c:pt>
                <c:pt idx="4175">
                  <c:v>32.040968342644319</c:v>
                </c:pt>
                <c:pt idx="4176">
                  <c:v>32.068901303538176</c:v>
                </c:pt>
                <c:pt idx="4177">
                  <c:v>32.096834264432033</c:v>
                </c:pt>
                <c:pt idx="4178">
                  <c:v>32.040968342644319</c:v>
                </c:pt>
                <c:pt idx="4179">
                  <c:v>32.040968342644319</c:v>
                </c:pt>
                <c:pt idx="4180">
                  <c:v>32.031657355679705</c:v>
                </c:pt>
                <c:pt idx="4181">
                  <c:v>32.087523277467412</c:v>
                </c:pt>
                <c:pt idx="4182">
                  <c:v>32.087523277467412</c:v>
                </c:pt>
                <c:pt idx="4183">
                  <c:v>32.040968342644319</c:v>
                </c:pt>
                <c:pt idx="4184">
                  <c:v>32.040968342644319</c:v>
                </c:pt>
                <c:pt idx="4185">
                  <c:v>32.096834264432033</c:v>
                </c:pt>
                <c:pt idx="4186">
                  <c:v>32.152700186219739</c:v>
                </c:pt>
                <c:pt idx="4187">
                  <c:v>32.152700186219739</c:v>
                </c:pt>
                <c:pt idx="4188">
                  <c:v>32.180633147113596</c:v>
                </c:pt>
                <c:pt idx="4189">
                  <c:v>32.208566108007446</c:v>
                </c:pt>
                <c:pt idx="4190">
                  <c:v>32.245810055865924</c:v>
                </c:pt>
                <c:pt idx="4191">
                  <c:v>32.245810055865924</c:v>
                </c:pt>
                <c:pt idx="4192">
                  <c:v>32.245810055865924</c:v>
                </c:pt>
                <c:pt idx="4193">
                  <c:v>32.273743016759781</c:v>
                </c:pt>
                <c:pt idx="4194">
                  <c:v>32.320297951582873</c:v>
                </c:pt>
                <c:pt idx="4195">
                  <c:v>32.30167597765363</c:v>
                </c:pt>
                <c:pt idx="4196">
                  <c:v>32.30167597765363</c:v>
                </c:pt>
                <c:pt idx="4197">
                  <c:v>32.292364990689016</c:v>
                </c:pt>
                <c:pt idx="4198">
                  <c:v>32.320297951582873</c:v>
                </c:pt>
                <c:pt idx="4199">
                  <c:v>32.30167597765363</c:v>
                </c:pt>
                <c:pt idx="4200">
                  <c:v>32.30167597765363</c:v>
                </c:pt>
                <c:pt idx="4201">
                  <c:v>32.320297951582873</c:v>
                </c:pt>
                <c:pt idx="4202">
                  <c:v>32.320297951582873</c:v>
                </c:pt>
                <c:pt idx="4203">
                  <c:v>32.264432029795159</c:v>
                </c:pt>
                <c:pt idx="4204">
                  <c:v>32.292364990689016</c:v>
                </c:pt>
                <c:pt idx="4205">
                  <c:v>32.30167597765363</c:v>
                </c:pt>
                <c:pt idx="4206">
                  <c:v>32.329608938547487</c:v>
                </c:pt>
                <c:pt idx="4207">
                  <c:v>32.329608938547487</c:v>
                </c:pt>
                <c:pt idx="4208">
                  <c:v>32.30167597765363</c:v>
                </c:pt>
                <c:pt idx="4209">
                  <c:v>32.348230912476723</c:v>
                </c:pt>
                <c:pt idx="4210">
                  <c:v>32.357541899441344</c:v>
                </c:pt>
                <c:pt idx="4211">
                  <c:v>32.376163873370579</c:v>
                </c:pt>
                <c:pt idx="4212">
                  <c:v>32.357541899441344</c:v>
                </c:pt>
                <c:pt idx="4213">
                  <c:v>32.348230912476723</c:v>
                </c:pt>
                <c:pt idx="4214">
                  <c:v>32.292364990689016</c:v>
                </c:pt>
                <c:pt idx="4215">
                  <c:v>32.30167597765363</c:v>
                </c:pt>
                <c:pt idx="4216">
                  <c:v>32.264432029795159</c:v>
                </c:pt>
                <c:pt idx="4217">
                  <c:v>32.292364990689016</c:v>
                </c:pt>
                <c:pt idx="4218">
                  <c:v>32.329608938547487</c:v>
                </c:pt>
                <c:pt idx="4219">
                  <c:v>32.357541899441344</c:v>
                </c:pt>
                <c:pt idx="4220">
                  <c:v>32.376163873370579</c:v>
                </c:pt>
                <c:pt idx="4221">
                  <c:v>32.441340782122907</c:v>
                </c:pt>
                <c:pt idx="4222">
                  <c:v>32.469273743016757</c:v>
                </c:pt>
                <c:pt idx="4223">
                  <c:v>32.543761638733706</c:v>
                </c:pt>
                <c:pt idx="4224">
                  <c:v>32.52513966480447</c:v>
                </c:pt>
                <c:pt idx="4225">
                  <c:v>32.515828677839849</c:v>
                </c:pt>
                <c:pt idx="4226">
                  <c:v>32.459962756052143</c:v>
                </c:pt>
                <c:pt idx="4227">
                  <c:v>32.469273743016757</c:v>
                </c:pt>
                <c:pt idx="4228">
                  <c:v>32.487895716945992</c:v>
                </c:pt>
                <c:pt idx="4229">
                  <c:v>32.515828677839849</c:v>
                </c:pt>
                <c:pt idx="4230">
                  <c:v>32.264432029795159</c:v>
                </c:pt>
                <c:pt idx="4231">
                  <c:v>31.975791433891992</c:v>
                </c:pt>
                <c:pt idx="4232">
                  <c:v>31.072625698324021</c:v>
                </c:pt>
                <c:pt idx="4233">
                  <c:v>30.094972067039105</c:v>
                </c:pt>
                <c:pt idx="4234">
                  <c:v>29.266294227188084</c:v>
                </c:pt>
                <c:pt idx="4235">
                  <c:v>28.782122905027936</c:v>
                </c:pt>
                <c:pt idx="4236">
                  <c:v>26.528864059590315</c:v>
                </c:pt>
                <c:pt idx="4237">
                  <c:v>24.675977653631286</c:v>
                </c:pt>
                <c:pt idx="4238">
                  <c:v>22.776536312849167</c:v>
                </c:pt>
                <c:pt idx="4239">
                  <c:v>20.830540037243949</c:v>
                </c:pt>
                <c:pt idx="4240">
                  <c:v>18.847299813780261</c:v>
                </c:pt>
                <c:pt idx="4241">
                  <c:v>16.733705772811916</c:v>
                </c:pt>
                <c:pt idx="4242">
                  <c:v>16.054003724394786</c:v>
                </c:pt>
                <c:pt idx="4243">
                  <c:v>13.661080074487902</c:v>
                </c:pt>
                <c:pt idx="4244">
                  <c:v>12.646182495344503</c:v>
                </c:pt>
                <c:pt idx="4245">
                  <c:v>10.970204841713219</c:v>
                </c:pt>
                <c:pt idx="4246">
                  <c:v>10.076350093109877</c:v>
                </c:pt>
                <c:pt idx="4247">
                  <c:v>9.5270018621973911</c:v>
                </c:pt>
                <c:pt idx="4248">
                  <c:v>9.3594040968342647</c:v>
                </c:pt>
                <c:pt idx="4249">
                  <c:v>9.312849162011176</c:v>
                </c:pt>
                <c:pt idx="4250">
                  <c:v>9.312849162011176</c:v>
                </c:pt>
                <c:pt idx="4251">
                  <c:v>9.275605214152705</c:v>
                </c:pt>
                <c:pt idx="4252">
                  <c:v>9.3035381750465547</c:v>
                </c:pt>
                <c:pt idx="4253">
                  <c:v>9.3035381750465547</c:v>
                </c:pt>
                <c:pt idx="4254">
                  <c:v>9.3035381750465547</c:v>
                </c:pt>
                <c:pt idx="4255">
                  <c:v>9.2849162011173227</c:v>
                </c:pt>
                <c:pt idx="4256">
                  <c:v>9.2290502793296127</c:v>
                </c:pt>
                <c:pt idx="4257">
                  <c:v>9.275605214152705</c:v>
                </c:pt>
                <c:pt idx="4258">
                  <c:v>9.275605214152705</c:v>
                </c:pt>
                <c:pt idx="4259">
                  <c:v>9.2197392923649915</c:v>
                </c:pt>
                <c:pt idx="4260">
                  <c:v>9.2011173184357524</c:v>
                </c:pt>
                <c:pt idx="4261">
                  <c:v>9.1731843575418992</c:v>
                </c:pt>
                <c:pt idx="4262">
                  <c:v>9.1359404096834282</c:v>
                </c:pt>
                <c:pt idx="4263">
                  <c:v>9.1918063314711418</c:v>
                </c:pt>
                <c:pt idx="4264">
                  <c:v>9.2290502793296127</c:v>
                </c:pt>
                <c:pt idx="4265">
                  <c:v>9.2476722532588411</c:v>
                </c:pt>
                <c:pt idx="4266">
                  <c:v>9.275605214152705</c:v>
                </c:pt>
                <c:pt idx="4267">
                  <c:v>9.3407821229050256</c:v>
                </c:pt>
                <c:pt idx="4268">
                  <c:v>9.3407821229050256</c:v>
                </c:pt>
                <c:pt idx="4269">
                  <c:v>9.3873370577281179</c:v>
                </c:pt>
                <c:pt idx="4270">
                  <c:v>9.3873370577281179</c:v>
                </c:pt>
                <c:pt idx="4271">
                  <c:v>9.3035381750465547</c:v>
                </c:pt>
                <c:pt idx="4272">
                  <c:v>9.2849162011173227</c:v>
                </c:pt>
                <c:pt idx="4273">
                  <c:v>9.312849162011176</c:v>
                </c:pt>
                <c:pt idx="4274">
                  <c:v>9.2569832402234624</c:v>
                </c:pt>
                <c:pt idx="4275">
                  <c:v>9.2197392923649915</c:v>
                </c:pt>
                <c:pt idx="4276">
                  <c:v>9.2476722532588411</c:v>
                </c:pt>
                <c:pt idx="4277">
                  <c:v>9.2569832402234624</c:v>
                </c:pt>
                <c:pt idx="4278">
                  <c:v>9.312849162011176</c:v>
                </c:pt>
                <c:pt idx="4279">
                  <c:v>9.331471135940415</c:v>
                </c:pt>
                <c:pt idx="4280">
                  <c:v>9.368715083798886</c:v>
                </c:pt>
                <c:pt idx="4281">
                  <c:v>9.3966480446927356</c:v>
                </c:pt>
                <c:pt idx="4282">
                  <c:v>9.4152700186219782</c:v>
                </c:pt>
                <c:pt idx="4283">
                  <c:v>9.3873370577281179</c:v>
                </c:pt>
                <c:pt idx="4284">
                  <c:v>9.3966480446927356</c:v>
                </c:pt>
                <c:pt idx="4285">
                  <c:v>9.3873370577281179</c:v>
                </c:pt>
                <c:pt idx="4286">
                  <c:v>9.3873370577281179</c:v>
                </c:pt>
                <c:pt idx="4287">
                  <c:v>9.3966480446927356</c:v>
                </c:pt>
                <c:pt idx="4288">
                  <c:v>9.3966480446927356</c:v>
                </c:pt>
                <c:pt idx="4289">
                  <c:v>9.4432029795158279</c:v>
                </c:pt>
                <c:pt idx="4290">
                  <c:v>9.4432029795158279</c:v>
                </c:pt>
                <c:pt idx="4291">
                  <c:v>9.4432029795158279</c:v>
                </c:pt>
                <c:pt idx="4292">
                  <c:v>9.4152700186219782</c:v>
                </c:pt>
                <c:pt idx="4293">
                  <c:v>9.4990689013035379</c:v>
                </c:pt>
                <c:pt idx="4294">
                  <c:v>9.4990689013035379</c:v>
                </c:pt>
                <c:pt idx="4295">
                  <c:v>9.4990689013035379</c:v>
                </c:pt>
                <c:pt idx="4296">
                  <c:v>9.4711359404096882</c:v>
                </c:pt>
                <c:pt idx="4297">
                  <c:v>9.4711359404096882</c:v>
                </c:pt>
                <c:pt idx="4298">
                  <c:v>9.4711359404096882</c:v>
                </c:pt>
                <c:pt idx="4299">
                  <c:v>9.4711359404096882</c:v>
                </c:pt>
                <c:pt idx="4300">
                  <c:v>9.4711359404096882</c:v>
                </c:pt>
                <c:pt idx="4301">
                  <c:v>9.4525139664804492</c:v>
                </c:pt>
                <c:pt idx="4302">
                  <c:v>9.4525139664804492</c:v>
                </c:pt>
                <c:pt idx="4303">
                  <c:v>9.5083798882681592</c:v>
                </c:pt>
                <c:pt idx="4304">
                  <c:v>9.5363128491620088</c:v>
                </c:pt>
                <c:pt idx="4305">
                  <c:v>9.5549348230912514</c:v>
                </c:pt>
                <c:pt idx="4306">
                  <c:v>9.5549348230912514</c:v>
                </c:pt>
                <c:pt idx="4307">
                  <c:v>9.5270018621973911</c:v>
                </c:pt>
                <c:pt idx="4308">
                  <c:v>9.5270018621973911</c:v>
                </c:pt>
                <c:pt idx="4309">
                  <c:v>9.5270018621973911</c:v>
                </c:pt>
                <c:pt idx="4310">
                  <c:v>9.5270018621973911</c:v>
                </c:pt>
                <c:pt idx="4311">
                  <c:v>9.4990689013035379</c:v>
                </c:pt>
                <c:pt idx="4312">
                  <c:v>9.4990689013035379</c:v>
                </c:pt>
                <c:pt idx="4313">
                  <c:v>9.5083798882681592</c:v>
                </c:pt>
                <c:pt idx="4314">
                  <c:v>9.4990689013035379</c:v>
                </c:pt>
                <c:pt idx="4315">
                  <c:v>9.5270018621973911</c:v>
                </c:pt>
                <c:pt idx="4316">
                  <c:v>9.5083798882681592</c:v>
                </c:pt>
                <c:pt idx="4317">
                  <c:v>9.5083798882681592</c:v>
                </c:pt>
                <c:pt idx="4318">
                  <c:v>9.5083798882681592</c:v>
                </c:pt>
                <c:pt idx="4319">
                  <c:v>9.5083798882681592</c:v>
                </c:pt>
                <c:pt idx="4320">
                  <c:v>9.4711359404096882</c:v>
                </c:pt>
                <c:pt idx="4321">
                  <c:v>9.4990689013035379</c:v>
                </c:pt>
                <c:pt idx="4322">
                  <c:v>9.5270018621973911</c:v>
                </c:pt>
                <c:pt idx="4323">
                  <c:v>9.5828677839851011</c:v>
                </c:pt>
                <c:pt idx="4324">
                  <c:v>9.5921787709497224</c:v>
                </c:pt>
                <c:pt idx="4325">
                  <c:v>9.5921787709497224</c:v>
                </c:pt>
                <c:pt idx="4326">
                  <c:v>9.620111731843572</c:v>
                </c:pt>
                <c:pt idx="4327">
                  <c:v>9.620111731843572</c:v>
                </c:pt>
                <c:pt idx="4328">
                  <c:v>9.6480446927374324</c:v>
                </c:pt>
                <c:pt idx="4329">
                  <c:v>9.6573556797020537</c:v>
                </c:pt>
                <c:pt idx="4330">
                  <c:v>9.6573556797020537</c:v>
                </c:pt>
                <c:pt idx="4331">
                  <c:v>9.5549348230912514</c:v>
                </c:pt>
                <c:pt idx="4332">
                  <c:v>9.5828677839851011</c:v>
                </c:pt>
                <c:pt idx="4333">
                  <c:v>9.5270018621973911</c:v>
                </c:pt>
                <c:pt idx="4334">
                  <c:v>9.5363128491620088</c:v>
                </c:pt>
                <c:pt idx="4335">
                  <c:v>9.5083798882681592</c:v>
                </c:pt>
                <c:pt idx="4336">
                  <c:v>9.4804469273742988</c:v>
                </c:pt>
                <c:pt idx="4337">
                  <c:v>9.4245810055865995</c:v>
                </c:pt>
                <c:pt idx="4338">
                  <c:v>9.4525139664804492</c:v>
                </c:pt>
                <c:pt idx="4339">
                  <c:v>9.4152700186219782</c:v>
                </c:pt>
                <c:pt idx="4340">
                  <c:v>9.4245810055865995</c:v>
                </c:pt>
                <c:pt idx="4341">
                  <c:v>9.4525139664804492</c:v>
                </c:pt>
                <c:pt idx="4342">
                  <c:v>9.4245810055865995</c:v>
                </c:pt>
                <c:pt idx="4343">
                  <c:v>9.4245810055865995</c:v>
                </c:pt>
                <c:pt idx="4344">
                  <c:v>9.4990689013035379</c:v>
                </c:pt>
                <c:pt idx="4345">
                  <c:v>9.5270018621973911</c:v>
                </c:pt>
                <c:pt idx="4346">
                  <c:v>9.5363128491620088</c:v>
                </c:pt>
                <c:pt idx="4347">
                  <c:v>9.5921787709497224</c:v>
                </c:pt>
                <c:pt idx="4348">
                  <c:v>9.5642458100558727</c:v>
                </c:pt>
                <c:pt idx="4349">
                  <c:v>9.5642458100558727</c:v>
                </c:pt>
                <c:pt idx="4350">
                  <c:v>9.5363128491620088</c:v>
                </c:pt>
                <c:pt idx="4351">
                  <c:v>9.5363128491620088</c:v>
                </c:pt>
                <c:pt idx="4352">
                  <c:v>9.5083798882681592</c:v>
                </c:pt>
                <c:pt idx="4353">
                  <c:v>9.5642458100558727</c:v>
                </c:pt>
                <c:pt idx="4354">
                  <c:v>9.5828677839851011</c:v>
                </c:pt>
                <c:pt idx="4355">
                  <c:v>9.6108007448789614</c:v>
                </c:pt>
                <c:pt idx="4356">
                  <c:v>9.6387337057728146</c:v>
                </c:pt>
                <c:pt idx="4357">
                  <c:v>9.6759776536312856</c:v>
                </c:pt>
                <c:pt idx="4358">
                  <c:v>9.6759776536312856</c:v>
                </c:pt>
                <c:pt idx="4359">
                  <c:v>9.7039106145251459</c:v>
                </c:pt>
                <c:pt idx="4360">
                  <c:v>9.7039106145251459</c:v>
                </c:pt>
                <c:pt idx="4361">
                  <c:v>9.7039106145251459</c:v>
                </c:pt>
                <c:pt idx="4362">
                  <c:v>9.6108007448789614</c:v>
                </c:pt>
                <c:pt idx="4363">
                  <c:v>9.5549348230912514</c:v>
                </c:pt>
                <c:pt idx="4364">
                  <c:v>9.5270018621973911</c:v>
                </c:pt>
                <c:pt idx="4365">
                  <c:v>9.5270018621973911</c:v>
                </c:pt>
                <c:pt idx="4366">
                  <c:v>9.4990689013035379</c:v>
                </c:pt>
                <c:pt idx="4367">
                  <c:v>9.4245810055865995</c:v>
                </c:pt>
                <c:pt idx="4368">
                  <c:v>9.3966480446927356</c:v>
                </c:pt>
                <c:pt idx="4369">
                  <c:v>9.4990689013035379</c:v>
                </c:pt>
                <c:pt idx="4370">
                  <c:v>9.5270018621973911</c:v>
                </c:pt>
                <c:pt idx="4371">
                  <c:v>9.5642458100558727</c:v>
                </c:pt>
                <c:pt idx="4372">
                  <c:v>9.5921787709497224</c:v>
                </c:pt>
                <c:pt idx="4373">
                  <c:v>9.6108007448789614</c:v>
                </c:pt>
                <c:pt idx="4374">
                  <c:v>9.5921787709497224</c:v>
                </c:pt>
                <c:pt idx="4375">
                  <c:v>9.6480446927374324</c:v>
                </c:pt>
                <c:pt idx="4376">
                  <c:v>9.6480446927374324</c:v>
                </c:pt>
                <c:pt idx="4377">
                  <c:v>9.620111731843572</c:v>
                </c:pt>
                <c:pt idx="4378">
                  <c:v>9.6480446927374324</c:v>
                </c:pt>
                <c:pt idx="4379">
                  <c:v>9.6759776536312856</c:v>
                </c:pt>
                <c:pt idx="4380">
                  <c:v>9.7039106145251459</c:v>
                </c:pt>
                <c:pt idx="4381">
                  <c:v>9.7877094972067091</c:v>
                </c:pt>
                <c:pt idx="4382">
                  <c:v>9.8156424581005588</c:v>
                </c:pt>
                <c:pt idx="4383">
                  <c:v>9.7877094972067091</c:v>
                </c:pt>
                <c:pt idx="4384">
                  <c:v>9.7877094972067091</c:v>
                </c:pt>
                <c:pt idx="4385">
                  <c:v>9.8156424581005588</c:v>
                </c:pt>
                <c:pt idx="4386">
                  <c:v>9.7597765363128453</c:v>
                </c:pt>
                <c:pt idx="4387">
                  <c:v>9.7597765363128453</c:v>
                </c:pt>
                <c:pt idx="4388">
                  <c:v>9.6852886405959033</c:v>
                </c:pt>
                <c:pt idx="4389">
                  <c:v>9.6573556797020537</c:v>
                </c:pt>
                <c:pt idx="4390">
                  <c:v>9.6573556797020537</c:v>
                </c:pt>
                <c:pt idx="4391">
                  <c:v>9.6852886405959033</c:v>
                </c:pt>
                <c:pt idx="4392">
                  <c:v>9.6573556797020537</c:v>
                </c:pt>
                <c:pt idx="4393">
                  <c:v>9.7039106145251459</c:v>
                </c:pt>
                <c:pt idx="4394">
                  <c:v>9.6759776536312856</c:v>
                </c:pt>
                <c:pt idx="4395">
                  <c:v>9.7132216014897566</c:v>
                </c:pt>
                <c:pt idx="4396">
                  <c:v>9.7132216014897566</c:v>
                </c:pt>
                <c:pt idx="4397">
                  <c:v>9.7132216014897566</c:v>
                </c:pt>
                <c:pt idx="4398">
                  <c:v>9.6852886405959033</c:v>
                </c:pt>
                <c:pt idx="4399">
                  <c:v>9.6852886405959033</c:v>
                </c:pt>
                <c:pt idx="4400">
                  <c:v>9.6573556797020537</c:v>
                </c:pt>
                <c:pt idx="4401">
                  <c:v>9.6852886405959033</c:v>
                </c:pt>
                <c:pt idx="4402">
                  <c:v>9.6573556797020537</c:v>
                </c:pt>
                <c:pt idx="4403">
                  <c:v>9.6573556797020537</c:v>
                </c:pt>
                <c:pt idx="4404">
                  <c:v>9.6852886405959033</c:v>
                </c:pt>
                <c:pt idx="4405">
                  <c:v>9.7132216014897566</c:v>
                </c:pt>
                <c:pt idx="4406">
                  <c:v>9.7411545623836169</c:v>
                </c:pt>
                <c:pt idx="4407">
                  <c:v>9.7132216014897566</c:v>
                </c:pt>
                <c:pt idx="4408">
                  <c:v>9.7411545623836169</c:v>
                </c:pt>
                <c:pt idx="4409">
                  <c:v>9.7132216014897566</c:v>
                </c:pt>
                <c:pt idx="4410">
                  <c:v>9.7597765363128453</c:v>
                </c:pt>
                <c:pt idx="4411">
                  <c:v>9.6852886405959033</c:v>
                </c:pt>
                <c:pt idx="4412">
                  <c:v>9.6108007448789614</c:v>
                </c:pt>
                <c:pt idx="4413">
                  <c:v>9.6108007448789614</c:v>
                </c:pt>
                <c:pt idx="4414">
                  <c:v>9.6573556797020537</c:v>
                </c:pt>
                <c:pt idx="4415">
                  <c:v>9.6387337057728146</c:v>
                </c:pt>
                <c:pt idx="4416">
                  <c:v>9.6573556797020537</c:v>
                </c:pt>
                <c:pt idx="4417">
                  <c:v>9.6387337057728146</c:v>
                </c:pt>
                <c:pt idx="4418">
                  <c:v>9.6387337057728146</c:v>
                </c:pt>
                <c:pt idx="4419">
                  <c:v>9.6573556797020537</c:v>
                </c:pt>
                <c:pt idx="4420">
                  <c:v>9.6573556797020537</c:v>
                </c:pt>
                <c:pt idx="4421">
                  <c:v>9.6387337057728146</c:v>
                </c:pt>
                <c:pt idx="4422">
                  <c:v>9.6573556797020537</c:v>
                </c:pt>
                <c:pt idx="4423">
                  <c:v>9.6573556797020537</c:v>
                </c:pt>
                <c:pt idx="4424">
                  <c:v>9.7318435754189956</c:v>
                </c:pt>
                <c:pt idx="4425">
                  <c:v>9.7877094972067091</c:v>
                </c:pt>
                <c:pt idx="4426">
                  <c:v>9.8249534450651801</c:v>
                </c:pt>
                <c:pt idx="4427">
                  <c:v>9.8249534450651801</c:v>
                </c:pt>
                <c:pt idx="4428">
                  <c:v>9.8528864059590298</c:v>
                </c:pt>
                <c:pt idx="4429">
                  <c:v>9.8528864059590298</c:v>
                </c:pt>
                <c:pt idx="4430">
                  <c:v>9.8528864059590298</c:v>
                </c:pt>
                <c:pt idx="4431">
                  <c:v>9.8528864059590298</c:v>
                </c:pt>
                <c:pt idx="4432">
                  <c:v>9.8528864059590298</c:v>
                </c:pt>
                <c:pt idx="4433">
                  <c:v>9.7970204841713269</c:v>
                </c:pt>
                <c:pt idx="4434">
                  <c:v>9.7970204841713269</c:v>
                </c:pt>
                <c:pt idx="4435">
                  <c:v>9.7690875232774665</c:v>
                </c:pt>
                <c:pt idx="4436">
                  <c:v>9.7132216014897566</c:v>
                </c:pt>
                <c:pt idx="4437">
                  <c:v>9.7132216014897566</c:v>
                </c:pt>
                <c:pt idx="4438">
                  <c:v>9.7132216014897566</c:v>
                </c:pt>
                <c:pt idx="4439">
                  <c:v>9.7132216014897566</c:v>
                </c:pt>
                <c:pt idx="4440">
                  <c:v>9.7690875232774665</c:v>
                </c:pt>
                <c:pt idx="4441">
                  <c:v>9.7597765363128453</c:v>
                </c:pt>
                <c:pt idx="4442">
                  <c:v>9.7597765363128453</c:v>
                </c:pt>
                <c:pt idx="4443">
                  <c:v>9.8156424581005588</c:v>
                </c:pt>
                <c:pt idx="4444">
                  <c:v>9.8528864059590298</c:v>
                </c:pt>
                <c:pt idx="4445">
                  <c:v>9.8528864059590298</c:v>
                </c:pt>
                <c:pt idx="4446">
                  <c:v>9.8435754189944191</c:v>
                </c:pt>
                <c:pt idx="4447">
                  <c:v>9.8528864059590298</c:v>
                </c:pt>
                <c:pt idx="4448">
                  <c:v>9.8528864059590298</c:v>
                </c:pt>
                <c:pt idx="4449">
                  <c:v>9.8249534450651801</c:v>
                </c:pt>
                <c:pt idx="4450">
                  <c:v>9.8435754189944191</c:v>
                </c:pt>
                <c:pt idx="4451">
                  <c:v>9.8435754189944191</c:v>
                </c:pt>
                <c:pt idx="4452">
                  <c:v>9.7877094972067091</c:v>
                </c:pt>
                <c:pt idx="4453">
                  <c:v>9.7597765363128453</c:v>
                </c:pt>
                <c:pt idx="4454">
                  <c:v>9.7318435754189956</c:v>
                </c:pt>
                <c:pt idx="4455">
                  <c:v>9.7318435754189956</c:v>
                </c:pt>
                <c:pt idx="4456">
                  <c:v>9.7877094972067091</c:v>
                </c:pt>
                <c:pt idx="4457">
                  <c:v>9.7411545623836169</c:v>
                </c:pt>
                <c:pt idx="4458">
                  <c:v>9.7411545623836169</c:v>
                </c:pt>
                <c:pt idx="4459">
                  <c:v>9.7690875232774665</c:v>
                </c:pt>
                <c:pt idx="4460">
                  <c:v>9.7690875232774665</c:v>
                </c:pt>
                <c:pt idx="4461">
                  <c:v>9.7411545623836169</c:v>
                </c:pt>
                <c:pt idx="4462">
                  <c:v>9.6852886405959033</c:v>
                </c:pt>
                <c:pt idx="4463">
                  <c:v>9.6852886405959033</c:v>
                </c:pt>
                <c:pt idx="4464">
                  <c:v>9.7318435754189956</c:v>
                </c:pt>
                <c:pt idx="4465">
                  <c:v>9.7318435754189956</c:v>
                </c:pt>
                <c:pt idx="4466">
                  <c:v>9.7039106145251459</c:v>
                </c:pt>
                <c:pt idx="4467">
                  <c:v>9.7039106145251459</c:v>
                </c:pt>
                <c:pt idx="4468">
                  <c:v>9.7039106145251459</c:v>
                </c:pt>
                <c:pt idx="4469">
                  <c:v>9.7318435754189956</c:v>
                </c:pt>
                <c:pt idx="4470">
                  <c:v>9.7039106145251459</c:v>
                </c:pt>
                <c:pt idx="4471">
                  <c:v>9.7039106145251459</c:v>
                </c:pt>
                <c:pt idx="4472">
                  <c:v>9.7039106145251459</c:v>
                </c:pt>
                <c:pt idx="4473">
                  <c:v>9.7318435754189956</c:v>
                </c:pt>
                <c:pt idx="4474">
                  <c:v>9.7411545623836169</c:v>
                </c:pt>
                <c:pt idx="4475">
                  <c:v>9.7690875232774665</c:v>
                </c:pt>
                <c:pt idx="4476">
                  <c:v>9.7877094972067091</c:v>
                </c:pt>
                <c:pt idx="4477">
                  <c:v>9.8156424581005588</c:v>
                </c:pt>
                <c:pt idx="4478">
                  <c:v>9.8156424581005588</c:v>
                </c:pt>
                <c:pt idx="4479">
                  <c:v>9.8528864059590298</c:v>
                </c:pt>
                <c:pt idx="4480">
                  <c:v>9.8528864059590298</c:v>
                </c:pt>
                <c:pt idx="4481">
                  <c:v>9.8156424581005588</c:v>
                </c:pt>
                <c:pt idx="4482">
                  <c:v>9.7877094972067091</c:v>
                </c:pt>
                <c:pt idx="4483">
                  <c:v>9.7318435754189956</c:v>
                </c:pt>
                <c:pt idx="4484">
                  <c:v>9.7318435754189956</c:v>
                </c:pt>
                <c:pt idx="4485">
                  <c:v>9.6759776536312856</c:v>
                </c:pt>
                <c:pt idx="4486">
                  <c:v>9.6759776536312856</c:v>
                </c:pt>
                <c:pt idx="4487">
                  <c:v>9.6759776536312856</c:v>
                </c:pt>
                <c:pt idx="4488">
                  <c:v>9.7132216014897566</c:v>
                </c:pt>
                <c:pt idx="4489">
                  <c:v>9.6852886405959033</c:v>
                </c:pt>
                <c:pt idx="4490">
                  <c:v>9.7411545623836169</c:v>
                </c:pt>
                <c:pt idx="4491">
                  <c:v>9.7411545623836169</c:v>
                </c:pt>
                <c:pt idx="4492">
                  <c:v>9.8156424581005588</c:v>
                </c:pt>
                <c:pt idx="4493">
                  <c:v>9.8435754189944191</c:v>
                </c:pt>
                <c:pt idx="4494">
                  <c:v>9.8156424581005588</c:v>
                </c:pt>
                <c:pt idx="4495">
                  <c:v>9.8435754189944191</c:v>
                </c:pt>
                <c:pt idx="4496">
                  <c:v>9.8435754189944191</c:v>
                </c:pt>
                <c:pt idx="4497">
                  <c:v>9.8715083798882688</c:v>
                </c:pt>
                <c:pt idx="4498">
                  <c:v>9.8715083798882688</c:v>
                </c:pt>
                <c:pt idx="4499">
                  <c:v>9.8715083798882688</c:v>
                </c:pt>
                <c:pt idx="4500">
                  <c:v>9.8715083798882688</c:v>
                </c:pt>
                <c:pt idx="4501">
                  <c:v>9.8435754189944191</c:v>
                </c:pt>
                <c:pt idx="4502">
                  <c:v>9.7970204841713269</c:v>
                </c:pt>
                <c:pt idx="4503">
                  <c:v>9.7411545623836169</c:v>
                </c:pt>
                <c:pt idx="4504">
                  <c:v>9.7411545623836169</c:v>
                </c:pt>
                <c:pt idx="4505">
                  <c:v>9.7411545623836169</c:v>
                </c:pt>
                <c:pt idx="4506">
                  <c:v>9.7039106145251459</c:v>
                </c:pt>
                <c:pt idx="4507">
                  <c:v>9.6480446927374324</c:v>
                </c:pt>
                <c:pt idx="4508">
                  <c:v>9.7132216014897566</c:v>
                </c:pt>
                <c:pt idx="4509">
                  <c:v>9.7039106145251459</c:v>
                </c:pt>
                <c:pt idx="4510">
                  <c:v>9.7039106145251459</c:v>
                </c:pt>
                <c:pt idx="4511">
                  <c:v>9.6759776536312856</c:v>
                </c:pt>
                <c:pt idx="4512">
                  <c:v>9.6852886405959033</c:v>
                </c:pt>
                <c:pt idx="4513">
                  <c:v>9.7132216014897566</c:v>
                </c:pt>
                <c:pt idx="4514">
                  <c:v>9.7877094972067091</c:v>
                </c:pt>
                <c:pt idx="4515">
                  <c:v>9.7411545623836169</c:v>
                </c:pt>
                <c:pt idx="4516">
                  <c:v>9.7690875232774665</c:v>
                </c:pt>
                <c:pt idx="4517">
                  <c:v>9.7877094972067091</c:v>
                </c:pt>
                <c:pt idx="4518">
                  <c:v>9.8156424581005588</c:v>
                </c:pt>
                <c:pt idx="4519">
                  <c:v>9.8156424581005588</c:v>
                </c:pt>
                <c:pt idx="4520">
                  <c:v>9.8435754189944191</c:v>
                </c:pt>
                <c:pt idx="4521">
                  <c:v>9.7877094972067091</c:v>
                </c:pt>
                <c:pt idx="4522">
                  <c:v>9.7597765363128453</c:v>
                </c:pt>
                <c:pt idx="4523">
                  <c:v>9.7597765363128453</c:v>
                </c:pt>
                <c:pt idx="4524">
                  <c:v>9.7411545623836169</c:v>
                </c:pt>
                <c:pt idx="4525">
                  <c:v>9.7877094972067091</c:v>
                </c:pt>
                <c:pt idx="4526">
                  <c:v>9.7690875232774665</c:v>
                </c:pt>
                <c:pt idx="4527">
                  <c:v>9.7411545623836169</c:v>
                </c:pt>
                <c:pt idx="4528">
                  <c:v>9.7690875232774665</c:v>
                </c:pt>
                <c:pt idx="4529">
                  <c:v>9.8249534450651801</c:v>
                </c:pt>
                <c:pt idx="4530">
                  <c:v>9.8156424581005588</c:v>
                </c:pt>
                <c:pt idx="4531">
                  <c:v>9.8156424581005588</c:v>
                </c:pt>
                <c:pt idx="4532">
                  <c:v>9.7877094972067091</c:v>
                </c:pt>
                <c:pt idx="4533">
                  <c:v>9.7877094972067091</c:v>
                </c:pt>
                <c:pt idx="4534">
                  <c:v>9.8156424581005588</c:v>
                </c:pt>
                <c:pt idx="4535">
                  <c:v>9.7877094972067091</c:v>
                </c:pt>
                <c:pt idx="4536">
                  <c:v>9.7877094972067091</c:v>
                </c:pt>
                <c:pt idx="4537">
                  <c:v>9.7877094972067091</c:v>
                </c:pt>
                <c:pt idx="4538">
                  <c:v>9.7597765363128453</c:v>
                </c:pt>
                <c:pt idx="4539">
                  <c:v>9.7597765363128453</c:v>
                </c:pt>
                <c:pt idx="4540">
                  <c:v>9.7970204841713269</c:v>
                </c:pt>
                <c:pt idx="4541">
                  <c:v>9.7690875232774665</c:v>
                </c:pt>
                <c:pt idx="4542">
                  <c:v>9.7411545623836169</c:v>
                </c:pt>
                <c:pt idx="4543">
                  <c:v>9.7411545623836169</c:v>
                </c:pt>
                <c:pt idx="4544">
                  <c:v>9.7690875232774665</c:v>
                </c:pt>
                <c:pt idx="4545">
                  <c:v>9.7970204841713269</c:v>
                </c:pt>
                <c:pt idx="4546">
                  <c:v>9.7970204841713269</c:v>
                </c:pt>
                <c:pt idx="4547">
                  <c:v>9.7690875232774665</c:v>
                </c:pt>
                <c:pt idx="4548">
                  <c:v>9.7970204841713269</c:v>
                </c:pt>
                <c:pt idx="4549">
                  <c:v>9.7970204841713269</c:v>
                </c:pt>
                <c:pt idx="4550">
                  <c:v>9.7690875232774665</c:v>
                </c:pt>
                <c:pt idx="4551">
                  <c:v>9.7970204841713269</c:v>
                </c:pt>
                <c:pt idx="4552">
                  <c:v>9.7690875232774665</c:v>
                </c:pt>
                <c:pt idx="4553">
                  <c:v>9.7970204841713269</c:v>
                </c:pt>
                <c:pt idx="4554">
                  <c:v>9.8249534450651801</c:v>
                </c:pt>
                <c:pt idx="4555">
                  <c:v>9.8249534450651801</c:v>
                </c:pt>
                <c:pt idx="4556">
                  <c:v>9.8808193668528901</c:v>
                </c:pt>
                <c:pt idx="4557">
                  <c:v>9.9087523277467398</c:v>
                </c:pt>
                <c:pt idx="4558">
                  <c:v>9.9273743016759823</c:v>
                </c:pt>
                <c:pt idx="4559">
                  <c:v>9.9366852886406001</c:v>
                </c:pt>
                <c:pt idx="4560">
                  <c:v>9.8808193668528901</c:v>
                </c:pt>
                <c:pt idx="4561">
                  <c:v>9.8808193668528901</c:v>
                </c:pt>
                <c:pt idx="4562">
                  <c:v>9.8808193668528901</c:v>
                </c:pt>
                <c:pt idx="4563">
                  <c:v>9.8808193668528901</c:v>
                </c:pt>
                <c:pt idx="4564">
                  <c:v>9.8808193668528901</c:v>
                </c:pt>
                <c:pt idx="4565">
                  <c:v>9.8156424581005588</c:v>
                </c:pt>
                <c:pt idx="4566">
                  <c:v>9.7690875232774665</c:v>
                </c:pt>
                <c:pt idx="4567">
                  <c:v>9.7970204841713269</c:v>
                </c:pt>
                <c:pt idx="4568">
                  <c:v>9.7690875232774665</c:v>
                </c:pt>
                <c:pt idx="4569">
                  <c:v>9.7690875232774665</c:v>
                </c:pt>
                <c:pt idx="4570">
                  <c:v>9.7411545623836169</c:v>
                </c:pt>
                <c:pt idx="4571">
                  <c:v>9.7132216014897566</c:v>
                </c:pt>
                <c:pt idx="4572">
                  <c:v>9.7690875232774665</c:v>
                </c:pt>
                <c:pt idx="4573">
                  <c:v>9.7970204841713269</c:v>
                </c:pt>
                <c:pt idx="4574">
                  <c:v>9.7970204841713269</c:v>
                </c:pt>
                <c:pt idx="4575">
                  <c:v>9.8249534450651801</c:v>
                </c:pt>
                <c:pt idx="4576">
                  <c:v>9.7597765363128453</c:v>
                </c:pt>
                <c:pt idx="4577">
                  <c:v>9.7970204841713269</c:v>
                </c:pt>
                <c:pt idx="4578">
                  <c:v>9.7597765363128453</c:v>
                </c:pt>
                <c:pt idx="4579">
                  <c:v>9.7318435754189956</c:v>
                </c:pt>
                <c:pt idx="4580">
                  <c:v>9.7597765363128453</c:v>
                </c:pt>
                <c:pt idx="4581">
                  <c:v>9.7318435754189956</c:v>
                </c:pt>
                <c:pt idx="4582">
                  <c:v>9.7039106145251459</c:v>
                </c:pt>
                <c:pt idx="4583">
                  <c:v>9.6480446927374324</c:v>
                </c:pt>
                <c:pt idx="4584">
                  <c:v>9.6759776536312856</c:v>
                </c:pt>
                <c:pt idx="4585">
                  <c:v>9.6759776536312856</c:v>
                </c:pt>
                <c:pt idx="4586">
                  <c:v>9.7318435754189956</c:v>
                </c:pt>
                <c:pt idx="4587">
                  <c:v>9.6759776536312856</c:v>
                </c:pt>
                <c:pt idx="4588">
                  <c:v>9.6759776536312856</c:v>
                </c:pt>
                <c:pt idx="4589">
                  <c:v>9.7039106145251459</c:v>
                </c:pt>
                <c:pt idx="4590">
                  <c:v>9.7970204841713269</c:v>
                </c:pt>
                <c:pt idx="4591">
                  <c:v>9.7597765363128453</c:v>
                </c:pt>
                <c:pt idx="4592">
                  <c:v>9.7690875232774665</c:v>
                </c:pt>
                <c:pt idx="4593">
                  <c:v>9.7970204841713269</c:v>
                </c:pt>
                <c:pt idx="4594">
                  <c:v>9.7970204841713269</c:v>
                </c:pt>
                <c:pt idx="4595">
                  <c:v>9.8528864059590298</c:v>
                </c:pt>
                <c:pt idx="4596">
                  <c:v>9.8994413407821185</c:v>
                </c:pt>
                <c:pt idx="4597">
                  <c:v>9.8715083798882688</c:v>
                </c:pt>
                <c:pt idx="4598">
                  <c:v>9.8994413407821185</c:v>
                </c:pt>
                <c:pt idx="4599">
                  <c:v>9.8994413407821185</c:v>
                </c:pt>
                <c:pt idx="4600">
                  <c:v>9.8994413407821185</c:v>
                </c:pt>
                <c:pt idx="4601">
                  <c:v>9.8994413407821185</c:v>
                </c:pt>
                <c:pt idx="4602">
                  <c:v>9.8715083798882688</c:v>
                </c:pt>
                <c:pt idx="4603">
                  <c:v>9.8156424581005588</c:v>
                </c:pt>
                <c:pt idx="4604">
                  <c:v>9.7690875232774665</c:v>
                </c:pt>
                <c:pt idx="4605">
                  <c:v>9.7132216014897566</c:v>
                </c:pt>
                <c:pt idx="4606">
                  <c:v>9.6852886405959033</c:v>
                </c:pt>
                <c:pt idx="4607">
                  <c:v>9.620111731843572</c:v>
                </c:pt>
                <c:pt idx="4608">
                  <c:v>9.620111731843572</c:v>
                </c:pt>
                <c:pt idx="4609">
                  <c:v>9.620111731843572</c:v>
                </c:pt>
                <c:pt idx="4610">
                  <c:v>9.620111731843572</c:v>
                </c:pt>
                <c:pt idx="4611">
                  <c:v>9.6852886405959033</c:v>
                </c:pt>
                <c:pt idx="4612">
                  <c:v>9.7132216014897566</c:v>
                </c:pt>
                <c:pt idx="4613">
                  <c:v>9.7690875232774665</c:v>
                </c:pt>
                <c:pt idx="4614">
                  <c:v>9.7690875232774665</c:v>
                </c:pt>
                <c:pt idx="4615">
                  <c:v>9.7411545623836169</c:v>
                </c:pt>
                <c:pt idx="4616">
                  <c:v>9.7411545623836169</c:v>
                </c:pt>
                <c:pt idx="4617">
                  <c:v>9.7877094972067091</c:v>
                </c:pt>
                <c:pt idx="4618">
                  <c:v>9.7411545623836169</c:v>
                </c:pt>
                <c:pt idx="4619">
                  <c:v>9.7318435754189956</c:v>
                </c:pt>
                <c:pt idx="4620">
                  <c:v>9.7318435754189956</c:v>
                </c:pt>
                <c:pt idx="4621">
                  <c:v>9.7411545623836169</c:v>
                </c:pt>
                <c:pt idx="4622">
                  <c:v>9.7411545623836169</c:v>
                </c:pt>
                <c:pt idx="4623">
                  <c:v>9.7411545623836169</c:v>
                </c:pt>
                <c:pt idx="4624">
                  <c:v>9.7690875232774665</c:v>
                </c:pt>
                <c:pt idx="4625">
                  <c:v>9.7690875232774665</c:v>
                </c:pt>
                <c:pt idx="4626">
                  <c:v>9.7970204841713269</c:v>
                </c:pt>
                <c:pt idx="4627">
                  <c:v>9.7970204841713269</c:v>
                </c:pt>
                <c:pt idx="4628">
                  <c:v>9.7970204841713269</c:v>
                </c:pt>
                <c:pt idx="4629">
                  <c:v>9.7970204841713269</c:v>
                </c:pt>
                <c:pt idx="4630">
                  <c:v>9.7877094972067091</c:v>
                </c:pt>
                <c:pt idx="4631">
                  <c:v>9.7877094972067091</c:v>
                </c:pt>
                <c:pt idx="4632">
                  <c:v>9.7877094972067091</c:v>
                </c:pt>
                <c:pt idx="4633">
                  <c:v>9.7877094972067091</c:v>
                </c:pt>
                <c:pt idx="4634">
                  <c:v>9.7411545623836169</c:v>
                </c:pt>
                <c:pt idx="4635">
                  <c:v>9.7690875232774665</c:v>
                </c:pt>
                <c:pt idx="4636">
                  <c:v>9.7690875232774665</c:v>
                </c:pt>
                <c:pt idx="4637">
                  <c:v>9.8435754189944191</c:v>
                </c:pt>
                <c:pt idx="4638">
                  <c:v>9.8435754189944191</c:v>
                </c:pt>
                <c:pt idx="4639">
                  <c:v>9.7877094972067091</c:v>
                </c:pt>
                <c:pt idx="4640">
                  <c:v>9.7877094972067091</c:v>
                </c:pt>
                <c:pt idx="4641">
                  <c:v>9.7877094972067091</c:v>
                </c:pt>
                <c:pt idx="4642">
                  <c:v>9.7318435754189956</c:v>
                </c:pt>
                <c:pt idx="4643">
                  <c:v>9.7318435754189956</c:v>
                </c:pt>
                <c:pt idx="4644">
                  <c:v>9.7039106145251459</c:v>
                </c:pt>
                <c:pt idx="4645">
                  <c:v>9.6480446927374324</c:v>
                </c:pt>
                <c:pt idx="4646">
                  <c:v>9.7039106145251459</c:v>
                </c:pt>
                <c:pt idx="4647">
                  <c:v>9.7597765363128453</c:v>
                </c:pt>
                <c:pt idx="4648">
                  <c:v>9.7877094972067091</c:v>
                </c:pt>
                <c:pt idx="4649">
                  <c:v>9.8156424581005588</c:v>
                </c:pt>
                <c:pt idx="4650">
                  <c:v>9.8435754189944191</c:v>
                </c:pt>
                <c:pt idx="4651">
                  <c:v>9.8715083798882688</c:v>
                </c:pt>
                <c:pt idx="4652">
                  <c:v>9.9273743016759823</c:v>
                </c:pt>
                <c:pt idx="4653">
                  <c:v>9.8528864059590298</c:v>
                </c:pt>
                <c:pt idx="4654">
                  <c:v>9.8528864059590298</c:v>
                </c:pt>
                <c:pt idx="4655">
                  <c:v>9.8249534450651801</c:v>
                </c:pt>
                <c:pt idx="4656">
                  <c:v>9.7970204841713269</c:v>
                </c:pt>
                <c:pt idx="4657">
                  <c:v>9.7970204841713269</c:v>
                </c:pt>
                <c:pt idx="4658">
                  <c:v>9.7970204841713269</c:v>
                </c:pt>
                <c:pt idx="4659">
                  <c:v>9.7970204841713269</c:v>
                </c:pt>
                <c:pt idx="4660">
                  <c:v>9.8249534450651801</c:v>
                </c:pt>
                <c:pt idx="4661">
                  <c:v>9.8435754189944191</c:v>
                </c:pt>
                <c:pt idx="4662">
                  <c:v>9.8808193668528901</c:v>
                </c:pt>
                <c:pt idx="4663">
                  <c:v>9.8808193668528901</c:v>
                </c:pt>
                <c:pt idx="4664">
                  <c:v>9.9087523277467398</c:v>
                </c:pt>
                <c:pt idx="4665">
                  <c:v>9.9087523277467398</c:v>
                </c:pt>
                <c:pt idx="4666">
                  <c:v>9.8528864059590298</c:v>
                </c:pt>
                <c:pt idx="4667">
                  <c:v>9.8249534450651801</c:v>
                </c:pt>
                <c:pt idx="4668">
                  <c:v>9.8249534450651801</c:v>
                </c:pt>
                <c:pt idx="4669">
                  <c:v>9.7970204841713269</c:v>
                </c:pt>
                <c:pt idx="4670">
                  <c:v>9.7690875232774665</c:v>
                </c:pt>
                <c:pt idx="4671">
                  <c:v>9.7411545623836169</c:v>
                </c:pt>
                <c:pt idx="4672">
                  <c:v>9.7039106145251459</c:v>
                </c:pt>
                <c:pt idx="4673">
                  <c:v>9.7132216014897566</c:v>
                </c:pt>
                <c:pt idx="4674">
                  <c:v>9.7411545623836169</c:v>
                </c:pt>
                <c:pt idx="4675">
                  <c:v>9.7132216014897566</c:v>
                </c:pt>
                <c:pt idx="4676">
                  <c:v>9.7411545623836169</c:v>
                </c:pt>
                <c:pt idx="4677">
                  <c:v>9.7690875232774665</c:v>
                </c:pt>
                <c:pt idx="4678">
                  <c:v>9.7411545623836169</c:v>
                </c:pt>
                <c:pt idx="4679">
                  <c:v>9.7411545623836169</c:v>
                </c:pt>
                <c:pt idx="4680">
                  <c:v>9.7970204841713269</c:v>
                </c:pt>
                <c:pt idx="4681">
                  <c:v>9.8435754189944191</c:v>
                </c:pt>
                <c:pt idx="4682">
                  <c:v>9.8715083798882688</c:v>
                </c:pt>
                <c:pt idx="4683">
                  <c:v>9.8994413407821185</c:v>
                </c:pt>
                <c:pt idx="4684">
                  <c:v>9.8528864059590298</c:v>
                </c:pt>
                <c:pt idx="4685">
                  <c:v>9.8994413407821185</c:v>
                </c:pt>
                <c:pt idx="4686">
                  <c:v>9.8808193668528901</c:v>
                </c:pt>
                <c:pt idx="4687">
                  <c:v>9.8808193668528901</c:v>
                </c:pt>
                <c:pt idx="4688">
                  <c:v>9.8435754189944191</c:v>
                </c:pt>
                <c:pt idx="4689">
                  <c:v>9.8435754189944191</c:v>
                </c:pt>
                <c:pt idx="4690">
                  <c:v>9.7877094972067091</c:v>
                </c:pt>
                <c:pt idx="4691">
                  <c:v>9.8156424581005588</c:v>
                </c:pt>
                <c:pt idx="4692">
                  <c:v>9.8435754189944191</c:v>
                </c:pt>
                <c:pt idx="4693">
                  <c:v>9.8435754189944191</c:v>
                </c:pt>
                <c:pt idx="4694">
                  <c:v>9.8156424581005588</c:v>
                </c:pt>
                <c:pt idx="4695">
                  <c:v>9.8156424581005588</c:v>
                </c:pt>
                <c:pt idx="4696">
                  <c:v>9.7877094972067091</c:v>
                </c:pt>
                <c:pt idx="4697">
                  <c:v>9.8156424581005588</c:v>
                </c:pt>
                <c:pt idx="4698">
                  <c:v>9.8156424581005588</c:v>
                </c:pt>
                <c:pt idx="4699">
                  <c:v>9.8156424581005588</c:v>
                </c:pt>
                <c:pt idx="4700">
                  <c:v>9.8435754189944191</c:v>
                </c:pt>
                <c:pt idx="4701">
                  <c:v>9.8715083798882688</c:v>
                </c:pt>
                <c:pt idx="4702">
                  <c:v>9.8994413407821185</c:v>
                </c:pt>
                <c:pt idx="4703">
                  <c:v>9.9273743016759823</c:v>
                </c:pt>
                <c:pt idx="4704">
                  <c:v>9.8994413407821185</c:v>
                </c:pt>
                <c:pt idx="4705">
                  <c:v>9.8994413407821185</c:v>
                </c:pt>
                <c:pt idx="4706">
                  <c:v>9.8715083798882688</c:v>
                </c:pt>
                <c:pt idx="4707">
                  <c:v>9.8249534450651801</c:v>
                </c:pt>
                <c:pt idx="4708">
                  <c:v>9.8249534450651801</c:v>
                </c:pt>
                <c:pt idx="4709">
                  <c:v>9.7970204841713269</c:v>
                </c:pt>
                <c:pt idx="4710">
                  <c:v>9.7970204841713269</c:v>
                </c:pt>
                <c:pt idx="4711">
                  <c:v>9.7970204841713269</c:v>
                </c:pt>
                <c:pt idx="4712">
                  <c:v>9.8249534450651801</c:v>
                </c:pt>
                <c:pt idx="4713">
                  <c:v>9.8249534450651801</c:v>
                </c:pt>
                <c:pt idx="4714">
                  <c:v>9.7970204841713269</c:v>
                </c:pt>
                <c:pt idx="4715">
                  <c:v>9.7970204841713269</c:v>
                </c:pt>
                <c:pt idx="4716">
                  <c:v>9.7690875232774665</c:v>
                </c:pt>
                <c:pt idx="4717">
                  <c:v>9.7970204841713269</c:v>
                </c:pt>
                <c:pt idx="4718">
                  <c:v>9.7690875232774665</c:v>
                </c:pt>
                <c:pt idx="4719">
                  <c:v>9.7411545623836169</c:v>
                </c:pt>
                <c:pt idx="4720">
                  <c:v>9.7690875232774665</c:v>
                </c:pt>
                <c:pt idx="4721">
                  <c:v>9.7690875232774665</c:v>
                </c:pt>
                <c:pt idx="4722">
                  <c:v>9.7132216014897566</c:v>
                </c:pt>
                <c:pt idx="4723">
                  <c:v>9.7411545623836169</c:v>
                </c:pt>
                <c:pt idx="4724">
                  <c:v>9.7132216014897566</c:v>
                </c:pt>
                <c:pt idx="4725">
                  <c:v>9.6573556797020537</c:v>
                </c:pt>
                <c:pt idx="4726">
                  <c:v>9.6852886405959033</c:v>
                </c:pt>
                <c:pt idx="4727">
                  <c:v>9.6573556797020537</c:v>
                </c:pt>
                <c:pt idx="4728">
                  <c:v>9.6852886405959033</c:v>
                </c:pt>
                <c:pt idx="4729">
                  <c:v>9.7132216014897566</c:v>
                </c:pt>
                <c:pt idx="4730">
                  <c:v>9.7411545623836169</c:v>
                </c:pt>
                <c:pt idx="4731">
                  <c:v>9.6759776536312856</c:v>
                </c:pt>
                <c:pt idx="4732">
                  <c:v>9.7597765363128453</c:v>
                </c:pt>
                <c:pt idx="4733">
                  <c:v>9.7597765363128453</c:v>
                </c:pt>
                <c:pt idx="4734">
                  <c:v>9.7877094972067091</c:v>
                </c:pt>
                <c:pt idx="4735">
                  <c:v>9.7877094972067091</c:v>
                </c:pt>
                <c:pt idx="4736">
                  <c:v>9.7039106145251459</c:v>
                </c:pt>
                <c:pt idx="4737">
                  <c:v>9.7039106145251459</c:v>
                </c:pt>
                <c:pt idx="4738">
                  <c:v>9.7877094972067091</c:v>
                </c:pt>
                <c:pt idx="4739">
                  <c:v>9.7597765363128453</c:v>
                </c:pt>
                <c:pt idx="4740">
                  <c:v>9.7318435754189956</c:v>
                </c:pt>
                <c:pt idx="4741">
                  <c:v>9.7132216014897566</c:v>
                </c:pt>
                <c:pt idx="4742">
                  <c:v>9.6852886405959033</c:v>
                </c:pt>
                <c:pt idx="4743">
                  <c:v>9.7411545623836169</c:v>
                </c:pt>
                <c:pt idx="4744">
                  <c:v>9.7411545623836169</c:v>
                </c:pt>
                <c:pt idx="4745">
                  <c:v>9.7132216014897566</c:v>
                </c:pt>
                <c:pt idx="4746">
                  <c:v>9.7411545623836169</c:v>
                </c:pt>
                <c:pt idx="4747">
                  <c:v>9.7690875232774665</c:v>
                </c:pt>
                <c:pt idx="4748">
                  <c:v>9.7411545623836169</c:v>
                </c:pt>
                <c:pt idx="4749">
                  <c:v>9.7597765363128453</c:v>
                </c:pt>
                <c:pt idx="4750">
                  <c:v>9.7690875232774665</c:v>
                </c:pt>
                <c:pt idx="4751">
                  <c:v>9.7597765363128453</c:v>
                </c:pt>
                <c:pt idx="4752">
                  <c:v>9.7597765363128453</c:v>
                </c:pt>
                <c:pt idx="4753">
                  <c:v>9.7039106145251459</c:v>
                </c:pt>
                <c:pt idx="4754">
                  <c:v>9.7039106145251459</c:v>
                </c:pt>
                <c:pt idx="4755">
                  <c:v>9.7597765363128453</c:v>
                </c:pt>
                <c:pt idx="4756">
                  <c:v>9.7318435754189956</c:v>
                </c:pt>
                <c:pt idx="4757">
                  <c:v>9.7877094972067091</c:v>
                </c:pt>
                <c:pt idx="4758">
                  <c:v>9.7318435754189956</c:v>
                </c:pt>
                <c:pt idx="4759">
                  <c:v>9.7039106145251459</c:v>
                </c:pt>
                <c:pt idx="4760">
                  <c:v>9.7039106145251459</c:v>
                </c:pt>
                <c:pt idx="4761">
                  <c:v>9.7132216014897566</c:v>
                </c:pt>
                <c:pt idx="4762">
                  <c:v>9.6852886405959033</c:v>
                </c:pt>
                <c:pt idx="4763">
                  <c:v>9.6852886405959033</c:v>
                </c:pt>
                <c:pt idx="4764">
                  <c:v>9.6387337057728146</c:v>
                </c:pt>
                <c:pt idx="4765">
                  <c:v>9.6852886405959033</c:v>
                </c:pt>
                <c:pt idx="4766">
                  <c:v>9.6759776536312856</c:v>
                </c:pt>
                <c:pt idx="4767">
                  <c:v>9.7411545623836169</c:v>
                </c:pt>
                <c:pt idx="4768">
                  <c:v>9.7039106145251459</c:v>
                </c:pt>
                <c:pt idx="4769">
                  <c:v>9.7039106145251459</c:v>
                </c:pt>
                <c:pt idx="4770">
                  <c:v>9.7039106145251459</c:v>
                </c:pt>
                <c:pt idx="4771">
                  <c:v>9.8156424581005588</c:v>
                </c:pt>
                <c:pt idx="4772">
                  <c:v>9.8156424581005588</c:v>
                </c:pt>
                <c:pt idx="4773">
                  <c:v>9.7877094972067091</c:v>
                </c:pt>
                <c:pt idx="4774">
                  <c:v>9.7877094972067091</c:v>
                </c:pt>
                <c:pt idx="4775">
                  <c:v>9.7877094972067091</c:v>
                </c:pt>
                <c:pt idx="4776">
                  <c:v>9.7877094972067091</c:v>
                </c:pt>
                <c:pt idx="4777">
                  <c:v>9.7132216014897566</c:v>
                </c:pt>
                <c:pt idx="4778">
                  <c:v>9.6573556797020537</c:v>
                </c:pt>
                <c:pt idx="4779">
                  <c:v>9.6573556797020537</c:v>
                </c:pt>
                <c:pt idx="4780">
                  <c:v>9.6573556797020537</c:v>
                </c:pt>
                <c:pt idx="4781">
                  <c:v>9.6387337057728146</c:v>
                </c:pt>
                <c:pt idx="4782">
                  <c:v>9.6852886405959033</c:v>
                </c:pt>
                <c:pt idx="4783">
                  <c:v>9.7132216014897566</c:v>
                </c:pt>
                <c:pt idx="4784">
                  <c:v>9.7690875232774665</c:v>
                </c:pt>
                <c:pt idx="4785">
                  <c:v>9.8249534450651801</c:v>
                </c:pt>
                <c:pt idx="4786">
                  <c:v>9.7690875232774665</c:v>
                </c:pt>
                <c:pt idx="4787">
                  <c:v>9.7690875232774665</c:v>
                </c:pt>
                <c:pt idx="4788">
                  <c:v>9.7970204841713269</c:v>
                </c:pt>
                <c:pt idx="4789">
                  <c:v>9.7970204841713269</c:v>
                </c:pt>
                <c:pt idx="4790">
                  <c:v>9.7970204841713269</c:v>
                </c:pt>
                <c:pt idx="4791">
                  <c:v>9.7690875232774665</c:v>
                </c:pt>
                <c:pt idx="4792">
                  <c:v>9.7411545623836169</c:v>
                </c:pt>
                <c:pt idx="4793">
                  <c:v>9.7970204841713269</c:v>
                </c:pt>
                <c:pt idx="4794">
                  <c:v>9.7690875232774665</c:v>
                </c:pt>
                <c:pt idx="4795">
                  <c:v>9.7970204841713269</c:v>
                </c:pt>
                <c:pt idx="4796">
                  <c:v>9.7970204841713269</c:v>
                </c:pt>
                <c:pt idx="4797">
                  <c:v>9.7690875232774665</c:v>
                </c:pt>
                <c:pt idx="4798">
                  <c:v>9.7411545623836169</c:v>
                </c:pt>
                <c:pt idx="4799">
                  <c:v>9.7411545623836169</c:v>
                </c:pt>
                <c:pt idx="4800">
                  <c:v>9.7411545623836169</c:v>
                </c:pt>
                <c:pt idx="4801">
                  <c:v>9.7690875232774665</c:v>
                </c:pt>
                <c:pt idx="4802">
                  <c:v>9.7690875232774665</c:v>
                </c:pt>
                <c:pt idx="4803">
                  <c:v>9.7411545623836169</c:v>
                </c:pt>
                <c:pt idx="4804">
                  <c:v>9.7132216014897566</c:v>
                </c:pt>
                <c:pt idx="4805">
                  <c:v>9.7132216014897566</c:v>
                </c:pt>
                <c:pt idx="4806">
                  <c:v>9.7690875232774665</c:v>
                </c:pt>
                <c:pt idx="4807">
                  <c:v>9.7411545623836169</c:v>
                </c:pt>
                <c:pt idx="4808">
                  <c:v>9.6759776536312856</c:v>
                </c:pt>
                <c:pt idx="4809">
                  <c:v>9.6759776536312856</c:v>
                </c:pt>
                <c:pt idx="4810">
                  <c:v>9.6759776536312856</c:v>
                </c:pt>
                <c:pt idx="4811">
                  <c:v>9.6759776536312856</c:v>
                </c:pt>
                <c:pt idx="4812">
                  <c:v>9.6759776536312856</c:v>
                </c:pt>
                <c:pt idx="4813">
                  <c:v>9.6480446927374324</c:v>
                </c:pt>
                <c:pt idx="4814">
                  <c:v>9.6759776536312856</c:v>
                </c:pt>
                <c:pt idx="4815">
                  <c:v>9.7411545623836169</c:v>
                </c:pt>
                <c:pt idx="4816">
                  <c:v>9.7690875232774665</c:v>
                </c:pt>
                <c:pt idx="4817">
                  <c:v>9.7877094972067091</c:v>
                </c:pt>
                <c:pt idx="4818">
                  <c:v>9.8156424581005588</c:v>
                </c:pt>
                <c:pt idx="4819">
                  <c:v>9.8435754189944191</c:v>
                </c:pt>
                <c:pt idx="4820">
                  <c:v>9.8156424581005588</c:v>
                </c:pt>
                <c:pt idx="4821">
                  <c:v>9.8156424581005588</c:v>
                </c:pt>
                <c:pt idx="4822">
                  <c:v>9.8156424581005588</c:v>
                </c:pt>
                <c:pt idx="4823">
                  <c:v>9.7411545623836169</c:v>
                </c:pt>
                <c:pt idx="4824">
                  <c:v>9.7690875232774665</c:v>
                </c:pt>
                <c:pt idx="4825">
                  <c:v>9.7411545623836169</c:v>
                </c:pt>
                <c:pt idx="4826">
                  <c:v>9.6759776536312856</c:v>
                </c:pt>
                <c:pt idx="4827">
                  <c:v>9.6759776536312856</c:v>
                </c:pt>
                <c:pt idx="4828">
                  <c:v>62.990689013035379</c:v>
                </c:pt>
                <c:pt idx="4829">
                  <c:v>62.990689013035379</c:v>
                </c:pt>
                <c:pt idx="4830">
                  <c:v>62.990689013035379</c:v>
                </c:pt>
                <c:pt idx="4831">
                  <c:v>62.990689013035379</c:v>
                </c:pt>
                <c:pt idx="4832">
                  <c:v>33.707635009310991</c:v>
                </c:pt>
                <c:pt idx="4833">
                  <c:v>25.718808193668529</c:v>
                </c:pt>
                <c:pt idx="4834">
                  <c:v>17.711359404096832</c:v>
                </c:pt>
                <c:pt idx="4835">
                  <c:v>9.7411545623836169</c:v>
                </c:pt>
                <c:pt idx="4836">
                  <c:v>9.8156424581005588</c:v>
                </c:pt>
                <c:pt idx="4837">
                  <c:v>9.8528864059590298</c:v>
                </c:pt>
                <c:pt idx="4838">
                  <c:v>9.7597765363128453</c:v>
                </c:pt>
                <c:pt idx="4839">
                  <c:v>9.7690875232774665</c:v>
                </c:pt>
                <c:pt idx="4840">
                  <c:v>9.7690875232774665</c:v>
                </c:pt>
                <c:pt idx="4841">
                  <c:v>9.7970204841713269</c:v>
                </c:pt>
                <c:pt idx="4842">
                  <c:v>9.7690875232774665</c:v>
                </c:pt>
                <c:pt idx="4843">
                  <c:v>9.7318435754189956</c:v>
                </c:pt>
                <c:pt idx="4844">
                  <c:v>9.7318435754189956</c:v>
                </c:pt>
                <c:pt idx="4845">
                  <c:v>9.7597765363128453</c:v>
                </c:pt>
                <c:pt idx="4846">
                  <c:v>9.7970204841713269</c:v>
                </c:pt>
                <c:pt idx="4847">
                  <c:v>9.7690875232774665</c:v>
                </c:pt>
                <c:pt idx="4848">
                  <c:v>9.7690875232774665</c:v>
                </c:pt>
                <c:pt idx="4849">
                  <c:v>9.8156424581005588</c:v>
                </c:pt>
                <c:pt idx="4850">
                  <c:v>9.7597765363128453</c:v>
                </c:pt>
                <c:pt idx="4851">
                  <c:v>9.7597765363128453</c:v>
                </c:pt>
                <c:pt idx="4852">
                  <c:v>9.7411545623836169</c:v>
                </c:pt>
                <c:pt idx="4853">
                  <c:v>9.7411545623836169</c:v>
                </c:pt>
                <c:pt idx="4854">
                  <c:v>9.7690875232774665</c:v>
                </c:pt>
                <c:pt idx="4855">
                  <c:v>9.7411545623836169</c:v>
                </c:pt>
                <c:pt idx="4856">
                  <c:v>9.7411545623836169</c:v>
                </c:pt>
                <c:pt idx="4857">
                  <c:v>9.7690875232774665</c:v>
                </c:pt>
                <c:pt idx="4858">
                  <c:v>9.7690875232774665</c:v>
                </c:pt>
                <c:pt idx="4859">
                  <c:v>9.7970204841713269</c:v>
                </c:pt>
                <c:pt idx="4860">
                  <c:v>9.8249534450651801</c:v>
                </c:pt>
                <c:pt idx="4861">
                  <c:v>9.8249534450651801</c:v>
                </c:pt>
                <c:pt idx="4862">
                  <c:v>9.7970204841713269</c:v>
                </c:pt>
                <c:pt idx="4863">
                  <c:v>9.7970204841713269</c:v>
                </c:pt>
                <c:pt idx="4864">
                  <c:v>9.7970204841713269</c:v>
                </c:pt>
                <c:pt idx="4865">
                  <c:v>9.7970204841713269</c:v>
                </c:pt>
                <c:pt idx="4866">
                  <c:v>9.8249534450651801</c:v>
                </c:pt>
                <c:pt idx="4867">
                  <c:v>9.8249534450651801</c:v>
                </c:pt>
                <c:pt idx="4868">
                  <c:v>9.8249534450651801</c:v>
                </c:pt>
                <c:pt idx="4869">
                  <c:v>9.8249534450651801</c:v>
                </c:pt>
                <c:pt idx="4870">
                  <c:v>9.8528864059590298</c:v>
                </c:pt>
                <c:pt idx="4871">
                  <c:v>9.8528864059590298</c:v>
                </c:pt>
                <c:pt idx="4872">
                  <c:v>9.7970204841713269</c:v>
                </c:pt>
                <c:pt idx="4873">
                  <c:v>9.7597765363128453</c:v>
                </c:pt>
                <c:pt idx="4874">
                  <c:v>9.7597765363128453</c:v>
                </c:pt>
                <c:pt idx="4875">
                  <c:v>9.7318435754189956</c:v>
                </c:pt>
                <c:pt idx="4876">
                  <c:v>9.7039106145251459</c:v>
                </c:pt>
                <c:pt idx="4877">
                  <c:v>9.6480446927374324</c:v>
                </c:pt>
                <c:pt idx="4878">
                  <c:v>9.6852886405959033</c:v>
                </c:pt>
                <c:pt idx="4879">
                  <c:v>9.7132216014897566</c:v>
                </c:pt>
                <c:pt idx="4880">
                  <c:v>9.7132216014897566</c:v>
                </c:pt>
                <c:pt idx="4881">
                  <c:v>9.6387337057728146</c:v>
                </c:pt>
                <c:pt idx="4882">
                  <c:v>9.6387337057728146</c:v>
                </c:pt>
                <c:pt idx="4883">
                  <c:v>9.6387337057728146</c:v>
                </c:pt>
                <c:pt idx="4884">
                  <c:v>9.6573556797020537</c:v>
                </c:pt>
                <c:pt idx="4885">
                  <c:v>9.6852886405959033</c:v>
                </c:pt>
                <c:pt idx="4886">
                  <c:v>9.6573556797020537</c:v>
                </c:pt>
                <c:pt idx="4887">
                  <c:v>9.6387337057728146</c:v>
                </c:pt>
                <c:pt idx="4888">
                  <c:v>9.7318435754189956</c:v>
                </c:pt>
                <c:pt idx="4889">
                  <c:v>9.7597765363128453</c:v>
                </c:pt>
                <c:pt idx="4890">
                  <c:v>9.8156424581005588</c:v>
                </c:pt>
                <c:pt idx="4891">
                  <c:v>9.8156424581005588</c:v>
                </c:pt>
                <c:pt idx="4892">
                  <c:v>9.7877094972067091</c:v>
                </c:pt>
                <c:pt idx="4893">
                  <c:v>9.8435754189944191</c:v>
                </c:pt>
                <c:pt idx="4894">
                  <c:v>9.8156424581005588</c:v>
                </c:pt>
                <c:pt idx="4895">
                  <c:v>9.7877094972067091</c:v>
                </c:pt>
                <c:pt idx="4896">
                  <c:v>9.7877094972067091</c:v>
                </c:pt>
                <c:pt idx="4897">
                  <c:v>9.7597765363128453</c:v>
                </c:pt>
                <c:pt idx="4898">
                  <c:v>9.7318435754189956</c:v>
                </c:pt>
                <c:pt idx="4899">
                  <c:v>9.7318435754189956</c:v>
                </c:pt>
                <c:pt idx="4900">
                  <c:v>9.7132216014897566</c:v>
                </c:pt>
                <c:pt idx="4901">
                  <c:v>9.7132216014897566</c:v>
                </c:pt>
                <c:pt idx="4902">
                  <c:v>9.7132216014897566</c:v>
                </c:pt>
                <c:pt idx="4903">
                  <c:v>9.7132216014897566</c:v>
                </c:pt>
                <c:pt idx="4904">
                  <c:v>9.6852886405959033</c:v>
                </c:pt>
                <c:pt idx="4905">
                  <c:v>9.7132216014897566</c:v>
                </c:pt>
                <c:pt idx="4906">
                  <c:v>9.7132216014897566</c:v>
                </c:pt>
                <c:pt idx="4907">
                  <c:v>9.7132216014897566</c:v>
                </c:pt>
                <c:pt idx="4908">
                  <c:v>9.7597765363128453</c:v>
                </c:pt>
                <c:pt idx="4909">
                  <c:v>9.7877094972067091</c:v>
                </c:pt>
                <c:pt idx="4910">
                  <c:v>9.8156424581005588</c:v>
                </c:pt>
                <c:pt idx="4911">
                  <c:v>9.7877094972067091</c:v>
                </c:pt>
                <c:pt idx="4912">
                  <c:v>9.7877094972067091</c:v>
                </c:pt>
                <c:pt idx="4913">
                  <c:v>9.7877094972067091</c:v>
                </c:pt>
                <c:pt idx="4914">
                  <c:v>9.7877094972067091</c:v>
                </c:pt>
                <c:pt idx="4915">
                  <c:v>9.7597765363128453</c:v>
                </c:pt>
                <c:pt idx="4916">
                  <c:v>9.7318435754189956</c:v>
                </c:pt>
                <c:pt idx="4917">
                  <c:v>9.7039106145251459</c:v>
                </c:pt>
                <c:pt idx="4918">
                  <c:v>9.7039106145251459</c:v>
                </c:pt>
                <c:pt idx="4919">
                  <c:v>9.7318435754189956</c:v>
                </c:pt>
                <c:pt idx="4920">
                  <c:v>9.7597765363128453</c:v>
                </c:pt>
                <c:pt idx="4921">
                  <c:v>9.7597765363128453</c:v>
                </c:pt>
                <c:pt idx="4922">
                  <c:v>9.7877094972067091</c:v>
                </c:pt>
                <c:pt idx="4923">
                  <c:v>9.7597765363128453</c:v>
                </c:pt>
                <c:pt idx="4924">
                  <c:v>9.7597765363128453</c:v>
                </c:pt>
                <c:pt idx="4925">
                  <c:v>9.7877094972067091</c:v>
                </c:pt>
                <c:pt idx="4926">
                  <c:v>9.7597765363128453</c:v>
                </c:pt>
                <c:pt idx="4927">
                  <c:v>9.7877094972067091</c:v>
                </c:pt>
                <c:pt idx="4928">
                  <c:v>9.7877094972067091</c:v>
                </c:pt>
                <c:pt idx="4929">
                  <c:v>9.7597765363128453</c:v>
                </c:pt>
                <c:pt idx="4930">
                  <c:v>9.7597765363128453</c:v>
                </c:pt>
                <c:pt idx="4931">
                  <c:v>9.7877094972067091</c:v>
                </c:pt>
                <c:pt idx="4932">
                  <c:v>9.7877094972067091</c:v>
                </c:pt>
                <c:pt idx="4933">
                  <c:v>9.8249534450651801</c:v>
                </c:pt>
                <c:pt idx="4934">
                  <c:v>9.8249534450651801</c:v>
                </c:pt>
                <c:pt idx="4935">
                  <c:v>9.7690875232774665</c:v>
                </c:pt>
                <c:pt idx="4936">
                  <c:v>9.7970204841713269</c:v>
                </c:pt>
                <c:pt idx="4937">
                  <c:v>9.8249534450651801</c:v>
                </c:pt>
                <c:pt idx="4938">
                  <c:v>9.7690875232774665</c:v>
                </c:pt>
                <c:pt idx="4939">
                  <c:v>9.7690875232774665</c:v>
                </c:pt>
                <c:pt idx="4940">
                  <c:v>9.7690875232774665</c:v>
                </c:pt>
                <c:pt idx="4941">
                  <c:v>9.7132216014897566</c:v>
                </c:pt>
                <c:pt idx="4942">
                  <c:v>9.7411545623836169</c:v>
                </c:pt>
                <c:pt idx="4943">
                  <c:v>9.7690875232774665</c:v>
                </c:pt>
                <c:pt idx="4944">
                  <c:v>9.7597765363128453</c:v>
                </c:pt>
                <c:pt idx="4945">
                  <c:v>9.8156424581005588</c:v>
                </c:pt>
                <c:pt idx="4946">
                  <c:v>9.8156424581005588</c:v>
                </c:pt>
                <c:pt idx="4947">
                  <c:v>9.8435754189944191</c:v>
                </c:pt>
                <c:pt idx="4948">
                  <c:v>9.8435754189944191</c:v>
                </c:pt>
                <c:pt idx="4949">
                  <c:v>9.8435754189944191</c:v>
                </c:pt>
                <c:pt idx="4950">
                  <c:v>9.8156424581005588</c:v>
                </c:pt>
                <c:pt idx="4951">
                  <c:v>9.8435754189944191</c:v>
                </c:pt>
                <c:pt idx="4952">
                  <c:v>9.8249534450651801</c:v>
                </c:pt>
                <c:pt idx="4953">
                  <c:v>9.7690875232774665</c:v>
                </c:pt>
                <c:pt idx="4954">
                  <c:v>9.7411545623836169</c:v>
                </c:pt>
                <c:pt idx="4955">
                  <c:v>9.7970204841713269</c:v>
                </c:pt>
                <c:pt idx="4956">
                  <c:v>9.7690875232774665</c:v>
                </c:pt>
                <c:pt idx="4957">
                  <c:v>9.7690875232774665</c:v>
                </c:pt>
                <c:pt idx="4958">
                  <c:v>9.7970204841713269</c:v>
                </c:pt>
                <c:pt idx="4959">
                  <c:v>9.7970204841713269</c:v>
                </c:pt>
                <c:pt idx="4960">
                  <c:v>9.7970204841713269</c:v>
                </c:pt>
                <c:pt idx="4961">
                  <c:v>9.8156424581005588</c:v>
                </c:pt>
                <c:pt idx="4962">
                  <c:v>9.8156424581005588</c:v>
                </c:pt>
                <c:pt idx="4963">
                  <c:v>9.8156424581005588</c:v>
                </c:pt>
                <c:pt idx="4964">
                  <c:v>9.8156424581005588</c:v>
                </c:pt>
                <c:pt idx="4965">
                  <c:v>9.7597765363128453</c:v>
                </c:pt>
                <c:pt idx="4966">
                  <c:v>9.7318435754189956</c:v>
                </c:pt>
                <c:pt idx="4967">
                  <c:v>9.7597765363128453</c:v>
                </c:pt>
                <c:pt idx="4968">
                  <c:v>9.7411545623836169</c:v>
                </c:pt>
                <c:pt idx="4969">
                  <c:v>9.6852886405959033</c:v>
                </c:pt>
                <c:pt idx="4970">
                  <c:v>9.6852886405959033</c:v>
                </c:pt>
                <c:pt idx="4971">
                  <c:v>9.6852886405959033</c:v>
                </c:pt>
                <c:pt idx="4972">
                  <c:v>9.7690875232774665</c:v>
                </c:pt>
                <c:pt idx="4973">
                  <c:v>9.7877094972067091</c:v>
                </c:pt>
                <c:pt idx="4974">
                  <c:v>9.8435754189944191</c:v>
                </c:pt>
                <c:pt idx="4975">
                  <c:v>9.8435754189944191</c:v>
                </c:pt>
                <c:pt idx="4976">
                  <c:v>9.8715083798882688</c:v>
                </c:pt>
                <c:pt idx="4977">
                  <c:v>9.8994413407821185</c:v>
                </c:pt>
                <c:pt idx="4978">
                  <c:v>9.8715083798882688</c:v>
                </c:pt>
                <c:pt idx="4979">
                  <c:v>9.8715083798882688</c:v>
                </c:pt>
                <c:pt idx="4980">
                  <c:v>9.8435754189944191</c:v>
                </c:pt>
                <c:pt idx="4981">
                  <c:v>9.8435754189944191</c:v>
                </c:pt>
                <c:pt idx="4982">
                  <c:v>9.8435754189944191</c:v>
                </c:pt>
                <c:pt idx="4983">
                  <c:v>9.8435754189944191</c:v>
                </c:pt>
                <c:pt idx="4984">
                  <c:v>9.8435754189944191</c:v>
                </c:pt>
                <c:pt idx="4985">
                  <c:v>9.8435754189944191</c:v>
                </c:pt>
                <c:pt idx="4986">
                  <c:v>9.8156424581005588</c:v>
                </c:pt>
                <c:pt idx="4987">
                  <c:v>9.8435754189944191</c:v>
                </c:pt>
                <c:pt idx="4988">
                  <c:v>9.8156424581005588</c:v>
                </c:pt>
                <c:pt idx="4989">
                  <c:v>9.8156424581005588</c:v>
                </c:pt>
                <c:pt idx="4990">
                  <c:v>9.7877094972067091</c:v>
                </c:pt>
                <c:pt idx="4991">
                  <c:v>9.7877094972067091</c:v>
                </c:pt>
                <c:pt idx="4992">
                  <c:v>9.7877094972067091</c:v>
                </c:pt>
                <c:pt idx="4993">
                  <c:v>9.7597765363128453</c:v>
                </c:pt>
                <c:pt idx="4994">
                  <c:v>9.7132216014897566</c:v>
                </c:pt>
                <c:pt idx="4995">
                  <c:v>9.7132216014897566</c:v>
                </c:pt>
                <c:pt idx="4996">
                  <c:v>9.7411545623836169</c:v>
                </c:pt>
                <c:pt idx="4997">
                  <c:v>9.7411545623836169</c:v>
                </c:pt>
                <c:pt idx="4998">
                  <c:v>9.7970204841713269</c:v>
                </c:pt>
                <c:pt idx="4999">
                  <c:v>9.7970204841713269</c:v>
                </c:pt>
                <c:pt idx="5000">
                  <c:v>9.7970204841713269</c:v>
                </c:pt>
                <c:pt idx="5001">
                  <c:v>9.8528864059590298</c:v>
                </c:pt>
                <c:pt idx="5002">
                  <c:v>9.8528864059590298</c:v>
                </c:pt>
                <c:pt idx="5003">
                  <c:v>9.8249534450651801</c:v>
                </c:pt>
                <c:pt idx="5004">
                  <c:v>9.7970204841713269</c:v>
                </c:pt>
                <c:pt idx="5005">
                  <c:v>9.7411545623836169</c:v>
                </c:pt>
                <c:pt idx="5006">
                  <c:v>9.7690875232774665</c:v>
                </c:pt>
                <c:pt idx="5007">
                  <c:v>9.7877094972067091</c:v>
                </c:pt>
                <c:pt idx="5008">
                  <c:v>9.7597765363128453</c:v>
                </c:pt>
                <c:pt idx="5009">
                  <c:v>9.7597765363128453</c:v>
                </c:pt>
                <c:pt idx="5010">
                  <c:v>9.7597765363128453</c:v>
                </c:pt>
                <c:pt idx="5011">
                  <c:v>9.8156424581005588</c:v>
                </c:pt>
                <c:pt idx="5012">
                  <c:v>9.7970204841713269</c:v>
                </c:pt>
                <c:pt idx="5013">
                  <c:v>9.8249534450651801</c:v>
                </c:pt>
                <c:pt idx="5014">
                  <c:v>9.8435754189944191</c:v>
                </c:pt>
                <c:pt idx="5015">
                  <c:v>9.8156424581005588</c:v>
                </c:pt>
                <c:pt idx="5016">
                  <c:v>9.7318435754189956</c:v>
                </c:pt>
                <c:pt idx="5017">
                  <c:v>9.7318435754189956</c:v>
                </c:pt>
                <c:pt idx="5018">
                  <c:v>9.7597765363128453</c:v>
                </c:pt>
                <c:pt idx="5019">
                  <c:v>9.7597765363128453</c:v>
                </c:pt>
                <c:pt idx="5020">
                  <c:v>9.7132216014897566</c:v>
                </c:pt>
                <c:pt idx="5021">
                  <c:v>9.7132216014897566</c:v>
                </c:pt>
                <c:pt idx="5022">
                  <c:v>9.7690875232774665</c:v>
                </c:pt>
                <c:pt idx="5023">
                  <c:v>9.8249534450651801</c:v>
                </c:pt>
                <c:pt idx="5024">
                  <c:v>9.7690875232774665</c:v>
                </c:pt>
                <c:pt idx="5025">
                  <c:v>9.7132216014897566</c:v>
                </c:pt>
                <c:pt idx="5026">
                  <c:v>9.7318435754189956</c:v>
                </c:pt>
                <c:pt idx="5027">
                  <c:v>9.7597765363128453</c:v>
                </c:pt>
                <c:pt idx="5028">
                  <c:v>9.7877094972067091</c:v>
                </c:pt>
                <c:pt idx="5029">
                  <c:v>9.7318435754189956</c:v>
                </c:pt>
                <c:pt idx="5030">
                  <c:v>9.6573556797020537</c:v>
                </c:pt>
                <c:pt idx="5031">
                  <c:v>9.6852886405959033</c:v>
                </c:pt>
                <c:pt idx="5032">
                  <c:v>9.7039106145251459</c:v>
                </c:pt>
                <c:pt idx="5033">
                  <c:v>9.6852886405959033</c:v>
                </c:pt>
                <c:pt idx="5034">
                  <c:v>9.7132216014897566</c:v>
                </c:pt>
                <c:pt idx="5035">
                  <c:v>9.6852886405959033</c:v>
                </c:pt>
                <c:pt idx="5036">
                  <c:v>9.7411545623836169</c:v>
                </c:pt>
                <c:pt idx="5037">
                  <c:v>9.7690875232774665</c:v>
                </c:pt>
                <c:pt idx="5038">
                  <c:v>9.7690875232774665</c:v>
                </c:pt>
                <c:pt idx="5039">
                  <c:v>9.7690875232774665</c:v>
                </c:pt>
                <c:pt idx="5040">
                  <c:v>9.7411545623836169</c:v>
                </c:pt>
                <c:pt idx="5041">
                  <c:v>9.6759776536312856</c:v>
                </c:pt>
                <c:pt idx="5042">
                  <c:v>9.7039106145251459</c:v>
                </c:pt>
                <c:pt idx="5043">
                  <c:v>9.7132216014897566</c:v>
                </c:pt>
                <c:pt idx="5044">
                  <c:v>9.7411545623836169</c:v>
                </c:pt>
                <c:pt idx="5045">
                  <c:v>9.7877094972067091</c:v>
                </c:pt>
                <c:pt idx="5046">
                  <c:v>9.8156424581005588</c:v>
                </c:pt>
                <c:pt idx="5047">
                  <c:v>9.8715083798882688</c:v>
                </c:pt>
                <c:pt idx="5048">
                  <c:v>9.9087523277467398</c:v>
                </c:pt>
                <c:pt idx="5049">
                  <c:v>9.8808193668528901</c:v>
                </c:pt>
                <c:pt idx="5050">
                  <c:v>9.8808193668528901</c:v>
                </c:pt>
                <c:pt idx="5051">
                  <c:v>9.8528864059590298</c:v>
                </c:pt>
                <c:pt idx="5052">
                  <c:v>9.8528864059590298</c:v>
                </c:pt>
                <c:pt idx="5053">
                  <c:v>9.8528864059590298</c:v>
                </c:pt>
                <c:pt idx="5054">
                  <c:v>9.8249534450651801</c:v>
                </c:pt>
                <c:pt idx="5055">
                  <c:v>9.8249534450651801</c:v>
                </c:pt>
                <c:pt idx="5056">
                  <c:v>9.8249534450651801</c:v>
                </c:pt>
                <c:pt idx="5057">
                  <c:v>9.7690875232774665</c:v>
                </c:pt>
                <c:pt idx="5058">
                  <c:v>9.7597765363128453</c:v>
                </c:pt>
                <c:pt idx="5059">
                  <c:v>9.7318435754189956</c:v>
                </c:pt>
                <c:pt idx="5060">
                  <c:v>9.7318435754189956</c:v>
                </c:pt>
                <c:pt idx="5061">
                  <c:v>9.7597765363128453</c:v>
                </c:pt>
                <c:pt idx="5062">
                  <c:v>9.8156424581005588</c:v>
                </c:pt>
                <c:pt idx="5063">
                  <c:v>9.7690875232774665</c:v>
                </c:pt>
                <c:pt idx="5064">
                  <c:v>9.7970204841713269</c:v>
                </c:pt>
                <c:pt idx="5065">
                  <c:v>9.8249534450651801</c:v>
                </c:pt>
                <c:pt idx="5066">
                  <c:v>9.8435754189944191</c:v>
                </c:pt>
                <c:pt idx="5067">
                  <c:v>9.7877094972067091</c:v>
                </c:pt>
                <c:pt idx="5068">
                  <c:v>9.7411545623836169</c:v>
                </c:pt>
                <c:pt idx="5069">
                  <c:v>9.7132216014897566</c:v>
                </c:pt>
                <c:pt idx="5070">
                  <c:v>9.7132216014897566</c:v>
                </c:pt>
                <c:pt idx="5071">
                  <c:v>9.7132216014897566</c:v>
                </c:pt>
                <c:pt idx="5072">
                  <c:v>9.7132216014897566</c:v>
                </c:pt>
                <c:pt idx="5073">
                  <c:v>9.7597765363128453</c:v>
                </c:pt>
                <c:pt idx="5074">
                  <c:v>9.8156424581005588</c:v>
                </c:pt>
                <c:pt idx="5075">
                  <c:v>9.8435754189944191</c:v>
                </c:pt>
                <c:pt idx="5076">
                  <c:v>9.8156424581005588</c:v>
                </c:pt>
                <c:pt idx="5077">
                  <c:v>9.8435754189944191</c:v>
                </c:pt>
                <c:pt idx="5078">
                  <c:v>9.8715083798882688</c:v>
                </c:pt>
                <c:pt idx="5079">
                  <c:v>9.8249534450651801</c:v>
                </c:pt>
                <c:pt idx="5080">
                  <c:v>9.8249534450651801</c:v>
                </c:pt>
                <c:pt idx="5081">
                  <c:v>9.7690875232774665</c:v>
                </c:pt>
                <c:pt idx="5082">
                  <c:v>9.7877094972067091</c:v>
                </c:pt>
                <c:pt idx="5083">
                  <c:v>9.7877094972067091</c:v>
                </c:pt>
                <c:pt idx="5084">
                  <c:v>9.7877094972067091</c:v>
                </c:pt>
                <c:pt idx="5085">
                  <c:v>9.7597765363128453</c:v>
                </c:pt>
                <c:pt idx="5086">
                  <c:v>9.7597765363128453</c:v>
                </c:pt>
                <c:pt idx="5087">
                  <c:v>9.7318435754189956</c:v>
                </c:pt>
                <c:pt idx="5088">
                  <c:v>9.7318435754189956</c:v>
                </c:pt>
                <c:pt idx="5089">
                  <c:v>9.7318435754189956</c:v>
                </c:pt>
                <c:pt idx="5090">
                  <c:v>9.7318435754189956</c:v>
                </c:pt>
                <c:pt idx="5091">
                  <c:v>9.7132216014897566</c:v>
                </c:pt>
                <c:pt idx="5092">
                  <c:v>9.7132216014897566</c:v>
                </c:pt>
                <c:pt idx="5093">
                  <c:v>9.7411545623836169</c:v>
                </c:pt>
                <c:pt idx="5094">
                  <c:v>9.7690875232774665</c:v>
                </c:pt>
                <c:pt idx="5095">
                  <c:v>9.8528864059590298</c:v>
                </c:pt>
                <c:pt idx="5096">
                  <c:v>9.8249534450651801</c:v>
                </c:pt>
                <c:pt idx="5097">
                  <c:v>9.8528864059590298</c:v>
                </c:pt>
                <c:pt idx="5098">
                  <c:v>9.8808193668528901</c:v>
                </c:pt>
                <c:pt idx="5099">
                  <c:v>9.9087523277467398</c:v>
                </c:pt>
                <c:pt idx="5100">
                  <c:v>9.8994413407821185</c:v>
                </c:pt>
                <c:pt idx="5101">
                  <c:v>9.8994413407821185</c:v>
                </c:pt>
                <c:pt idx="5102">
                  <c:v>9.8994413407821185</c:v>
                </c:pt>
                <c:pt idx="5103">
                  <c:v>9.8715083798882688</c:v>
                </c:pt>
                <c:pt idx="5104">
                  <c:v>9.8715083798882688</c:v>
                </c:pt>
                <c:pt idx="5105">
                  <c:v>9.8435754189944191</c:v>
                </c:pt>
                <c:pt idx="5106">
                  <c:v>9.8435754189944191</c:v>
                </c:pt>
                <c:pt idx="5107">
                  <c:v>9.8435754189944191</c:v>
                </c:pt>
                <c:pt idx="5108">
                  <c:v>9.8156424581005588</c:v>
                </c:pt>
                <c:pt idx="5109">
                  <c:v>9.8156424581005588</c:v>
                </c:pt>
                <c:pt idx="5110">
                  <c:v>9.8156424581005588</c:v>
                </c:pt>
                <c:pt idx="5111">
                  <c:v>9.7877094972067091</c:v>
                </c:pt>
                <c:pt idx="5112">
                  <c:v>9.8156424581005588</c:v>
                </c:pt>
                <c:pt idx="5113">
                  <c:v>9.7597765363128453</c:v>
                </c:pt>
                <c:pt idx="5114">
                  <c:v>9.7877094972067091</c:v>
                </c:pt>
                <c:pt idx="5115">
                  <c:v>9.7970204841713269</c:v>
                </c:pt>
                <c:pt idx="5116">
                  <c:v>9.7970204841713269</c:v>
                </c:pt>
                <c:pt idx="5117">
                  <c:v>9.7970204841713269</c:v>
                </c:pt>
                <c:pt idx="5118">
                  <c:v>9.7877094972067091</c:v>
                </c:pt>
                <c:pt idx="5119">
                  <c:v>9.7597765363128453</c:v>
                </c:pt>
                <c:pt idx="5120">
                  <c:v>9.7690875232774665</c:v>
                </c:pt>
                <c:pt idx="5121">
                  <c:v>9.7690875232774665</c:v>
                </c:pt>
                <c:pt idx="5122">
                  <c:v>9.7411545623836169</c:v>
                </c:pt>
                <c:pt idx="5123">
                  <c:v>9.6852886405959033</c:v>
                </c:pt>
                <c:pt idx="5124">
                  <c:v>9.7411545623836169</c:v>
                </c:pt>
                <c:pt idx="5125">
                  <c:v>9.7132216014897566</c:v>
                </c:pt>
                <c:pt idx="5126">
                  <c:v>9.7132216014897566</c:v>
                </c:pt>
                <c:pt idx="5127">
                  <c:v>9.7132216014897566</c:v>
                </c:pt>
                <c:pt idx="5128">
                  <c:v>9.7318435754189956</c:v>
                </c:pt>
                <c:pt idx="5129">
                  <c:v>9.7597765363128453</c:v>
                </c:pt>
                <c:pt idx="5130">
                  <c:v>9.7877094972067091</c:v>
                </c:pt>
                <c:pt idx="5131">
                  <c:v>9.7597765363128453</c:v>
                </c:pt>
                <c:pt idx="5132">
                  <c:v>9.7690875232774665</c:v>
                </c:pt>
                <c:pt idx="5133">
                  <c:v>9.7318435754189956</c:v>
                </c:pt>
                <c:pt idx="5134">
                  <c:v>9.6759776536312856</c:v>
                </c:pt>
                <c:pt idx="5135">
                  <c:v>9.6852886405959033</c:v>
                </c:pt>
                <c:pt idx="5136">
                  <c:v>9.6852886405959033</c:v>
                </c:pt>
                <c:pt idx="5137">
                  <c:v>9.7132216014897566</c:v>
                </c:pt>
                <c:pt idx="5138">
                  <c:v>9.6852886405959033</c:v>
                </c:pt>
                <c:pt idx="5139">
                  <c:v>9.6852886405959033</c:v>
                </c:pt>
                <c:pt idx="5140">
                  <c:v>9.7318435754189956</c:v>
                </c:pt>
                <c:pt idx="5141">
                  <c:v>9.7318435754189956</c:v>
                </c:pt>
                <c:pt idx="5142">
                  <c:v>9.7877094972067091</c:v>
                </c:pt>
                <c:pt idx="5143">
                  <c:v>9.7318435754189956</c:v>
                </c:pt>
                <c:pt idx="5144">
                  <c:v>9.7039106145251459</c:v>
                </c:pt>
                <c:pt idx="5145">
                  <c:v>9.7132216014897566</c:v>
                </c:pt>
                <c:pt idx="5146">
                  <c:v>9.7132216014897566</c:v>
                </c:pt>
                <c:pt idx="5147">
                  <c:v>9.7132216014897566</c:v>
                </c:pt>
                <c:pt idx="5148">
                  <c:v>9.7411545623836169</c:v>
                </c:pt>
                <c:pt idx="5149">
                  <c:v>9.7039106145251459</c:v>
                </c:pt>
                <c:pt idx="5150">
                  <c:v>9.7039106145251459</c:v>
                </c:pt>
                <c:pt idx="5151">
                  <c:v>9.7318435754189956</c:v>
                </c:pt>
                <c:pt idx="5152">
                  <c:v>9.7318435754189956</c:v>
                </c:pt>
                <c:pt idx="5153">
                  <c:v>9.7318435754189956</c:v>
                </c:pt>
                <c:pt idx="5154">
                  <c:v>9.7411545623836169</c:v>
                </c:pt>
                <c:pt idx="5155">
                  <c:v>9.7411545623836169</c:v>
                </c:pt>
                <c:pt idx="5156">
                  <c:v>9.7597765363128453</c:v>
                </c:pt>
                <c:pt idx="5157">
                  <c:v>9.7877094972067091</c:v>
                </c:pt>
                <c:pt idx="5158">
                  <c:v>9.7877094972067091</c:v>
                </c:pt>
                <c:pt idx="5159">
                  <c:v>9.7318435754189956</c:v>
                </c:pt>
                <c:pt idx="5160">
                  <c:v>9.7597765363128453</c:v>
                </c:pt>
                <c:pt idx="5161">
                  <c:v>9.7877094972067091</c:v>
                </c:pt>
                <c:pt idx="5162">
                  <c:v>9.7877094972067091</c:v>
                </c:pt>
                <c:pt idx="5163">
                  <c:v>9.7877094972067091</c:v>
                </c:pt>
                <c:pt idx="5164">
                  <c:v>9.7877094972067091</c:v>
                </c:pt>
                <c:pt idx="5165">
                  <c:v>9.7597765363128453</c:v>
                </c:pt>
                <c:pt idx="5166">
                  <c:v>9.8156424581005588</c:v>
                </c:pt>
                <c:pt idx="5167">
                  <c:v>9.7877094972067091</c:v>
                </c:pt>
                <c:pt idx="5168">
                  <c:v>9.7597765363128453</c:v>
                </c:pt>
                <c:pt idx="5169">
                  <c:v>9.7597765363128453</c:v>
                </c:pt>
                <c:pt idx="5170">
                  <c:v>9.7877094972067091</c:v>
                </c:pt>
                <c:pt idx="5171">
                  <c:v>9.7597765363128453</c:v>
                </c:pt>
                <c:pt idx="5172">
                  <c:v>9.8156424581005588</c:v>
                </c:pt>
                <c:pt idx="5173">
                  <c:v>9.8156424581005588</c:v>
                </c:pt>
                <c:pt idx="5174">
                  <c:v>9.8435754189944191</c:v>
                </c:pt>
                <c:pt idx="5175">
                  <c:v>9.8435754189944191</c:v>
                </c:pt>
                <c:pt idx="5176">
                  <c:v>9.7690875232774665</c:v>
                </c:pt>
                <c:pt idx="5177">
                  <c:v>9.7690875232774665</c:v>
                </c:pt>
                <c:pt idx="5178">
                  <c:v>9.7690875232774665</c:v>
                </c:pt>
                <c:pt idx="5179">
                  <c:v>9.7411545623836169</c:v>
                </c:pt>
                <c:pt idx="5180">
                  <c:v>9.7132216014897566</c:v>
                </c:pt>
                <c:pt idx="5181">
                  <c:v>9.6573556797020537</c:v>
                </c:pt>
                <c:pt idx="5182">
                  <c:v>9.6852886405959033</c:v>
                </c:pt>
                <c:pt idx="5183">
                  <c:v>9.7132216014897566</c:v>
                </c:pt>
                <c:pt idx="5184">
                  <c:v>9.7132216014897566</c:v>
                </c:pt>
                <c:pt idx="5185">
                  <c:v>9.7877094972067091</c:v>
                </c:pt>
                <c:pt idx="5186">
                  <c:v>9.7132216014897566</c:v>
                </c:pt>
                <c:pt idx="5187">
                  <c:v>9.7690875232774665</c:v>
                </c:pt>
                <c:pt idx="5188">
                  <c:v>9.8156424581005588</c:v>
                </c:pt>
                <c:pt idx="5189">
                  <c:v>9.8156424581005588</c:v>
                </c:pt>
                <c:pt idx="5190">
                  <c:v>9.8156424581005588</c:v>
                </c:pt>
                <c:pt idx="5191">
                  <c:v>9.8156424581005588</c:v>
                </c:pt>
                <c:pt idx="5192">
                  <c:v>9.7597765363128453</c:v>
                </c:pt>
                <c:pt idx="5193">
                  <c:v>9.8156424581005588</c:v>
                </c:pt>
                <c:pt idx="5194">
                  <c:v>9.8435754189944191</c:v>
                </c:pt>
                <c:pt idx="5195">
                  <c:v>9.8715083798882688</c:v>
                </c:pt>
                <c:pt idx="5196">
                  <c:v>9.7970204841713269</c:v>
                </c:pt>
                <c:pt idx="5197">
                  <c:v>9.8249534450651801</c:v>
                </c:pt>
                <c:pt idx="5198">
                  <c:v>9.7690875232774665</c:v>
                </c:pt>
                <c:pt idx="5199">
                  <c:v>9.8249534450651801</c:v>
                </c:pt>
                <c:pt idx="5200">
                  <c:v>9.7970204841713269</c:v>
                </c:pt>
                <c:pt idx="5201">
                  <c:v>9.7411545623836169</c:v>
                </c:pt>
                <c:pt idx="5202">
                  <c:v>9.7690875232774665</c:v>
                </c:pt>
                <c:pt idx="5203">
                  <c:v>9.7877094972067091</c:v>
                </c:pt>
                <c:pt idx="5204">
                  <c:v>9.7877094972067091</c:v>
                </c:pt>
                <c:pt idx="5205">
                  <c:v>9.8156424581005588</c:v>
                </c:pt>
                <c:pt idx="5206">
                  <c:v>9.8156424581005588</c:v>
                </c:pt>
                <c:pt idx="5207">
                  <c:v>9.8249534450651801</c:v>
                </c:pt>
                <c:pt idx="5208">
                  <c:v>9.8528864059590298</c:v>
                </c:pt>
                <c:pt idx="5209">
                  <c:v>9.7970204841713269</c:v>
                </c:pt>
                <c:pt idx="5210">
                  <c:v>9.7970204841713269</c:v>
                </c:pt>
                <c:pt idx="5211">
                  <c:v>9.7970204841713269</c:v>
                </c:pt>
                <c:pt idx="5212">
                  <c:v>9.8249534450651801</c:v>
                </c:pt>
                <c:pt idx="5213">
                  <c:v>9.7877094972067091</c:v>
                </c:pt>
                <c:pt idx="5214">
                  <c:v>9.7877094972067091</c:v>
                </c:pt>
                <c:pt idx="5215">
                  <c:v>9.7877094972067091</c:v>
                </c:pt>
                <c:pt idx="5216">
                  <c:v>9.7877094972067091</c:v>
                </c:pt>
                <c:pt idx="5217">
                  <c:v>9.7877094972067091</c:v>
                </c:pt>
                <c:pt idx="5218">
                  <c:v>9.7877094972067091</c:v>
                </c:pt>
                <c:pt idx="5219">
                  <c:v>9.7597765363128453</c:v>
                </c:pt>
                <c:pt idx="5220">
                  <c:v>9.7132216014897566</c:v>
                </c:pt>
                <c:pt idx="5221">
                  <c:v>9.6852886405959033</c:v>
                </c:pt>
                <c:pt idx="5222">
                  <c:v>9.6480446927374324</c:v>
                </c:pt>
                <c:pt idx="5223">
                  <c:v>9.6759776536312856</c:v>
                </c:pt>
                <c:pt idx="5224">
                  <c:v>9.6759776536312856</c:v>
                </c:pt>
                <c:pt idx="5225">
                  <c:v>9.6480446927374324</c:v>
                </c:pt>
                <c:pt idx="5226">
                  <c:v>9.620111731843572</c:v>
                </c:pt>
                <c:pt idx="5227">
                  <c:v>9.6387337057728146</c:v>
                </c:pt>
                <c:pt idx="5228">
                  <c:v>9.6573556797020537</c:v>
                </c:pt>
                <c:pt idx="5229">
                  <c:v>9.6573556797020537</c:v>
                </c:pt>
                <c:pt idx="5230">
                  <c:v>9.6387337057728146</c:v>
                </c:pt>
                <c:pt idx="5231">
                  <c:v>9.6573556797020537</c:v>
                </c:pt>
                <c:pt idx="5232">
                  <c:v>9.6573556797020537</c:v>
                </c:pt>
                <c:pt idx="5233">
                  <c:v>9.6573556797020537</c:v>
                </c:pt>
                <c:pt idx="5234">
                  <c:v>9.6852886405959033</c:v>
                </c:pt>
                <c:pt idx="5235">
                  <c:v>9.6852886405959033</c:v>
                </c:pt>
                <c:pt idx="5236">
                  <c:v>9.7132216014897566</c:v>
                </c:pt>
                <c:pt idx="5237">
                  <c:v>9.7132216014897566</c:v>
                </c:pt>
                <c:pt idx="5238">
                  <c:v>9.7318435754189956</c:v>
                </c:pt>
                <c:pt idx="5239">
                  <c:v>9.7597765363128453</c:v>
                </c:pt>
                <c:pt idx="5240">
                  <c:v>9.7877094972067091</c:v>
                </c:pt>
                <c:pt idx="5241">
                  <c:v>9.7877094972067091</c:v>
                </c:pt>
                <c:pt idx="5242">
                  <c:v>9.8156424581005588</c:v>
                </c:pt>
                <c:pt idx="5243">
                  <c:v>9.8435754189944191</c:v>
                </c:pt>
                <c:pt idx="5244">
                  <c:v>9.8528864059590298</c:v>
                </c:pt>
                <c:pt idx="5245">
                  <c:v>9.8249534450651801</c:v>
                </c:pt>
                <c:pt idx="5246">
                  <c:v>9.8249534450651801</c:v>
                </c:pt>
                <c:pt idx="5247">
                  <c:v>9.7970204841713269</c:v>
                </c:pt>
                <c:pt idx="5248">
                  <c:v>9.7970204841713269</c:v>
                </c:pt>
                <c:pt idx="5249">
                  <c:v>9.7970204841713269</c:v>
                </c:pt>
                <c:pt idx="5250">
                  <c:v>9.7597765363128453</c:v>
                </c:pt>
                <c:pt idx="5251">
                  <c:v>9.8156424581005588</c:v>
                </c:pt>
                <c:pt idx="5252">
                  <c:v>9.8156424581005588</c:v>
                </c:pt>
                <c:pt idx="5253">
                  <c:v>9.8156424581005588</c:v>
                </c:pt>
                <c:pt idx="5254">
                  <c:v>9.8249534450651801</c:v>
                </c:pt>
                <c:pt idx="5255">
                  <c:v>9.7970204841713269</c:v>
                </c:pt>
                <c:pt idx="5256">
                  <c:v>9.7690875232774665</c:v>
                </c:pt>
                <c:pt idx="5257">
                  <c:v>9.7690875232774665</c:v>
                </c:pt>
                <c:pt idx="5258">
                  <c:v>9.7690875232774665</c:v>
                </c:pt>
                <c:pt idx="5259">
                  <c:v>9.7411545623836169</c:v>
                </c:pt>
                <c:pt idx="5260">
                  <c:v>9.7411545623836169</c:v>
                </c:pt>
                <c:pt idx="5261">
                  <c:v>9.7690875232774665</c:v>
                </c:pt>
                <c:pt idx="5262">
                  <c:v>9.7690875232774665</c:v>
                </c:pt>
                <c:pt idx="5263">
                  <c:v>9.7970204841713269</c:v>
                </c:pt>
                <c:pt idx="5264">
                  <c:v>9.8156424581005588</c:v>
                </c:pt>
                <c:pt idx="5265">
                  <c:v>9.8156424581005588</c:v>
                </c:pt>
                <c:pt idx="5266">
                  <c:v>9.8156424581005588</c:v>
                </c:pt>
                <c:pt idx="5267">
                  <c:v>9.8435754189944191</c:v>
                </c:pt>
                <c:pt idx="5268">
                  <c:v>9.7970204841713269</c:v>
                </c:pt>
                <c:pt idx="5269">
                  <c:v>9.7970204841713269</c:v>
                </c:pt>
                <c:pt idx="5270">
                  <c:v>9.7690875232774665</c:v>
                </c:pt>
                <c:pt idx="5271">
                  <c:v>9.7690875232774665</c:v>
                </c:pt>
                <c:pt idx="5272">
                  <c:v>9.7411545623836169</c:v>
                </c:pt>
                <c:pt idx="5273">
                  <c:v>9.7411545623836169</c:v>
                </c:pt>
                <c:pt idx="5274">
                  <c:v>9.7039106145251459</c:v>
                </c:pt>
                <c:pt idx="5275">
                  <c:v>9.6852886405959033</c:v>
                </c:pt>
                <c:pt idx="5276">
                  <c:v>9.6852886405959033</c:v>
                </c:pt>
                <c:pt idx="5277">
                  <c:v>9.7318435754189956</c:v>
                </c:pt>
                <c:pt idx="5278">
                  <c:v>9.7132216014897566</c:v>
                </c:pt>
                <c:pt idx="5279">
                  <c:v>9.7597765363128453</c:v>
                </c:pt>
                <c:pt idx="5280">
                  <c:v>9.7132216014897566</c:v>
                </c:pt>
                <c:pt idx="5281">
                  <c:v>9.6852886405959033</c:v>
                </c:pt>
                <c:pt idx="5282">
                  <c:v>9.7132216014897566</c:v>
                </c:pt>
                <c:pt idx="5283">
                  <c:v>9.7318435754189956</c:v>
                </c:pt>
                <c:pt idx="5284">
                  <c:v>9.7318435754189956</c:v>
                </c:pt>
                <c:pt idx="5285">
                  <c:v>9.7132216014897566</c:v>
                </c:pt>
                <c:pt idx="5286">
                  <c:v>9.6852886405959033</c:v>
                </c:pt>
                <c:pt idx="5287">
                  <c:v>9.6573556797020537</c:v>
                </c:pt>
                <c:pt idx="5288">
                  <c:v>9.7132216014897566</c:v>
                </c:pt>
                <c:pt idx="5289">
                  <c:v>9.7411545623836169</c:v>
                </c:pt>
                <c:pt idx="5290">
                  <c:v>9.7132216014897566</c:v>
                </c:pt>
                <c:pt idx="5291">
                  <c:v>9.7411545623836169</c:v>
                </c:pt>
                <c:pt idx="5292">
                  <c:v>9.7411545623836169</c:v>
                </c:pt>
                <c:pt idx="5293">
                  <c:v>9.7411545623836169</c:v>
                </c:pt>
                <c:pt idx="5294">
                  <c:v>9.7597765363128453</c:v>
                </c:pt>
                <c:pt idx="5295">
                  <c:v>9.7877094972067091</c:v>
                </c:pt>
                <c:pt idx="5296">
                  <c:v>9.7877094972067091</c:v>
                </c:pt>
                <c:pt idx="5297">
                  <c:v>9.8156424581005588</c:v>
                </c:pt>
                <c:pt idx="5298">
                  <c:v>9.7597765363128453</c:v>
                </c:pt>
                <c:pt idx="5299">
                  <c:v>9.7877094972067091</c:v>
                </c:pt>
                <c:pt idx="5300">
                  <c:v>9.7877094972067091</c:v>
                </c:pt>
                <c:pt idx="5301">
                  <c:v>9.7877094972067091</c:v>
                </c:pt>
                <c:pt idx="5302">
                  <c:v>9.7597765363128453</c:v>
                </c:pt>
                <c:pt idx="5303">
                  <c:v>9.7318435754189956</c:v>
                </c:pt>
                <c:pt idx="5304">
                  <c:v>9.7597765363128453</c:v>
                </c:pt>
                <c:pt idx="5305">
                  <c:v>9.7597765363128453</c:v>
                </c:pt>
                <c:pt idx="5306">
                  <c:v>9.7597765363128453</c:v>
                </c:pt>
                <c:pt idx="5307">
                  <c:v>9.6573556797020537</c:v>
                </c:pt>
                <c:pt idx="5308">
                  <c:v>9.6852886405959033</c:v>
                </c:pt>
                <c:pt idx="5309">
                  <c:v>9.6852886405959033</c:v>
                </c:pt>
                <c:pt idx="5310">
                  <c:v>9.7411545623836169</c:v>
                </c:pt>
                <c:pt idx="5311">
                  <c:v>9.7132216014897566</c:v>
                </c:pt>
                <c:pt idx="5312">
                  <c:v>9.7132216014897566</c:v>
                </c:pt>
                <c:pt idx="5313">
                  <c:v>9.7411545623836169</c:v>
                </c:pt>
                <c:pt idx="5314">
                  <c:v>9.7690875232774665</c:v>
                </c:pt>
                <c:pt idx="5315">
                  <c:v>9.8435754189944191</c:v>
                </c:pt>
                <c:pt idx="5316">
                  <c:v>9.8715083798882688</c:v>
                </c:pt>
                <c:pt idx="5317">
                  <c:v>9.8435754189944191</c:v>
                </c:pt>
                <c:pt idx="5318">
                  <c:v>9.8715083798882688</c:v>
                </c:pt>
                <c:pt idx="5319">
                  <c:v>9.8715083798882688</c:v>
                </c:pt>
                <c:pt idx="5320">
                  <c:v>9.8435754189944191</c:v>
                </c:pt>
                <c:pt idx="5321">
                  <c:v>9.8435754189944191</c:v>
                </c:pt>
                <c:pt idx="5322">
                  <c:v>9.8156424581005588</c:v>
                </c:pt>
                <c:pt idx="5323">
                  <c:v>9.7690875232774665</c:v>
                </c:pt>
                <c:pt idx="5324">
                  <c:v>9.7411545623836169</c:v>
                </c:pt>
                <c:pt idx="5325">
                  <c:v>9.7411545623836169</c:v>
                </c:pt>
                <c:pt idx="5326">
                  <c:v>9.7411545623836169</c:v>
                </c:pt>
                <c:pt idx="5327">
                  <c:v>9.7690875232774665</c:v>
                </c:pt>
                <c:pt idx="5328">
                  <c:v>9.7690875232774665</c:v>
                </c:pt>
                <c:pt idx="5329">
                  <c:v>9.7690875232774665</c:v>
                </c:pt>
                <c:pt idx="5330">
                  <c:v>9.7690875232774665</c:v>
                </c:pt>
                <c:pt idx="5331">
                  <c:v>9.7690875232774665</c:v>
                </c:pt>
                <c:pt idx="5332">
                  <c:v>9.7690875232774665</c:v>
                </c:pt>
                <c:pt idx="5333">
                  <c:v>9.7970204841713269</c:v>
                </c:pt>
                <c:pt idx="5334">
                  <c:v>9.7411545623836169</c:v>
                </c:pt>
                <c:pt idx="5335">
                  <c:v>9.7039106145251459</c:v>
                </c:pt>
                <c:pt idx="5336">
                  <c:v>9.7039106145251459</c:v>
                </c:pt>
                <c:pt idx="5337">
                  <c:v>9.7039106145251459</c:v>
                </c:pt>
                <c:pt idx="5338">
                  <c:v>9.7132216014897566</c:v>
                </c:pt>
                <c:pt idx="5339">
                  <c:v>9.7318435754189956</c:v>
                </c:pt>
                <c:pt idx="5340">
                  <c:v>9.7039106145251459</c:v>
                </c:pt>
                <c:pt idx="5341">
                  <c:v>9.7597765363128453</c:v>
                </c:pt>
                <c:pt idx="5342">
                  <c:v>9.7877094972067091</c:v>
                </c:pt>
                <c:pt idx="5343">
                  <c:v>9.8156424581005588</c:v>
                </c:pt>
                <c:pt idx="5344">
                  <c:v>9.8249534450651801</c:v>
                </c:pt>
                <c:pt idx="5345">
                  <c:v>9.8528864059590298</c:v>
                </c:pt>
                <c:pt idx="5346">
                  <c:v>9.7970204841713269</c:v>
                </c:pt>
                <c:pt idx="5347">
                  <c:v>9.7970204841713269</c:v>
                </c:pt>
                <c:pt idx="5348">
                  <c:v>9.7690875232774665</c:v>
                </c:pt>
                <c:pt idx="5349">
                  <c:v>9.7690875232774665</c:v>
                </c:pt>
                <c:pt idx="5350">
                  <c:v>9.7411545623836169</c:v>
                </c:pt>
                <c:pt idx="5351">
                  <c:v>9.7690875232774665</c:v>
                </c:pt>
                <c:pt idx="5352">
                  <c:v>9.7411545623836169</c:v>
                </c:pt>
                <c:pt idx="5353">
                  <c:v>9.7970204841713269</c:v>
                </c:pt>
                <c:pt idx="5354">
                  <c:v>9.7970204841713269</c:v>
                </c:pt>
                <c:pt idx="5355">
                  <c:v>9.7690875232774665</c:v>
                </c:pt>
                <c:pt idx="5356">
                  <c:v>9.7690875232774665</c:v>
                </c:pt>
                <c:pt idx="5357">
                  <c:v>9.7411545623836169</c:v>
                </c:pt>
                <c:pt idx="5358">
                  <c:v>9.7690875232774665</c:v>
                </c:pt>
                <c:pt idx="5359">
                  <c:v>9.7877094972067091</c:v>
                </c:pt>
                <c:pt idx="5360">
                  <c:v>9.8156424581005588</c:v>
                </c:pt>
                <c:pt idx="5361">
                  <c:v>9.8435754189944191</c:v>
                </c:pt>
                <c:pt idx="5362">
                  <c:v>9.7877094972067091</c:v>
                </c:pt>
                <c:pt idx="5363">
                  <c:v>9.8156424581005588</c:v>
                </c:pt>
                <c:pt idx="5364">
                  <c:v>9.8156424581005588</c:v>
                </c:pt>
                <c:pt idx="5365">
                  <c:v>9.8156424581005588</c:v>
                </c:pt>
                <c:pt idx="5366">
                  <c:v>9.7690875232774665</c:v>
                </c:pt>
                <c:pt idx="5367">
                  <c:v>9.7411545623836169</c:v>
                </c:pt>
                <c:pt idx="5368">
                  <c:v>9.7411545623836169</c:v>
                </c:pt>
                <c:pt idx="5369">
                  <c:v>9.7690875232774665</c:v>
                </c:pt>
                <c:pt idx="5370">
                  <c:v>9.7411545623836169</c:v>
                </c:pt>
                <c:pt idx="5371">
                  <c:v>9.7970204841713269</c:v>
                </c:pt>
                <c:pt idx="5372">
                  <c:v>9.7970204841713269</c:v>
                </c:pt>
                <c:pt idx="5373">
                  <c:v>9.7970204841713269</c:v>
                </c:pt>
                <c:pt idx="5374">
                  <c:v>9.8249534450651801</c:v>
                </c:pt>
                <c:pt idx="5375">
                  <c:v>9.8249534450651801</c:v>
                </c:pt>
                <c:pt idx="5376">
                  <c:v>9.8249534450651801</c:v>
                </c:pt>
                <c:pt idx="5377">
                  <c:v>9.8715083798882688</c:v>
                </c:pt>
                <c:pt idx="5378">
                  <c:v>9.8156424581005588</c:v>
                </c:pt>
                <c:pt idx="5379">
                  <c:v>9.7877094972067091</c:v>
                </c:pt>
                <c:pt idx="5380">
                  <c:v>9.7877094972067091</c:v>
                </c:pt>
                <c:pt idx="5381">
                  <c:v>9.7690875232774665</c:v>
                </c:pt>
                <c:pt idx="5382">
                  <c:v>9.7690875232774665</c:v>
                </c:pt>
                <c:pt idx="5383">
                  <c:v>9.7970204841713269</c:v>
                </c:pt>
                <c:pt idx="5384">
                  <c:v>9.7970204841713269</c:v>
                </c:pt>
                <c:pt idx="5385">
                  <c:v>9.8156424581005588</c:v>
                </c:pt>
                <c:pt idx="5386">
                  <c:v>9.8435754189944191</c:v>
                </c:pt>
                <c:pt idx="5387">
                  <c:v>9.8528864059590298</c:v>
                </c:pt>
                <c:pt idx="5388">
                  <c:v>9.8249534450651801</c:v>
                </c:pt>
                <c:pt idx="5389">
                  <c:v>9.7970204841713269</c:v>
                </c:pt>
                <c:pt idx="5390">
                  <c:v>9.7970204841713269</c:v>
                </c:pt>
                <c:pt idx="5391">
                  <c:v>9.7970204841713269</c:v>
                </c:pt>
                <c:pt idx="5392">
                  <c:v>9.8249534450651801</c:v>
                </c:pt>
                <c:pt idx="5393">
                  <c:v>9.7970204841713269</c:v>
                </c:pt>
                <c:pt idx="5394">
                  <c:v>9.7690875232774665</c:v>
                </c:pt>
                <c:pt idx="5395">
                  <c:v>9.7970204841713269</c:v>
                </c:pt>
                <c:pt idx="5396">
                  <c:v>9.8249534450651801</c:v>
                </c:pt>
                <c:pt idx="5397">
                  <c:v>9.7597765363128453</c:v>
                </c:pt>
                <c:pt idx="5398">
                  <c:v>9.7597765363128453</c:v>
                </c:pt>
                <c:pt idx="5399">
                  <c:v>9.7318435754189956</c:v>
                </c:pt>
                <c:pt idx="5400">
                  <c:v>9.7597765363128453</c:v>
                </c:pt>
                <c:pt idx="5401">
                  <c:v>9.7597765363128453</c:v>
                </c:pt>
                <c:pt idx="5402">
                  <c:v>9.7597765363128453</c:v>
                </c:pt>
                <c:pt idx="5403">
                  <c:v>9.7039106145251459</c:v>
                </c:pt>
                <c:pt idx="5404">
                  <c:v>9.7411545623836169</c:v>
                </c:pt>
                <c:pt idx="5405">
                  <c:v>9.7411545623836169</c:v>
                </c:pt>
                <c:pt idx="5406">
                  <c:v>9.7690875232774665</c:v>
                </c:pt>
                <c:pt idx="5407">
                  <c:v>9.7597765363128453</c:v>
                </c:pt>
                <c:pt idx="5408">
                  <c:v>9.7877094972067091</c:v>
                </c:pt>
                <c:pt idx="5409">
                  <c:v>9.7877094972067091</c:v>
                </c:pt>
                <c:pt idx="5410">
                  <c:v>9.7597765363128453</c:v>
                </c:pt>
                <c:pt idx="5411">
                  <c:v>9.7597765363128453</c:v>
                </c:pt>
                <c:pt idx="5412">
                  <c:v>9.7597765363128453</c:v>
                </c:pt>
                <c:pt idx="5413">
                  <c:v>9.7318435754189956</c:v>
                </c:pt>
                <c:pt idx="5414">
                  <c:v>9.7318435754189956</c:v>
                </c:pt>
                <c:pt idx="5415">
                  <c:v>9.6852886405959033</c:v>
                </c:pt>
                <c:pt idx="5416">
                  <c:v>9.6573556797020537</c:v>
                </c:pt>
                <c:pt idx="5417">
                  <c:v>9.6852886405959033</c:v>
                </c:pt>
                <c:pt idx="5418">
                  <c:v>9.7132216014897566</c:v>
                </c:pt>
                <c:pt idx="5419">
                  <c:v>9.7132216014897566</c:v>
                </c:pt>
                <c:pt idx="5420">
                  <c:v>9.7132216014897566</c:v>
                </c:pt>
                <c:pt idx="5421">
                  <c:v>9.7411545623836169</c:v>
                </c:pt>
                <c:pt idx="5422">
                  <c:v>9.7690875232774665</c:v>
                </c:pt>
                <c:pt idx="5423">
                  <c:v>9.7690875232774665</c:v>
                </c:pt>
                <c:pt idx="5424">
                  <c:v>9.7690875232774665</c:v>
                </c:pt>
                <c:pt idx="5425">
                  <c:v>9.7411545623836169</c:v>
                </c:pt>
                <c:pt idx="5426">
                  <c:v>9.7690875232774665</c:v>
                </c:pt>
                <c:pt idx="5427">
                  <c:v>9.7690875232774665</c:v>
                </c:pt>
                <c:pt idx="5428">
                  <c:v>9.7132216014897566</c:v>
                </c:pt>
                <c:pt idx="5429">
                  <c:v>9.6852886405959033</c:v>
                </c:pt>
                <c:pt idx="5430">
                  <c:v>9.6852886405959033</c:v>
                </c:pt>
                <c:pt idx="5431">
                  <c:v>9.6852886405959033</c:v>
                </c:pt>
                <c:pt idx="5432">
                  <c:v>9.6852886405959033</c:v>
                </c:pt>
                <c:pt idx="5433">
                  <c:v>9.6387337057728146</c:v>
                </c:pt>
                <c:pt idx="5434">
                  <c:v>9.6573556797020537</c:v>
                </c:pt>
                <c:pt idx="5435">
                  <c:v>9.6852886405959033</c:v>
                </c:pt>
                <c:pt idx="5436">
                  <c:v>9.7132216014897566</c:v>
                </c:pt>
                <c:pt idx="5437">
                  <c:v>9.7132216014897566</c:v>
                </c:pt>
                <c:pt idx="5438">
                  <c:v>9.7411545623836169</c:v>
                </c:pt>
                <c:pt idx="5439">
                  <c:v>9.7690875232774665</c:v>
                </c:pt>
                <c:pt idx="5440">
                  <c:v>9.8156424581005588</c:v>
                </c:pt>
                <c:pt idx="5441">
                  <c:v>9.7411545623836169</c:v>
                </c:pt>
                <c:pt idx="5442">
                  <c:v>9.7132216014897566</c:v>
                </c:pt>
                <c:pt idx="5443">
                  <c:v>9.6852886405959033</c:v>
                </c:pt>
                <c:pt idx="5444">
                  <c:v>9.7039106145251459</c:v>
                </c:pt>
                <c:pt idx="5445">
                  <c:v>9.6573556797020537</c:v>
                </c:pt>
                <c:pt idx="5446">
                  <c:v>9.6852886405959033</c:v>
                </c:pt>
                <c:pt idx="5447">
                  <c:v>9.6573556797020537</c:v>
                </c:pt>
                <c:pt idx="5448">
                  <c:v>9.6852886405959033</c:v>
                </c:pt>
                <c:pt idx="5449">
                  <c:v>9.6852886405959033</c:v>
                </c:pt>
                <c:pt idx="5450">
                  <c:v>9.7411545623836169</c:v>
                </c:pt>
                <c:pt idx="5451">
                  <c:v>9.7318435754189956</c:v>
                </c:pt>
                <c:pt idx="5452">
                  <c:v>9.7597765363128453</c:v>
                </c:pt>
                <c:pt idx="5453">
                  <c:v>9.7318435754189956</c:v>
                </c:pt>
                <c:pt idx="5454">
                  <c:v>9.7877094972067091</c:v>
                </c:pt>
                <c:pt idx="5455">
                  <c:v>9.7970204841713269</c:v>
                </c:pt>
                <c:pt idx="5456">
                  <c:v>9.7970204841713269</c:v>
                </c:pt>
                <c:pt idx="5457">
                  <c:v>9.7690875232774665</c:v>
                </c:pt>
                <c:pt idx="5458">
                  <c:v>9.7877094972067091</c:v>
                </c:pt>
                <c:pt idx="5459">
                  <c:v>9.7877094972067091</c:v>
                </c:pt>
                <c:pt idx="5460">
                  <c:v>9.8528864059590298</c:v>
                </c:pt>
                <c:pt idx="5461">
                  <c:v>9.7970204841713269</c:v>
                </c:pt>
                <c:pt idx="5462">
                  <c:v>9.7877094972067091</c:v>
                </c:pt>
                <c:pt idx="5463">
                  <c:v>9.8156424581005588</c:v>
                </c:pt>
                <c:pt idx="5464">
                  <c:v>9.8528864059590298</c:v>
                </c:pt>
                <c:pt idx="5465">
                  <c:v>9.7877094972067091</c:v>
                </c:pt>
                <c:pt idx="5466">
                  <c:v>9.7970204841713269</c:v>
                </c:pt>
                <c:pt idx="5467">
                  <c:v>9.7970204841713269</c:v>
                </c:pt>
                <c:pt idx="5468">
                  <c:v>9.8249534450651801</c:v>
                </c:pt>
                <c:pt idx="5469">
                  <c:v>9.7690875232774665</c:v>
                </c:pt>
                <c:pt idx="5470">
                  <c:v>9.7970204841713269</c:v>
                </c:pt>
                <c:pt idx="5471">
                  <c:v>9.8249534450651801</c:v>
                </c:pt>
                <c:pt idx="5472">
                  <c:v>9.8528864059590298</c:v>
                </c:pt>
                <c:pt idx="5473">
                  <c:v>9.8435754189944191</c:v>
                </c:pt>
                <c:pt idx="5474">
                  <c:v>9.7970204841713269</c:v>
                </c:pt>
                <c:pt idx="5475">
                  <c:v>9.7690875232774665</c:v>
                </c:pt>
                <c:pt idx="5476">
                  <c:v>9.7690875232774665</c:v>
                </c:pt>
                <c:pt idx="5477">
                  <c:v>9.6852886405959033</c:v>
                </c:pt>
                <c:pt idx="5478">
                  <c:v>9.6852886405959033</c:v>
                </c:pt>
                <c:pt idx="5479">
                  <c:v>9.6852886405959033</c:v>
                </c:pt>
                <c:pt idx="5480">
                  <c:v>9.6573556797020537</c:v>
                </c:pt>
                <c:pt idx="5481">
                  <c:v>9.7039106145251459</c:v>
                </c:pt>
                <c:pt idx="5482">
                  <c:v>9.7690875232774665</c:v>
                </c:pt>
                <c:pt idx="5483">
                  <c:v>9.8249534450651801</c:v>
                </c:pt>
                <c:pt idx="5484">
                  <c:v>9.8994413407821185</c:v>
                </c:pt>
                <c:pt idx="5485">
                  <c:v>9.8715083798882688</c:v>
                </c:pt>
                <c:pt idx="5486">
                  <c:v>9.9087523277467398</c:v>
                </c:pt>
                <c:pt idx="5487">
                  <c:v>9.8994413407821185</c:v>
                </c:pt>
                <c:pt idx="5488">
                  <c:v>9.8808193668528901</c:v>
                </c:pt>
                <c:pt idx="5489">
                  <c:v>9.8528864059590298</c:v>
                </c:pt>
                <c:pt idx="5490">
                  <c:v>9.8249534450651801</c:v>
                </c:pt>
                <c:pt idx="5491">
                  <c:v>9.7877094972067091</c:v>
                </c:pt>
                <c:pt idx="5492">
                  <c:v>9.7877094972067091</c:v>
                </c:pt>
                <c:pt idx="5493">
                  <c:v>9.8156424581005588</c:v>
                </c:pt>
                <c:pt idx="5494">
                  <c:v>9.7597765363128453</c:v>
                </c:pt>
                <c:pt idx="5495">
                  <c:v>9.7597765363128453</c:v>
                </c:pt>
                <c:pt idx="5496">
                  <c:v>9.7597765363128453</c:v>
                </c:pt>
                <c:pt idx="5497">
                  <c:v>9.7877094972067091</c:v>
                </c:pt>
                <c:pt idx="5498">
                  <c:v>9.7132216014897566</c:v>
                </c:pt>
                <c:pt idx="5499">
                  <c:v>9.6852886405959033</c:v>
                </c:pt>
                <c:pt idx="5500">
                  <c:v>9.6480446927374324</c:v>
                </c:pt>
                <c:pt idx="5501">
                  <c:v>9.6759776536312856</c:v>
                </c:pt>
                <c:pt idx="5502">
                  <c:v>9.7039106145251459</c:v>
                </c:pt>
                <c:pt idx="5503">
                  <c:v>9.7039106145251459</c:v>
                </c:pt>
                <c:pt idx="5504">
                  <c:v>9.6759776536312856</c:v>
                </c:pt>
                <c:pt idx="5505">
                  <c:v>9.6480446927374324</c:v>
                </c:pt>
                <c:pt idx="5506">
                  <c:v>9.6759776536312856</c:v>
                </c:pt>
                <c:pt idx="5507">
                  <c:v>9.7039106145251459</c:v>
                </c:pt>
                <c:pt idx="5508">
                  <c:v>9.7039106145251459</c:v>
                </c:pt>
                <c:pt idx="5509">
                  <c:v>9.6852886405959033</c:v>
                </c:pt>
                <c:pt idx="5510">
                  <c:v>9.6852886405959033</c:v>
                </c:pt>
                <c:pt idx="5511">
                  <c:v>9.7132216014897566</c:v>
                </c:pt>
                <c:pt idx="5512">
                  <c:v>9.7877094972067091</c:v>
                </c:pt>
                <c:pt idx="5513">
                  <c:v>9.8156424581005588</c:v>
                </c:pt>
                <c:pt idx="5514">
                  <c:v>9.7877094972067091</c:v>
                </c:pt>
                <c:pt idx="5515">
                  <c:v>9.7597765363128453</c:v>
                </c:pt>
                <c:pt idx="5516">
                  <c:v>9.7690875232774665</c:v>
                </c:pt>
                <c:pt idx="5517">
                  <c:v>9.7411545623836169</c:v>
                </c:pt>
                <c:pt idx="5518">
                  <c:v>9.7411545623836169</c:v>
                </c:pt>
                <c:pt idx="5519">
                  <c:v>9.7411545623836169</c:v>
                </c:pt>
                <c:pt idx="5520">
                  <c:v>9.7132216014897566</c:v>
                </c:pt>
                <c:pt idx="5521">
                  <c:v>9.6852886405959033</c:v>
                </c:pt>
                <c:pt idx="5522">
                  <c:v>9.6852886405959033</c:v>
                </c:pt>
                <c:pt idx="5523">
                  <c:v>9.7318435754189956</c:v>
                </c:pt>
                <c:pt idx="5524">
                  <c:v>9.7039106145251459</c:v>
                </c:pt>
                <c:pt idx="5525">
                  <c:v>9.7318435754189956</c:v>
                </c:pt>
                <c:pt idx="5526">
                  <c:v>9.6759776536312856</c:v>
                </c:pt>
                <c:pt idx="5527">
                  <c:v>9.6480446927374324</c:v>
                </c:pt>
                <c:pt idx="5528">
                  <c:v>9.7411545623836169</c:v>
                </c:pt>
                <c:pt idx="5529">
                  <c:v>9.7970204841713269</c:v>
                </c:pt>
                <c:pt idx="5530">
                  <c:v>9.7597765363128453</c:v>
                </c:pt>
                <c:pt idx="5531">
                  <c:v>9.8156424581005588</c:v>
                </c:pt>
                <c:pt idx="5532">
                  <c:v>9.8156424581005588</c:v>
                </c:pt>
                <c:pt idx="5533">
                  <c:v>9.8435754189944191</c:v>
                </c:pt>
                <c:pt idx="5534">
                  <c:v>9.8528864059590298</c:v>
                </c:pt>
                <c:pt idx="5535">
                  <c:v>9.8156424581005588</c:v>
                </c:pt>
                <c:pt idx="5536">
                  <c:v>9.7597765363128453</c:v>
                </c:pt>
                <c:pt idx="5537">
                  <c:v>9.7690875232774665</c:v>
                </c:pt>
                <c:pt idx="5538">
                  <c:v>9.7318435754189956</c:v>
                </c:pt>
                <c:pt idx="5539">
                  <c:v>9.6759776536312856</c:v>
                </c:pt>
                <c:pt idx="5540">
                  <c:v>9.6759776536312856</c:v>
                </c:pt>
                <c:pt idx="5541">
                  <c:v>9.6759776536312856</c:v>
                </c:pt>
                <c:pt idx="5542">
                  <c:v>9.6387337057728146</c:v>
                </c:pt>
                <c:pt idx="5543">
                  <c:v>9.6108007448789614</c:v>
                </c:pt>
                <c:pt idx="5544">
                  <c:v>9.6573556797020537</c:v>
                </c:pt>
                <c:pt idx="5545">
                  <c:v>9.6852886405959033</c:v>
                </c:pt>
                <c:pt idx="5546">
                  <c:v>9.6480446927374324</c:v>
                </c:pt>
                <c:pt idx="5547">
                  <c:v>9.7039106145251459</c:v>
                </c:pt>
                <c:pt idx="5548">
                  <c:v>9.7039106145251459</c:v>
                </c:pt>
                <c:pt idx="5549">
                  <c:v>9.7318435754189956</c:v>
                </c:pt>
                <c:pt idx="5550">
                  <c:v>9.7877094972067091</c:v>
                </c:pt>
                <c:pt idx="5551">
                  <c:v>9.7318435754189956</c:v>
                </c:pt>
                <c:pt idx="5552">
                  <c:v>9.7039106145251459</c:v>
                </c:pt>
                <c:pt idx="5553">
                  <c:v>9.7877094972067091</c:v>
                </c:pt>
                <c:pt idx="5554">
                  <c:v>9.7597765363128453</c:v>
                </c:pt>
                <c:pt idx="5555">
                  <c:v>9.7411545623836169</c:v>
                </c:pt>
                <c:pt idx="5556">
                  <c:v>9.7411545623836169</c:v>
                </c:pt>
                <c:pt idx="5557">
                  <c:v>9.7132216014897566</c:v>
                </c:pt>
                <c:pt idx="5558">
                  <c:v>9.7039106145251459</c:v>
                </c:pt>
                <c:pt idx="5559">
                  <c:v>9.6759776536312856</c:v>
                </c:pt>
                <c:pt idx="5560">
                  <c:v>9.6573556797020537</c:v>
                </c:pt>
                <c:pt idx="5561">
                  <c:v>9.6759776536312856</c:v>
                </c:pt>
                <c:pt idx="5562">
                  <c:v>9.6759776536312856</c:v>
                </c:pt>
                <c:pt idx="5563">
                  <c:v>9.6573556797020537</c:v>
                </c:pt>
                <c:pt idx="5564">
                  <c:v>9.6573556797020537</c:v>
                </c:pt>
                <c:pt idx="5565">
                  <c:v>9.6387337057728146</c:v>
                </c:pt>
                <c:pt idx="5566">
                  <c:v>9.6387337057728146</c:v>
                </c:pt>
                <c:pt idx="5567">
                  <c:v>9.6852886405959033</c:v>
                </c:pt>
                <c:pt idx="5568">
                  <c:v>9.6852886405959033</c:v>
                </c:pt>
                <c:pt idx="5569">
                  <c:v>9.6573556797020537</c:v>
                </c:pt>
                <c:pt idx="5570">
                  <c:v>9.6852886405959033</c:v>
                </c:pt>
                <c:pt idx="5571">
                  <c:v>9.6852886405959033</c:v>
                </c:pt>
                <c:pt idx="5572">
                  <c:v>9.7411545623836169</c:v>
                </c:pt>
                <c:pt idx="5573">
                  <c:v>9.7411545623836169</c:v>
                </c:pt>
                <c:pt idx="5574">
                  <c:v>9.7132216014897566</c:v>
                </c:pt>
                <c:pt idx="5575">
                  <c:v>9.7318435754189956</c:v>
                </c:pt>
                <c:pt idx="5576">
                  <c:v>9.7597765363128453</c:v>
                </c:pt>
                <c:pt idx="5577">
                  <c:v>9.7877094972067091</c:v>
                </c:pt>
                <c:pt idx="5578">
                  <c:v>9.7877094972067091</c:v>
                </c:pt>
                <c:pt idx="5579">
                  <c:v>9.8156424581005588</c:v>
                </c:pt>
                <c:pt idx="5580">
                  <c:v>9.8156424581005588</c:v>
                </c:pt>
                <c:pt idx="5581">
                  <c:v>9.8435754189944191</c:v>
                </c:pt>
                <c:pt idx="5582">
                  <c:v>9.8156424581005588</c:v>
                </c:pt>
                <c:pt idx="5583">
                  <c:v>9.8156424581005588</c:v>
                </c:pt>
                <c:pt idx="5584">
                  <c:v>9.7690875232774665</c:v>
                </c:pt>
                <c:pt idx="5585">
                  <c:v>9.7411545623836169</c:v>
                </c:pt>
                <c:pt idx="5586">
                  <c:v>9.7132216014897566</c:v>
                </c:pt>
                <c:pt idx="5587">
                  <c:v>9.7132216014897566</c:v>
                </c:pt>
                <c:pt idx="5588">
                  <c:v>9.6852886405959033</c:v>
                </c:pt>
                <c:pt idx="5589">
                  <c:v>9.6852886405959033</c:v>
                </c:pt>
                <c:pt idx="5590">
                  <c:v>9.7039106145251459</c:v>
                </c:pt>
                <c:pt idx="5591">
                  <c:v>9.7318435754189956</c:v>
                </c:pt>
                <c:pt idx="5592">
                  <c:v>9.7877094972067091</c:v>
                </c:pt>
                <c:pt idx="5593">
                  <c:v>9.7597765363128453</c:v>
                </c:pt>
                <c:pt idx="5594">
                  <c:v>9.7411545623836169</c:v>
                </c:pt>
                <c:pt idx="5595">
                  <c:v>9.7690875232774665</c:v>
                </c:pt>
                <c:pt idx="5596">
                  <c:v>9.7411545623836169</c:v>
                </c:pt>
                <c:pt idx="5597">
                  <c:v>9.7132216014897566</c:v>
                </c:pt>
                <c:pt idx="5598">
                  <c:v>9.7411545623836169</c:v>
                </c:pt>
                <c:pt idx="5599">
                  <c:v>9.7411545623836169</c:v>
                </c:pt>
                <c:pt idx="5600">
                  <c:v>9.7318435754189956</c:v>
                </c:pt>
                <c:pt idx="5601">
                  <c:v>9.7690875232774665</c:v>
                </c:pt>
                <c:pt idx="5602">
                  <c:v>9.7597765363128453</c:v>
                </c:pt>
                <c:pt idx="5603">
                  <c:v>9.8435754189944191</c:v>
                </c:pt>
                <c:pt idx="5604">
                  <c:v>9.8156424581005588</c:v>
                </c:pt>
                <c:pt idx="5605">
                  <c:v>9.7877094972067091</c:v>
                </c:pt>
                <c:pt idx="5606">
                  <c:v>9.7877094972067091</c:v>
                </c:pt>
                <c:pt idx="5607">
                  <c:v>9.8435754189944191</c:v>
                </c:pt>
                <c:pt idx="5608">
                  <c:v>9.8435754189944191</c:v>
                </c:pt>
                <c:pt idx="5609">
                  <c:v>9.8435754189944191</c:v>
                </c:pt>
                <c:pt idx="5610">
                  <c:v>9.7597765363128453</c:v>
                </c:pt>
                <c:pt idx="5611">
                  <c:v>9.8156424581005588</c:v>
                </c:pt>
                <c:pt idx="5612">
                  <c:v>9.7877094972067091</c:v>
                </c:pt>
                <c:pt idx="5613">
                  <c:v>9.7877094972067091</c:v>
                </c:pt>
                <c:pt idx="5614">
                  <c:v>9.7877094972067091</c:v>
                </c:pt>
                <c:pt idx="5615">
                  <c:v>9.7597765363128453</c:v>
                </c:pt>
                <c:pt idx="5616">
                  <c:v>9.7877094972067091</c:v>
                </c:pt>
                <c:pt idx="5617">
                  <c:v>9.8808193668528901</c:v>
                </c:pt>
                <c:pt idx="5618">
                  <c:v>9.8808193668528901</c:v>
                </c:pt>
                <c:pt idx="5619">
                  <c:v>9.8808193668528901</c:v>
                </c:pt>
                <c:pt idx="5620">
                  <c:v>9.8808193668528901</c:v>
                </c:pt>
                <c:pt idx="5621">
                  <c:v>9.8994413407821185</c:v>
                </c:pt>
                <c:pt idx="5622">
                  <c:v>9.9273743016759823</c:v>
                </c:pt>
                <c:pt idx="5623">
                  <c:v>9.8528864059590298</c:v>
                </c:pt>
                <c:pt idx="5624">
                  <c:v>9.8528864059590298</c:v>
                </c:pt>
                <c:pt idx="5625">
                  <c:v>9.8249534450651801</c:v>
                </c:pt>
                <c:pt idx="5626">
                  <c:v>9.8528864059590298</c:v>
                </c:pt>
                <c:pt idx="5627">
                  <c:v>9.8528864059590298</c:v>
                </c:pt>
                <c:pt idx="5628">
                  <c:v>9.8528864059590298</c:v>
                </c:pt>
                <c:pt idx="5629">
                  <c:v>9.7877094972067091</c:v>
                </c:pt>
                <c:pt idx="5630">
                  <c:v>9.8715083798882688</c:v>
                </c:pt>
                <c:pt idx="5631">
                  <c:v>9.7970204841713269</c:v>
                </c:pt>
                <c:pt idx="5632">
                  <c:v>9.7690875232774665</c:v>
                </c:pt>
                <c:pt idx="5633">
                  <c:v>9.7411545623836169</c:v>
                </c:pt>
                <c:pt idx="5634">
                  <c:v>9.7318435754189956</c:v>
                </c:pt>
                <c:pt idx="5635">
                  <c:v>9.7318435754189956</c:v>
                </c:pt>
                <c:pt idx="5636">
                  <c:v>9.7039106145251459</c:v>
                </c:pt>
                <c:pt idx="5637">
                  <c:v>9.6759776536312856</c:v>
                </c:pt>
                <c:pt idx="5638">
                  <c:v>9.7039106145251459</c:v>
                </c:pt>
                <c:pt idx="5639">
                  <c:v>9.7597765363128453</c:v>
                </c:pt>
                <c:pt idx="5640">
                  <c:v>9.7318435754189956</c:v>
                </c:pt>
                <c:pt idx="5641">
                  <c:v>9.7597765363128453</c:v>
                </c:pt>
                <c:pt idx="5642">
                  <c:v>9.7318435754189956</c:v>
                </c:pt>
                <c:pt idx="5643">
                  <c:v>9.7411545623836169</c:v>
                </c:pt>
                <c:pt idx="5644">
                  <c:v>9.7411545623836169</c:v>
                </c:pt>
                <c:pt idx="5645">
                  <c:v>9.7690875232774665</c:v>
                </c:pt>
                <c:pt idx="5646">
                  <c:v>9.7411545623836169</c:v>
                </c:pt>
                <c:pt idx="5647">
                  <c:v>9.7597765363128453</c:v>
                </c:pt>
                <c:pt idx="5648">
                  <c:v>9.7039106145251459</c:v>
                </c:pt>
                <c:pt idx="5649">
                  <c:v>9.7039106145251459</c:v>
                </c:pt>
                <c:pt idx="5650">
                  <c:v>9.7318435754189956</c:v>
                </c:pt>
                <c:pt idx="5651">
                  <c:v>9.7597765363128453</c:v>
                </c:pt>
                <c:pt idx="5652">
                  <c:v>9.7597765363128453</c:v>
                </c:pt>
                <c:pt idx="5653">
                  <c:v>9.7597765363128453</c:v>
                </c:pt>
                <c:pt idx="5654">
                  <c:v>9.7970204841713269</c:v>
                </c:pt>
                <c:pt idx="5655">
                  <c:v>9.7970204841713269</c:v>
                </c:pt>
                <c:pt idx="5656">
                  <c:v>9.8249534450651801</c:v>
                </c:pt>
                <c:pt idx="5657">
                  <c:v>9.8249534450651801</c:v>
                </c:pt>
                <c:pt idx="5658">
                  <c:v>9.8528864059590298</c:v>
                </c:pt>
                <c:pt idx="5659">
                  <c:v>9.8808193668528901</c:v>
                </c:pt>
                <c:pt idx="5660">
                  <c:v>9.8808193668528901</c:v>
                </c:pt>
                <c:pt idx="5661">
                  <c:v>9.8528864059590298</c:v>
                </c:pt>
                <c:pt idx="5662">
                  <c:v>9.8808193668528901</c:v>
                </c:pt>
                <c:pt idx="5663">
                  <c:v>9.8808193668528901</c:v>
                </c:pt>
                <c:pt idx="5664">
                  <c:v>9.8808193668528901</c:v>
                </c:pt>
                <c:pt idx="5665">
                  <c:v>9.8435754189944191</c:v>
                </c:pt>
                <c:pt idx="5666">
                  <c:v>9.8156424581005588</c:v>
                </c:pt>
                <c:pt idx="5667">
                  <c:v>9.8435754189944191</c:v>
                </c:pt>
                <c:pt idx="5668">
                  <c:v>9.8156424581005588</c:v>
                </c:pt>
                <c:pt idx="5669">
                  <c:v>9.8156424581005588</c:v>
                </c:pt>
                <c:pt idx="5670">
                  <c:v>9.8435754189944191</c:v>
                </c:pt>
                <c:pt idx="5671">
                  <c:v>9.7877094972067091</c:v>
                </c:pt>
                <c:pt idx="5672">
                  <c:v>9.7690875232774665</c:v>
                </c:pt>
                <c:pt idx="5673">
                  <c:v>9.8249534450651801</c:v>
                </c:pt>
                <c:pt idx="5674">
                  <c:v>9.7411545623836169</c:v>
                </c:pt>
                <c:pt idx="5675">
                  <c:v>9.7132216014897566</c:v>
                </c:pt>
                <c:pt idx="5676">
                  <c:v>9.6573556797020537</c:v>
                </c:pt>
                <c:pt idx="5677">
                  <c:v>9.6387337057728146</c:v>
                </c:pt>
                <c:pt idx="5678">
                  <c:v>9.620111731843572</c:v>
                </c:pt>
                <c:pt idx="5679">
                  <c:v>9.620111731843572</c:v>
                </c:pt>
                <c:pt idx="5680">
                  <c:v>9.5921787709497224</c:v>
                </c:pt>
                <c:pt idx="5681">
                  <c:v>9.6480446927374324</c:v>
                </c:pt>
                <c:pt idx="5682">
                  <c:v>9.6759776536312856</c:v>
                </c:pt>
                <c:pt idx="5683">
                  <c:v>9.7318435754189956</c:v>
                </c:pt>
                <c:pt idx="5684">
                  <c:v>9.7690875232774665</c:v>
                </c:pt>
                <c:pt idx="5685">
                  <c:v>9.7970204841713269</c:v>
                </c:pt>
                <c:pt idx="5686">
                  <c:v>9.7690875232774665</c:v>
                </c:pt>
                <c:pt idx="5687">
                  <c:v>9.7690875232774665</c:v>
                </c:pt>
                <c:pt idx="5688">
                  <c:v>9.7970204841713269</c:v>
                </c:pt>
                <c:pt idx="5689">
                  <c:v>9.7411545623836169</c:v>
                </c:pt>
                <c:pt idx="5690">
                  <c:v>9.7132216014897566</c:v>
                </c:pt>
                <c:pt idx="5691">
                  <c:v>9.6759776536312856</c:v>
                </c:pt>
                <c:pt idx="5692">
                  <c:v>9.6759776536312856</c:v>
                </c:pt>
                <c:pt idx="5693">
                  <c:v>9.6759776536312856</c:v>
                </c:pt>
                <c:pt idx="5694">
                  <c:v>9.7039106145251459</c:v>
                </c:pt>
                <c:pt idx="5695">
                  <c:v>9.6852886405959033</c:v>
                </c:pt>
                <c:pt idx="5696">
                  <c:v>9.7318435754189956</c:v>
                </c:pt>
                <c:pt idx="5697">
                  <c:v>9.7877094972067091</c:v>
                </c:pt>
                <c:pt idx="5698">
                  <c:v>9.8156424581005588</c:v>
                </c:pt>
                <c:pt idx="5699">
                  <c:v>9.8156424581005588</c:v>
                </c:pt>
                <c:pt idx="5700">
                  <c:v>9.8435754189944191</c:v>
                </c:pt>
                <c:pt idx="5701">
                  <c:v>9.8435754189944191</c:v>
                </c:pt>
                <c:pt idx="5702">
                  <c:v>9.8528864059590298</c:v>
                </c:pt>
                <c:pt idx="5703">
                  <c:v>9.8994413407821185</c:v>
                </c:pt>
                <c:pt idx="5704">
                  <c:v>9.8249534450651801</c:v>
                </c:pt>
                <c:pt idx="5705">
                  <c:v>9.7690875232774665</c:v>
                </c:pt>
                <c:pt idx="5706">
                  <c:v>9.7690875232774665</c:v>
                </c:pt>
                <c:pt idx="5707">
                  <c:v>9.7411545623836169</c:v>
                </c:pt>
                <c:pt idx="5708">
                  <c:v>9.6852886405959033</c:v>
                </c:pt>
                <c:pt idx="5709">
                  <c:v>9.6573556797020537</c:v>
                </c:pt>
                <c:pt idx="5710">
                  <c:v>9.6852886405959033</c:v>
                </c:pt>
                <c:pt idx="5711">
                  <c:v>9.6852886405959033</c:v>
                </c:pt>
                <c:pt idx="5712">
                  <c:v>9.7132216014897566</c:v>
                </c:pt>
                <c:pt idx="5713">
                  <c:v>9.7690875232774665</c:v>
                </c:pt>
                <c:pt idx="5714">
                  <c:v>9.8156424581005588</c:v>
                </c:pt>
                <c:pt idx="5715">
                  <c:v>9.8249534450651801</c:v>
                </c:pt>
                <c:pt idx="5716">
                  <c:v>9.8249534450651801</c:v>
                </c:pt>
                <c:pt idx="5717">
                  <c:v>9.7970204841713269</c:v>
                </c:pt>
                <c:pt idx="5718">
                  <c:v>9.8528864059590298</c:v>
                </c:pt>
                <c:pt idx="5719">
                  <c:v>9.8435754189944191</c:v>
                </c:pt>
                <c:pt idx="5720">
                  <c:v>9.8435754189944191</c:v>
                </c:pt>
                <c:pt idx="5721">
                  <c:v>9.8156424581005588</c:v>
                </c:pt>
                <c:pt idx="5722">
                  <c:v>9.8715083798882688</c:v>
                </c:pt>
                <c:pt idx="5723">
                  <c:v>9.8715083798882688</c:v>
                </c:pt>
                <c:pt idx="5724">
                  <c:v>9.8715083798882688</c:v>
                </c:pt>
                <c:pt idx="5725">
                  <c:v>9.8528864059590298</c:v>
                </c:pt>
                <c:pt idx="5726">
                  <c:v>9.8249534450651801</c:v>
                </c:pt>
                <c:pt idx="5727">
                  <c:v>9.8435754189944191</c:v>
                </c:pt>
                <c:pt idx="5728">
                  <c:v>9.8435754189944191</c:v>
                </c:pt>
                <c:pt idx="5729">
                  <c:v>9.8435754189944191</c:v>
                </c:pt>
                <c:pt idx="5730">
                  <c:v>9.8435754189944191</c:v>
                </c:pt>
                <c:pt idx="5731">
                  <c:v>9.8435754189944191</c:v>
                </c:pt>
                <c:pt idx="5732">
                  <c:v>9.8528864059590298</c:v>
                </c:pt>
                <c:pt idx="5733">
                  <c:v>9.7877094972067091</c:v>
                </c:pt>
                <c:pt idx="5734">
                  <c:v>9.7597765363128453</c:v>
                </c:pt>
                <c:pt idx="5735">
                  <c:v>9.7877094972067091</c:v>
                </c:pt>
                <c:pt idx="5736">
                  <c:v>9.7597765363128453</c:v>
                </c:pt>
                <c:pt idx="5737">
                  <c:v>9.7039106145251459</c:v>
                </c:pt>
                <c:pt idx="5738">
                  <c:v>9.7318435754189956</c:v>
                </c:pt>
                <c:pt idx="5739">
                  <c:v>9.7877094972067091</c:v>
                </c:pt>
                <c:pt idx="5740">
                  <c:v>9.7877094972067091</c:v>
                </c:pt>
                <c:pt idx="5741">
                  <c:v>9.8249534450651801</c:v>
                </c:pt>
                <c:pt idx="5742">
                  <c:v>9.8249534450651801</c:v>
                </c:pt>
                <c:pt idx="5743">
                  <c:v>9.8528864059590298</c:v>
                </c:pt>
                <c:pt idx="5744">
                  <c:v>9.8528864059590298</c:v>
                </c:pt>
                <c:pt idx="5745">
                  <c:v>9.8528864059590298</c:v>
                </c:pt>
                <c:pt idx="5746">
                  <c:v>9.7970204841713269</c:v>
                </c:pt>
                <c:pt idx="5747">
                  <c:v>9.8249534450651801</c:v>
                </c:pt>
                <c:pt idx="5748">
                  <c:v>9.8249534450651801</c:v>
                </c:pt>
                <c:pt idx="5749">
                  <c:v>9.7597765363128453</c:v>
                </c:pt>
                <c:pt idx="5750">
                  <c:v>9.7597765363128453</c:v>
                </c:pt>
                <c:pt idx="5751">
                  <c:v>9.7597765363128453</c:v>
                </c:pt>
                <c:pt idx="5752">
                  <c:v>9.7877094972067091</c:v>
                </c:pt>
                <c:pt idx="5753">
                  <c:v>9.8156424581005588</c:v>
                </c:pt>
                <c:pt idx="5754">
                  <c:v>9.8156424581005588</c:v>
                </c:pt>
                <c:pt idx="5755">
                  <c:v>9.7877094972067091</c:v>
                </c:pt>
                <c:pt idx="5756">
                  <c:v>9.8249534450651801</c:v>
                </c:pt>
                <c:pt idx="5757">
                  <c:v>9.8249534450651801</c:v>
                </c:pt>
                <c:pt idx="5758">
                  <c:v>9.8249534450651801</c:v>
                </c:pt>
                <c:pt idx="5759">
                  <c:v>9.7970204841713269</c:v>
                </c:pt>
                <c:pt idx="5760">
                  <c:v>9.8249534450651801</c:v>
                </c:pt>
                <c:pt idx="5761">
                  <c:v>9.8528864059590298</c:v>
                </c:pt>
                <c:pt idx="5762">
                  <c:v>9.8528864059590298</c:v>
                </c:pt>
                <c:pt idx="5763">
                  <c:v>9.8808193668528901</c:v>
                </c:pt>
                <c:pt idx="5764">
                  <c:v>9.8249534450651801</c:v>
                </c:pt>
                <c:pt idx="5765">
                  <c:v>9.8249534450651801</c:v>
                </c:pt>
                <c:pt idx="5766">
                  <c:v>9.8528864059590298</c:v>
                </c:pt>
                <c:pt idx="5767">
                  <c:v>9.8715083798882688</c:v>
                </c:pt>
                <c:pt idx="5768">
                  <c:v>9.8435754189944191</c:v>
                </c:pt>
                <c:pt idx="5769">
                  <c:v>9.8435754189944191</c:v>
                </c:pt>
                <c:pt idx="5770">
                  <c:v>9.8435754189944191</c:v>
                </c:pt>
                <c:pt idx="5771">
                  <c:v>9.8435754189944191</c:v>
                </c:pt>
                <c:pt idx="5772">
                  <c:v>9.8156424581005588</c:v>
                </c:pt>
                <c:pt idx="5773">
                  <c:v>9.7690875232774665</c:v>
                </c:pt>
                <c:pt idx="5774">
                  <c:v>9.7411545623836169</c:v>
                </c:pt>
                <c:pt idx="5775">
                  <c:v>9.7132216014897566</c:v>
                </c:pt>
                <c:pt idx="5776">
                  <c:v>9.7411545623836169</c:v>
                </c:pt>
                <c:pt idx="5777">
                  <c:v>9.7039106145251459</c:v>
                </c:pt>
                <c:pt idx="5778">
                  <c:v>9.7597765363128453</c:v>
                </c:pt>
                <c:pt idx="5779">
                  <c:v>9.7039106145251459</c:v>
                </c:pt>
                <c:pt idx="5780">
                  <c:v>9.6108007448789614</c:v>
                </c:pt>
                <c:pt idx="5781">
                  <c:v>9.8249534450651801</c:v>
                </c:pt>
                <c:pt idx="5782">
                  <c:v>9.9646182495344533</c:v>
                </c:pt>
                <c:pt idx="5783">
                  <c:v>10.067039106145256</c:v>
                </c:pt>
                <c:pt idx="5784">
                  <c:v>10.21601489757915</c:v>
                </c:pt>
                <c:pt idx="5785">
                  <c:v>10.411545623836123</c:v>
                </c:pt>
                <c:pt idx="5786">
                  <c:v>10.588454376163877</c:v>
                </c:pt>
                <c:pt idx="5787">
                  <c:v>10.64432029795158</c:v>
                </c:pt>
                <c:pt idx="5788">
                  <c:v>10.839851024208567</c:v>
                </c:pt>
                <c:pt idx="5789">
                  <c:v>10.970204841713219</c:v>
                </c:pt>
                <c:pt idx="5790">
                  <c:v>11.212290502793294</c:v>
                </c:pt>
                <c:pt idx="5791">
                  <c:v>11.324022346368718</c:v>
                </c:pt>
                <c:pt idx="5792">
                  <c:v>11.454376163873373</c:v>
                </c:pt>
                <c:pt idx="5793">
                  <c:v>11.547486033519554</c:v>
                </c:pt>
                <c:pt idx="5794">
                  <c:v>11.677839851024206</c:v>
                </c:pt>
                <c:pt idx="5795">
                  <c:v>11.770949720670391</c:v>
                </c:pt>
                <c:pt idx="5796">
                  <c:v>11.864059590316572</c:v>
                </c:pt>
                <c:pt idx="5797">
                  <c:v>12.003724394785847</c:v>
                </c:pt>
                <c:pt idx="5798">
                  <c:v>12.11545623836127</c:v>
                </c:pt>
                <c:pt idx="5799">
                  <c:v>12.338919925512105</c:v>
                </c:pt>
                <c:pt idx="5800">
                  <c:v>12.47858472998138</c:v>
                </c:pt>
                <c:pt idx="5801">
                  <c:v>12.534450651769092</c:v>
                </c:pt>
                <c:pt idx="5802">
                  <c:v>12.655493482309124</c:v>
                </c:pt>
                <c:pt idx="5803">
                  <c:v>12.767225325884548</c:v>
                </c:pt>
                <c:pt idx="5804">
                  <c:v>12.87895716945996</c:v>
                </c:pt>
                <c:pt idx="5805">
                  <c:v>12.981378026070763</c:v>
                </c:pt>
                <c:pt idx="5806">
                  <c:v>13.121042830540036</c:v>
                </c:pt>
                <c:pt idx="5807">
                  <c:v>13.214152700186219</c:v>
                </c:pt>
                <c:pt idx="5808">
                  <c:v>13.279329608938552</c:v>
                </c:pt>
                <c:pt idx="5809">
                  <c:v>13.409683426443204</c:v>
                </c:pt>
                <c:pt idx="5810">
                  <c:v>13.530726256983238</c:v>
                </c:pt>
                <c:pt idx="5811">
                  <c:v>13.577281191806328</c:v>
                </c:pt>
                <c:pt idx="5812">
                  <c:v>13.642458100558661</c:v>
                </c:pt>
                <c:pt idx="5813">
                  <c:v>13.716945996275602</c:v>
                </c:pt>
                <c:pt idx="5814">
                  <c:v>13.810055865921784</c:v>
                </c:pt>
                <c:pt idx="5815">
                  <c:v>13.875232774674117</c:v>
                </c:pt>
                <c:pt idx="5816">
                  <c:v>13.949720670391059</c:v>
                </c:pt>
                <c:pt idx="5817">
                  <c:v>14.04283054003724</c:v>
                </c:pt>
                <c:pt idx="5818">
                  <c:v>14.117318435754193</c:v>
                </c:pt>
                <c:pt idx="5819">
                  <c:v>14.31284916201118</c:v>
                </c:pt>
                <c:pt idx="5820">
                  <c:v>14.396648044692741</c:v>
                </c:pt>
                <c:pt idx="5821">
                  <c:v>14.480446927374302</c:v>
                </c:pt>
                <c:pt idx="5822">
                  <c:v>14.573556797020485</c:v>
                </c:pt>
                <c:pt idx="5823">
                  <c:v>14.666666666666668</c:v>
                </c:pt>
                <c:pt idx="5824">
                  <c:v>14.778398510242091</c:v>
                </c:pt>
                <c:pt idx="5825">
                  <c:v>14.852886405959033</c:v>
                </c:pt>
                <c:pt idx="5826">
                  <c:v>14.945996275605216</c:v>
                </c:pt>
                <c:pt idx="5827">
                  <c:v>14.964618249534457</c:v>
                </c:pt>
                <c:pt idx="5828">
                  <c:v>15.048417132216018</c:v>
                </c:pt>
                <c:pt idx="5829">
                  <c:v>15.113594040968339</c:v>
                </c:pt>
                <c:pt idx="5830">
                  <c:v>15.141527001862201</c:v>
                </c:pt>
              </c:numCache>
            </c:numRef>
          </c:yVal>
          <c:smooth val="0"/>
        </c:ser>
        <c:ser>
          <c:idx val="2"/>
          <c:order val="2"/>
          <c:tx>
            <c:strRef>
              <c:f>ОБРАБОТКА!$P$1</c:f>
              <c:strCache>
                <c:ptCount val="1"/>
                <c:pt idx="0">
                  <c:v>Bz под плоским</c:v>
                </c:pt>
              </c:strCache>
            </c:strRef>
          </c:tx>
          <c:spPr>
            <a:ln w="28575">
              <a:noFill/>
            </a:ln>
          </c:spPr>
          <c:marker>
            <c:symbol val="circle"/>
            <c:size val="5"/>
          </c:marker>
          <c:xVal>
            <c:numRef>
              <c:f>ОБРАБОТКА!$D$2:$D$5832</c:f>
              <c:numCache>
                <c:formatCode>General</c:formatCode>
                <c:ptCount val="5831"/>
                <c:pt idx="0">
                  <c:v>-6.7999999999999994E-4</c:v>
                </c:pt>
                <c:pt idx="1">
                  <c:v>-6.7999999999999994E-4</c:v>
                </c:pt>
                <c:pt idx="2">
                  <c:v>-6.7999999999999994E-4</c:v>
                </c:pt>
                <c:pt idx="3">
                  <c:v>-6.7999999999999994E-4</c:v>
                </c:pt>
                <c:pt idx="4">
                  <c:v>-6.7999999999999994E-4</c:v>
                </c:pt>
                <c:pt idx="5">
                  <c:v>-6.7999999999999994E-4</c:v>
                </c:pt>
                <c:pt idx="6">
                  <c:v>-6.7999999999999994E-4</c:v>
                </c:pt>
                <c:pt idx="7">
                  <c:v>-7.5999999999999993E-4</c:v>
                </c:pt>
                <c:pt idx="8">
                  <c:v>-7.5999999999999993E-4</c:v>
                </c:pt>
                <c:pt idx="9">
                  <c:v>-7.5999999999999993E-4</c:v>
                </c:pt>
                <c:pt idx="10">
                  <c:v>-7.5999999999999993E-4</c:v>
                </c:pt>
                <c:pt idx="11">
                  <c:v>-7.5999999999999993E-4</c:v>
                </c:pt>
                <c:pt idx="12">
                  <c:v>-7.5999999999999993E-4</c:v>
                </c:pt>
                <c:pt idx="13">
                  <c:v>-7.5999999999999993E-4</c:v>
                </c:pt>
                <c:pt idx="14">
                  <c:v>-7.5999999999999993E-4</c:v>
                </c:pt>
                <c:pt idx="15">
                  <c:v>-7.5999999999999993E-4</c:v>
                </c:pt>
                <c:pt idx="16">
                  <c:v>-6.7999999999999994E-4</c:v>
                </c:pt>
                <c:pt idx="17">
                  <c:v>-6.7999999999999994E-4</c:v>
                </c:pt>
                <c:pt idx="18">
                  <c:v>-6.7999999999999994E-4</c:v>
                </c:pt>
                <c:pt idx="19">
                  <c:v>-6.7999999999999994E-4</c:v>
                </c:pt>
                <c:pt idx="20">
                  <c:v>-6.7999999999999994E-4</c:v>
                </c:pt>
                <c:pt idx="21">
                  <c:v>-6.4000000000000005E-4</c:v>
                </c:pt>
                <c:pt idx="22">
                  <c:v>-6.7999999999999994E-4</c:v>
                </c:pt>
                <c:pt idx="23">
                  <c:v>-6.7999999999999994E-4</c:v>
                </c:pt>
                <c:pt idx="24">
                  <c:v>-6.7999999999999994E-4</c:v>
                </c:pt>
                <c:pt idx="25">
                  <c:v>-6.7999999999999994E-4</c:v>
                </c:pt>
                <c:pt idx="26">
                  <c:v>-6.7999999999999994E-4</c:v>
                </c:pt>
                <c:pt idx="27">
                  <c:v>-6.7999999999999994E-4</c:v>
                </c:pt>
                <c:pt idx="28">
                  <c:v>-6.7999999999999994E-4</c:v>
                </c:pt>
                <c:pt idx="29">
                  <c:v>-6.7999999999999994E-4</c:v>
                </c:pt>
                <c:pt idx="30">
                  <c:v>-6.7999999999999994E-4</c:v>
                </c:pt>
                <c:pt idx="31">
                  <c:v>-6.7999999999999994E-4</c:v>
                </c:pt>
                <c:pt idx="32">
                  <c:v>-6.7999999999999994E-4</c:v>
                </c:pt>
                <c:pt idx="33">
                  <c:v>-6.7999999999999994E-4</c:v>
                </c:pt>
                <c:pt idx="34">
                  <c:v>-6.7999999999999994E-4</c:v>
                </c:pt>
                <c:pt idx="35">
                  <c:v>-6.7999999999999994E-4</c:v>
                </c:pt>
                <c:pt idx="36">
                  <c:v>-6.7999999999999994E-4</c:v>
                </c:pt>
                <c:pt idx="37">
                  <c:v>-6.7999999999999994E-4</c:v>
                </c:pt>
                <c:pt idx="38">
                  <c:v>-6.7999999999999994E-4</c:v>
                </c:pt>
                <c:pt idx="39">
                  <c:v>-6.7999999999999994E-4</c:v>
                </c:pt>
                <c:pt idx="40">
                  <c:v>-6.7999999999999994E-4</c:v>
                </c:pt>
                <c:pt idx="41">
                  <c:v>-6.7999999999999994E-4</c:v>
                </c:pt>
                <c:pt idx="42">
                  <c:v>-6.7999999999999994E-4</c:v>
                </c:pt>
                <c:pt idx="43">
                  <c:v>-6.7999999999999994E-4</c:v>
                </c:pt>
                <c:pt idx="44">
                  <c:v>-7.5999999999999993E-4</c:v>
                </c:pt>
                <c:pt idx="45">
                  <c:v>-7.5999999999999993E-4</c:v>
                </c:pt>
                <c:pt idx="46">
                  <c:v>-7.5999999999999993E-4</c:v>
                </c:pt>
                <c:pt idx="47">
                  <c:v>-7.5999999999999993E-4</c:v>
                </c:pt>
                <c:pt idx="48">
                  <c:v>-7.5999999999999993E-4</c:v>
                </c:pt>
                <c:pt idx="49">
                  <c:v>-8.0000000000000004E-4</c:v>
                </c:pt>
                <c:pt idx="50">
                  <c:v>-8.0000000000000004E-4</c:v>
                </c:pt>
                <c:pt idx="51">
                  <c:v>-7.5999999999999993E-4</c:v>
                </c:pt>
                <c:pt idx="52">
                  <c:v>-7.5999999999999993E-4</c:v>
                </c:pt>
                <c:pt idx="53">
                  <c:v>-7.5999999999999993E-4</c:v>
                </c:pt>
                <c:pt idx="54">
                  <c:v>-8.0000000000000004E-4</c:v>
                </c:pt>
                <c:pt idx="55">
                  <c:v>-7.5999999999999993E-4</c:v>
                </c:pt>
                <c:pt idx="56">
                  <c:v>-6.7999999999999994E-4</c:v>
                </c:pt>
                <c:pt idx="57">
                  <c:v>-6.7999999999999994E-4</c:v>
                </c:pt>
                <c:pt idx="58">
                  <c:v>-6.7999999999999994E-4</c:v>
                </c:pt>
                <c:pt idx="59">
                  <c:v>-6.7999999999999994E-4</c:v>
                </c:pt>
                <c:pt idx="60">
                  <c:v>-6.7999999999999994E-4</c:v>
                </c:pt>
                <c:pt idx="61">
                  <c:v>-6.7999999999999994E-4</c:v>
                </c:pt>
                <c:pt idx="62">
                  <c:v>-6.7999999999999994E-4</c:v>
                </c:pt>
                <c:pt idx="63">
                  <c:v>-6.7999999999999994E-4</c:v>
                </c:pt>
                <c:pt idx="64">
                  <c:v>-6.7999999999999994E-4</c:v>
                </c:pt>
                <c:pt idx="65">
                  <c:v>-6.7999999999999994E-4</c:v>
                </c:pt>
                <c:pt idx="66">
                  <c:v>-6.7999999999999994E-4</c:v>
                </c:pt>
                <c:pt idx="67">
                  <c:v>-6.7999999999999994E-4</c:v>
                </c:pt>
                <c:pt idx="68">
                  <c:v>-6.7999999999999994E-4</c:v>
                </c:pt>
                <c:pt idx="69">
                  <c:v>-6.7999999999999994E-4</c:v>
                </c:pt>
                <c:pt idx="70">
                  <c:v>-6.7999999999999994E-4</c:v>
                </c:pt>
                <c:pt idx="71">
                  <c:v>-6.7999999999999994E-4</c:v>
                </c:pt>
                <c:pt idx="72">
                  <c:v>-6.7999999999999994E-4</c:v>
                </c:pt>
                <c:pt idx="73">
                  <c:v>-6.7999999999999994E-4</c:v>
                </c:pt>
                <c:pt idx="74">
                  <c:v>-6.7999999999999994E-4</c:v>
                </c:pt>
                <c:pt idx="75">
                  <c:v>-6.7999999999999994E-4</c:v>
                </c:pt>
                <c:pt idx="76">
                  <c:v>-6.7999999999999994E-4</c:v>
                </c:pt>
                <c:pt idx="77">
                  <c:v>-6.7999999999999994E-4</c:v>
                </c:pt>
                <c:pt idx="78">
                  <c:v>-6.7999999999999994E-4</c:v>
                </c:pt>
                <c:pt idx="79">
                  <c:v>-6.7999999999999994E-4</c:v>
                </c:pt>
                <c:pt idx="80">
                  <c:v>-6.7999999999999994E-4</c:v>
                </c:pt>
                <c:pt idx="81">
                  <c:v>-7.5999999999999993E-4</c:v>
                </c:pt>
                <c:pt idx="82">
                  <c:v>-7.5999999999999993E-4</c:v>
                </c:pt>
                <c:pt idx="83">
                  <c:v>-8.0000000000000004E-4</c:v>
                </c:pt>
                <c:pt idx="84">
                  <c:v>-8.0000000000000004E-4</c:v>
                </c:pt>
                <c:pt idx="85">
                  <c:v>-8.0000000000000004E-4</c:v>
                </c:pt>
                <c:pt idx="86">
                  <c:v>-8.8000000000000003E-4</c:v>
                </c:pt>
                <c:pt idx="87">
                  <c:v>-8.8000000000000003E-4</c:v>
                </c:pt>
                <c:pt idx="88">
                  <c:v>-9.1999999999999992E-4</c:v>
                </c:pt>
                <c:pt idx="89">
                  <c:v>-8.8000000000000003E-4</c:v>
                </c:pt>
                <c:pt idx="90">
                  <c:v>-8.0000000000000004E-4</c:v>
                </c:pt>
                <c:pt idx="91">
                  <c:v>-8.0000000000000004E-4</c:v>
                </c:pt>
                <c:pt idx="92">
                  <c:v>-8.0000000000000004E-4</c:v>
                </c:pt>
                <c:pt idx="93">
                  <c:v>-7.5999999999999993E-4</c:v>
                </c:pt>
                <c:pt idx="94">
                  <c:v>-6.7999999999999994E-4</c:v>
                </c:pt>
                <c:pt idx="95">
                  <c:v>-6.7999999999999994E-4</c:v>
                </c:pt>
                <c:pt idx="96">
                  <c:v>-6.7999999999999994E-4</c:v>
                </c:pt>
                <c:pt idx="97">
                  <c:v>-6.7999999999999994E-4</c:v>
                </c:pt>
                <c:pt idx="98">
                  <c:v>-7.5999999999999993E-4</c:v>
                </c:pt>
                <c:pt idx="99">
                  <c:v>-6.7999999999999994E-4</c:v>
                </c:pt>
                <c:pt idx="100">
                  <c:v>-6.7999999999999994E-4</c:v>
                </c:pt>
                <c:pt idx="101">
                  <c:v>-7.5999999999999993E-4</c:v>
                </c:pt>
                <c:pt idx="102">
                  <c:v>-6.7999999999999994E-4</c:v>
                </c:pt>
                <c:pt idx="103">
                  <c:v>-6.7999999999999994E-4</c:v>
                </c:pt>
                <c:pt idx="104">
                  <c:v>-7.5999999999999993E-4</c:v>
                </c:pt>
                <c:pt idx="105">
                  <c:v>3.4799999999999996E-3</c:v>
                </c:pt>
                <c:pt idx="106">
                  <c:v>6.8400000000000006E-3</c:v>
                </c:pt>
                <c:pt idx="107">
                  <c:v>1.108E-2</c:v>
                </c:pt>
                <c:pt idx="108">
                  <c:v>6.0000000000000001E-3</c:v>
                </c:pt>
                <c:pt idx="109">
                  <c:v>6.0000000000000001E-3</c:v>
                </c:pt>
                <c:pt idx="110">
                  <c:v>3.2000000000000002E-3</c:v>
                </c:pt>
                <c:pt idx="111">
                  <c:v>3.2399999999999998E-3</c:v>
                </c:pt>
                <c:pt idx="112">
                  <c:v>-8.8000000000000003E-4</c:v>
                </c:pt>
                <c:pt idx="113">
                  <c:v>-4.1999999999999997E-3</c:v>
                </c:pt>
                <c:pt idx="114">
                  <c:v>-7.559999999999999E-3</c:v>
                </c:pt>
                <c:pt idx="115">
                  <c:v>-3.3200000000000005E-3</c:v>
                </c:pt>
                <c:pt idx="116">
                  <c:v>-2.7199999999999998E-3</c:v>
                </c:pt>
                <c:pt idx="117">
                  <c:v>4.0000000000000002E-4</c:v>
                </c:pt>
                <c:pt idx="118">
                  <c:v>8.0000000000000004E-4</c:v>
                </c:pt>
                <c:pt idx="119">
                  <c:v>8.8000000000000003E-4</c:v>
                </c:pt>
                <c:pt idx="120">
                  <c:v>1.4E-3</c:v>
                </c:pt>
                <c:pt idx="121">
                  <c:v>2.2399999999999998E-3</c:v>
                </c:pt>
                <c:pt idx="122">
                  <c:v>1.8800000000000002E-3</c:v>
                </c:pt>
                <c:pt idx="123">
                  <c:v>1.3599999999999999E-3</c:v>
                </c:pt>
                <c:pt idx="124">
                  <c:v>1.5199999999999999E-3</c:v>
                </c:pt>
                <c:pt idx="125">
                  <c:v>6.4000000000000005E-4</c:v>
                </c:pt>
                <c:pt idx="126">
                  <c:v>5.2000000000000006E-4</c:v>
                </c:pt>
                <c:pt idx="127">
                  <c:v>4.0000000000000003E-5</c:v>
                </c:pt>
                <c:pt idx="128">
                  <c:v>-2.2399999999999998E-3</c:v>
                </c:pt>
                <c:pt idx="129">
                  <c:v>-2.9199999999999999E-3</c:v>
                </c:pt>
                <c:pt idx="130">
                  <c:v>-2.5999999999999999E-3</c:v>
                </c:pt>
                <c:pt idx="131">
                  <c:v>-1.48E-3</c:v>
                </c:pt>
                <c:pt idx="132">
                  <c:v>-8.0000000000000004E-4</c:v>
                </c:pt>
                <c:pt idx="133">
                  <c:v>1.16E-3</c:v>
                </c:pt>
                <c:pt idx="134">
                  <c:v>9.1599999999999997E-3</c:v>
                </c:pt>
                <c:pt idx="135">
                  <c:v>1.3440000000000001E-2</c:v>
                </c:pt>
                <c:pt idx="136">
                  <c:v>1.4240000000000001E-2</c:v>
                </c:pt>
                <c:pt idx="137">
                  <c:v>1.4119999999999999E-2</c:v>
                </c:pt>
                <c:pt idx="138">
                  <c:v>1.2959999999999999E-2</c:v>
                </c:pt>
                <c:pt idx="139">
                  <c:v>1.2120000000000001E-2</c:v>
                </c:pt>
                <c:pt idx="140">
                  <c:v>7.2400000000000008E-3</c:v>
                </c:pt>
                <c:pt idx="141">
                  <c:v>7.0000000000000001E-3</c:v>
                </c:pt>
                <c:pt idx="142">
                  <c:v>-6.4000000000000005E-4</c:v>
                </c:pt>
                <c:pt idx="143">
                  <c:v>-5.5999999999999995E-4</c:v>
                </c:pt>
                <c:pt idx="144">
                  <c:v>-5.2000000000000006E-4</c:v>
                </c:pt>
                <c:pt idx="145">
                  <c:v>-4.0000000000000002E-4</c:v>
                </c:pt>
                <c:pt idx="146">
                  <c:v>-4.0000000000000002E-4</c:v>
                </c:pt>
                <c:pt idx="147">
                  <c:v>-6.7999999999999994E-4</c:v>
                </c:pt>
                <c:pt idx="148">
                  <c:v>-2.0000000000000001E-4</c:v>
                </c:pt>
                <c:pt idx="149">
                  <c:v>4.0000000000000003E-5</c:v>
                </c:pt>
                <c:pt idx="150">
                  <c:v>4.0000000000000003E-5</c:v>
                </c:pt>
                <c:pt idx="151">
                  <c:v>4.0000000000000003E-5</c:v>
                </c:pt>
                <c:pt idx="152">
                  <c:v>0</c:v>
                </c:pt>
                <c:pt idx="153">
                  <c:v>0</c:v>
                </c:pt>
                <c:pt idx="154">
                  <c:v>2.7999999999999998E-4</c:v>
                </c:pt>
                <c:pt idx="155">
                  <c:v>-4.0000000000000003E-5</c:v>
                </c:pt>
                <c:pt idx="156">
                  <c:v>-3.2000000000000003E-4</c:v>
                </c:pt>
                <c:pt idx="157">
                  <c:v>-3.2000000000000003E-4</c:v>
                </c:pt>
                <c:pt idx="158">
                  <c:v>-2.7999999999999998E-4</c:v>
                </c:pt>
                <c:pt idx="159">
                  <c:v>-2.7999999999999998E-4</c:v>
                </c:pt>
                <c:pt idx="160">
                  <c:v>-2.7999999999999998E-4</c:v>
                </c:pt>
                <c:pt idx="161">
                  <c:v>-2.7999999999999998E-4</c:v>
                </c:pt>
                <c:pt idx="162">
                  <c:v>-4.4000000000000002E-4</c:v>
                </c:pt>
                <c:pt idx="163">
                  <c:v>1.48E-3</c:v>
                </c:pt>
                <c:pt idx="164">
                  <c:v>1.48E-3</c:v>
                </c:pt>
                <c:pt idx="165">
                  <c:v>-8.0000000000000007E-5</c:v>
                </c:pt>
                <c:pt idx="166">
                  <c:v>-8.0000000000000007E-5</c:v>
                </c:pt>
                <c:pt idx="167">
                  <c:v>-3.6799999999999997E-3</c:v>
                </c:pt>
                <c:pt idx="168">
                  <c:v>-3.8399999999999997E-3</c:v>
                </c:pt>
                <c:pt idx="169">
                  <c:v>-3.9199999999999999E-3</c:v>
                </c:pt>
                <c:pt idx="170">
                  <c:v>-6.5200000000000006E-3</c:v>
                </c:pt>
                <c:pt idx="171">
                  <c:v>-6.3600000000000002E-3</c:v>
                </c:pt>
                <c:pt idx="172">
                  <c:v>-9.1599999999999997E-3</c:v>
                </c:pt>
                <c:pt idx="173">
                  <c:v>-1.0959999999999999E-2</c:v>
                </c:pt>
                <c:pt idx="174">
                  <c:v>-7.3599999999999994E-3</c:v>
                </c:pt>
                <c:pt idx="175">
                  <c:v>-6.8799999999999998E-3</c:v>
                </c:pt>
                <c:pt idx="176">
                  <c:v>-6.3600000000000002E-3</c:v>
                </c:pt>
                <c:pt idx="177">
                  <c:v>-6.1200000000000004E-3</c:v>
                </c:pt>
                <c:pt idx="178">
                  <c:v>-6.0000000000000001E-3</c:v>
                </c:pt>
                <c:pt idx="179">
                  <c:v>-5.8399999999999997E-3</c:v>
                </c:pt>
                <c:pt idx="180">
                  <c:v>0</c:v>
                </c:pt>
                <c:pt idx="181">
                  <c:v>-1E-3</c:v>
                </c:pt>
                <c:pt idx="182">
                  <c:v>-1.3599999999999999E-3</c:v>
                </c:pt>
                <c:pt idx="183">
                  <c:v>-1E-3</c:v>
                </c:pt>
                <c:pt idx="184">
                  <c:v>-1.3599999999999999E-3</c:v>
                </c:pt>
                <c:pt idx="185">
                  <c:v>-1.64E-3</c:v>
                </c:pt>
                <c:pt idx="186">
                  <c:v>-1.64E-3</c:v>
                </c:pt>
                <c:pt idx="187">
                  <c:v>-1.48E-3</c:v>
                </c:pt>
                <c:pt idx="188">
                  <c:v>-4.0000000000000002E-4</c:v>
                </c:pt>
                <c:pt idx="189">
                  <c:v>-1.6000000000000001E-4</c:v>
                </c:pt>
                <c:pt idx="190">
                  <c:v>-6.4000000000000005E-4</c:v>
                </c:pt>
                <c:pt idx="191">
                  <c:v>2.7999999999999998E-4</c:v>
                </c:pt>
                <c:pt idx="192">
                  <c:v>6.4000000000000005E-4</c:v>
                </c:pt>
                <c:pt idx="193">
                  <c:v>2.0000000000000001E-4</c:v>
                </c:pt>
                <c:pt idx="194">
                  <c:v>8.8000000000000003E-4</c:v>
                </c:pt>
                <c:pt idx="195">
                  <c:v>7.5999999999999993E-4</c:v>
                </c:pt>
                <c:pt idx="196">
                  <c:v>8.0000000000000004E-4</c:v>
                </c:pt>
                <c:pt idx="197">
                  <c:v>9.1999999999999992E-4</c:v>
                </c:pt>
                <c:pt idx="198">
                  <c:v>8.0000000000000004E-4</c:v>
                </c:pt>
                <c:pt idx="199">
                  <c:v>4.0000000000000003E-5</c:v>
                </c:pt>
                <c:pt idx="200">
                  <c:v>3.2000000000000003E-4</c:v>
                </c:pt>
                <c:pt idx="201">
                  <c:v>-2.0000000000000001E-4</c:v>
                </c:pt>
                <c:pt idx="202">
                  <c:v>-8.0000000000000007E-5</c:v>
                </c:pt>
                <c:pt idx="203">
                  <c:v>-1.6000000000000001E-4</c:v>
                </c:pt>
                <c:pt idx="204">
                  <c:v>-1.6000000000000001E-4</c:v>
                </c:pt>
                <c:pt idx="205">
                  <c:v>-1.6000000000000001E-4</c:v>
                </c:pt>
                <c:pt idx="206">
                  <c:v>-2.0000000000000001E-4</c:v>
                </c:pt>
                <c:pt idx="207">
                  <c:v>-2.0000000000000001E-4</c:v>
                </c:pt>
                <c:pt idx="208">
                  <c:v>-2.0000000000000001E-4</c:v>
                </c:pt>
                <c:pt idx="209">
                  <c:v>-2.7999999999999998E-4</c:v>
                </c:pt>
                <c:pt idx="210">
                  <c:v>-2.0000000000000001E-4</c:v>
                </c:pt>
                <c:pt idx="211">
                  <c:v>-2.0000000000000001E-4</c:v>
                </c:pt>
                <c:pt idx="212">
                  <c:v>-2.7999999999999998E-4</c:v>
                </c:pt>
                <c:pt idx="213">
                  <c:v>-2.7999999999999998E-4</c:v>
                </c:pt>
                <c:pt idx="214">
                  <c:v>-2.7999999999999998E-4</c:v>
                </c:pt>
                <c:pt idx="215">
                  <c:v>-2.7999999999999998E-4</c:v>
                </c:pt>
                <c:pt idx="216">
                  <c:v>-2.7999999999999998E-4</c:v>
                </c:pt>
                <c:pt idx="217">
                  <c:v>-2.7999999999999998E-4</c:v>
                </c:pt>
                <c:pt idx="218">
                  <c:v>-2.7999999999999998E-4</c:v>
                </c:pt>
                <c:pt idx="219">
                  <c:v>-2.7999999999999998E-4</c:v>
                </c:pt>
                <c:pt idx="220">
                  <c:v>-2.7999999999999998E-4</c:v>
                </c:pt>
                <c:pt idx="221">
                  <c:v>-2.7999999999999998E-4</c:v>
                </c:pt>
                <c:pt idx="222">
                  <c:v>-2.0000000000000001E-4</c:v>
                </c:pt>
                <c:pt idx="223">
                  <c:v>-2.0000000000000001E-4</c:v>
                </c:pt>
                <c:pt idx="224">
                  <c:v>-2.0000000000000001E-4</c:v>
                </c:pt>
                <c:pt idx="225">
                  <c:v>-2.0000000000000001E-4</c:v>
                </c:pt>
                <c:pt idx="226">
                  <c:v>-2.0000000000000001E-4</c:v>
                </c:pt>
                <c:pt idx="227">
                  <c:v>-3.3200000000000005E-3</c:v>
                </c:pt>
                <c:pt idx="228">
                  <c:v>-8.6400000000000001E-3</c:v>
                </c:pt>
                <c:pt idx="229">
                  <c:v>-1.064E-2</c:v>
                </c:pt>
                <c:pt idx="230">
                  <c:v>-1.1599999999999999E-2</c:v>
                </c:pt>
                <c:pt idx="231">
                  <c:v>-1.1599999999999999E-2</c:v>
                </c:pt>
                <c:pt idx="232">
                  <c:v>-1.1440000000000001E-2</c:v>
                </c:pt>
                <c:pt idx="233">
                  <c:v>-1.0759999999999999E-2</c:v>
                </c:pt>
                <c:pt idx="234">
                  <c:v>-1.072E-2</c:v>
                </c:pt>
                <c:pt idx="235">
                  <c:v>-2.3600000000000001E-3</c:v>
                </c:pt>
                <c:pt idx="236">
                  <c:v>-3.2000000000000003E-4</c:v>
                </c:pt>
                <c:pt idx="237">
                  <c:v>-3.2000000000000003E-4</c:v>
                </c:pt>
                <c:pt idx="238">
                  <c:v>5.2000000000000006E-4</c:v>
                </c:pt>
                <c:pt idx="239">
                  <c:v>5.2000000000000006E-4</c:v>
                </c:pt>
                <c:pt idx="240">
                  <c:v>-2.4399999999999999E-3</c:v>
                </c:pt>
                <c:pt idx="241">
                  <c:v>-7.2400000000000008E-3</c:v>
                </c:pt>
                <c:pt idx="242">
                  <c:v>-7.2400000000000008E-3</c:v>
                </c:pt>
                <c:pt idx="243">
                  <c:v>-7.2400000000000008E-3</c:v>
                </c:pt>
                <c:pt idx="244">
                  <c:v>-7.2400000000000008E-3</c:v>
                </c:pt>
                <c:pt idx="245">
                  <c:v>-7.2400000000000008E-3</c:v>
                </c:pt>
                <c:pt idx="246">
                  <c:v>-7.2400000000000008E-3</c:v>
                </c:pt>
                <c:pt idx="247">
                  <c:v>-5.0400000000000002E-3</c:v>
                </c:pt>
                <c:pt idx="248">
                  <c:v>-2.0000000000000001E-4</c:v>
                </c:pt>
                <c:pt idx="249">
                  <c:v>-2.0000000000000001E-4</c:v>
                </c:pt>
                <c:pt idx="250">
                  <c:v>-2.0000000000000001E-4</c:v>
                </c:pt>
                <c:pt idx="251">
                  <c:v>-2.0000000000000001E-4</c:v>
                </c:pt>
                <c:pt idx="252">
                  <c:v>-2.0000000000000001E-4</c:v>
                </c:pt>
                <c:pt idx="253">
                  <c:v>-2.7999999999999998E-4</c:v>
                </c:pt>
                <c:pt idx="254">
                  <c:v>-5.28E-3</c:v>
                </c:pt>
                <c:pt idx="255">
                  <c:v>-5.28E-3</c:v>
                </c:pt>
                <c:pt idx="256">
                  <c:v>-5.28E-3</c:v>
                </c:pt>
                <c:pt idx="257">
                  <c:v>-5.28E-3</c:v>
                </c:pt>
                <c:pt idx="258">
                  <c:v>-5.28E-3</c:v>
                </c:pt>
                <c:pt idx="259">
                  <c:v>-5.28E-3</c:v>
                </c:pt>
                <c:pt idx="260">
                  <c:v>-6.1200000000000004E-3</c:v>
                </c:pt>
                <c:pt idx="261">
                  <c:v>-1.72E-3</c:v>
                </c:pt>
                <c:pt idx="262">
                  <c:v>-3.5600000000000002E-3</c:v>
                </c:pt>
                <c:pt idx="263">
                  <c:v>4.0000000000000003E-5</c:v>
                </c:pt>
                <c:pt idx="264">
                  <c:v>4.0000000000000003E-5</c:v>
                </c:pt>
                <c:pt idx="265">
                  <c:v>4.0000000000000003E-5</c:v>
                </c:pt>
                <c:pt idx="266">
                  <c:v>4.0000000000000003E-5</c:v>
                </c:pt>
                <c:pt idx="267">
                  <c:v>8.8000000000000003E-4</c:v>
                </c:pt>
                <c:pt idx="268">
                  <c:v>1.48E-3</c:v>
                </c:pt>
                <c:pt idx="269">
                  <c:v>3.3600000000000001E-3</c:v>
                </c:pt>
                <c:pt idx="270">
                  <c:v>-2.7999999999999998E-4</c:v>
                </c:pt>
                <c:pt idx="271">
                  <c:v>-2.7999999999999998E-4</c:v>
                </c:pt>
                <c:pt idx="272">
                  <c:v>-2.7999999999999998E-4</c:v>
                </c:pt>
                <c:pt idx="273">
                  <c:v>-2.0000000000000001E-4</c:v>
                </c:pt>
                <c:pt idx="274">
                  <c:v>-2.0000000000000001E-4</c:v>
                </c:pt>
                <c:pt idx="275">
                  <c:v>-2.0000000000000001E-4</c:v>
                </c:pt>
                <c:pt idx="276">
                  <c:v>-2.0000000000000001E-4</c:v>
                </c:pt>
                <c:pt idx="277">
                  <c:v>-2.0000000000000001E-4</c:v>
                </c:pt>
                <c:pt idx="278">
                  <c:v>-2.0000000000000001E-4</c:v>
                </c:pt>
                <c:pt idx="279">
                  <c:v>-2.0000000000000001E-4</c:v>
                </c:pt>
                <c:pt idx="280">
                  <c:v>-2.0000000000000001E-4</c:v>
                </c:pt>
                <c:pt idx="281">
                  <c:v>-2.7999999999999998E-4</c:v>
                </c:pt>
                <c:pt idx="282">
                  <c:v>-2.7999999999999998E-4</c:v>
                </c:pt>
                <c:pt idx="283">
                  <c:v>-2.0000000000000001E-4</c:v>
                </c:pt>
                <c:pt idx="284">
                  <c:v>-2.0000000000000001E-4</c:v>
                </c:pt>
                <c:pt idx="285">
                  <c:v>-2.0000000000000001E-4</c:v>
                </c:pt>
                <c:pt idx="286">
                  <c:v>-2.0000000000000001E-4</c:v>
                </c:pt>
                <c:pt idx="287">
                  <c:v>-2.0000000000000001E-4</c:v>
                </c:pt>
                <c:pt idx="288">
                  <c:v>-2.0000000000000001E-4</c:v>
                </c:pt>
                <c:pt idx="289">
                  <c:v>-2.0000000000000001E-4</c:v>
                </c:pt>
                <c:pt idx="290">
                  <c:v>-2.0000000000000001E-4</c:v>
                </c:pt>
                <c:pt idx="291">
                  <c:v>-2.7999999999999998E-4</c:v>
                </c:pt>
                <c:pt idx="292">
                  <c:v>-2.7999999999999998E-4</c:v>
                </c:pt>
                <c:pt idx="293">
                  <c:v>-2.7999999999999998E-4</c:v>
                </c:pt>
                <c:pt idx="294">
                  <c:v>-2.7999999999999998E-4</c:v>
                </c:pt>
                <c:pt idx="295">
                  <c:v>-2.7999999999999998E-4</c:v>
                </c:pt>
                <c:pt idx="296">
                  <c:v>-2.7999999999999998E-4</c:v>
                </c:pt>
                <c:pt idx="297">
                  <c:v>-2.7999999999999998E-4</c:v>
                </c:pt>
                <c:pt idx="298">
                  <c:v>-2.7999999999999998E-4</c:v>
                </c:pt>
                <c:pt idx="299">
                  <c:v>-2.7999999999999998E-4</c:v>
                </c:pt>
                <c:pt idx="300">
                  <c:v>-2.7999999999999998E-4</c:v>
                </c:pt>
                <c:pt idx="301">
                  <c:v>-2.7999999999999998E-4</c:v>
                </c:pt>
                <c:pt idx="302">
                  <c:v>-2.7999999999999998E-4</c:v>
                </c:pt>
                <c:pt idx="303">
                  <c:v>-2.7999999999999998E-4</c:v>
                </c:pt>
                <c:pt idx="304">
                  <c:v>-2.7999999999999998E-4</c:v>
                </c:pt>
                <c:pt idx="305">
                  <c:v>-2.7999999999999998E-4</c:v>
                </c:pt>
                <c:pt idx="306">
                  <c:v>-2.7999999999999998E-4</c:v>
                </c:pt>
                <c:pt idx="307">
                  <c:v>-2.7999999999999998E-4</c:v>
                </c:pt>
                <c:pt idx="308">
                  <c:v>-2.7999999999999998E-4</c:v>
                </c:pt>
                <c:pt idx="309">
                  <c:v>-2.7999999999999998E-4</c:v>
                </c:pt>
                <c:pt idx="310">
                  <c:v>-2.7999999999999998E-4</c:v>
                </c:pt>
                <c:pt idx="311">
                  <c:v>-2.7999999999999998E-4</c:v>
                </c:pt>
                <c:pt idx="312">
                  <c:v>-2.7999999999999998E-4</c:v>
                </c:pt>
                <c:pt idx="313">
                  <c:v>-3.2000000000000003E-4</c:v>
                </c:pt>
                <c:pt idx="314">
                  <c:v>-3.2000000000000003E-4</c:v>
                </c:pt>
                <c:pt idx="315">
                  <c:v>-3.2000000000000003E-4</c:v>
                </c:pt>
                <c:pt idx="316">
                  <c:v>-3.2000000000000003E-4</c:v>
                </c:pt>
                <c:pt idx="317">
                  <c:v>-4.0000000000000002E-4</c:v>
                </c:pt>
                <c:pt idx="318">
                  <c:v>4.0000000000000002E-4</c:v>
                </c:pt>
                <c:pt idx="319">
                  <c:v>4.0000000000000002E-4</c:v>
                </c:pt>
                <c:pt idx="320">
                  <c:v>4.4000000000000002E-4</c:v>
                </c:pt>
                <c:pt idx="321">
                  <c:v>5.2000000000000006E-4</c:v>
                </c:pt>
                <c:pt idx="322">
                  <c:v>5.2000000000000006E-4</c:v>
                </c:pt>
                <c:pt idx="323">
                  <c:v>5.2000000000000006E-4</c:v>
                </c:pt>
                <c:pt idx="324">
                  <c:v>5.2000000000000006E-4</c:v>
                </c:pt>
                <c:pt idx="325">
                  <c:v>-3.96E-3</c:v>
                </c:pt>
                <c:pt idx="326">
                  <c:v>-1.48E-3</c:v>
                </c:pt>
                <c:pt idx="327">
                  <c:v>-6.5200000000000006E-3</c:v>
                </c:pt>
                <c:pt idx="328">
                  <c:v>-6.4799999999999996E-3</c:v>
                </c:pt>
                <c:pt idx="329">
                  <c:v>-6.4799999999999996E-3</c:v>
                </c:pt>
                <c:pt idx="330">
                  <c:v>-6.4799999999999996E-3</c:v>
                </c:pt>
                <c:pt idx="331">
                  <c:v>-6.4799999999999996E-3</c:v>
                </c:pt>
                <c:pt idx="332">
                  <c:v>-4.6800000000000001E-3</c:v>
                </c:pt>
                <c:pt idx="333">
                  <c:v>-7.1200000000000005E-3</c:v>
                </c:pt>
                <c:pt idx="334">
                  <c:v>-2.1199999999999999E-3</c:v>
                </c:pt>
                <c:pt idx="335">
                  <c:v>-2.1199999999999999E-3</c:v>
                </c:pt>
                <c:pt idx="336">
                  <c:v>-2.1199999999999999E-3</c:v>
                </c:pt>
                <c:pt idx="337">
                  <c:v>-2.1199999999999999E-3</c:v>
                </c:pt>
                <c:pt idx="338">
                  <c:v>-2.1199999999999999E-3</c:v>
                </c:pt>
                <c:pt idx="339">
                  <c:v>-2.7999999999999998E-4</c:v>
                </c:pt>
                <c:pt idx="340">
                  <c:v>-3.2000000000000003E-4</c:v>
                </c:pt>
                <c:pt idx="341">
                  <c:v>-3.2000000000000003E-4</c:v>
                </c:pt>
                <c:pt idx="342">
                  <c:v>-3.2000000000000003E-4</c:v>
                </c:pt>
                <c:pt idx="343">
                  <c:v>-3.2000000000000003E-4</c:v>
                </c:pt>
                <c:pt idx="344">
                  <c:v>-3.2000000000000003E-4</c:v>
                </c:pt>
                <c:pt idx="345">
                  <c:v>-3.2000000000000003E-4</c:v>
                </c:pt>
                <c:pt idx="346">
                  <c:v>-2.7999999999999998E-4</c:v>
                </c:pt>
                <c:pt idx="347">
                  <c:v>-2.7999999999999998E-4</c:v>
                </c:pt>
                <c:pt idx="348">
                  <c:v>-2.7999999999999998E-4</c:v>
                </c:pt>
                <c:pt idx="349">
                  <c:v>-2.0000000000000001E-4</c:v>
                </c:pt>
                <c:pt idx="350">
                  <c:v>-2.7999999999999998E-4</c:v>
                </c:pt>
                <c:pt idx="351">
                  <c:v>-2.7999999999999998E-4</c:v>
                </c:pt>
                <c:pt idx="352">
                  <c:v>-2.7999999999999998E-4</c:v>
                </c:pt>
                <c:pt idx="353">
                  <c:v>-2.7999999999999998E-4</c:v>
                </c:pt>
                <c:pt idx="354">
                  <c:v>-2.7999999999999998E-4</c:v>
                </c:pt>
                <c:pt idx="355">
                  <c:v>-2.7999999999999998E-4</c:v>
                </c:pt>
                <c:pt idx="356">
                  <c:v>-3.2000000000000003E-4</c:v>
                </c:pt>
                <c:pt idx="357">
                  <c:v>-3.2000000000000003E-4</c:v>
                </c:pt>
                <c:pt idx="358">
                  <c:v>-3.2000000000000003E-4</c:v>
                </c:pt>
                <c:pt idx="359">
                  <c:v>-3.2000000000000003E-4</c:v>
                </c:pt>
                <c:pt idx="360">
                  <c:v>-3.2000000000000003E-4</c:v>
                </c:pt>
                <c:pt idx="361">
                  <c:v>-2.7999999999999998E-4</c:v>
                </c:pt>
                <c:pt idx="362">
                  <c:v>-2.7999999999999998E-4</c:v>
                </c:pt>
                <c:pt idx="363">
                  <c:v>-2.7999999999999998E-4</c:v>
                </c:pt>
                <c:pt idx="364">
                  <c:v>-2.7999999999999998E-4</c:v>
                </c:pt>
                <c:pt idx="365">
                  <c:v>-4.7999999999999996E-3</c:v>
                </c:pt>
                <c:pt idx="366">
                  <c:v>-4.7600000000000003E-3</c:v>
                </c:pt>
                <c:pt idx="367">
                  <c:v>-5.1600000000000005E-3</c:v>
                </c:pt>
                <c:pt idx="368">
                  <c:v>6.4000000000000005E-4</c:v>
                </c:pt>
                <c:pt idx="369">
                  <c:v>5.5999999999999995E-4</c:v>
                </c:pt>
                <c:pt idx="370">
                  <c:v>-5.2000000000000006E-4</c:v>
                </c:pt>
                <c:pt idx="371">
                  <c:v>-5.2000000000000006E-4</c:v>
                </c:pt>
                <c:pt idx="372">
                  <c:v>3.9199999999999999E-3</c:v>
                </c:pt>
                <c:pt idx="373">
                  <c:v>3.9199999999999999E-3</c:v>
                </c:pt>
                <c:pt idx="374">
                  <c:v>4.3200000000000001E-3</c:v>
                </c:pt>
                <c:pt idx="375">
                  <c:v>-8.8000000000000003E-4</c:v>
                </c:pt>
                <c:pt idx="376">
                  <c:v>-1.48E-3</c:v>
                </c:pt>
                <c:pt idx="377">
                  <c:v>-2.0000000000000001E-4</c:v>
                </c:pt>
                <c:pt idx="378">
                  <c:v>-2.0000000000000001E-4</c:v>
                </c:pt>
                <c:pt idx="379">
                  <c:v>-2.0000000000000001E-4</c:v>
                </c:pt>
                <c:pt idx="380">
                  <c:v>-2.0000000000000001E-4</c:v>
                </c:pt>
                <c:pt idx="381">
                  <c:v>2.48E-3</c:v>
                </c:pt>
                <c:pt idx="382">
                  <c:v>8.8000000000000005E-3</c:v>
                </c:pt>
                <c:pt idx="383">
                  <c:v>7.0799999999999995E-3</c:v>
                </c:pt>
                <c:pt idx="384">
                  <c:v>6.8799999999999998E-3</c:v>
                </c:pt>
                <c:pt idx="385">
                  <c:v>6.9599999999999992E-3</c:v>
                </c:pt>
                <c:pt idx="386">
                  <c:v>6.7599999999999995E-3</c:v>
                </c:pt>
                <c:pt idx="387">
                  <c:v>5.0000000000000001E-3</c:v>
                </c:pt>
                <c:pt idx="388">
                  <c:v>1.8800000000000002E-3</c:v>
                </c:pt>
                <c:pt idx="389">
                  <c:v>-5.4000000000000003E-3</c:v>
                </c:pt>
                <c:pt idx="390">
                  <c:v>-3.5999999999999999E-3</c:v>
                </c:pt>
                <c:pt idx="391">
                  <c:v>-3.4399999999999999E-3</c:v>
                </c:pt>
                <c:pt idx="392">
                  <c:v>-3.4799999999999996E-3</c:v>
                </c:pt>
                <c:pt idx="393">
                  <c:v>-3.4399999999999999E-3</c:v>
                </c:pt>
                <c:pt idx="394">
                  <c:v>-1.5199999999999999E-3</c:v>
                </c:pt>
                <c:pt idx="395">
                  <c:v>-1.6000000000000001E-3</c:v>
                </c:pt>
                <c:pt idx="396">
                  <c:v>-1.6000000000000001E-4</c:v>
                </c:pt>
                <c:pt idx="397">
                  <c:v>-2.0000000000000001E-4</c:v>
                </c:pt>
                <c:pt idx="398">
                  <c:v>-2.7999999999999998E-4</c:v>
                </c:pt>
                <c:pt idx="399">
                  <c:v>-2.7999999999999998E-4</c:v>
                </c:pt>
                <c:pt idx="400">
                  <c:v>-2.7999999999999998E-4</c:v>
                </c:pt>
                <c:pt idx="401">
                  <c:v>-8.0000000000000007E-5</c:v>
                </c:pt>
                <c:pt idx="402">
                  <c:v>6.4000000000000005E-4</c:v>
                </c:pt>
                <c:pt idx="403">
                  <c:v>4.8799999999999998E-3</c:v>
                </c:pt>
                <c:pt idx="404">
                  <c:v>4.3200000000000001E-3</c:v>
                </c:pt>
                <c:pt idx="405">
                  <c:v>4.3200000000000001E-3</c:v>
                </c:pt>
                <c:pt idx="406">
                  <c:v>4.3200000000000001E-3</c:v>
                </c:pt>
                <c:pt idx="407">
                  <c:v>4.3200000000000001E-3</c:v>
                </c:pt>
                <c:pt idx="408">
                  <c:v>4.3200000000000001E-3</c:v>
                </c:pt>
                <c:pt idx="409">
                  <c:v>3.3200000000000005E-3</c:v>
                </c:pt>
                <c:pt idx="410">
                  <c:v>4.0000000000000003E-5</c:v>
                </c:pt>
                <c:pt idx="411">
                  <c:v>-2.7999999999999998E-4</c:v>
                </c:pt>
                <c:pt idx="412">
                  <c:v>-2.0000000000000001E-4</c:v>
                </c:pt>
                <c:pt idx="413">
                  <c:v>-2.0000000000000001E-4</c:v>
                </c:pt>
                <c:pt idx="414">
                  <c:v>-1.6000000000000001E-4</c:v>
                </c:pt>
                <c:pt idx="415">
                  <c:v>-2.0000000000000001E-4</c:v>
                </c:pt>
                <c:pt idx="416">
                  <c:v>-2.0000000000000001E-4</c:v>
                </c:pt>
                <c:pt idx="417">
                  <c:v>-2.0000000000000001E-4</c:v>
                </c:pt>
                <c:pt idx="418">
                  <c:v>-2.0000000000000001E-4</c:v>
                </c:pt>
                <c:pt idx="419">
                  <c:v>-2.7999999999999998E-4</c:v>
                </c:pt>
                <c:pt idx="420">
                  <c:v>-2.7999999999999998E-4</c:v>
                </c:pt>
                <c:pt idx="421">
                  <c:v>-2.7999999999999998E-4</c:v>
                </c:pt>
                <c:pt idx="422">
                  <c:v>-2.0000000000000001E-4</c:v>
                </c:pt>
                <c:pt idx="423">
                  <c:v>-2.0000000000000001E-4</c:v>
                </c:pt>
                <c:pt idx="424">
                  <c:v>-2.0000000000000001E-4</c:v>
                </c:pt>
                <c:pt idx="425">
                  <c:v>-2.0000000000000001E-4</c:v>
                </c:pt>
                <c:pt idx="426">
                  <c:v>-2.0000000000000001E-4</c:v>
                </c:pt>
                <c:pt idx="427">
                  <c:v>-2.0000000000000001E-4</c:v>
                </c:pt>
                <c:pt idx="428">
                  <c:v>-2.0000000000000001E-4</c:v>
                </c:pt>
                <c:pt idx="429">
                  <c:v>-1.6000000000000001E-4</c:v>
                </c:pt>
                <c:pt idx="430">
                  <c:v>-1.6000000000000001E-4</c:v>
                </c:pt>
                <c:pt idx="431">
                  <c:v>4.0000000000000003E-5</c:v>
                </c:pt>
                <c:pt idx="432">
                  <c:v>-4.28E-3</c:v>
                </c:pt>
                <c:pt idx="433">
                  <c:v>-4.0400000000000002E-3</c:v>
                </c:pt>
                <c:pt idx="434">
                  <c:v>-4.0400000000000002E-3</c:v>
                </c:pt>
                <c:pt idx="435">
                  <c:v>-4.0799999999999994E-3</c:v>
                </c:pt>
                <c:pt idx="436">
                  <c:v>-4.1600000000000005E-3</c:v>
                </c:pt>
                <c:pt idx="437">
                  <c:v>-4.1999999999999997E-3</c:v>
                </c:pt>
                <c:pt idx="438">
                  <c:v>-4.5200000000000006E-3</c:v>
                </c:pt>
                <c:pt idx="439">
                  <c:v>-8.0000000000000007E-5</c:v>
                </c:pt>
                <c:pt idx="440">
                  <c:v>-2.7999999999999998E-4</c:v>
                </c:pt>
                <c:pt idx="441">
                  <c:v>-2.7999999999999998E-4</c:v>
                </c:pt>
                <c:pt idx="442">
                  <c:v>0</c:v>
                </c:pt>
                <c:pt idx="443">
                  <c:v>8.0000000000000004E-4</c:v>
                </c:pt>
                <c:pt idx="444">
                  <c:v>3.96E-3</c:v>
                </c:pt>
                <c:pt idx="445">
                  <c:v>8.320000000000001E-3</c:v>
                </c:pt>
                <c:pt idx="446">
                  <c:v>7.0799999999999995E-3</c:v>
                </c:pt>
                <c:pt idx="447">
                  <c:v>3.8E-3</c:v>
                </c:pt>
                <c:pt idx="448">
                  <c:v>4.6800000000000001E-3</c:v>
                </c:pt>
                <c:pt idx="449">
                  <c:v>3.4399999999999999E-3</c:v>
                </c:pt>
                <c:pt idx="450">
                  <c:v>7.0000000000000001E-3</c:v>
                </c:pt>
                <c:pt idx="451">
                  <c:v>2.9199999999999999E-3</c:v>
                </c:pt>
                <c:pt idx="452">
                  <c:v>-2.32E-3</c:v>
                </c:pt>
                <c:pt idx="453">
                  <c:v>-8.0000000000000007E-5</c:v>
                </c:pt>
                <c:pt idx="454">
                  <c:v>-4.0000000000000002E-4</c:v>
                </c:pt>
                <c:pt idx="455">
                  <c:v>-2.5999999999999999E-3</c:v>
                </c:pt>
                <c:pt idx="456">
                  <c:v>-1.16E-3</c:v>
                </c:pt>
                <c:pt idx="457">
                  <c:v>-7.4799999999999997E-3</c:v>
                </c:pt>
                <c:pt idx="458">
                  <c:v>-1.3599999999999999E-3</c:v>
                </c:pt>
                <c:pt idx="459">
                  <c:v>-2.2399999999999998E-3</c:v>
                </c:pt>
                <c:pt idx="460">
                  <c:v>-1.5199999999999999E-3</c:v>
                </c:pt>
                <c:pt idx="461">
                  <c:v>-2.1199999999999999E-3</c:v>
                </c:pt>
                <c:pt idx="462">
                  <c:v>1.24E-3</c:v>
                </c:pt>
                <c:pt idx="463">
                  <c:v>8.4400000000000013E-3</c:v>
                </c:pt>
                <c:pt idx="464">
                  <c:v>6.0400000000000002E-3</c:v>
                </c:pt>
                <c:pt idx="465">
                  <c:v>8.8000000000000003E-4</c:v>
                </c:pt>
                <c:pt idx="466">
                  <c:v>2.6800000000000001E-3</c:v>
                </c:pt>
                <c:pt idx="467">
                  <c:v>-3.2000000000000003E-4</c:v>
                </c:pt>
                <c:pt idx="468">
                  <c:v>1.16E-3</c:v>
                </c:pt>
                <c:pt idx="469">
                  <c:v>1.5199999999999999E-3</c:v>
                </c:pt>
                <c:pt idx="470">
                  <c:v>-4.28E-3</c:v>
                </c:pt>
                <c:pt idx="471">
                  <c:v>6.7999999999999994E-4</c:v>
                </c:pt>
                <c:pt idx="472">
                  <c:v>1.6000000000000001E-3</c:v>
                </c:pt>
                <c:pt idx="473">
                  <c:v>-1.6000000000000001E-4</c:v>
                </c:pt>
                <c:pt idx="474">
                  <c:v>4.7999999999999996E-3</c:v>
                </c:pt>
                <c:pt idx="475">
                  <c:v>3.1199999999999999E-3</c:v>
                </c:pt>
                <c:pt idx="476">
                  <c:v>-4.4399999999999995E-3</c:v>
                </c:pt>
                <c:pt idx="477">
                  <c:v>-3.3200000000000005E-3</c:v>
                </c:pt>
                <c:pt idx="478">
                  <c:v>-6.4000000000000003E-3</c:v>
                </c:pt>
                <c:pt idx="479">
                  <c:v>-6.6400000000000009E-3</c:v>
                </c:pt>
                <c:pt idx="480">
                  <c:v>-5.4799999999999996E-3</c:v>
                </c:pt>
                <c:pt idx="481">
                  <c:v>8.8000000000000003E-4</c:v>
                </c:pt>
                <c:pt idx="482">
                  <c:v>-2.6800000000000001E-3</c:v>
                </c:pt>
                <c:pt idx="483">
                  <c:v>-1.64E-3</c:v>
                </c:pt>
                <c:pt idx="484">
                  <c:v>2.3600000000000001E-3</c:v>
                </c:pt>
                <c:pt idx="485">
                  <c:v>1.16E-3</c:v>
                </c:pt>
                <c:pt idx="486">
                  <c:v>1.8399999999999998E-3</c:v>
                </c:pt>
                <c:pt idx="487">
                  <c:v>-4.4000000000000002E-4</c:v>
                </c:pt>
                <c:pt idx="488">
                  <c:v>-1.16E-3</c:v>
                </c:pt>
                <c:pt idx="489">
                  <c:v>5.0000000000000001E-3</c:v>
                </c:pt>
                <c:pt idx="490">
                  <c:v>3.4399999999999999E-3</c:v>
                </c:pt>
                <c:pt idx="491">
                  <c:v>6.7999999999999994E-4</c:v>
                </c:pt>
                <c:pt idx="492">
                  <c:v>-4.4000000000000002E-4</c:v>
                </c:pt>
                <c:pt idx="493">
                  <c:v>-1.16E-3</c:v>
                </c:pt>
                <c:pt idx="494">
                  <c:v>2.3600000000000001E-3</c:v>
                </c:pt>
                <c:pt idx="495">
                  <c:v>-5.2000000000000006E-4</c:v>
                </c:pt>
                <c:pt idx="496">
                  <c:v>-4.5200000000000006E-3</c:v>
                </c:pt>
                <c:pt idx="497">
                  <c:v>-4.9199999999999999E-3</c:v>
                </c:pt>
                <c:pt idx="498">
                  <c:v>3.2000000000000003E-4</c:v>
                </c:pt>
                <c:pt idx="499">
                  <c:v>-1E-3</c:v>
                </c:pt>
                <c:pt idx="500">
                  <c:v>7.8399999999999997E-3</c:v>
                </c:pt>
                <c:pt idx="501">
                  <c:v>4.1999999999999997E-3</c:v>
                </c:pt>
                <c:pt idx="502">
                  <c:v>3.9199999999999999E-3</c:v>
                </c:pt>
                <c:pt idx="503">
                  <c:v>4.4000000000000003E-3</c:v>
                </c:pt>
                <c:pt idx="504">
                  <c:v>8.1599999999999989E-3</c:v>
                </c:pt>
                <c:pt idx="505">
                  <c:v>4.28E-3</c:v>
                </c:pt>
                <c:pt idx="506">
                  <c:v>8.2799999999999992E-3</c:v>
                </c:pt>
                <c:pt idx="507">
                  <c:v>5.1600000000000005E-3</c:v>
                </c:pt>
                <c:pt idx="508">
                  <c:v>7.0799999999999995E-3</c:v>
                </c:pt>
                <c:pt idx="509">
                  <c:v>2.3600000000000001E-3</c:v>
                </c:pt>
                <c:pt idx="510">
                  <c:v>-5.4799999999999996E-3</c:v>
                </c:pt>
                <c:pt idx="511">
                  <c:v>-3.5600000000000002E-3</c:v>
                </c:pt>
                <c:pt idx="512">
                  <c:v>-3.6799999999999997E-3</c:v>
                </c:pt>
                <c:pt idx="513">
                  <c:v>-8.320000000000001E-3</c:v>
                </c:pt>
                <c:pt idx="514">
                  <c:v>-9.4400000000000005E-3</c:v>
                </c:pt>
                <c:pt idx="515">
                  <c:v>-9.8799999999999999E-3</c:v>
                </c:pt>
                <c:pt idx="516">
                  <c:v>1.9599999999999999E-3</c:v>
                </c:pt>
                <c:pt idx="517">
                  <c:v>9.2800000000000001E-3</c:v>
                </c:pt>
                <c:pt idx="518">
                  <c:v>1.072E-2</c:v>
                </c:pt>
                <c:pt idx="519">
                  <c:v>1.3680000000000001E-2</c:v>
                </c:pt>
                <c:pt idx="520">
                  <c:v>6.1200000000000004E-3</c:v>
                </c:pt>
                <c:pt idx="521">
                  <c:v>3.9199999999999999E-3</c:v>
                </c:pt>
                <c:pt idx="522">
                  <c:v>1.9599999999999999E-3</c:v>
                </c:pt>
                <c:pt idx="523">
                  <c:v>7.6E-3</c:v>
                </c:pt>
                <c:pt idx="524">
                  <c:v>1.3599999999999999E-3</c:v>
                </c:pt>
                <c:pt idx="525">
                  <c:v>1.1199999999999999E-3</c:v>
                </c:pt>
                <c:pt idx="526">
                  <c:v>-3.96E-3</c:v>
                </c:pt>
                <c:pt idx="527">
                  <c:v>-2.0000000000000001E-4</c:v>
                </c:pt>
                <c:pt idx="528">
                  <c:v>3.8E-3</c:v>
                </c:pt>
                <c:pt idx="529">
                  <c:v>9.4000000000000004E-3</c:v>
                </c:pt>
                <c:pt idx="530">
                  <c:v>1.2200000000000001E-2</c:v>
                </c:pt>
                <c:pt idx="531">
                  <c:v>6.3600000000000002E-3</c:v>
                </c:pt>
                <c:pt idx="532">
                  <c:v>1.48E-3</c:v>
                </c:pt>
                <c:pt idx="533">
                  <c:v>3.0800000000000003E-3</c:v>
                </c:pt>
                <c:pt idx="534">
                  <c:v>5.1600000000000005E-3</c:v>
                </c:pt>
                <c:pt idx="535">
                  <c:v>9.640000000000001E-3</c:v>
                </c:pt>
                <c:pt idx="536">
                  <c:v>-8.4400000000000013E-3</c:v>
                </c:pt>
                <c:pt idx="537">
                  <c:v>-8.9999999999999993E-3</c:v>
                </c:pt>
                <c:pt idx="538">
                  <c:v>-6.4000000000000003E-3</c:v>
                </c:pt>
                <c:pt idx="539">
                  <c:v>-8.0000000000000004E-4</c:v>
                </c:pt>
                <c:pt idx="540">
                  <c:v>-5.1200000000000004E-3</c:v>
                </c:pt>
                <c:pt idx="541">
                  <c:v>-1.7600000000000001E-3</c:v>
                </c:pt>
                <c:pt idx="542">
                  <c:v>-4.8799999999999998E-3</c:v>
                </c:pt>
                <c:pt idx="543">
                  <c:v>-1.3280000000000002E-2</c:v>
                </c:pt>
                <c:pt idx="544">
                  <c:v>-0.12628</c:v>
                </c:pt>
                <c:pt idx="545">
                  <c:v>-0.23960000000000001</c:v>
                </c:pt>
                <c:pt idx="546">
                  <c:v>-0.45823999999999998</c:v>
                </c:pt>
                <c:pt idx="547">
                  <c:v>-0.61663999999999997</c:v>
                </c:pt>
                <c:pt idx="548">
                  <c:v>-0.78132000000000001</c:v>
                </c:pt>
                <c:pt idx="549">
                  <c:v>-0.94679999999999997</c:v>
                </c:pt>
                <c:pt idx="550">
                  <c:v>-1.0891999999999999</c:v>
                </c:pt>
                <c:pt idx="551">
                  <c:v>-1.09192</c:v>
                </c:pt>
                <c:pt idx="552">
                  <c:v>-1.0889599999999999</c:v>
                </c:pt>
                <c:pt idx="553">
                  <c:v>-1.0929599999999999</c:v>
                </c:pt>
                <c:pt idx="554">
                  <c:v>-1.0982000000000001</c:v>
                </c:pt>
                <c:pt idx="555">
                  <c:v>-1.1027200000000001</c:v>
                </c:pt>
                <c:pt idx="556">
                  <c:v>-1.10572</c:v>
                </c:pt>
                <c:pt idx="557">
                  <c:v>-1.11036</c:v>
                </c:pt>
                <c:pt idx="558">
                  <c:v>-1.1144799999999999</c:v>
                </c:pt>
                <c:pt idx="559">
                  <c:v>-1.1107200000000002</c:v>
                </c:pt>
                <c:pt idx="560">
                  <c:v>-1.09612</c:v>
                </c:pt>
                <c:pt idx="561">
                  <c:v>-0.9462799999999999</c:v>
                </c:pt>
                <c:pt idx="562">
                  <c:v>-0.78639999999999999</c:v>
                </c:pt>
                <c:pt idx="563">
                  <c:v>-0.61699999999999999</c:v>
                </c:pt>
                <c:pt idx="564">
                  <c:v>-0.44468000000000002</c:v>
                </c:pt>
                <c:pt idx="565">
                  <c:v>-0.38891999999999999</c:v>
                </c:pt>
                <c:pt idx="566">
                  <c:v>-0.15816</c:v>
                </c:pt>
                <c:pt idx="567">
                  <c:v>-5.8200000000000002E-2</c:v>
                </c:pt>
                <c:pt idx="568">
                  <c:v>1.404E-2</c:v>
                </c:pt>
                <c:pt idx="569">
                  <c:v>2.9080000000000002E-2</c:v>
                </c:pt>
                <c:pt idx="570">
                  <c:v>3.3119999999999997E-2</c:v>
                </c:pt>
                <c:pt idx="571">
                  <c:v>3.2719999999999999E-2</c:v>
                </c:pt>
                <c:pt idx="572">
                  <c:v>3.5319999999999997E-2</c:v>
                </c:pt>
                <c:pt idx="573">
                  <c:v>2.3480000000000001E-2</c:v>
                </c:pt>
                <c:pt idx="574">
                  <c:v>3.092E-2</c:v>
                </c:pt>
                <c:pt idx="575">
                  <c:v>1.4480000000000002E-2</c:v>
                </c:pt>
                <c:pt idx="576">
                  <c:v>-4.0799999999999994E-3</c:v>
                </c:pt>
                <c:pt idx="577">
                  <c:v>-3.6799999999999997E-3</c:v>
                </c:pt>
                <c:pt idx="578">
                  <c:v>-1.8319999999999999E-2</c:v>
                </c:pt>
                <c:pt idx="579">
                  <c:v>-3.3079999999999998E-2</c:v>
                </c:pt>
                <c:pt idx="580">
                  <c:v>-1.6240000000000001E-2</c:v>
                </c:pt>
                <c:pt idx="581">
                  <c:v>-1.6319999999999998E-2</c:v>
                </c:pt>
                <c:pt idx="582">
                  <c:v>-7.4799999999999997E-3</c:v>
                </c:pt>
                <c:pt idx="583">
                  <c:v>-2.6800000000000001E-3</c:v>
                </c:pt>
                <c:pt idx="584">
                  <c:v>-3.4399999999999999E-3</c:v>
                </c:pt>
                <c:pt idx="585">
                  <c:v>1.48E-3</c:v>
                </c:pt>
                <c:pt idx="586">
                  <c:v>7.92E-3</c:v>
                </c:pt>
                <c:pt idx="587">
                  <c:v>4.0799999999999994E-3</c:v>
                </c:pt>
                <c:pt idx="588">
                  <c:v>9.1599999999999997E-3</c:v>
                </c:pt>
                <c:pt idx="589">
                  <c:v>1.0840000000000001E-2</c:v>
                </c:pt>
                <c:pt idx="590">
                  <c:v>-1.2800000000000001E-3</c:v>
                </c:pt>
                <c:pt idx="591">
                  <c:v>2.1199999999999999E-3</c:v>
                </c:pt>
                <c:pt idx="592">
                  <c:v>4.7999999999999996E-3</c:v>
                </c:pt>
                <c:pt idx="593">
                  <c:v>-4.64E-3</c:v>
                </c:pt>
                <c:pt idx="594">
                  <c:v>-6.28E-3</c:v>
                </c:pt>
                <c:pt idx="595">
                  <c:v>-1.4759999999999999E-2</c:v>
                </c:pt>
                <c:pt idx="596">
                  <c:v>-6.1600000000000005E-3</c:v>
                </c:pt>
                <c:pt idx="597">
                  <c:v>-2.3600000000000001E-3</c:v>
                </c:pt>
                <c:pt idx="598">
                  <c:v>5.876E-2</c:v>
                </c:pt>
                <c:pt idx="599">
                  <c:v>0.28131999999999996</c:v>
                </c:pt>
                <c:pt idx="600">
                  <c:v>0.39551999999999998</c:v>
                </c:pt>
                <c:pt idx="601">
                  <c:v>0.56188000000000005</c:v>
                </c:pt>
                <c:pt idx="602">
                  <c:v>0.73228000000000004</c:v>
                </c:pt>
                <c:pt idx="603">
                  <c:v>0.89327999999999996</c:v>
                </c:pt>
                <c:pt idx="604">
                  <c:v>1.0611200000000001</c:v>
                </c:pt>
                <c:pt idx="605">
                  <c:v>1.11836</c:v>
                </c:pt>
                <c:pt idx="606">
                  <c:v>1.105</c:v>
                </c:pt>
                <c:pt idx="607">
                  <c:v>1.10012</c:v>
                </c:pt>
                <c:pt idx="608">
                  <c:v>1.1000000000000001</c:v>
                </c:pt>
                <c:pt idx="609">
                  <c:v>1.1022399999999999</c:v>
                </c:pt>
                <c:pt idx="610">
                  <c:v>1.1030799999999998</c:v>
                </c:pt>
                <c:pt idx="611">
                  <c:v>1.0962799999999999</c:v>
                </c:pt>
                <c:pt idx="612">
                  <c:v>1.09124</c:v>
                </c:pt>
                <c:pt idx="613">
                  <c:v>1.0866400000000001</c:v>
                </c:pt>
                <c:pt idx="614">
                  <c:v>1.1015200000000001</c:v>
                </c:pt>
                <c:pt idx="615">
                  <c:v>1.1018399999999999</c:v>
                </c:pt>
                <c:pt idx="616">
                  <c:v>1.109</c:v>
                </c:pt>
                <c:pt idx="617">
                  <c:v>1.0986</c:v>
                </c:pt>
                <c:pt idx="618">
                  <c:v>1.0669200000000001</c:v>
                </c:pt>
                <c:pt idx="619">
                  <c:v>0.93</c:v>
                </c:pt>
                <c:pt idx="620">
                  <c:v>0.82563999999999993</c:v>
                </c:pt>
                <c:pt idx="621">
                  <c:v>0.62503999999999993</c:v>
                </c:pt>
                <c:pt idx="622">
                  <c:v>0.57172000000000001</c:v>
                </c:pt>
                <c:pt idx="623">
                  <c:v>0.35271999999999998</c:v>
                </c:pt>
                <c:pt idx="624">
                  <c:v>0.19064</c:v>
                </c:pt>
                <c:pt idx="625">
                  <c:v>5.8160000000000003E-2</c:v>
                </c:pt>
                <c:pt idx="626">
                  <c:v>4.8680000000000001E-2</c:v>
                </c:pt>
                <c:pt idx="627">
                  <c:v>3.0239999999999996E-2</c:v>
                </c:pt>
                <c:pt idx="628">
                  <c:v>1.9640000000000001E-2</c:v>
                </c:pt>
                <c:pt idx="629">
                  <c:v>1.04E-2</c:v>
                </c:pt>
                <c:pt idx="630">
                  <c:v>-4.0000000000000002E-4</c:v>
                </c:pt>
                <c:pt idx="631">
                  <c:v>1.6319999999999998E-2</c:v>
                </c:pt>
                <c:pt idx="632">
                  <c:v>2.2759999999999999E-2</c:v>
                </c:pt>
                <c:pt idx="633">
                  <c:v>1.3519999999999999E-2</c:v>
                </c:pt>
                <c:pt idx="634">
                  <c:v>1.4759999999999999E-2</c:v>
                </c:pt>
                <c:pt idx="635">
                  <c:v>2.7439999999999999E-2</c:v>
                </c:pt>
                <c:pt idx="636">
                  <c:v>2.3519999999999999E-2</c:v>
                </c:pt>
                <c:pt idx="637">
                  <c:v>2.1480000000000003E-2</c:v>
                </c:pt>
                <c:pt idx="638">
                  <c:v>1.2800000000000001E-2</c:v>
                </c:pt>
                <c:pt idx="639">
                  <c:v>6.3600000000000002E-3</c:v>
                </c:pt>
                <c:pt idx="640">
                  <c:v>1.6840000000000001E-2</c:v>
                </c:pt>
                <c:pt idx="641">
                  <c:v>1.0240000000000001E-2</c:v>
                </c:pt>
                <c:pt idx="642">
                  <c:v>-2.32E-3</c:v>
                </c:pt>
                <c:pt idx="643">
                  <c:v>-4.0000000000000002E-4</c:v>
                </c:pt>
                <c:pt idx="644">
                  <c:v>-5.8799999999999998E-3</c:v>
                </c:pt>
                <c:pt idx="645">
                  <c:v>-1.3680000000000001E-2</c:v>
                </c:pt>
                <c:pt idx="646">
                  <c:v>-1.048E-2</c:v>
                </c:pt>
                <c:pt idx="647">
                  <c:v>-8.9200000000000008E-3</c:v>
                </c:pt>
                <c:pt idx="648">
                  <c:v>-1.248E-2</c:v>
                </c:pt>
                <c:pt idx="649">
                  <c:v>4.28E-3</c:v>
                </c:pt>
                <c:pt idx="650">
                  <c:v>5.4000000000000003E-3</c:v>
                </c:pt>
                <c:pt idx="651">
                  <c:v>6.0400000000000002E-3</c:v>
                </c:pt>
                <c:pt idx="652">
                  <c:v>-2.5600000000000002E-3</c:v>
                </c:pt>
                <c:pt idx="653">
                  <c:v>-6.6400000000000009E-3</c:v>
                </c:pt>
                <c:pt idx="654">
                  <c:v>-2.0319999999999998E-2</c:v>
                </c:pt>
                <c:pt idx="655">
                  <c:v>-1.7759999999999998E-2</c:v>
                </c:pt>
                <c:pt idx="656">
                  <c:v>-3.9439999999999996E-2</c:v>
                </c:pt>
                <c:pt idx="657">
                  <c:v>-5.04E-2</c:v>
                </c:pt>
                <c:pt idx="658">
                  <c:v>-0.17672000000000002</c:v>
                </c:pt>
                <c:pt idx="659">
                  <c:v>-0.47939999999999999</c:v>
                </c:pt>
                <c:pt idx="660">
                  <c:v>-0.79491999999999996</c:v>
                </c:pt>
                <c:pt idx="661">
                  <c:v>-1.1091600000000001</c:v>
                </c:pt>
                <c:pt idx="662">
                  <c:v>-1.3307599999999999</c:v>
                </c:pt>
                <c:pt idx="663">
                  <c:v>-1.6566799999999999</c:v>
                </c:pt>
                <c:pt idx="664">
                  <c:v>-1.9821200000000001</c:v>
                </c:pt>
                <c:pt idx="665">
                  <c:v>-2.1322799999999997</c:v>
                </c:pt>
                <c:pt idx="666">
                  <c:v>-2.173</c:v>
                </c:pt>
                <c:pt idx="667">
                  <c:v>-2.1859999999999999</c:v>
                </c:pt>
                <c:pt idx="668">
                  <c:v>-2.1933599999999998</c:v>
                </c:pt>
                <c:pt idx="669">
                  <c:v>-2.1901999999999999</c:v>
                </c:pt>
                <c:pt idx="670">
                  <c:v>-2.1884399999999999</c:v>
                </c:pt>
                <c:pt idx="671">
                  <c:v>-2.1940400000000002</c:v>
                </c:pt>
                <c:pt idx="672">
                  <c:v>-2.1980400000000002</c:v>
                </c:pt>
                <c:pt idx="673">
                  <c:v>-2.1915200000000001</c:v>
                </c:pt>
                <c:pt idx="674">
                  <c:v>-2.1999200000000001</c:v>
                </c:pt>
                <c:pt idx="675">
                  <c:v>-2.2009599999999998</c:v>
                </c:pt>
                <c:pt idx="676">
                  <c:v>-2.2041200000000001</c:v>
                </c:pt>
                <c:pt idx="677">
                  <c:v>-2.2134</c:v>
                </c:pt>
                <c:pt idx="678">
                  <c:v>-2.2070400000000001</c:v>
                </c:pt>
                <c:pt idx="679">
                  <c:v>-2.16892</c:v>
                </c:pt>
                <c:pt idx="680">
                  <c:v>-1.9281200000000001</c:v>
                </c:pt>
                <c:pt idx="681">
                  <c:v>-1.70872</c:v>
                </c:pt>
                <c:pt idx="682">
                  <c:v>-1.38184</c:v>
                </c:pt>
                <c:pt idx="683">
                  <c:v>-1.0480799999999999</c:v>
                </c:pt>
                <c:pt idx="684">
                  <c:v>-0.69552000000000003</c:v>
                </c:pt>
                <c:pt idx="685">
                  <c:v>-0.37703999999999999</c:v>
                </c:pt>
                <c:pt idx="686">
                  <c:v>-0.16339999999999999</c:v>
                </c:pt>
                <c:pt idx="687">
                  <c:v>-1.0359999999999999E-2</c:v>
                </c:pt>
                <c:pt idx="688">
                  <c:v>-1.7600000000000001E-3</c:v>
                </c:pt>
                <c:pt idx="689">
                  <c:v>4.0000000000000003E-5</c:v>
                </c:pt>
                <c:pt idx="690">
                  <c:v>2.2399999999999998E-3</c:v>
                </c:pt>
                <c:pt idx="691">
                  <c:v>-8.5599999999999999E-3</c:v>
                </c:pt>
                <c:pt idx="692">
                  <c:v>-1.248E-2</c:v>
                </c:pt>
                <c:pt idx="693">
                  <c:v>-6.4799999999999996E-3</c:v>
                </c:pt>
                <c:pt idx="694">
                  <c:v>-2.96E-3</c:v>
                </c:pt>
                <c:pt idx="695">
                  <c:v>-4.1999999999999997E-3</c:v>
                </c:pt>
                <c:pt idx="696">
                  <c:v>-5.7600000000000004E-3</c:v>
                </c:pt>
                <c:pt idx="697">
                  <c:v>-8.6800000000000002E-3</c:v>
                </c:pt>
                <c:pt idx="698">
                  <c:v>-5.96E-3</c:v>
                </c:pt>
                <c:pt idx="699">
                  <c:v>-9.5200000000000007E-3</c:v>
                </c:pt>
                <c:pt idx="700">
                  <c:v>5.8799999999999998E-3</c:v>
                </c:pt>
                <c:pt idx="701">
                  <c:v>9.0799999999999995E-3</c:v>
                </c:pt>
                <c:pt idx="702">
                  <c:v>2.3600000000000001E-3</c:v>
                </c:pt>
                <c:pt idx="703">
                  <c:v>1.6000000000000001E-4</c:v>
                </c:pt>
                <c:pt idx="704">
                  <c:v>-4.5200000000000006E-3</c:v>
                </c:pt>
                <c:pt idx="705">
                  <c:v>-8.9999999999999993E-3</c:v>
                </c:pt>
                <c:pt idx="706">
                  <c:v>-9.1599999999999997E-3</c:v>
                </c:pt>
                <c:pt idx="707">
                  <c:v>-1.576E-2</c:v>
                </c:pt>
                <c:pt idx="708">
                  <c:v>-1.1359999999999999E-2</c:v>
                </c:pt>
                <c:pt idx="709">
                  <c:v>-1.668E-2</c:v>
                </c:pt>
                <c:pt idx="710">
                  <c:v>-1.4719999999999999E-2</c:v>
                </c:pt>
                <c:pt idx="711">
                  <c:v>1.9359999999999999E-2</c:v>
                </c:pt>
                <c:pt idx="712">
                  <c:v>0.22771999999999998</c:v>
                </c:pt>
                <c:pt idx="713">
                  <c:v>0.57123999999999997</c:v>
                </c:pt>
                <c:pt idx="714">
                  <c:v>0.90639999999999998</c:v>
                </c:pt>
                <c:pt idx="715">
                  <c:v>1.1184799999999999</c:v>
                </c:pt>
                <c:pt idx="716">
                  <c:v>1.4523200000000001</c:v>
                </c:pt>
                <c:pt idx="717">
                  <c:v>1.6670799999999999</c:v>
                </c:pt>
                <c:pt idx="718">
                  <c:v>1.9883200000000001</c:v>
                </c:pt>
                <c:pt idx="719">
                  <c:v>2.1829999999999998</c:v>
                </c:pt>
                <c:pt idx="720">
                  <c:v>2.1936</c:v>
                </c:pt>
                <c:pt idx="721">
                  <c:v>2.1898</c:v>
                </c:pt>
                <c:pt idx="722">
                  <c:v>2.19008</c:v>
                </c:pt>
                <c:pt idx="723">
                  <c:v>2.1928799999999997</c:v>
                </c:pt>
                <c:pt idx="724">
                  <c:v>2.19956</c:v>
                </c:pt>
                <c:pt idx="725">
                  <c:v>2.19964</c:v>
                </c:pt>
                <c:pt idx="726">
                  <c:v>2.1930000000000001</c:v>
                </c:pt>
                <c:pt idx="727">
                  <c:v>2.19564</c:v>
                </c:pt>
                <c:pt idx="728">
                  <c:v>2.1968799999999997</c:v>
                </c:pt>
                <c:pt idx="729">
                  <c:v>2.1917200000000001</c:v>
                </c:pt>
                <c:pt idx="730">
                  <c:v>2.1904400000000002</c:v>
                </c:pt>
                <c:pt idx="731">
                  <c:v>2.0728400000000002</c:v>
                </c:pt>
                <c:pt idx="732">
                  <c:v>1.8817999999999999</c:v>
                </c:pt>
                <c:pt idx="733">
                  <c:v>1.4443600000000001</c:v>
                </c:pt>
                <c:pt idx="734">
                  <c:v>1.11696</c:v>
                </c:pt>
                <c:pt idx="735">
                  <c:v>0.78527999999999998</c:v>
                </c:pt>
                <c:pt idx="736">
                  <c:v>0.67576000000000003</c:v>
                </c:pt>
                <c:pt idx="737">
                  <c:v>0.34355999999999998</c:v>
                </c:pt>
                <c:pt idx="738">
                  <c:v>7.6999999999999999E-2</c:v>
                </c:pt>
                <c:pt idx="739">
                  <c:v>-8.8000000000000005E-3</c:v>
                </c:pt>
                <c:pt idx="740">
                  <c:v>-4.1999999999999997E-3</c:v>
                </c:pt>
                <c:pt idx="741">
                  <c:v>-3.0800000000000003E-3</c:v>
                </c:pt>
                <c:pt idx="742">
                  <c:v>3.1199999999999999E-3</c:v>
                </c:pt>
                <c:pt idx="743">
                  <c:v>-2.6800000000000001E-3</c:v>
                </c:pt>
                <c:pt idx="744">
                  <c:v>-1.3599999999999999E-3</c:v>
                </c:pt>
                <c:pt idx="745">
                  <c:v>8.0000000000000007E-5</c:v>
                </c:pt>
                <c:pt idx="746">
                  <c:v>8.9999999999999993E-3</c:v>
                </c:pt>
                <c:pt idx="747">
                  <c:v>8.8000000000000003E-4</c:v>
                </c:pt>
                <c:pt idx="748">
                  <c:v>3.3200000000000005E-3</c:v>
                </c:pt>
                <c:pt idx="749">
                  <c:v>-3.2000000000000002E-3</c:v>
                </c:pt>
                <c:pt idx="750">
                  <c:v>0</c:v>
                </c:pt>
                <c:pt idx="751">
                  <c:v>3.7200000000000002E-3</c:v>
                </c:pt>
                <c:pt idx="752">
                  <c:v>-1.8800000000000002E-3</c:v>
                </c:pt>
                <c:pt idx="753">
                  <c:v>-2.32E-3</c:v>
                </c:pt>
                <c:pt idx="754">
                  <c:v>-2.9199999999999999E-3</c:v>
                </c:pt>
                <c:pt idx="755">
                  <c:v>-2E-3</c:v>
                </c:pt>
                <c:pt idx="756">
                  <c:v>-1.4E-3</c:v>
                </c:pt>
                <c:pt idx="757">
                  <c:v>6.5200000000000006E-3</c:v>
                </c:pt>
                <c:pt idx="758">
                  <c:v>0.01</c:v>
                </c:pt>
                <c:pt idx="759">
                  <c:v>4.0400000000000002E-3</c:v>
                </c:pt>
                <c:pt idx="760">
                  <c:v>5.7200000000000003E-3</c:v>
                </c:pt>
                <c:pt idx="761">
                  <c:v>7.4400000000000004E-3</c:v>
                </c:pt>
                <c:pt idx="762">
                  <c:v>9.8799999999999999E-3</c:v>
                </c:pt>
                <c:pt idx="763">
                  <c:v>1.2440000000000001E-2</c:v>
                </c:pt>
                <c:pt idx="764">
                  <c:v>6.0000000000000001E-3</c:v>
                </c:pt>
                <c:pt idx="765">
                  <c:v>1.24E-3</c:v>
                </c:pt>
                <c:pt idx="766">
                  <c:v>-1.8399999999999998E-3</c:v>
                </c:pt>
                <c:pt idx="767">
                  <c:v>-6.6E-3</c:v>
                </c:pt>
                <c:pt idx="768">
                  <c:v>-9.0799999999999995E-3</c:v>
                </c:pt>
                <c:pt idx="769">
                  <c:v>-1.06E-2</c:v>
                </c:pt>
                <c:pt idx="770">
                  <c:v>-8.8000000000000005E-3</c:v>
                </c:pt>
                <c:pt idx="771">
                  <c:v>-8.3999999999999995E-3</c:v>
                </c:pt>
                <c:pt idx="772">
                  <c:v>-9.0799999999999995E-3</c:v>
                </c:pt>
                <c:pt idx="773">
                  <c:v>-1.9480000000000001E-2</c:v>
                </c:pt>
                <c:pt idx="774">
                  <c:v>-0.19716</c:v>
                </c:pt>
                <c:pt idx="775">
                  <c:v>-0.57991999999999999</c:v>
                </c:pt>
                <c:pt idx="776">
                  <c:v>-0.91300000000000003</c:v>
                </c:pt>
                <c:pt idx="777">
                  <c:v>-1.5780000000000001</c:v>
                </c:pt>
                <c:pt idx="778">
                  <c:v>-1.9110799999999999</c:v>
                </c:pt>
                <c:pt idx="779">
                  <c:v>-2.40448</c:v>
                </c:pt>
                <c:pt idx="780">
                  <c:v>-2.8917999999999999</c:v>
                </c:pt>
                <c:pt idx="781">
                  <c:v>-3.2080799999999998</c:v>
                </c:pt>
                <c:pt idx="782">
                  <c:v>-3.3148800000000005</c:v>
                </c:pt>
                <c:pt idx="783">
                  <c:v>-3.3154800000000004</c:v>
                </c:pt>
                <c:pt idx="784">
                  <c:v>-3.3080400000000001</c:v>
                </c:pt>
                <c:pt idx="785">
                  <c:v>-3.30796</c:v>
                </c:pt>
                <c:pt idx="786">
                  <c:v>-3.3085599999999999</c:v>
                </c:pt>
                <c:pt idx="787">
                  <c:v>-3.3107599999999997</c:v>
                </c:pt>
                <c:pt idx="788">
                  <c:v>-3.3080800000000004</c:v>
                </c:pt>
                <c:pt idx="789">
                  <c:v>-3.3141599999999998</c:v>
                </c:pt>
                <c:pt idx="790">
                  <c:v>-3.3077999999999999</c:v>
                </c:pt>
                <c:pt idx="791">
                  <c:v>-3.3103199999999999</c:v>
                </c:pt>
                <c:pt idx="792">
                  <c:v>-3.3108800000000005</c:v>
                </c:pt>
                <c:pt idx="793">
                  <c:v>-3.3065599999999997</c:v>
                </c:pt>
                <c:pt idx="794">
                  <c:v>-3.07952</c:v>
                </c:pt>
                <c:pt idx="795">
                  <c:v>-2.6511200000000001</c:v>
                </c:pt>
                <c:pt idx="796">
                  <c:v>-2.15944</c:v>
                </c:pt>
                <c:pt idx="797">
                  <c:v>-1.6626000000000001</c:v>
                </c:pt>
                <c:pt idx="798">
                  <c:v>-1.3320399999999999</c:v>
                </c:pt>
                <c:pt idx="799">
                  <c:v>-0.66696</c:v>
                </c:pt>
                <c:pt idx="800">
                  <c:v>-0.34420000000000001</c:v>
                </c:pt>
                <c:pt idx="801">
                  <c:v>-6.9120000000000001E-2</c:v>
                </c:pt>
                <c:pt idx="802">
                  <c:v>-1.9599999999999999E-3</c:v>
                </c:pt>
                <c:pt idx="803">
                  <c:v>1.9599999999999999E-3</c:v>
                </c:pt>
                <c:pt idx="804">
                  <c:v>-3.7200000000000002E-3</c:v>
                </c:pt>
                <c:pt idx="805">
                  <c:v>-4.7600000000000003E-3</c:v>
                </c:pt>
                <c:pt idx="806">
                  <c:v>3.7200000000000002E-3</c:v>
                </c:pt>
                <c:pt idx="807">
                  <c:v>5.3600000000000002E-3</c:v>
                </c:pt>
                <c:pt idx="808">
                  <c:v>-4.5200000000000006E-3</c:v>
                </c:pt>
                <c:pt idx="809">
                  <c:v>-6.4799999999999996E-3</c:v>
                </c:pt>
                <c:pt idx="810">
                  <c:v>-2.5480000000000003E-2</c:v>
                </c:pt>
                <c:pt idx="811">
                  <c:v>-3.6920000000000001E-2</c:v>
                </c:pt>
                <c:pt idx="812">
                  <c:v>9.9639999999999992E-2</c:v>
                </c:pt>
                <c:pt idx="813">
                  <c:v>0.43319999999999997</c:v>
                </c:pt>
                <c:pt idx="814">
                  <c:v>0.92452000000000012</c:v>
                </c:pt>
                <c:pt idx="815">
                  <c:v>1.2614399999999999</c:v>
                </c:pt>
                <c:pt idx="816">
                  <c:v>1.774</c:v>
                </c:pt>
                <c:pt idx="817">
                  <c:v>2.2837200000000002</c:v>
                </c:pt>
                <c:pt idx="818">
                  <c:v>2.62432</c:v>
                </c:pt>
                <c:pt idx="819">
                  <c:v>3.1583200000000002</c:v>
                </c:pt>
                <c:pt idx="820">
                  <c:v>3.2806800000000003</c:v>
                </c:pt>
                <c:pt idx="821">
                  <c:v>3.32104</c:v>
                </c:pt>
                <c:pt idx="822">
                  <c:v>3.3159199999999998</c:v>
                </c:pt>
                <c:pt idx="823">
                  <c:v>3.3045199999999997</c:v>
                </c:pt>
                <c:pt idx="824">
                  <c:v>3.3096400000000004</c:v>
                </c:pt>
                <c:pt idx="825">
                  <c:v>3.3002800000000003</c:v>
                </c:pt>
                <c:pt idx="826">
                  <c:v>3.2932399999999999</c:v>
                </c:pt>
                <c:pt idx="827">
                  <c:v>3.2936000000000001</c:v>
                </c:pt>
                <c:pt idx="828">
                  <c:v>3.26816</c:v>
                </c:pt>
                <c:pt idx="829">
                  <c:v>3.1429999999999998</c:v>
                </c:pt>
                <c:pt idx="830">
                  <c:v>2.7523599999999999</c:v>
                </c:pt>
                <c:pt idx="831">
                  <c:v>2.4190800000000001</c:v>
                </c:pt>
                <c:pt idx="832">
                  <c:v>1.7587999999999999</c:v>
                </c:pt>
                <c:pt idx="833">
                  <c:v>1.4398</c:v>
                </c:pt>
                <c:pt idx="834">
                  <c:v>0.78180000000000005</c:v>
                </c:pt>
                <c:pt idx="835">
                  <c:v>0.31516</c:v>
                </c:pt>
                <c:pt idx="836">
                  <c:v>0.11155999999999999</c:v>
                </c:pt>
                <c:pt idx="837">
                  <c:v>1.668E-2</c:v>
                </c:pt>
                <c:pt idx="838">
                  <c:v>2.24E-2</c:v>
                </c:pt>
                <c:pt idx="839">
                  <c:v>1.4999999999999999E-2</c:v>
                </c:pt>
                <c:pt idx="840">
                  <c:v>1.0840000000000001E-2</c:v>
                </c:pt>
                <c:pt idx="841">
                  <c:v>5.28E-3</c:v>
                </c:pt>
                <c:pt idx="842">
                  <c:v>7.3599999999999994E-3</c:v>
                </c:pt>
                <c:pt idx="843">
                  <c:v>-9.1599999999999997E-3</c:v>
                </c:pt>
                <c:pt idx="844">
                  <c:v>-1.6319999999999998E-2</c:v>
                </c:pt>
                <c:pt idx="845">
                  <c:v>-1.0159999999999999E-2</c:v>
                </c:pt>
                <c:pt idx="846">
                  <c:v>4.0000000000000002E-4</c:v>
                </c:pt>
                <c:pt idx="847">
                  <c:v>-1.004E-2</c:v>
                </c:pt>
                <c:pt idx="848">
                  <c:v>-8.4400000000000013E-3</c:v>
                </c:pt>
                <c:pt idx="849">
                  <c:v>-1.2320000000000001E-2</c:v>
                </c:pt>
                <c:pt idx="850">
                  <c:v>-4.4000000000000003E-3</c:v>
                </c:pt>
                <c:pt idx="851">
                  <c:v>2.0800000000000003E-3</c:v>
                </c:pt>
                <c:pt idx="852">
                  <c:v>-1.6799999999999999E-2</c:v>
                </c:pt>
                <c:pt idx="853">
                  <c:v>-2.5680000000000001E-2</c:v>
                </c:pt>
                <c:pt idx="854">
                  <c:v>-1.6719999999999999E-2</c:v>
                </c:pt>
                <c:pt idx="855">
                  <c:v>-1.644E-2</c:v>
                </c:pt>
                <c:pt idx="856">
                  <c:v>-0.22140000000000001</c:v>
                </c:pt>
                <c:pt idx="857">
                  <c:v>-0.47528000000000004</c:v>
                </c:pt>
                <c:pt idx="858">
                  <c:v>-1.0804400000000001</c:v>
                </c:pt>
                <c:pt idx="859">
                  <c:v>-1.7320799999999998</c:v>
                </c:pt>
                <c:pt idx="860">
                  <c:v>-2.3963999999999999</c:v>
                </c:pt>
                <c:pt idx="861">
                  <c:v>-3.06704</c:v>
                </c:pt>
                <c:pt idx="862">
                  <c:v>-3.5174400000000001</c:v>
                </c:pt>
                <c:pt idx="863">
                  <c:v>-4.1896399999999998</c:v>
                </c:pt>
                <c:pt idx="864">
                  <c:v>-4.383</c:v>
                </c:pt>
                <c:pt idx="865">
                  <c:v>-4.4393199999999995</c:v>
                </c:pt>
                <c:pt idx="866">
                  <c:v>-4.4335599999999999</c:v>
                </c:pt>
                <c:pt idx="867">
                  <c:v>-4.43208</c:v>
                </c:pt>
                <c:pt idx="868">
                  <c:v>-4.4326400000000001</c:v>
                </c:pt>
                <c:pt idx="869">
                  <c:v>-4.4366000000000003</c:v>
                </c:pt>
                <c:pt idx="870">
                  <c:v>-4.4401599999999997</c:v>
                </c:pt>
                <c:pt idx="871">
                  <c:v>-4.4420000000000002</c:v>
                </c:pt>
                <c:pt idx="872">
                  <c:v>-4.44076</c:v>
                </c:pt>
                <c:pt idx="873">
                  <c:v>-4.4364800000000004</c:v>
                </c:pt>
                <c:pt idx="874">
                  <c:v>-4.4489199999999993</c:v>
                </c:pt>
                <c:pt idx="875">
                  <c:v>-4.4525199999999998</c:v>
                </c:pt>
                <c:pt idx="876">
                  <c:v>-4.4421999999999997</c:v>
                </c:pt>
                <c:pt idx="877">
                  <c:v>-4.3746</c:v>
                </c:pt>
                <c:pt idx="878">
                  <c:v>-4.1035199999999996</c:v>
                </c:pt>
                <c:pt idx="879">
                  <c:v>-3.7734400000000003</c:v>
                </c:pt>
                <c:pt idx="880">
                  <c:v>-3.1271200000000001</c:v>
                </c:pt>
                <c:pt idx="881">
                  <c:v>-2.4614799999999999</c:v>
                </c:pt>
                <c:pt idx="882">
                  <c:v>-2.0128400000000002</c:v>
                </c:pt>
                <c:pt idx="883">
                  <c:v>-1.3420399999999999</c:v>
                </c:pt>
                <c:pt idx="884">
                  <c:v>-0.68908000000000003</c:v>
                </c:pt>
                <c:pt idx="885">
                  <c:v>-0.22468000000000002</c:v>
                </c:pt>
                <c:pt idx="886">
                  <c:v>-0.1106</c:v>
                </c:pt>
                <c:pt idx="887">
                  <c:v>9.0400000000000012E-3</c:v>
                </c:pt>
                <c:pt idx="888">
                  <c:v>1.524E-2</c:v>
                </c:pt>
                <c:pt idx="889">
                  <c:v>1.7399999999999999E-2</c:v>
                </c:pt>
                <c:pt idx="890">
                  <c:v>1.048E-2</c:v>
                </c:pt>
                <c:pt idx="891">
                  <c:v>2.0800000000000003E-3</c:v>
                </c:pt>
                <c:pt idx="892">
                  <c:v>-4.1600000000000005E-3</c:v>
                </c:pt>
                <c:pt idx="893">
                  <c:v>-1.26E-2</c:v>
                </c:pt>
                <c:pt idx="894">
                  <c:v>3.9199999999999999E-3</c:v>
                </c:pt>
                <c:pt idx="895">
                  <c:v>6.2399999999999999E-3</c:v>
                </c:pt>
                <c:pt idx="896">
                  <c:v>5.2399999999999999E-3</c:v>
                </c:pt>
                <c:pt idx="897">
                  <c:v>4.5200000000000006E-3</c:v>
                </c:pt>
                <c:pt idx="898">
                  <c:v>0.13904</c:v>
                </c:pt>
                <c:pt idx="899">
                  <c:v>0.48771999999999999</c:v>
                </c:pt>
                <c:pt idx="900">
                  <c:v>0.85803999999999991</c:v>
                </c:pt>
                <c:pt idx="901">
                  <c:v>1.2968</c:v>
                </c:pt>
                <c:pt idx="902">
                  <c:v>1.9568000000000001</c:v>
                </c:pt>
                <c:pt idx="903">
                  <c:v>2.61388</c:v>
                </c:pt>
                <c:pt idx="904">
                  <c:v>3.2789599999999997</c:v>
                </c:pt>
                <c:pt idx="905">
                  <c:v>3.8761999999999999</c:v>
                </c:pt>
                <c:pt idx="906">
                  <c:v>4.1610800000000001</c:v>
                </c:pt>
                <c:pt idx="907">
                  <c:v>4.4143600000000003</c:v>
                </c:pt>
                <c:pt idx="908">
                  <c:v>4.4257599999999995</c:v>
                </c:pt>
                <c:pt idx="909">
                  <c:v>4.4229599999999998</c:v>
                </c:pt>
                <c:pt idx="910">
                  <c:v>4.4256800000000007</c:v>
                </c:pt>
                <c:pt idx="911">
                  <c:v>4.4286799999999999</c:v>
                </c:pt>
                <c:pt idx="912">
                  <c:v>4.4256400000000005</c:v>
                </c:pt>
                <c:pt idx="913">
                  <c:v>4.4229599999999998</c:v>
                </c:pt>
                <c:pt idx="914">
                  <c:v>4.4264000000000001</c:v>
                </c:pt>
                <c:pt idx="915">
                  <c:v>4.2434000000000003</c:v>
                </c:pt>
                <c:pt idx="916">
                  <c:v>3.8500800000000002</c:v>
                </c:pt>
                <c:pt idx="917">
                  <c:v>3.47864</c:v>
                </c:pt>
                <c:pt idx="918">
                  <c:v>2.59212</c:v>
                </c:pt>
                <c:pt idx="919">
                  <c:v>1.9263599999999999</c:v>
                </c:pt>
                <c:pt idx="920">
                  <c:v>1.48092</c:v>
                </c:pt>
                <c:pt idx="921">
                  <c:v>1.0349600000000001</c:v>
                </c:pt>
                <c:pt idx="922">
                  <c:v>0.48111999999999999</c:v>
                </c:pt>
                <c:pt idx="923">
                  <c:v>0.1404</c:v>
                </c:pt>
                <c:pt idx="924">
                  <c:v>5.4799999999999996E-3</c:v>
                </c:pt>
                <c:pt idx="925">
                  <c:v>4.1600000000000005E-3</c:v>
                </c:pt>
                <c:pt idx="926">
                  <c:v>8.8000000000000003E-4</c:v>
                </c:pt>
                <c:pt idx="927">
                  <c:v>1.3599999999999999E-3</c:v>
                </c:pt>
                <c:pt idx="928">
                  <c:v>1.6000000000000001E-4</c:v>
                </c:pt>
                <c:pt idx="929">
                  <c:v>-1.8800000000000002E-3</c:v>
                </c:pt>
                <c:pt idx="930">
                  <c:v>-1.132E-2</c:v>
                </c:pt>
                <c:pt idx="931">
                  <c:v>-1.1559999999999999E-2</c:v>
                </c:pt>
                <c:pt idx="932">
                  <c:v>-2.5999999999999999E-3</c:v>
                </c:pt>
                <c:pt idx="933">
                  <c:v>-6.1200000000000004E-3</c:v>
                </c:pt>
                <c:pt idx="934">
                  <c:v>-6.8799999999999998E-3</c:v>
                </c:pt>
                <c:pt idx="935">
                  <c:v>-8.2799999999999992E-3</c:v>
                </c:pt>
                <c:pt idx="936">
                  <c:v>-6.6400000000000009E-3</c:v>
                </c:pt>
                <c:pt idx="937">
                  <c:v>-9.0799999999999995E-3</c:v>
                </c:pt>
                <c:pt idx="938">
                  <c:v>-1.8280000000000001E-2</c:v>
                </c:pt>
                <c:pt idx="939">
                  <c:v>-1.184E-2</c:v>
                </c:pt>
                <c:pt idx="940">
                  <c:v>-1.44E-2</c:v>
                </c:pt>
                <c:pt idx="941">
                  <c:v>-1.9519999999999999E-2</c:v>
                </c:pt>
                <c:pt idx="942">
                  <c:v>-1.5280000000000002E-2</c:v>
                </c:pt>
                <c:pt idx="943">
                  <c:v>-2.52E-2</c:v>
                </c:pt>
                <c:pt idx="944">
                  <c:v>-2.9319999999999999E-2</c:v>
                </c:pt>
                <c:pt idx="945">
                  <c:v>-4.7840000000000001E-2</c:v>
                </c:pt>
                <c:pt idx="946">
                  <c:v>-0.27479999999999999</c:v>
                </c:pt>
                <c:pt idx="947">
                  <c:v>-0.70688000000000006</c:v>
                </c:pt>
                <c:pt idx="948">
                  <c:v>-1.3304</c:v>
                </c:pt>
                <c:pt idx="949">
                  <c:v>-2.1379999999999999</c:v>
                </c:pt>
                <c:pt idx="950">
                  <c:v>-2.4136000000000002</c:v>
                </c:pt>
                <c:pt idx="951">
                  <c:v>-3.5171199999999998</c:v>
                </c:pt>
                <c:pt idx="952">
                  <c:v>-4.3296800000000006</c:v>
                </c:pt>
                <c:pt idx="953">
                  <c:v>-4.95296</c:v>
                </c:pt>
                <c:pt idx="954">
                  <c:v>-5.3688000000000002</c:v>
                </c:pt>
                <c:pt idx="955">
                  <c:v>-5.59</c:v>
                </c:pt>
                <c:pt idx="956">
                  <c:v>-5.6282800000000002</c:v>
                </c:pt>
                <c:pt idx="957">
                  <c:v>-5.6327199999999999</c:v>
                </c:pt>
                <c:pt idx="958">
                  <c:v>-5.6354800000000003</c:v>
                </c:pt>
                <c:pt idx="959">
                  <c:v>-5.6227199999999993</c:v>
                </c:pt>
                <c:pt idx="960">
                  <c:v>-5.5629599999999995</c:v>
                </c:pt>
                <c:pt idx="961">
                  <c:v>-5.4079600000000001</c:v>
                </c:pt>
                <c:pt idx="962">
                  <c:v>-4.8249599999999999</c:v>
                </c:pt>
                <c:pt idx="963">
                  <c:v>-4.4012400000000005</c:v>
                </c:pt>
                <c:pt idx="964">
                  <c:v>-3.5961199999999995</c:v>
                </c:pt>
                <c:pt idx="965">
                  <c:v>-2.75868</c:v>
                </c:pt>
                <c:pt idx="966">
                  <c:v>-1.9271200000000002</c:v>
                </c:pt>
                <c:pt idx="967">
                  <c:v>-1.14432</c:v>
                </c:pt>
                <c:pt idx="968">
                  <c:v>-0.56556000000000006</c:v>
                </c:pt>
                <c:pt idx="969">
                  <c:v>-0.19228000000000001</c:v>
                </c:pt>
                <c:pt idx="970">
                  <c:v>-4.3720000000000002E-2</c:v>
                </c:pt>
                <c:pt idx="971">
                  <c:v>-2.9199999999999999E-3</c:v>
                </c:pt>
                <c:pt idx="972">
                  <c:v>4.4000000000000002E-4</c:v>
                </c:pt>
                <c:pt idx="973">
                  <c:v>-6.4000000000000005E-4</c:v>
                </c:pt>
                <c:pt idx="974">
                  <c:v>-2.4399999999999999E-3</c:v>
                </c:pt>
                <c:pt idx="975">
                  <c:v>4.4000000000000002E-4</c:v>
                </c:pt>
                <c:pt idx="976">
                  <c:v>-1.7600000000000001E-3</c:v>
                </c:pt>
                <c:pt idx="977">
                  <c:v>-3.8E-3</c:v>
                </c:pt>
                <c:pt idx="978">
                  <c:v>2.9199999999999999E-3</c:v>
                </c:pt>
                <c:pt idx="979">
                  <c:v>-8.8000000000000003E-4</c:v>
                </c:pt>
                <c:pt idx="980">
                  <c:v>8.320000000000001E-3</c:v>
                </c:pt>
                <c:pt idx="981">
                  <c:v>4.6800000000000001E-3</c:v>
                </c:pt>
                <c:pt idx="982">
                  <c:v>5.0400000000000002E-3</c:v>
                </c:pt>
                <c:pt idx="983">
                  <c:v>8.6800000000000002E-3</c:v>
                </c:pt>
                <c:pt idx="984">
                  <c:v>1.112E-2</c:v>
                </c:pt>
                <c:pt idx="985">
                  <c:v>7.5920000000000001E-2</c:v>
                </c:pt>
                <c:pt idx="986">
                  <c:v>0.37384000000000001</c:v>
                </c:pt>
                <c:pt idx="987">
                  <c:v>0.90139999999999998</c:v>
                </c:pt>
                <c:pt idx="988">
                  <c:v>1.6375600000000001</c:v>
                </c:pt>
                <c:pt idx="989">
                  <c:v>2.4663599999999999</c:v>
                </c:pt>
                <c:pt idx="990">
                  <c:v>3.3006000000000002</c:v>
                </c:pt>
                <c:pt idx="991">
                  <c:v>4.1303999999999998</c:v>
                </c:pt>
                <c:pt idx="992">
                  <c:v>4.6251199999999999</c:v>
                </c:pt>
                <c:pt idx="993">
                  <c:v>5.0152400000000004</c:v>
                </c:pt>
                <c:pt idx="994">
                  <c:v>5.3927199999999997</c:v>
                </c:pt>
                <c:pt idx="995">
                  <c:v>5.5641999999999996</c:v>
                </c:pt>
                <c:pt idx="996">
                  <c:v>5.58108</c:v>
                </c:pt>
                <c:pt idx="997">
                  <c:v>5.5928000000000004</c:v>
                </c:pt>
                <c:pt idx="998">
                  <c:v>5.5925599999999998</c:v>
                </c:pt>
                <c:pt idx="999">
                  <c:v>5.6015600000000001</c:v>
                </c:pt>
                <c:pt idx="1000">
                  <c:v>5.6077599999999999</c:v>
                </c:pt>
                <c:pt idx="1001">
                  <c:v>5.6067999999999998</c:v>
                </c:pt>
                <c:pt idx="1002">
                  <c:v>5.6074000000000002</c:v>
                </c:pt>
                <c:pt idx="1003">
                  <c:v>5.6009599999999997</c:v>
                </c:pt>
                <c:pt idx="1004">
                  <c:v>5.5891199999999994</c:v>
                </c:pt>
                <c:pt idx="1005">
                  <c:v>5.5873599999999994</c:v>
                </c:pt>
                <c:pt idx="1006">
                  <c:v>5.5836399999999999</c:v>
                </c:pt>
                <c:pt idx="1007">
                  <c:v>5.5809600000000001</c:v>
                </c:pt>
                <c:pt idx="1008">
                  <c:v>5.5756399999999999</c:v>
                </c:pt>
                <c:pt idx="1009">
                  <c:v>5.5782400000000001</c:v>
                </c:pt>
                <c:pt idx="1010">
                  <c:v>5.5815999999999999</c:v>
                </c:pt>
                <c:pt idx="1011">
                  <c:v>5.585</c:v>
                </c:pt>
                <c:pt idx="1012">
                  <c:v>5.5890000000000004</c:v>
                </c:pt>
                <c:pt idx="1013">
                  <c:v>5.5878399999999999</c:v>
                </c:pt>
                <c:pt idx="1014">
                  <c:v>5.5850400000000002</c:v>
                </c:pt>
                <c:pt idx="1015">
                  <c:v>5.5848000000000004</c:v>
                </c:pt>
                <c:pt idx="1016">
                  <c:v>5.5826799999999999</c:v>
                </c:pt>
                <c:pt idx="1017">
                  <c:v>5.5772399999999998</c:v>
                </c:pt>
                <c:pt idx="1018">
                  <c:v>5.5731999999999999</c:v>
                </c:pt>
                <c:pt idx="1019">
                  <c:v>5.5681199999999995</c:v>
                </c:pt>
                <c:pt idx="1020">
                  <c:v>5.5653199999999998</c:v>
                </c:pt>
                <c:pt idx="1021">
                  <c:v>4.4396399999999998</c:v>
                </c:pt>
                <c:pt idx="1022">
                  <c:v>2.7667599999999997</c:v>
                </c:pt>
                <c:pt idx="1023">
                  <c:v>1.0953200000000001</c:v>
                </c:pt>
                <c:pt idx="1024">
                  <c:v>-0.62487999999999999</c:v>
                </c:pt>
                <c:pt idx="1025">
                  <c:v>-1.8519599999999998</c:v>
                </c:pt>
                <c:pt idx="1026">
                  <c:v>-4.30952</c:v>
                </c:pt>
                <c:pt idx="1027">
                  <c:v>-5.5415599999999996</c:v>
                </c:pt>
                <c:pt idx="1028">
                  <c:v>-6.2648400000000004</c:v>
                </c:pt>
                <c:pt idx="1029">
                  <c:v>-6.4396000000000004</c:v>
                </c:pt>
                <c:pt idx="1030">
                  <c:v>-6.5562399999999998</c:v>
                </c:pt>
                <c:pt idx="1031">
                  <c:v>-6.6634799999999998</c:v>
                </c:pt>
                <c:pt idx="1032">
                  <c:v>-6.7305199999999994</c:v>
                </c:pt>
                <c:pt idx="1033">
                  <c:v>-6.722360000000001</c:v>
                </c:pt>
                <c:pt idx="1034">
                  <c:v>-6.7297600000000006</c:v>
                </c:pt>
                <c:pt idx="1035">
                  <c:v>-6.7291600000000003</c:v>
                </c:pt>
                <c:pt idx="1036">
                  <c:v>-6.7264399999999993</c:v>
                </c:pt>
                <c:pt idx="1037">
                  <c:v>-6.7285600000000008</c:v>
                </c:pt>
                <c:pt idx="1038">
                  <c:v>-6.7378</c:v>
                </c:pt>
                <c:pt idx="1039">
                  <c:v>-6.7515600000000004</c:v>
                </c:pt>
                <c:pt idx="1040">
                  <c:v>-6.7612800000000002</c:v>
                </c:pt>
                <c:pt idx="1041">
                  <c:v>-6.7587999999999999</c:v>
                </c:pt>
                <c:pt idx="1042">
                  <c:v>-6.7628000000000004</c:v>
                </c:pt>
                <c:pt idx="1043">
                  <c:v>-6.7617199999999995</c:v>
                </c:pt>
                <c:pt idx="1044">
                  <c:v>-6.7564000000000002</c:v>
                </c:pt>
                <c:pt idx="1045">
                  <c:v>-6.7446800000000007</c:v>
                </c:pt>
                <c:pt idx="1046">
                  <c:v>-6.73428</c:v>
                </c:pt>
                <c:pt idx="1047">
                  <c:v>-6.7271999999999998</c:v>
                </c:pt>
                <c:pt idx="1048">
                  <c:v>-6.7290399999999995</c:v>
                </c:pt>
                <c:pt idx="1049">
                  <c:v>-6.7271999999999998</c:v>
                </c:pt>
                <c:pt idx="1050">
                  <c:v>-6.7245200000000001</c:v>
                </c:pt>
                <c:pt idx="1051">
                  <c:v>-6.7272399999999992</c:v>
                </c:pt>
                <c:pt idx="1052">
                  <c:v>-6.7365600000000008</c:v>
                </c:pt>
                <c:pt idx="1053">
                  <c:v>-6.7398399999999992</c:v>
                </c:pt>
                <c:pt idx="1054">
                  <c:v>-6.7364800000000002</c:v>
                </c:pt>
                <c:pt idx="1055">
                  <c:v>-6.7359600000000004</c:v>
                </c:pt>
                <c:pt idx="1056">
                  <c:v>-6.7344800000000005</c:v>
                </c:pt>
                <c:pt idx="1057">
                  <c:v>-6.7358000000000002</c:v>
                </c:pt>
                <c:pt idx="1058">
                  <c:v>-6.730360000000001</c:v>
                </c:pt>
                <c:pt idx="1059">
                  <c:v>-6.7240000000000002</c:v>
                </c:pt>
                <c:pt idx="1060">
                  <c:v>-6.7196399999999992</c:v>
                </c:pt>
                <c:pt idx="1061">
                  <c:v>-6.7195600000000004</c:v>
                </c:pt>
                <c:pt idx="1062">
                  <c:v>-6.7195600000000004</c:v>
                </c:pt>
                <c:pt idx="1063">
                  <c:v>-6.7195600000000004</c:v>
                </c:pt>
                <c:pt idx="1064">
                  <c:v>-6.7195600000000004</c:v>
                </c:pt>
                <c:pt idx="1065">
                  <c:v>-6.7201600000000008</c:v>
                </c:pt>
                <c:pt idx="1066">
                  <c:v>-6.7313600000000005</c:v>
                </c:pt>
                <c:pt idx="1067">
                  <c:v>-6.7364399999999991</c:v>
                </c:pt>
                <c:pt idx="1068">
                  <c:v>-6.7376399999999999</c:v>
                </c:pt>
                <c:pt idx="1069">
                  <c:v>-6.7363200000000001</c:v>
                </c:pt>
                <c:pt idx="1070">
                  <c:v>-6.7324000000000002</c:v>
                </c:pt>
                <c:pt idx="1071">
                  <c:v>-6.7196800000000003</c:v>
                </c:pt>
                <c:pt idx="1072">
                  <c:v>-6.6293199999999999</c:v>
                </c:pt>
                <c:pt idx="1073">
                  <c:v>-6.3884800000000004</c:v>
                </c:pt>
                <c:pt idx="1074">
                  <c:v>-6.2681199999999997</c:v>
                </c:pt>
                <c:pt idx="1075">
                  <c:v>-6.0360800000000001</c:v>
                </c:pt>
                <c:pt idx="1076">
                  <c:v>-5.8635999999999999</c:v>
                </c:pt>
                <c:pt idx="1077">
                  <c:v>-5.7527200000000001</c:v>
                </c:pt>
                <c:pt idx="1078">
                  <c:v>-5.6953199999999997</c:v>
                </c:pt>
                <c:pt idx="1079">
                  <c:v>-5.5733199999999998</c:v>
                </c:pt>
                <c:pt idx="1080">
                  <c:v>-5.5737199999999998</c:v>
                </c:pt>
                <c:pt idx="1081">
                  <c:v>-5.5797999999999996</c:v>
                </c:pt>
                <c:pt idx="1082">
                  <c:v>-5.5730000000000004</c:v>
                </c:pt>
                <c:pt idx="1083">
                  <c:v>-5.5752800000000002</c:v>
                </c:pt>
                <c:pt idx="1084">
                  <c:v>-5.5667999999999997</c:v>
                </c:pt>
                <c:pt idx="1085">
                  <c:v>-5.5693199999999994</c:v>
                </c:pt>
                <c:pt idx="1086">
                  <c:v>-5.5651999999999999</c:v>
                </c:pt>
                <c:pt idx="1087">
                  <c:v>-5.5636000000000001</c:v>
                </c:pt>
                <c:pt idx="1088">
                  <c:v>-5.5560800000000006</c:v>
                </c:pt>
                <c:pt idx="1089">
                  <c:v>-5.56508</c:v>
                </c:pt>
                <c:pt idx="1090">
                  <c:v>-5.56128</c:v>
                </c:pt>
                <c:pt idx="1091">
                  <c:v>-5.5593599999999999</c:v>
                </c:pt>
                <c:pt idx="1092">
                  <c:v>-5.5564400000000003</c:v>
                </c:pt>
                <c:pt idx="1093">
                  <c:v>-5.5491599999999996</c:v>
                </c:pt>
                <c:pt idx="1094">
                  <c:v>-5.5566399999999998</c:v>
                </c:pt>
                <c:pt idx="1095">
                  <c:v>-5.5644400000000003</c:v>
                </c:pt>
                <c:pt idx="1096">
                  <c:v>-5.4923599999999997</c:v>
                </c:pt>
                <c:pt idx="1097">
                  <c:v>-5.2169999999999996</c:v>
                </c:pt>
                <c:pt idx="1098">
                  <c:v>-4.9279599999999997</c:v>
                </c:pt>
                <c:pt idx="1099">
                  <c:v>-4.3107199999999999</c:v>
                </c:pt>
                <c:pt idx="1100">
                  <c:v>-3.49</c:v>
                </c:pt>
                <c:pt idx="1101">
                  <c:v>-2.67076</c:v>
                </c:pt>
                <c:pt idx="1102">
                  <c:v>-1.8438000000000001</c:v>
                </c:pt>
                <c:pt idx="1103">
                  <c:v>-1.0911200000000001</c:v>
                </c:pt>
                <c:pt idx="1104">
                  <c:v>-0.53452</c:v>
                </c:pt>
                <c:pt idx="1105">
                  <c:v>-0.16431999999999999</c:v>
                </c:pt>
                <c:pt idx="1106">
                  <c:v>-4.1480000000000003E-2</c:v>
                </c:pt>
                <c:pt idx="1107">
                  <c:v>-3.9039999999999998E-2</c:v>
                </c:pt>
                <c:pt idx="1108">
                  <c:v>-1.8880000000000001E-2</c:v>
                </c:pt>
                <c:pt idx="1109">
                  <c:v>-3.3200000000000005E-3</c:v>
                </c:pt>
                <c:pt idx="1110">
                  <c:v>1.4480000000000002E-2</c:v>
                </c:pt>
                <c:pt idx="1111">
                  <c:v>3.2039999999999999E-2</c:v>
                </c:pt>
                <c:pt idx="1112">
                  <c:v>2.6800000000000001E-3</c:v>
                </c:pt>
                <c:pt idx="1113">
                  <c:v>5.28E-3</c:v>
                </c:pt>
                <c:pt idx="1114">
                  <c:v>7.6E-3</c:v>
                </c:pt>
                <c:pt idx="1115">
                  <c:v>6.1200000000000004E-3</c:v>
                </c:pt>
                <c:pt idx="1116">
                  <c:v>-8.0000000000000007E-5</c:v>
                </c:pt>
                <c:pt idx="1117">
                  <c:v>-8.0000000000000007E-5</c:v>
                </c:pt>
                <c:pt idx="1118">
                  <c:v>-1.3080000000000001E-2</c:v>
                </c:pt>
                <c:pt idx="1119">
                  <c:v>-6.7599999999999995E-3</c:v>
                </c:pt>
                <c:pt idx="1120">
                  <c:v>-4.8799999999999998E-3</c:v>
                </c:pt>
                <c:pt idx="1121">
                  <c:v>-1.132E-2</c:v>
                </c:pt>
                <c:pt idx="1122">
                  <c:v>-1.256E-2</c:v>
                </c:pt>
                <c:pt idx="1123">
                  <c:v>-4.6800000000000001E-3</c:v>
                </c:pt>
                <c:pt idx="1124">
                  <c:v>2.5600000000000002E-3</c:v>
                </c:pt>
                <c:pt idx="1125">
                  <c:v>1.72E-2</c:v>
                </c:pt>
                <c:pt idx="1126">
                  <c:v>3.456E-2</c:v>
                </c:pt>
                <c:pt idx="1127">
                  <c:v>4.3439999999999999E-2</c:v>
                </c:pt>
                <c:pt idx="1128">
                  <c:v>4.684E-2</c:v>
                </c:pt>
                <c:pt idx="1129">
                  <c:v>4.3319999999999997E-2</c:v>
                </c:pt>
                <c:pt idx="1130">
                  <c:v>2.7560000000000001E-2</c:v>
                </c:pt>
                <c:pt idx="1131">
                  <c:v>1.8319999999999999E-2</c:v>
                </c:pt>
                <c:pt idx="1132">
                  <c:v>1.34E-2</c:v>
                </c:pt>
                <c:pt idx="1133">
                  <c:v>1.4E-3</c:v>
                </c:pt>
                <c:pt idx="1134">
                  <c:v>-9.4000000000000004E-3</c:v>
                </c:pt>
                <c:pt idx="1135">
                  <c:v>-9.4000000000000004E-3</c:v>
                </c:pt>
                <c:pt idx="1136">
                  <c:v>1.4E-3</c:v>
                </c:pt>
                <c:pt idx="1137">
                  <c:v>9.1999999999999998E-3</c:v>
                </c:pt>
                <c:pt idx="1138">
                  <c:v>1.6000000000000001E-3</c:v>
                </c:pt>
                <c:pt idx="1139">
                  <c:v>-3.1199999999999999E-3</c:v>
                </c:pt>
                <c:pt idx="1140">
                  <c:v>1E-3</c:v>
                </c:pt>
                <c:pt idx="1141">
                  <c:v>-1.052E-2</c:v>
                </c:pt>
                <c:pt idx="1142">
                  <c:v>-1.44E-2</c:v>
                </c:pt>
                <c:pt idx="1143">
                  <c:v>-1.0840000000000001E-2</c:v>
                </c:pt>
                <c:pt idx="1144">
                  <c:v>-9.640000000000001E-3</c:v>
                </c:pt>
                <c:pt idx="1145">
                  <c:v>5.8399999999999997E-3</c:v>
                </c:pt>
                <c:pt idx="1146">
                  <c:v>1.4959999999999999E-2</c:v>
                </c:pt>
                <c:pt idx="1147">
                  <c:v>8.9999999999999993E-3</c:v>
                </c:pt>
                <c:pt idx="1148">
                  <c:v>8.4400000000000013E-3</c:v>
                </c:pt>
                <c:pt idx="1149">
                  <c:v>1.2440000000000001E-2</c:v>
                </c:pt>
                <c:pt idx="1150">
                  <c:v>1.26E-2</c:v>
                </c:pt>
                <c:pt idx="1151">
                  <c:v>5.1600000000000005E-3</c:v>
                </c:pt>
                <c:pt idx="1152">
                  <c:v>-1.5199999999999999E-3</c:v>
                </c:pt>
                <c:pt idx="1153">
                  <c:v>-2.4399999999999999E-3</c:v>
                </c:pt>
                <c:pt idx="1154">
                  <c:v>-7.7200000000000003E-3</c:v>
                </c:pt>
                <c:pt idx="1155">
                  <c:v>-8.6800000000000002E-3</c:v>
                </c:pt>
                <c:pt idx="1156">
                  <c:v>-6.0400000000000002E-3</c:v>
                </c:pt>
                <c:pt idx="1157">
                  <c:v>-3.3600000000000001E-3</c:v>
                </c:pt>
                <c:pt idx="1158">
                  <c:v>-1.3599999999999999E-3</c:v>
                </c:pt>
                <c:pt idx="1159">
                  <c:v>-8.6800000000000002E-3</c:v>
                </c:pt>
                <c:pt idx="1160">
                  <c:v>-1.636E-2</c:v>
                </c:pt>
                <c:pt idx="1161">
                  <c:v>-8.0800000000000004E-3</c:v>
                </c:pt>
                <c:pt idx="1162">
                  <c:v>-7.4400000000000004E-3</c:v>
                </c:pt>
                <c:pt idx="1163">
                  <c:v>-8.0800000000000004E-3</c:v>
                </c:pt>
                <c:pt idx="1164">
                  <c:v>-1.108E-2</c:v>
                </c:pt>
                <c:pt idx="1165">
                  <c:v>-1.0999999999999999E-2</c:v>
                </c:pt>
                <c:pt idx="1166">
                  <c:v>-3.7200000000000002E-3</c:v>
                </c:pt>
                <c:pt idx="1167">
                  <c:v>-1.5199999999999999E-3</c:v>
                </c:pt>
                <c:pt idx="1168">
                  <c:v>-1.4159999999999999E-2</c:v>
                </c:pt>
                <c:pt idx="1169">
                  <c:v>-1.9359999999999999E-2</c:v>
                </c:pt>
                <c:pt idx="1170">
                  <c:v>-8.9999999999999993E-3</c:v>
                </c:pt>
                <c:pt idx="1171">
                  <c:v>-1.5280000000000002E-2</c:v>
                </c:pt>
                <c:pt idx="1172">
                  <c:v>-2.6439999999999998E-2</c:v>
                </c:pt>
                <c:pt idx="1173">
                  <c:v>-3.0560000000000004E-2</c:v>
                </c:pt>
                <c:pt idx="1174">
                  <c:v>-2.1440000000000001E-2</c:v>
                </c:pt>
                <c:pt idx="1175">
                  <c:v>-2.196E-2</c:v>
                </c:pt>
                <c:pt idx="1176">
                  <c:v>-6.2399999999999999E-3</c:v>
                </c:pt>
                <c:pt idx="1177">
                  <c:v>-8.2000000000000007E-3</c:v>
                </c:pt>
                <c:pt idx="1178">
                  <c:v>1.7600000000000001E-3</c:v>
                </c:pt>
                <c:pt idx="1179">
                  <c:v>1.7639999999999999E-2</c:v>
                </c:pt>
                <c:pt idx="1180">
                  <c:v>2.1840000000000002E-2</c:v>
                </c:pt>
                <c:pt idx="1181">
                  <c:v>1.4159999999999999E-2</c:v>
                </c:pt>
                <c:pt idx="1182">
                  <c:v>1.4880000000000001E-2</c:v>
                </c:pt>
                <c:pt idx="1183">
                  <c:v>8.879999999999999E-3</c:v>
                </c:pt>
                <c:pt idx="1184">
                  <c:v>1.9599999999999999E-3</c:v>
                </c:pt>
                <c:pt idx="1185">
                  <c:v>1.6000000000000001E-4</c:v>
                </c:pt>
                <c:pt idx="1186">
                  <c:v>-3.7200000000000002E-3</c:v>
                </c:pt>
                <c:pt idx="1187">
                  <c:v>-8.320000000000001E-3</c:v>
                </c:pt>
                <c:pt idx="1188">
                  <c:v>2.1199999999999999E-3</c:v>
                </c:pt>
                <c:pt idx="1189">
                  <c:v>-1.8399999999999998E-3</c:v>
                </c:pt>
                <c:pt idx="1190">
                  <c:v>-1.48E-3</c:v>
                </c:pt>
                <c:pt idx="1191">
                  <c:v>3.3600000000000001E-3</c:v>
                </c:pt>
                <c:pt idx="1192">
                  <c:v>5.64E-3</c:v>
                </c:pt>
                <c:pt idx="1193">
                  <c:v>6.7200000000000003E-3</c:v>
                </c:pt>
                <c:pt idx="1194">
                  <c:v>7.6E-3</c:v>
                </c:pt>
                <c:pt idx="1195">
                  <c:v>6.28E-3</c:v>
                </c:pt>
                <c:pt idx="1196">
                  <c:v>9.7599999999999996E-3</c:v>
                </c:pt>
                <c:pt idx="1197">
                  <c:v>1.04E-2</c:v>
                </c:pt>
                <c:pt idx="1198">
                  <c:v>1.172E-2</c:v>
                </c:pt>
                <c:pt idx="1199">
                  <c:v>1.4159999999999999E-2</c:v>
                </c:pt>
                <c:pt idx="1200">
                  <c:v>2.3719999999999998E-2</c:v>
                </c:pt>
                <c:pt idx="1201">
                  <c:v>2.9600000000000001E-2</c:v>
                </c:pt>
                <c:pt idx="1202">
                  <c:v>3.5439999999999999E-2</c:v>
                </c:pt>
                <c:pt idx="1203">
                  <c:v>2.3400000000000001E-2</c:v>
                </c:pt>
                <c:pt idx="1204">
                  <c:v>2.0799999999999999E-2</c:v>
                </c:pt>
                <c:pt idx="1205">
                  <c:v>2.12E-2</c:v>
                </c:pt>
                <c:pt idx="1206">
                  <c:v>2.1559999999999999E-2</c:v>
                </c:pt>
                <c:pt idx="1207">
                  <c:v>-1.7600000000000001E-3</c:v>
                </c:pt>
                <c:pt idx="1208">
                  <c:v>-6.4799999999999996E-3</c:v>
                </c:pt>
                <c:pt idx="1209">
                  <c:v>-4.0000000000000003E-5</c:v>
                </c:pt>
                <c:pt idx="1210">
                  <c:v>-1.0120000000000001E-2</c:v>
                </c:pt>
                <c:pt idx="1211">
                  <c:v>-3.8399999999999997E-3</c:v>
                </c:pt>
                <c:pt idx="1212">
                  <c:v>-5.4000000000000003E-3</c:v>
                </c:pt>
                <c:pt idx="1213">
                  <c:v>-1.3880000000000002E-2</c:v>
                </c:pt>
                <c:pt idx="1214">
                  <c:v>-4.1999999999999997E-3</c:v>
                </c:pt>
                <c:pt idx="1215">
                  <c:v>-2.1199999999999999E-3</c:v>
                </c:pt>
                <c:pt idx="1216">
                  <c:v>-9.4000000000000004E-3</c:v>
                </c:pt>
                <c:pt idx="1217">
                  <c:v>-1E-3</c:v>
                </c:pt>
                <c:pt idx="1218">
                  <c:v>1.2800000000000001E-3</c:v>
                </c:pt>
                <c:pt idx="1219">
                  <c:v>4.6800000000000001E-3</c:v>
                </c:pt>
                <c:pt idx="1220">
                  <c:v>8.3999999999999995E-3</c:v>
                </c:pt>
                <c:pt idx="1221">
                  <c:v>1.8399999999999998E-3</c:v>
                </c:pt>
                <c:pt idx="1222">
                  <c:v>1.64E-3</c:v>
                </c:pt>
                <c:pt idx="1223">
                  <c:v>5.5999999999999995E-4</c:v>
                </c:pt>
                <c:pt idx="1224">
                  <c:v>3.9199999999999999E-3</c:v>
                </c:pt>
                <c:pt idx="1225">
                  <c:v>7.9600000000000001E-3</c:v>
                </c:pt>
                <c:pt idx="1226">
                  <c:v>7.4400000000000004E-3</c:v>
                </c:pt>
                <c:pt idx="1227">
                  <c:v>2.0800000000000003E-3</c:v>
                </c:pt>
                <c:pt idx="1228">
                  <c:v>1.0759999999999999E-2</c:v>
                </c:pt>
                <c:pt idx="1229">
                  <c:v>8.5199999999999998E-3</c:v>
                </c:pt>
                <c:pt idx="1230">
                  <c:v>3.2399999999999998E-3</c:v>
                </c:pt>
                <c:pt idx="1231">
                  <c:v>9.2800000000000001E-3</c:v>
                </c:pt>
                <c:pt idx="1232">
                  <c:v>4.0000000000000002E-4</c:v>
                </c:pt>
                <c:pt idx="1233">
                  <c:v>1.72E-3</c:v>
                </c:pt>
                <c:pt idx="1234">
                  <c:v>5.2399999999999999E-3</c:v>
                </c:pt>
                <c:pt idx="1235">
                  <c:v>1.272E-2</c:v>
                </c:pt>
                <c:pt idx="1236">
                  <c:v>1.0840000000000001E-2</c:v>
                </c:pt>
                <c:pt idx="1237">
                  <c:v>4.4000000000000002E-4</c:v>
                </c:pt>
                <c:pt idx="1238">
                  <c:v>-8.0000000000000007E-5</c:v>
                </c:pt>
                <c:pt idx="1239">
                  <c:v>2.32E-3</c:v>
                </c:pt>
                <c:pt idx="1240">
                  <c:v>-5.8799999999999998E-3</c:v>
                </c:pt>
                <c:pt idx="1241">
                  <c:v>9.4400000000000005E-3</c:v>
                </c:pt>
                <c:pt idx="1242">
                  <c:v>5.4799999999999996E-3</c:v>
                </c:pt>
                <c:pt idx="1243">
                  <c:v>-4.9199999999999999E-3</c:v>
                </c:pt>
                <c:pt idx="1244">
                  <c:v>2.5600000000000002E-3</c:v>
                </c:pt>
                <c:pt idx="1245">
                  <c:v>-8.0000000000000007E-5</c:v>
                </c:pt>
                <c:pt idx="1246">
                  <c:v>-5.1600000000000005E-3</c:v>
                </c:pt>
                <c:pt idx="1247">
                  <c:v>1.6000000000000001E-4</c:v>
                </c:pt>
                <c:pt idx="1248">
                  <c:v>-5.5200000000000006E-3</c:v>
                </c:pt>
                <c:pt idx="1249">
                  <c:v>-6.7599999999999995E-3</c:v>
                </c:pt>
                <c:pt idx="1250">
                  <c:v>-3.1199999999999999E-3</c:v>
                </c:pt>
                <c:pt idx="1251">
                  <c:v>3.8399999999999997E-3</c:v>
                </c:pt>
                <c:pt idx="1252">
                  <c:v>5.0000000000000001E-3</c:v>
                </c:pt>
                <c:pt idx="1253">
                  <c:v>4.7999999999999996E-3</c:v>
                </c:pt>
                <c:pt idx="1254">
                  <c:v>1.4240000000000001E-2</c:v>
                </c:pt>
                <c:pt idx="1255">
                  <c:v>5.4799999999999996E-3</c:v>
                </c:pt>
                <c:pt idx="1256">
                  <c:v>-2.32E-3</c:v>
                </c:pt>
                <c:pt idx="1257">
                  <c:v>-2.8E-3</c:v>
                </c:pt>
                <c:pt idx="1258">
                  <c:v>1.64E-3</c:v>
                </c:pt>
                <c:pt idx="1259">
                  <c:v>-1.9599999999999999E-3</c:v>
                </c:pt>
                <c:pt idx="1260">
                  <c:v>1.24E-3</c:v>
                </c:pt>
                <c:pt idx="1261">
                  <c:v>4.8799999999999998E-3</c:v>
                </c:pt>
                <c:pt idx="1262">
                  <c:v>-1.2240000000000001E-2</c:v>
                </c:pt>
                <c:pt idx="1263">
                  <c:v>-1.4280000000000001E-2</c:v>
                </c:pt>
                <c:pt idx="1264">
                  <c:v>-1.6799999999999999E-2</c:v>
                </c:pt>
                <c:pt idx="1265">
                  <c:v>-1.856E-2</c:v>
                </c:pt>
                <c:pt idx="1266">
                  <c:v>-2.58E-2</c:v>
                </c:pt>
                <c:pt idx="1267">
                  <c:v>-2.2040000000000001E-2</c:v>
                </c:pt>
                <c:pt idx="1268">
                  <c:v>-1.268E-2</c:v>
                </c:pt>
                <c:pt idx="1269">
                  <c:v>9.0799999999999995E-3</c:v>
                </c:pt>
                <c:pt idx="1270">
                  <c:v>1.704E-2</c:v>
                </c:pt>
                <c:pt idx="1271">
                  <c:v>2.5000000000000001E-2</c:v>
                </c:pt>
                <c:pt idx="1272">
                  <c:v>1.9959999999999999E-2</c:v>
                </c:pt>
                <c:pt idx="1273">
                  <c:v>3.3839999999999995E-2</c:v>
                </c:pt>
                <c:pt idx="1274">
                  <c:v>2.92E-2</c:v>
                </c:pt>
                <c:pt idx="1275">
                  <c:v>1.5719999999999998E-2</c:v>
                </c:pt>
                <c:pt idx="1276">
                  <c:v>1.2240000000000001E-2</c:v>
                </c:pt>
                <c:pt idx="1277">
                  <c:v>5.0000000000000001E-3</c:v>
                </c:pt>
                <c:pt idx="1278">
                  <c:v>6.7200000000000003E-3</c:v>
                </c:pt>
                <c:pt idx="1279">
                  <c:v>4.6800000000000001E-3</c:v>
                </c:pt>
                <c:pt idx="1280">
                  <c:v>4.0400000000000002E-3</c:v>
                </c:pt>
                <c:pt idx="1281">
                  <c:v>6.1600000000000005E-3</c:v>
                </c:pt>
                <c:pt idx="1282">
                  <c:v>-2.5999999999999999E-3</c:v>
                </c:pt>
                <c:pt idx="1283">
                  <c:v>7.1999999999999998E-3</c:v>
                </c:pt>
                <c:pt idx="1284">
                  <c:v>3.9199999999999999E-3</c:v>
                </c:pt>
                <c:pt idx="1285">
                  <c:v>6.6E-3</c:v>
                </c:pt>
                <c:pt idx="1286">
                  <c:v>-2.2399999999999998E-3</c:v>
                </c:pt>
                <c:pt idx="1287">
                  <c:v>-3.6799999999999997E-3</c:v>
                </c:pt>
                <c:pt idx="1288">
                  <c:v>-4.0799999999999994E-3</c:v>
                </c:pt>
                <c:pt idx="1289">
                  <c:v>7.3200000000000001E-3</c:v>
                </c:pt>
                <c:pt idx="1290">
                  <c:v>-3.7200000000000002E-3</c:v>
                </c:pt>
                <c:pt idx="1291">
                  <c:v>-4.1999999999999997E-3</c:v>
                </c:pt>
                <c:pt idx="1292">
                  <c:v>-8.6400000000000001E-3</c:v>
                </c:pt>
                <c:pt idx="1293">
                  <c:v>-3.9199999999999999E-3</c:v>
                </c:pt>
                <c:pt idx="1294">
                  <c:v>2.7999999999999998E-4</c:v>
                </c:pt>
                <c:pt idx="1295">
                  <c:v>3.4399999999999999E-3</c:v>
                </c:pt>
                <c:pt idx="1296">
                  <c:v>-5.4000000000000003E-3</c:v>
                </c:pt>
                <c:pt idx="1297">
                  <c:v>-1.6000000000000001E-4</c:v>
                </c:pt>
                <c:pt idx="1298">
                  <c:v>4.1600000000000005E-3</c:v>
                </c:pt>
                <c:pt idx="1299">
                  <c:v>9.7999999999999997E-3</c:v>
                </c:pt>
                <c:pt idx="1300">
                  <c:v>2.0800000000000003E-3</c:v>
                </c:pt>
                <c:pt idx="1301">
                  <c:v>-4.7999999999999996E-3</c:v>
                </c:pt>
                <c:pt idx="1302">
                  <c:v>-2.8399999999999996E-3</c:v>
                </c:pt>
                <c:pt idx="1303">
                  <c:v>8.0000000000000004E-4</c:v>
                </c:pt>
                <c:pt idx="1304">
                  <c:v>-1.1359999999999999E-2</c:v>
                </c:pt>
                <c:pt idx="1305">
                  <c:v>-2.4719999999999999E-2</c:v>
                </c:pt>
                <c:pt idx="1306">
                  <c:v>-3.6680000000000004E-2</c:v>
                </c:pt>
                <c:pt idx="1307">
                  <c:v>-4.1000000000000002E-2</c:v>
                </c:pt>
                <c:pt idx="1308">
                  <c:v>-5.1999999999999998E-2</c:v>
                </c:pt>
                <c:pt idx="1309">
                  <c:v>-5.1400000000000001E-2</c:v>
                </c:pt>
                <c:pt idx="1310">
                  <c:v>-4.0680000000000001E-2</c:v>
                </c:pt>
                <c:pt idx="1311">
                  <c:v>-2.7560000000000001E-2</c:v>
                </c:pt>
                <c:pt idx="1312">
                  <c:v>-1.6080000000000001E-2</c:v>
                </c:pt>
                <c:pt idx="1313">
                  <c:v>-8.9200000000000008E-3</c:v>
                </c:pt>
                <c:pt idx="1314">
                  <c:v>6.7599999999999995E-3</c:v>
                </c:pt>
                <c:pt idx="1315">
                  <c:v>1.9480000000000001E-2</c:v>
                </c:pt>
                <c:pt idx="1316">
                  <c:v>1.2240000000000001E-2</c:v>
                </c:pt>
                <c:pt idx="1317">
                  <c:v>-1.6000000000000001E-3</c:v>
                </c:pt>
                <c:pt idx="1318">
                  <c:v>-9.8799999999999999E-3</c:v>
                </c:pt>
                <c:pt idx="1319">
                  <c:v>-1.856E-2</c:v>
                </c:pt>
                <c:pt idx="1320">
                  <c:v>-1.9880000000000002E-2</c:v>
                </c:pt>
                <c:pt idx="1321">
                  <c:v>-1.5480000000000001E-2</c:v>
                </c:pt>
                <c:pt idx="1322">
                  <c:v>-8.6800000000000002E-3</c:v>
                </c:pt>
                <c:pt idx="1323">
                  <c:v>-1.5959999999999998E-2</c:v>
                </c:pt>
                <c:pt idx="1324">
                  <c:v>-1E-3</c:v>
                </c:pt>
                <c:pt idx="1325">
                  <c:v>6.8400000000000006E-3</c:v>
                </c:pt>
                <c:pt idx="1326">
                  <c:v>2.2440000000000002E-2</c:v>
                </c:pt>
                <c:pt idx="1327">
                  <c:v>2.036E-2</c:v>
                </c:pt>
                <c:pt idx="1328">
                  <c:v>5.28E-3</c:v>
                </c:pt>
                <c:pt idx="1329">
                  <c:v>8.8000000000000003E-4</c:v>
                </c:pt>
                <c:pt idx="1330">
                  <c:v>1.3559999999999999E-2</c:v>
                </c:pt>
                <c:pt idx="1331">
                  <c:v>-4.4399999999999995E-3</c:v>
                </c:pt>
                <c:pt idx="1332">
                  <c:v>-5.7200000000000003E-3</c:v>
                </c:pt>
                <c:pt idx="1333">
                  <c:v>-6.3600000000000002E-3</c:v>
                </c:pt>
                <c:pt idx="1334">
                  <c:v>-6.5200000000000006E-3</c:v>
                </c:pt>
                <c:pt idx="1335">
                  <c:v>-1.8399999999999998E-3</c:v>
                </c:pt>
                <c:pt idx="1336">
                  <c:v>-1.0240000000000001E-2</c:v>
                </c:pt>
                <c:pt idx="1337">
                  <c:v>-3.8E-3</c:v>
                </c:pt>
                <c:pt idx="1338">
                  <c:v>-4.64E-3</c:v>
                </c:pt>
                <c:pt idx="1339">
                  <c:v>-4.64E-3</c:v>
                </c:pt>
                <c:pt idx="1340">
                  <c:v>-8.320000000000001E-3</c:v>
                </c:pt>
                <c:pt idx="1341">
                  <c:v>-1.1440000000000001E-2</c:v>
                </c:pt>
                <c:pt idx="1342">
                  <c:v>-1.2800000000000001E-2</c:v>
                </c:pt>
                <c:pt idx="1343">
                  <c:v>-2.5600000000000002E-3</c:v>
                </c:pt>
                <c:pt idx="1344">
                  <c:v>-1.44E-2</c:v>
                </c:pt>
                <c:pt idx="1345">
                  <c:v>-8.2799999999999992E-3</c:v>
                </c:pt>
                <c:pt idx="1346">
                  <c:v>-3.4399999999999999E-3</c:v>
                </c:pt>
                <c:pt idx="1347">
                  <c:v>1E-3</c:v>
                </c:pt>
                <c:pt idx="1348">
                  <c:v>2.7199999999999998E-3</c:v>
                </c:pt>
                <c:pt idx="1349">
                  <c:v>7.3599999999999994E-3</c:v>
                </c:pt>
                <c:pt idx="1350">
                  <c:v>0.27163999999999999</c:v>
                </c:pt>
                <c:pt idx="1351">
                  <c:v>0.71211999999999998</c:v>
                </c:pt>
                <c:pt idx="1352">
                  <c:v>1.1117999999999999</c:v>
                </c:pt>
                <c:pt idx="1353">
                  <c:v>1.61788</c:v>
                </c:pt>
                <c:pt idx="1354">
                  <c:v>2.7263599999999997</c:v>
                </c:pt>
                <c:pt idx="1355">
                  <c:v>3.5629199999999996</c:v>
                </c:pt>
                <c:pt idx="1356">
                  <c:v>4.1133600000000001</c:v>
                </c:pt>
                <c:pt idx="1357">
                  <c:v>4.78592</c:v>
                </c:pt>
                <c:pt idx="1358">
                  <c:v>5.2582399999999998</c:v>
                </c:pt>
                <c:pt idx="1359">
                  <c:v>5.5191999999999997</c:v>
                </c:pt>
                <c:pt idx="1360">
                  <c:v>5.5750000000000002</c:v>
                </c:pt>
                <c:pt idx="1361">
                  <c:v>5.5751599999999994</c:v>
                </c:pt>
                <c:pt idx="1362">
                  <c:v>5.5661199999999997</c:v>
                </c:pt>
                <c:pt idx="1363">
                  <c:v>5.5685599999999997</c:v>
                </c:pt>
                <c:pt idx="1364">
                  <c:v>5.5742000000000003</c:v>
                </c:pt>
                <c:pt idx="1365">
                  <c:v>5.5722399999999999</c:v>
                </c:pt>
                <c:pt idx="1366">
                  <c:v>5.56616</c:v>
                </c:pt>
                <c:pt idx="1367">
                  <c:v>5.5644400000000003</c:v>
                </c:pt>
                <c:pt idx="1368">
                  <c:v>5.5574000000000003</c:v>
                </c:pt>
                <c:pt idx="1369">
                  <c:v>5.5682</c:v>
                </c:pt>
                <c:pt idx="1370">
                  <c:v>5.5709200000000001</c:v>
                </c:pt>
                <c:pt idx="1371">
                  <c:v>5.5686</c:v>
                </c:pt>
                <c:pt idx="1372">
                  <c:v>5.56752</c:v>
                </c:pt>
                <c:pt idx="1373">
                  <c:v>5.5689199999999994</c:v>
                </c:pt>
                <c:pt idx="1374">
                  <c:v>5.5271600000000003</c:v>
                </c:pt>
                <c:pt idx="1375">
                  <c:v>5.2898399999999999</c:v>
                </c:pt>
                <c:pt idx="1376">
                  <c:v>4.8340399999999999</c:v>
                </c:pt>
                <c:pt idx="1377">
                  <c:v>4.4202000000000004</c:v>
                </c:pt>
                <c:pt idx="1378">
                  <c:v>3.5928400000000003</c:v>
                </c:pt>
                <c:pt idx="1379">
                  <c:v>2.7591200000000002</c:v>
                </c:pt>
                <c:pt idx="1380">
                  <c:v>2.2004799999999998</c:v>
                </c:pt>
                <c:pt idx="1381">
                  <c:v>1.13456</c:v>
                </c:pt>
                <c:pt idx="1382">
                  <c:v>0.71479999999999999</c:v>
                </c:pt>
                <c:pt idx="1383">
                  <c:v>0.15715999999999999</c:v>
                </c:pt>
                <c:pt idx="1384">
                  <c:v>1.4959999999999999E-2</c:v>
                </c:pt>
                <c:pt idx="1385">
                  <c:v>4.4000000000000003E-3</c:v>
                </c:pt>
                <c:pt idx="1386">
                  <c:v>-5.2399999999999999E-3</c:v>
                </c:pt>
                <c:pt idx="1387">
                  <c:v>9.1599999999999997E-3</c:v>
                </c:pt>
                <c:pt idx="1388">
                  <c:v>-5.2000000000000006E-4</c:v>
                </c:pt>
                <c:pt idx="1389">
                  <c:v>3.3200000000000005E-3</c:v>
                </c:pt>
                <c:pt idx="1390">
                  <c:v>3.5999999999999999E-3</c:v>
                </c:pt>
                <c:pt idx="1391">
                  <c:v>8.1599999999999989E-3</c:v>
                </c:pt>
                <c:pt idx="1392">
                  <c:v>6.7999999999999994E-4</c:v>
                </c:pt>
                <c:pt idx="1393">
                  <c:v>-5.64E-3</c:v>
                </c:pt>
                <c:pt idx="1394">
                  <c:v>1.5199999999999999E-3</c:v>
                </c:pt>
                <c:pt idx="1395">
                  <c:v>-2.7999999999999998E-4</c:v>
                </c:pt>
                <c:pt idx="1396">
                  <c:v>6.7599999999999995E-3</c:v>
                </c:pt>
                <c:pt idx="1397">
                  <c:v>9.1999999999999992E-4</c:v>
                </c:pt>
                <c:pt idx="1398">
                  <c:v>-6.6400000000000009E-3</c:v>
                </c:pt>
                <c:pt idx="1399">
                  <c:v>5.8799999999999998E-3</c:v>
                </c:pt>
                <c:pt idx="1400">
                  <c:v>1.7519999999999997E-2</c:v>
                </c:pt>
                <c:pt idx="1401">
                  <c:v>1.18E-2</c:v>
                </c:pt>
                <c:pt idx="1402">
                  <c:v>1.204E-2</c:v>
                </c:pt>
                <c:pt idx="1403">
                  <c:v>1.268E-2</c:v>
                </c:pt>
                <c:pt idx="1404">
                  <c:v>2.4640000000000002E-2</c:v>
                </c:pt>
                <c:pt idx="1405">
                  <c:v>2.5080000000000002E-2</c:v>
                </c:pt>
                <c:pt idx="1406">
                  <c:v>-0.10392</c:v>
                </c:pt>
                <c:pt idx="1407">
                  <c:v>-0.47796000000000005</c:v>
                </c:pt>
                <c:pt idx="1408">
                  <c:v>-0.8289200000000001</c:v>
                </c:pt>
                <c:pt idx="1409">
                  <c:v>-1.52844</c:v>
                </c:pt>
                <c:pt idx="1410">
                  <c:v>-2.4377599999999999</c:v>
                </c:pt>
                <c:pt idx="1411">
                  <c:v>-3.4559599999999997</c:v>
                </c:pt>
                <c:pt idx="1412">
                  <c:v>-4.4603199999999994</c:v>
                </c:pt>
                <c:pt idx="1413">
                  <c:v>-5.0782800000000003</c:v>
                </c:pt>
                <c:pt idx="1414">
                  <c:v>-5.7960000000000003</c:v>
                </c:pt>
                <c:pt idx="1415">
                  <c:v>-6.1573599999999997</c:v>
                </c:pt>
                <c:pt idx="1416">
                  <c:v>-6.6141199999999998</c:v>
                </c:pt>
                <c:pt idx="1417">
                  <c:v>-6.7107999999999999</c:v>
                </c:pt>
                <c:pt idx="1418">
                  <c:v>-6.7122399999999995</c:v>
                </c:pt>
                <c:pt idx="1419">
                  <c:v>-6.7187199999999994</c:v>
                </c:pt>
                <c:pt idx="1420">
                  <c:v>-6.7199200000000001</c:v>
                </c:pt>
                <c:pt idx="1421">
                  <c:v>-6.7152000000000003</c:v>
                </c:pt>
                <c:pt idx="1422">
                  <c:v>-6.7181199999999999</c:v>
                </c:pt>
                <c:pt idx="1423">
                  <c:v>-6.5934399999999993</c:v>
                </c:pt>
                <c:pt idx="1424">
                  <c:v>-6.3914</c:v>
                </c:pt>
                <c:pt idx="1425">
                  <c:v>-5.6955200000000001</c:v>
                </c:pt>
                <c:pt idx="1426">
                  <c:v>-5.4649999999999999</c:v>
                </c:pt>
                <c:pt idx="1427">
                  <c:v>-4.6412800000000001</c:v>
                </c:pt>
                <c:pt idx="1428">
                  <c:v>-3.9781199999999997</c:v>
                </c:pt>
                <c:pt idx="1429">
                  <c:v>-2.6497199999999999</c:v>
                </c:pt>
                <c:pt idx="1430">
                  <c:v>-1.70272</c:v>
                </c:pt>
                <c:pt idx="1431">
                  <c:v>-0.96247999999999989</c:v>
                </c:pt>
                <c:pt idx="1432">
                  <c:v>-0.44087999999999999</c:v>
                </c:pt>
                <c:pt idx="1433">
                  <c:v>-0.12007999999999999</c:v>
                </c:pt>
                <c:pt idx="1434">
                  <c:v>-1.052E-2</c:v>
                </c:pt>
                <c:pt idx="1435">
                  <c:v>4.7999999999999996E-3</c:v>
                </c:pt>
                <c:pt idx="1436">
                  <c:v>1.2240000000000001E-2</c:v>
                </c:pt>
                <c:pt idx="1437">
                  <c:v>1.4480000000000002E-2</c:v>
                </c:pt>
                <c:pt idx="1438">
                  <c:v>7.0799999999999995E-3</c:v>
                </c:pt>
                <c:pt idx="1439">
                  <c:v>1.6719999999999999E-2</c:v>
                </c:pt>
                <c:pt idx="1440">
                  <c:v>2.2040000000000001E-2</c:v>
                </c:pt>
                <c:pt idx="1441">
                  <c:v>1.4159999999999999E-2</c:v>
                </c:pt>
                <c:pt idx="1442">
                  <c:v>5.7600000000000004E-3</c:v>
                </c:pt>
                <c:pt idx="1443">
                  <c:v>7.7200000000000003E-3</c:v>
                </c:pt>
                <c:pt idx="1444">
                  <c:v>8.0800000000000004E-3</c:v>
                </c:pt>
                <c:pt idx="1445">
                  <c:v>1.44E-2</c:v>
                </c:pt>
                <c:pt idx="1446">
                  <c:v>1.1679999999999999E-2</c:v>
                </c:pt>
                <c:pt idx="1447">
                  <c:v>1.3599999999999999E-3</c:v>
                </c:pt>
                <c:pt idx="1448">
                  <c:v>9.0799999999999995E-3</c:v>
                </c:pt>
                <c:pt idx="1449">
                  <c:v>1.1599999999999999E-2</c:v>
                </c:pt>
                <c:pt idx="1450">
                  <c:v>1.0959999999999999E-2</c:v>
                </c:pt>
                <c:pt idx="1451">
                  <c:v>-1.3599999999999999E-3</c:v>
                </c:pt>
                <c:pt idx="1452">
                  <c:v>2.6800000000000001E-3</c:v>
                </c:pt>
                <c:pt idx="1453">
                  <c:v>2.2399999999999998E-3</c:v>
                </c:pt>
                <c:pt idx="1454">
                  <c:v>7.3599999999999994E-3</c:v>
                </c:pt>
                <c:pt idx="1455">
                  <c:v>-1.7600000000000001E-3</c:v>
                </c:pt>
                <c:pt idx="1456">
                  <c:v>-3.3600000000000001E-3</c:v>
                </c:pt>
                <c:pt idx="1457">
                  <c:v>-3.2399999999999998E-3</c:v>
                </c:pt>
                <c:pt idx="1458">
                  <c:v>2.8E-3</c:v>
                </c:pt>
                <c:pt idx="1459">
                  <c:v>1.2800000000000001E-3</c:v>
                </c:pt>
                <c:pt idx="1460">
                  <c:v>3.2000000000000002E-3</c:v>
                </c:pt>
                <c:pt idx="1461">
                  <c:v>-5.2000000000000006E-4</c:v>
                </c:pt>
                <c:pt idx="1462">
                  <c:v>3.4799999999999996E-3</c:v>
                </c:pt>
                <c:pt idx="1463">
                  <c:v>6.28E-3</c:v>
                </c:pt>
                <c:pt idx="1464">
                  <c:v>3.388E-2</c:v>
                </c:pt>
                <c:pt idx="1465">
                  <c:v>0.24751999999999999</c:v>
                </c:pt>
                <c:pt idx="1466">
                  <c:v>0.67316000000000009</c:v>
                </c:pt>
                <c:pt idx="1467">
                  <c:v>1.30104</c:v>
                </c:pt>
                <c:pt idx="1468">
                  <c:v>2.1291199999999999</c:v>
                </c:pt>
                <c:pt idx="1469">
                  <c:v>3.1261999999999999</c:v>
                </c:pt>
                <c:pt idx="1470">
                  <c:v>3.4594800000000001</c:v>
                </c:pt>
                <c:pt idx="1471">
                  <c:v>4.7774000000000001</c:v>
                </c:pt>
                <c:pt idx="1472">
                  <c:v>5.5629999999999997</c:v>
                </c:pt>
                <c:pt idx="1473">
                  <c:v>6.1478400000000004</c:v>
                </c:pt>
                <c:pt idx="1474">
                  <c:v>6.5362400000000003</c:v>
                </c:pt>
                <c:pt idx="1475">
                  <c:v>6.7073600000000004</c:v>
                </c:pt>
                <c:pt idx="1476">
                  <c:v>6.7253999999999996</c:v>
                </c:pt>
                <c:pt idx="1477">
                  <c:v>6.7284399999999991</c:v>
                </c:pt>
                <c:pt idx="1478">
                  <c:v>6.72668</c:v>
                </c:pt>
                <c:pt idx="1479">
                  <c:v>6.7298399999999994</c:v>
                </c:pt>
                <c:pt idx="1480">
                  <c:v>6.7363200000000001</c:v>
                </c:pt>
                <c:pt idx="1481">
                  <c:v>6.7347600000000005</c:v>
                </c:pt>
                <c:pt idx="1482">
                  <c:v>6.7325600000000003</c:v>
                </c:pt>
                <c:pt idx="1483">
                  <c:v>6.7321600000000004</c:v>
                </c:pt>
                <c:pt idx="1484">
                  <c:v>6.7279200000000001</c:v>
                </c:pt>
                <c:pt idx="1485">
                  <c:v>6.7262000000000004</c:v>
                </c:pt>
                <c:pt idx="1486">
                  <c:v>6.7274399999999996</c:v>
                </c:pt>
                <c:pt idx="1487">
                  <c:v>6.7270399999999997</c:v>
                </c:pt>
                <c:pt idx="1488">
                  <c:v>6.7319600000000008</c:v>
                </c:pt>
                <c:pt idx="1489">
                  <c:v>6.73</c:v>
                </c:pt>
                <c:pt idx="1490">
                  <c:v>6.7298800000000005</c:v>
                </c:pt>
                <c:pt idx="1491">
                  <c:v>6.73672</c:v>
                </c:pt>
                <c:pt idx="1492">
                  <c:v>6.7413999999999996</c:v>
                </c:pt>
                <c:pt idx="1493">
                  <c:v>6.7416399999999994</c:v>
                </c:pt>
                <c:pt idx="1494">
                  <c:v>6.7415199999999995</c:v>
                </c:pt>
                <c:pt idx="1495">
                  <c:v>6.7365600000000008</c:v>
                </c:pt>
                <c:pt idx="1496">
                  <c:v>6.7380000000000004</c:v>
                </c:pt>
                <c:pt idx="1497">
                  <c:v>6.7317200000000001</c:v>
                </c:pt>
                <c:pt idx="1498">
                  <c:v>6.7274799999999999</c:v>
                </c:pt>
                <c:pt idx="1499">
                  <c:v>6.72</c:v>
                </c:pt>
                <c:pt idx="1500">
                  <c:v>6.7133199999999995</c:v>
                </c:pt>
                <c:pt idx="1501">
                  <c:v>6.5759999999999996</c:v>
                </c:pt>
                <c:pt idx="1502">
                  <c:v>6.22844</c:v>
                </c:pt>
                <c:pt idx="1503">
                  <c:v>5.8817599999999999</c:v>
                </c:pt>
                <c:pt idx="1504">
                  <c:v>4.90984</c:v>
                </c:pt>
                <c:pt idx="1505">
                  <c:v>4.29528</c:v>
                </c:pt>
                <c:pt idx="1506">
                  <c:v>3.2938400000000003</c:v>
                </c:pt>
                <c:pt idx="1507">
                  <c:v>2.2902800000000001</c:v>
                </c:pt>
                <c:pt idx="1508">
                  <c:v>1.4114799999999998</c:v>
                </c:pt>
                <c:pt idx="1509">
                  <c:v>0.74324000000000001</c:v>
                </c:pt>
                <c:pt idx="1510">
                  <c:v>0.30043999999999998</c:v>
                </c:pt>
                <c:pt idx="1511">
                  <c:v>4.2759999999999999E-2</c:v>
                </c:pt>
                <c:pt idx="1512">
                  <c:v>-9.5200000000000007E-3</c:v>
                </c:pt>
                <c:pt idx="1513">
                  <c:v>-1.06E-2</c:v>
                </c:pt>
                <c:pt idx="1514">
                  <c:v>-1.3559999999999999E-2</c:v>
                </c:pt>
                <c:pt idx="1515">
                  <c:v>-1.72E-3</c:v>
                </c:pt>
                <c:pt idx="1516">
                  <c:v>1.8399999999999998E-3</c:v>
                </c:pt>
                <c:pt idx="1517">
                  <c:v>-8.1599999999999989E-3</c:v>
                </c:pt>
                <c:pt idx="1518">
                  <c:v>-4.28E-3</c:v>
                </c:pt>
                <c:pt idx="1519">
                  <c:v>-6.8400000000000006E-3</c:v>
                </c:pt>
                <c:pt idx="1520">
                  <c:v>-6.4799999999999996E-3</c:v>
                </c:pt>
                <c:pt idx="1521">
                  <c:v>-1.0759999999999999E-2</c:v>
                </c:pt>
                <c:pt idx="1522">
                  <c:v>-5.4799999999999996E-3</c:v>
                </c:pt>
                <c:pt idx="1523">
                  <c:v>2.0000000000000001E-4</c:v>
                </c:pt>
                <c:pt idx="1524">
                  <c:v>1.464E-2</c:v>
                </c:pt>
                <c:pt idx="1525">
                  <c:v>2.316E-2</c:v>
                </c:pt>
                <c:pt idx="1526">
                  <c:v>2.572E-2</c:v>
                </c:pt>
                <c:pt idx="1527">
                  <c:v>2.0319999999999998E-2</c:v>
                </c:pt>
                <c:pt idx="1528">
                  <c:v>1.3919999999999998E-2</c:v>
                </c:pt>
                <c:pt idx="1529">
                  <c:v>-6.4759999999999998E-2</c:v>
                </c:pt>
                <c:pt idx="1530">
                  <c:v>-0.33360000000000001</c:v>
                </c:pt>
                <c:pt idx="1531">
                  <c:v>-0.81243999999999994</c:v>
                </c:pt>
                <c:pt idx="1532">
                  <c:v>-1.4955200000000002</c:v>
                </c:pt>
                <c:pt idx="1533">
                  <c:v>-2.3768799999999999</c:v>
                </c:pt>
                <c:pt idx="1534">
                  <c:v>-2.7183599999999997</c:v>
                </c:pt>
                <c:pt idx="1535">
                  <c:v>-4.40184</c:v>
                </c:pt>
                <c:pt idx="1536">
                  <c:v>-4.8533999999999997</c:v>
                </c:pt>
                <c:pt idx="1537">
                  <c:v>-6.4614400000000005</c:v>
                </c:pt>
                <c:pt idx="1538">
                  <c:v>-7.1293600000000001</c:v>
                </c:pt>
                <c:pt idx="1539">
                  <c:v>-8.1781600000000001</c:v>
                </c:pt>
                <c:pt idx="1540">
                  <c:v>-8.7252799999999997</c:v>
                </c:pt>
                <c:pt idx="1541">
                  <c:v>-8.9685600000000001</c:v>
                </c:pt>
                <c:pt idx="1542">
                  <c:v>-9.0920000000000005</c:v>
                </c:pt>
                <c:pt idx="1543">
                  <c:v>-9.0976800000000004</c:v>
                </c:pt>
                <c:pt idx="1544">
                  <c:v>-9.0953600000000012</c:v>
                </c:pt>
                <c:pt idx="1545">
                  <c:v>-9.0923600000000011</c:v>
                </c:pt>
                <c:pt idx="1546">
                  <c:v>-9.0902399999999997</c:v>
                </c:pt>
                <c:pt idx="1547">
                  <c:v>-9.0950399999999991</c:v>
                </c:pt>
                <c:pt idx="1548">
                  <c:v>-9.0975600000000014</c:v>
                </c:pt>
                <c:pt idx="1549">
                  <c:v>-9.0947600000000008</c:v>
                </c:pt>
                <c:pt idx="1550">
                  <c:v>-8.9949200000000005</c:v>
                </c:pt>
                <c:pt idx="1551">
                  <c:v>-8.6780000000000008</c:v>
                </c:pt>
                <c:pt idx="1552">
                  <c:v>-8.1525199999999991</c:v>
                </c:pt>
                <c:pt idx="1553">
                  <c:v>-7.4193199999999999</c:v>
                </c:pt>
                <c:pt idx="1554">
                  <c:v>-6.8119600000000009</c:v>
                </c:pt>
                <c:pt idx="1555">
                  <c:v>-5.7382800000000005</c:v>
                </c:pt>
                <c:pt idx="1556">
                  <c:v>-4.859</c:v>
                </c:pt>
                <c:pt idx="1557">
                  <c:v>-3.5376800000000004</c:v>
                </c:pt>
                <c:pt idx="1558">
                  <c:v>-2.7622800000000001</c:v>
                </c:pt>
                <c:pt idx="1559">
                  <c:v>-1.50928</c:v>
                </c:pt>
                <c:pt idx="1560">
                  <c:v>-1.02464</c:v>
                </c:pt>
                <c:pt idx="1561">
                  <c:v>-0.32319999999999999</c:v>
                </c:pt>
                <c:pt idx="1562">
                  <c:v>-3.9039999999999998E-2</c:v>
                </c:pt>
                <c:pt idx="1563">
                  <c:v>-2.6800000000000001E-3</c:v>
                </c:pt>
                <c:pt idx="1564">
                  <c:v>7.6799999999999993E-3</c:v>
                </c:pt>
                <c:pt idx="1565">
                  <c:v>1.2320000000000001E-2</c:v>
                </c:pt>
                <c:pt idx="1566">
                  <c:v>1.6719999999999999E-2</c:v>
                </c:pt>
                <c:pt idx="1567">
                  <c:v>1.5280000000000002E-2</c:v>
                </c:pt>
                <c:pt idx="1568">
                  <c:v>5.3600000000000002E-3</c:v>
                </c:pt>
                <c:pt idx="1569">
                  <c:v>1.4719999999999999E-2</c:v>
                </c:pt>
                <c:pt idx="1570">
                  <c:v>7.3599999999999994E-3</c:v>
                </c:pt>
                <c:pt idx="1571">
                  <c:v>0</c:v>
                </c:pt>
                <c:pt idx="1572">
                  <c:v>-1.2440000000000001E-2</c:v>
                </c:pt>
                <c:pt idx="1573">
                  <c:v>1.3880000000000002E-2</c:v>
                </c:pt>
                <c:pt idx="1574">
                  <c:v>0.23280000000000001</c:v>
                </c:pt>
                <c:pt idx="1575">
                  <c:v>0.66427999999999998</c:v>
                </c:pt>
                <c:pt idx="1576">
                  <c:v>1.29436</c:v>
                </c:pt>
                <c:pt idx="1577">
                  <c:v>1.86084</c:v>
                </c:pt>
                <c:pt idx="1578">
                  <c:v>2.9083200000000002</c:v>
                </c:pt>
                <c:pt idx="1579">
                  <c:v>4.1769999999999996</c:v>
                </c:pt>
                <c:pt idx="1580">
                  <c:v>5.0865999999999998</c:v>
                </c:pt>
                <c:pt idx="1581">
                  <c:v>6.6464800000000004</c:v>
                </c:pt>
                <c:pt idx="1582">
                  <c:v>7.5814399999999997</c:v>
                </c:pt>
                <c:pt idx="1583">
                  <c:v>8.3102400000000003</c:v>
                </c:pt>
                <c:pt idx="1584">
                  <c:v>8.6624400000000001</c:v>
                </c:pt>
                <c:pt idx="1585">
                  <c:v>8.9742800000000003</c:v>
                </c:pt>
                <c:pt idx="1586">
                  <c:v>9.067639999999999</c:v>
                </c:pt>
                <c:pt idx="1587">
                  <c:v>9.0651200000000003</c:v>
                </c:pt>
                <c:pt idx="1588">
                  <c:v>9.06264</c:v>
                </c:pt>
                <c:pt idx="1589">
                  <c:v>9.0641600000000011</c:v>
                </c:pt>
                <c:pt idx="1590">
                  <c:v>9.0669199999999996</c:v>
                </c:pt>
                <c:pt idx="1591">
                  <c:v>9.0652399999999993</c:v>
                </c:pt>
                <c:pt idx="1592">
                  <c:v>9.0597600000000007</c:v>
                </c:pt>
                <c:pt idx="1593">
                  <c:v>9.0282800000000005</c:v>
                </c:pt>
                <c:pt idx="1594">
                  <c:v>8.6883199999999992</c:v>
                </c:pt>
                <c:pt idx="1595">
                  <c:v>8.1837600000000013</c:v>
                </c:pt>
                <c:pt idx="1596">
                  <c:v>7.4724399999999997</c:v>
                </c:pt>
                <c:pt idx="1597">
                  <c:v>6.5587600000000004</c:v>
                </c:pt>
                <c:pt idx="1598">
                  <c:v>5.8350800000000005</c:v>
                </c:pt>
                <c:pt idx="1599">
                  <c:v>4.5274800000000006</c:v>
                </c:pt>
                <c:pt idx="1600">
                  <c:v>3.6504800000000004</c:v>
                </c:pt>
                <c:pt idx="1601">
                  <c:v>2.1776400000000002</c:v>
                </c:pt>
                <c:pt idx="1602">
                  <c:v>1.58988</c:v>
                </c:pt>
                <c:pt idx="1603">
                  <c:v>0.67963999999999991</c:v>
                </c:pt>
                <c:pt idx="1604">
                  <c:v>0.23731999999999998</c:v>
                </c:pt>
                <c:pt idx="1605">
                  <c:v>5.8279999999999998E-2</c:v>
                </c:pt>
                <c:pt idx="1606">
                  <c:v>8.6400000000000001E-3</c:v>
                </c:pt>
                <c:pt idx="1607">
                  <c:v>1.316E-2</c:v>
                </c:pt>
                <c:pt idx="1608">
                  <c:v>1.048E-2</c:v>
                </c:pt>
                <c:pt idx="1609">
                  <c:v>1.4159999999999999E-2</c:v>
                </c:pt>
                <c:pt idx="1610">
                  <c:v>1.8680000000000002E-2</c:v>
                </c:pt>
                <c:pt idx="1611">
                  <c:v>1.38E-2</c:v>
                </c:pt>
                <c:pt idx="1612">
                  <c:v>4.7999999999999996E-3</c:v>
                </c:pt>
                <c:pt idx="1613">
                  <c:v>4.3200000000000001E-3</c:v>
                </c:pt>
                <c:pt idx="1614">
                  <c:v>-3.96E-3</c:v>
                </c:pt>
                <c:pt idx="1615">
                  <c:v>2.0000000000000001E-4</c:v>
                </c:pt>
                <c:pt idx="1616">
                  <c:v>-7.3599999999999994E-3</c:v>
                </c:pt>
                <c:pt idx="1617">
                  <c:v>-5.3600000000000002E-3</c:v>
                </c:pt>
                <c:pt idx="1618">
                  <c:v>9.7599999999999996E-3</c:v>
                </c:pt>
                <c:pt idx="1619">
                  <c:v>1.6719999999999999E-2</c:v>
                </c:pt>
                <c:pt idx="1620">
                  <c:v>2.1080000000000002E-2</c:v>
                </c:pt>
                <c:pt idx="1621">
                  <c:v>3.1439999999999996E-2</c:v>
                </c:pt>
                <c:pt idx="1622">
                  <c:v>8.9200000000000008E-3</c:v>
                </c:pt>
                <c:pt idx="1623">
                  <c:v>-0.30628</c:v>
                </c:pt>
                <c:pt idx="1624">
                  <c:v>-0.60324</c:v>
                </c:pt>
                <c:pt idx="1625">
                  <c:v>-1.4796799999999999</c:v>
                </c:pt>
                <c:pt idx="1626">
                  <c:v>-2.3768799999999999</c:v>
                </c:pt>
                <c:pt idx="1627">
                  <c:v>-3.1383999999999999</c:v>
                </c:pt>
                <c:pt idx="1628">
                  <c:v>-3.9907599999999999</c:v>
                </c:pt>
                <c:pt idx="1629">
                  <c:v>-5.4253599999999995</c:v>
                </c:pt>
                <c:pt idx="1630">
                  <c:v>-6.896160000000001</c:v>
                </c:pt>
                <c:pt idx="1631">
                  <c:v>-8.2174399999999999</c:v>
                </c:pt>
                <c:pt idx="1632">
                  <c:v>-9.3331600000000012</c:v>
                </c:pt>
                <c:pt idx="1633">
                  <c:v>-10.250360000000001</c:v>
                </c:pt>
                <c:pt idx="1634">
                  <c:v>-10.7182</c:v>
                </c:pt>
                <c:pt idx="1635">
                  <c:v>-11.06992</c:v>
                </c:pt>
                <c:pt idx="1636">
                  <c:v>-11.476360000000001</c:v>
                </c:pt>
                <c:pt idx="1637">
                  <c:v>-11.525919999999999</c:v>
                </c:pt>
                <c:pt idx="1638">
                  <c:v>-11.52312</c:v>
                </c:pt>
                <c:pt idx="1639">
                  <c:v>-11.520799999999999</c:v>
                </c:pt>
                <c:pt idx="1640">
                  <c:v>-11.510480000000001</c:v>
                </c:pt>
                <c:pt idx="1641">
                  <c:v>-11.507960000000001</c:v>
                </c:pt>
                <c:pt idx="1642">
                  <c:v>-11.50356</c:v>
                </c:pt>
                <c:pt idx="1643">
                  <c:v>-11.503039999999999</c:v>
                </c:pt>
                <c:pt idx="1644">
                  <c:v>-11.502000000000001</c:v>
                </c:pt>
                <c:pt idx="1645">
                  <c:v>-11.497999999999999</c:v>
                </c:pt>
                <c:pt idx="1646">
                  <c:v>-11.49568</c:v>
                </c:pt>
                <c:pt idx="1647">
                  <c:v>-11.493839999999999</c:v>
                </c:pt>
                <c:pt idx="1648">
                  <c:v>-11.495560000000001</c:v>
                </c:pt>
                <c:pt idx="1649">
                  <c:v>-11.49052</c:v>
                </c:pt>
                <c:pt idx="1650">
                  <c:v>-11.489800000000001</c:v>
                </c:pt>
                <c:pt idx="1651">
                  <c:v>-11.48516</c:v>
                </c:pt>
                <c:pt idx="1652">
                  <c:v>-11.493360000000001</c:v>
                </c:pt>
                <c:pt idx="1653">
                  <c:v>-11.50792</c:v>
                </c:pt>
                <c:pt idx="1654">
                  <c:v>-11.515839999999999</c:v>
                </c:pt>
                <c:pt idx="1655">
                  <c:v>-11.5154</c:v>
                </c:pt>
                <c:pt idx="1656">
                  <c:v>-11.522639999999999</c:v>
                </c:pt>
                <c:pt idx="1657">
                  <c:v>-11.523</c:v>
                </c:pt>
                <c:pt idx="1658">
                  <c:v>-11.524319999999999</c:v>
                </c:pt>
                <c:pt idx="1659">
                  <c:v>-11.410680000000001</c:v>
                </c:pt>
                <c:pt idx="1660">
                  <c:v>-11.070160000000001</c:v>
                </c:pt>
                <c:pt idx="1661">
                  <c:v>-10.514720000000001</c:v>
                </c:pt>
                <c:pt idx="1662">
                  <c:v>-10.033519999999999</c:v>
                </c:pt>
                <c:pt idx="1663">
                  <c:v>-9.0599600000000002</c:v>
                </c:pt>
                <c:pt idx="1664">
                  <c:v>-8.2973600000000012</c:v>
                </c:pt>
                <c:pt idx="1665">
                  <c:v>-6.9868399999999991</c:v>
                </c:pt>
                <c:pt idx="1666">
                  <c:v>-5.5183999999999997</c:v>
                </c:pt>
                <c:pt idx="1667">
                  <c:v>-4.0767600000000002</c:v>
                </c:pt>
                <c:pt idx="1668">
                  <c:v>-3.2068400000000001</c:v>
                </c:pt>
                <c:pt idx="1669">
                  <c:v>-1.7866400000000002</c:v>
                </c:pt>
                <c:pt idx="1670">
                  <c:v>-1.2554799999999999</c:v>
                </c:pt>
                <c:pt idx="1671">
                  <c:v>-0.64676</c:v>
                </c:pt>
                <c:pt idx="1672">
                  <c:v>-0.23548000000000002</c:v>
                </c:pt>
                <c:pt idx="1673">
                  <c:v>-2.4400000000000002E-2</c:v>
                </c:pt>
                <c:pt idx="1674">
                  <c:v>6.6400000000000009E-3</c:v>
                </c:pt>
                <c:pt idx="1675">
                  <c:v>1.2800000000000001E-3</c:v>
                </c:pt>
                <c:pt idx="1676">
                  <c:v>3.1199999999999999E-3</c:v>
                </c:pt>
                <c:pt idx="1677">
                  <c:v>8.0000000000000007E-5</c:v>
                </c:pt>
                <c:pt idx="1678">
                  <c:v>-5.5200000000000006E-3</c:v>
                </c:pt>
                <c:pt idx="1679">
                  <c:v>-2.48E-3</c:v>
                </c:pt>
                <c:pt idx="1680">
                  <c:v>8.2799999999999992E-3</c:v>
                </c:pt>
                <c:pt idx="1681">
                  <c:v>7.1999999999999998E-3</c:v>
                </c:pt>
                <c:pt idx="1682">
                  <c:v>0.11375999999999999</c:v>
                </c:pt>
                <c:pt idx="1683">
                  <c:v>0.30504000000000003</c:v>
                </c:pt>
                <c:pt idx="1684">
                  <c:v>0.60128000000000004</c:v>
                </c:pt>
                <c:pt idx="1685">
                  <c:v>1.2736799999999999</c:v>
                </c:pt>
                <c:pt idx="1686">
                  <c:v>2.1384799999999999</c:v>
                </c:pt>
                <c:pt idx="1687">
                  <c:v>3.21048</c:v>
                </c:pt>
                <c:pt idx="1688">
                  <c:v>4.0474399999999999</c:v>
                </c:pt>
                <c:pt idx="1689">
                  <c:v>5.9709199999999996</c:v>
                </c:pt>
                <c:pt idx="1690">
                  <c:v>6.9596399999999994</c:v>
                </c:pt>
                <c:pt idx="1691">
                  <c:v>8.2883600000000008</c:v>
                </c:pt>
                <c:pt idx="1692">
                  <c:v>9.3545199999999991</c:v>
                </c:pt>
                <c:pt idx="1693">
                  <c:v>10.21664</c:v>
                </c:pt>
                <c:pt idx="1694">
                  <c:v>10.8802</c:v>
                </c:pt>
                <c:pt idx="1695">
                  <c:v>11.31264</c:v>
                </c:pt>
                <c:pt idx="1696">
                  <c:v>11.526999999999999</c:v>
                </c:pt>
                <c:pt idx="1697">
                  <c:v>11.5526</c:v>
                </c:pt>
                <c:pt idx="1698">
                  <c:v>11.548960000000001</c:v>
                </c:pt>
                <c:pt idx="1699">
                  <c:v>11.5466</c:v>
                </c:pt>
                <c:pt idx="1700">
                  <c:v>11.537519999999999</c:v>
                </c:pt>
                <c:pt idx="1701">
                  <c:v>11.532160000000001</c:v>
                </c:pt>
                <c:pt idx="1702">
                  <c:v>11.532960000000001</c:v>
                </c:pt>
                <c:pt idx="1703">
                  <c:v>11.533519999999999</c:v>
                </c:pt>
                <c:pt idx="1704">
                  <c:v>11.538</c:v>
                </c:pt>
                <c:pt idx="1705">
                  <c:v>11.53716</c:v>
                </c:pt>
                <c:pt idx="1706">
                  <c:v>11.53556</c:v>
                </c:pt>
                <c:pt idx="1707">
                  <c:v>11.550520000000001</c:v>
                </c:pt>
                <c:pt idx="1708">
                  <c:v>11.560600000000001</c:v>
                </c:pt>
                <c:pt idx="1709">
                  <c:v>11.564360000000001</c:v>
                </c:pt>
                <c:pt idx="1710">
                  <c:v>11.561119999999999</c:v>
                </c:pt>
                <c:pt idx="1711">
                  <c:v>11.56072</c:v>
                </c:pt>
                <c:pt idx="1712">
                  <c:v>11.564</c:v>
                </c:pt>
                <c:pt idx="1713">
                  <c:v>11.57024</c:v>
                </c:pt>
                <c:pt idx="1714">
                  <c:v>11.563880000000001</c:v>
                </c:pt>
                <c:pt idx="1715">
                  <c:v>11.55536</c:v>
                </c:pt>
                <c:pt idx="1716">
                  <c:v>11.55</c:v>
                </c:pt>
                <c:pt idx="1717">
                  <c:v>11.55588</c:v>
                </c:pt>
                <c:pt idx="1718">
                  <c:v>11.55608</c:v>
                </c:pt>
                <c:pt idx="1719">
                  <c:v>11.558639999999999</c:v>
                </c:pt>
                <c:pt idx="1720">
                  <c:v>11.5618</c:v>
                </c:pt>
                <c:pt idx="1721">
                  <c:v>11.57104</c:v>
                </c:pt>
                <c:pt idx="1722">
                  <c:v>11.577360000000001</c:v>
                </c:pt>
                <c:pt idx="1723">
                  <c:v>11.55608</c:v>
                </c:pt>
                <c:pt idx="1724">
                  <c:v>11.21776</c:v>
                </c:pt>
                <c:pt idx="1725">
                  <c:v>10.699920000000001</c:v>
                </c:pt>
                <c:pt idx="1726">
                  <c:v>9.9713600000000007</c:v>
                </c:pt>
                <c:pt idx="1727">
                  <c:v>9.3208399999999987</c:v>
                </c:pt>
                <c:pt idx="1728">
                  <c:v>8.1686800000000002</c:v>
                </c:pt>
                <c:pt idx="1729">
                  <c:v>6.8130399999999991</c:v>
                </c:pt>
                <c:pt idx="1730">
                  <c:v>5.3196399999999997</c:v>
                </c:pt>
                <c:pt idx="1731">
                  <c:v>3.8934000000000002</c:v>
                </c:pt>
                <c:pt idx="1732">
                  <c:v>3.0538799999999999</c:v>
                </c:pt>
                <c:pt idx="1733">
                  <c:v>1.6696799999999998</c:v>
                </c:pt>
                <c:pt idx="1734">
                  <c:v>1.1684000000000001</c:v>
                </c:pt>
                <c:pt idx="1735">
                  <c:v>0.57079999999999997</c:v>
                </c:pt>
                <c:pt idx="1736">
                  <c:v>0.18587999999999999</c:v>
                </c:pt>
                <c:pt idx="1737">
                  <c:v>1.7639999999999999E-2</c:v>
                </c:pt>
                <c:pt idx="1738">
                  <c:v>-8.0000000000000004E-4</c:v>
                </c:pt>
                <c:pt idx="1739">
                  <c:v>7.7200000000000003E-3</c:v>
                </c:pt>
                <c:pt idx="1740">
                  <c:v>1.052E-2</c:v>
                </c:pt>
                <c:pt idx="1741">
                  <c:v>4.3200000000000001E-3</c:v>
                </c:pt>
                <c:pt idx="1742">
                  <c:v>6.5200000000000006E-3</c:v>
                </c:pt>
                <c:pt idx="1743">
                  <c:v>1.54E-2</c:v>
                </c:pt>
                <c:pt idx="1744">
                  <c:v>2.0199999999999999E-2</c:v>
                </c:pt>
                <c:pt idx="1745">
                  <c:v>8.4400000000000013E-3</c:v>
                </c:pt>
                <c:pt idx="1746">
                  <c:v>5.8799999999999998E-3</c:v>
                </c:pt>
                <c:pt idx="1747">
                  <c:v>5.64E-3</c:v>
                </c:pt>
                <c:pt idx="1748">
                  <c:v>7.4799999999999997E-3</c:v>
                </c:pt>
                <c:pt idx="1749">
                  <c:v>7.1200000000000005E-3</c:v>
                </c:pt>
                <c:pt idx="1750">
                  <c:v>1.2359999999999999E-2</c:v>
                </c:pt>
                <c:pt idx="1751">
                  <c:v>6.1200000000000004E-3</c:v>
                </c:pt>
                <c:pt idx="1752">
                  <c:v>1.436E-2</c:v>
                </c:pt>
                <c:pt idx="1753">
                  <c:v>2.0319999999999998E-2</c:v>
                </c:pt>
                <c:pt idx="1754">
                  <c:v>2.1680000000000001E-2</c:v>
                </c:pt>
                <c:pt idx="1755">
                  <c:v>1.8919999999999999E-2</c:v>
                </c:pt>
                <c:pt idx="1756">
                  <c:v>1.5359999999999999E-2</c:v>
                </c:pt>
                <c:pt idx="1757">
                  <c:v>7.92E-3</c:v>
                </c:pt>
                <c:pt idx="1758">
                  <c:v>1.1599999999999999E-2</c:v>
                </c:pt>
                <c:pt idx="1759">
                  <c:v>-0.17215999999999998</c:v>
                </c:pt>
                <c:pt idx="1760">
                  <c:v>-0.53832000000000002</c:v>
                </c:pt>
                <c:pt idx="1761">
                  <c:v>-1.1148799999999999</c:v>
                </c:pt>
                <c:pt idx="1762">
                  <c:v>-1.6132799999999998</c:v>
                </c:pt>
                <c:pt idx="1763">
                  <c:v>-2.6010800000000001</c:v>
                </c:pt>
                <c:pt idx="1764">
                  <c:v>-3.8087599999999999</c:v>
                </c:pt>
                <c:pt idx="1765">
                  <c:v>-4.7400400000000005</c:v>
                </c:pt>
                <c:pt idx="1766">
                  <c:v>-6.7123999999999997</c:v>
                </c:pt>
                <c:pt idx="1767">
                  <c:v>-7.7198000000000002</c:v>
                </c:pt>
                <c:pt idx="1768">
                  <c:v>-9.7785200000000003</c:v>
                </c:pt>
                <c:pt idx="1769">
                  <c:v>-10.820600000000001</c:v>
                </c:pt>
                <c:pt idx="1770">
                  <c:v>-12.42028</c:v>
                </c:pt>
                <c:pt idx="1771">
                  <c:v>-13.916279999999999</c:v>
                </c:pt>
                <c:pt idx="1772">
                  <c:v>-15.190239999999999</c:v>
                </c:pt>
                <c:pt idx="1773">
                  <c:v>-16.2348</c:v>
                </c:pt>
                <c:pt idx="1774">
                  <c:v>-16.81392</c:v>
                </c:pt>
                <c:pt idx="1775">
                  <c:v>-17.475479999999997</c:v>
                </c:pt>
                <c:pt idx="1776">
                  <c:v>-17.9116</c:v>
                </c:pt>
                <c:pt idx="1777">
                  <c:v>-18.016960000000001</c:v>
                </c:pt>
                <c:pt idx="1778">
                  <c:v>-18.02872</c:v>
                </c:pt>
                <c:pt idx="1779">
                  <c:v>-18.034040000000001</c:v>
                </c:pt>
                <c:pt idx="1780">
                  <c:v>-18.029599999999999</c:v>
                </c:pt>
                <c:pt idx="1781">
                  <c:v>-17.841079999999998</c:v>
                </c:pt>
                <c:pt idx="1782">
                  <c:v>-17.397320000000001</c:v>
                </c:pt>
                <c:pt idx="1783">
                  <c:v>-16.719439999999999</c:v>
                </c:pt>
                <c:pt idx="1784">
                  <c:v>-16.088520000000003</c:v>
                </c:pt>
                <c:pt idx="1785">
                  <c:v>-14.95176</c:v>
                </c:pt>
                <c:pt idx="1786">
                  <c:v>-13.590079999999999</c:v>
                </c:pt>
                <c:pt idx="1787">
                  <c:v>-12.565</c:v>
                </c:pt>
                <c:pt idx="1788">
                  <c:v>-10.42512</c:v>
                </c:pt>
                <c:pt idx="1789">
                  <c:v>-8.8710399999999989</c:v>
                </c:pt>
                <c:pt idx="1790">
                  <c:v>-7.3514800000000005</c:v>
                </c:pt>
                <c:pt idx="1791">
                  <c:v>-6.3416800000000002</c:v>
                </c:pt>
                <c:pt idx="1792">
                  <c:v>-4.8633199999999999</c:v>
                </c:pt>
                <c:pt idx="1793">
                  <c:v>-3.5254800000000004</c:v>
                </c:pt>
                <c:pt idx="1794">
                  <c:v>-2.74804</c:v>
                </c:pt>
                <c:pt idx="1795">
                  <c:v>-1.7634400000000001</c:v>
                </c:pt>
                <c:pt idx="1796">
                  <c:v>-0.99396000000000007</c:v>
                </c:pt>
                <c:pt idx="1797">
                  <c:v>-0.41511999999999999</c:v>
                </c:pt>
                <c:pt idx="1798">
                  <c:v>-0.16492000000000001</c:v>
                </c:pt>
                <c:pt idx="1799">
                  <c:v>-1.9040000000000001E-2</c:v>
                </c:pt>
                <c:pt idx="1800">
                  <c:v>6.28E-3</c:v>
                </c:pt>
                <c:pt idx="1801">
                  <c:v>-1.64E-3</c:v>
                </c:pt>
                <c:pt idx="1802">
                  <c:v>4.6800000000000001E-3</c:v>
                </c:pt>
                <c:pt idx="1803">
                  <c:v>5.1200000000000004E-3</c:v>
                </c:pt>
                <c:pt idx="1804">
                  <c:v>-1.0400000000000001E-3</c:v>
                </c:pt>
                <c:pt idx="1805">
                  <c:v>-1.4999999999999999E-2</c:v>
                </c:pt>
                <c:pt idx="1806">
                  <c:v>-1.8880000000000001E-2</c:v>
                </c:pt>
                <c:pt idx="1807">
                  <c:v>-2.196E-2</c:v>
                </c:pt>
                <c:pt idx="1808">
                  <c:v>-9.0400000000000012E-3</c:v>
                </c:pt>
                <c:pt idx="1809">
                  <c:v>-1.268E-2</c:v>
                </c:pt>
                <c:pt idx="1810">
                  <c:v>-7.1999999999999998E-3</c:v>
                </c:pt>
                <c:pt idx="1811">
                  <c:v>-6.9599999999999992E-3</c:v>
                </c:pt>
                <c:pt idx="1812">
                  <c:v>8.8000000000000003E-4</c:v>
                </c:pt>
                <c:pt idx="1813">
                  <c:v>3.5999999999999999E-3</c:v>
                </c:pt>
                <c:pt idx="1814">
                  <c:v>1.3880000000000002E-2</c:v>
                </c:pt>
                <c:pt idx="1815">
                  <c:v>2.9199999999999999E-3</c:v>
                </c:pt>
                <c:pt idx="1816">
                  <c:v>2.5999999999999999E-3</c:v>
                </c:pt>
                <c:pt idx="1817">
                  <c:v>3.5600000000000002E-3</c:v>
                </c:pt>
                <c:pt idx="1818">
                  <c:v>3.8E-3</c:v>
                </c:pt>
                <c:pt idx="1819">
                  <c:v>8.3999999999999995E-3</c:v>
                </c:pt>
                <c:pt idx="1820">
                  <c:v>8.4400000000000013E-3</c:v>
                </c:pt>
                <c:pt idx="1821">
                  <c:v>2.3959999999999999E-2</c:v>
                </c:pt>
                <c:pt idx="1822">
                  <c:v>0.13104000000000002</c:v>
                </c:pt>
                <c:pt idx="1823">
                  <c:v>0.60836000000000001</c:v>
                </c:pt>
                <c:pt idx="1824">
                  <c:v>1.2056799999999999</c:v>
                </c:pt>
                <c:pt idx="1825">
                  <c:v>2.0122400000000003</c:v>
                </c:pt>
                <c:pt idx="1826">
                  <c:v>2.6626400000000001</c:v>
                </c:pt>
                <c:pt idx="1827">
                  <c:v>3.8954400000000002</c:v>
                </c:pt>
                <c:pt idx="1828">
                  <c:v>5.3323999999999998</c:v>
                </c:pt>
                <c:pt idx="1829">
                  <c:v>6.3209200000000001</c:v>
                </c:pt>
                <c:pt idx="1830">
                  <c:v>7.8235199999999994</c:v>
                </c:pt>
                <c:pt idx="1831">
                  <c:v>9.3673199999999994</c:v>
                </c:pt>
                <c:pt idx="1832">
                  <c:v>10.937799999999999</c:v>
                </c:pt>
                <c:pt idx="1833">
                  <c:v>11.999599999999999</c:v>
                </c:pt>
                <c:pt idx="1834">
                  <c:v>13.547239999999999</c:v>
                </c:pt>
                <c:pt idx="1835">
                  <c:v>14.88444</c:v>
                </c:pt>
                <c:pt idx="1836">
                  <c:v>15.99376</c:v>
                </c:pt>
                <c:pt idx="1837">
                  <c:v>16.87424</c:v>
                </c:pt>
                <c:pt idx="1838">
                  <c:v>17.50996</c:v>
                </c:pt>
                <c:pt idx="1839">
                  <c:v>17.907320000000002</c:v>
                </c:pt>
                <c:pt idx="1840">
                  <c:v>18.069679999999998</c:v>
                </c:pt>
                <c:pt idx="1841">
                  <c:v>18.06108</c:v>
                </c:pt>
                <c:pt idx="1842">
                  <c:v>18.049160000000001</c:v>
                </c:pt>
                <c:pt idx="1843">
                  <c:v>18.034839999999999</c:v>
                </c:pt>
                <c:pt idx="1844">
                  <c:v>18.022560000000002</c:v>
                </c:pt>
                <c:pt idx="1845">
                  <c:v>18.009520000000002</c:v>
                </c:pt>
                <c:pt idx="1846">
                  <c:v>17.788039999999999</c:v>
                </c:pt>
                <c:pt idx="1847">
                  <c:v>17.32048</c:v>
                </c:pt>
                <c:pt idx="1848">
                  <c:v>16.82732</c:v>
                </c:pt>
                <c:pt idx="1849">
                  <c:v>16.236879999999999</c:v>
                </c:pt>
                <c:pt idx="1850">
                  <c:v>15.15184</c:v>
                </c:pt>
                <c:pt idx="1851">
                  <c:v>13.85084</c:v>
                </c:pt>
                <c:pt idx="1852">
                  <c:v>12.318960000000001</c:v>
                </c:pt>
                <c:pt idx="1853">
                  <c:v>11.247199999999999</c:v>
                </c:pt>
                <c:pt idx="1854">
                  <c:v>9.1462399999999988</c:v>
                </c:pt>
                <c:pt idx="1855">
                  <c:v>8.6304400000000001</c:v>
                </c:pt>
                <c:pt idx="1856">
                  <c:v>6.612239999999999</c:v>
                </c:pt>
                <c:pt idx="1857">
                  <c:v>5.13964</c:v>
                </c:pt>
                <c:pt idx="1858">
                  <c:v>3.7435199999999997</c:v>
                </c:pt>
                <c:pt idx="1859">
                  <c:v>2.5609599999999997</c:v>
                </c:pt>
                <c:pt idx="1860">
                  <c:v>1.589</c:v>
                </c:pt>
                <c:pt idx="1861">
                  <c:v>0.83287999999999995</c:v>
                </c:pt>
                <c:pt idx="1862">
                  <c:v>0.62551999999999996</c:v>
                </c:pt>
                <c:pt idx="1863">
                  <c:v>0.12544</c:v>
                </c:pt>
                <c:pt idx="1864">
                  <c:v>9.5599999999999991E-3</c:v>
                </c:pt>
                <c:pt idx="1865">
                  <c:v>-1.1359999999999999E-2</c:v>
                </c:pt>
                <c:pt idx="1866">
                  <c:v>-1.204E-2</c:v>
                </c:pt>
                <c:pt idx="1867">
                  <c:v>-7.9600000000000001E-3</c:v>
                </c:pt>
                <c:pt idx="1868">
                  <c:v>-1.804E-2</c:v>
                </c:pt>
                <c:pt idx="1869">
                  <c:v>-1.9640000000000001E-2</c:v>
                </c:pt>
                <c:pt idx="1870">
                  <c:v>-2.0199999999999999E-2</c:v>
                </c:pt>
                <c:pt idx="1871">
                  <c:v>-2.5319999999999999E-2</c:v>
                </c:pt>
                <c:pt idx="1872">
                  <c:v>-3.8080000000000003E-2</c:v>
                </c:pt>
                <c:pt idx="1873">
                  <c:v>-4.8160000000000001E-2</c:v>
                </c:pt>
                <c:pt idx="1874">
                  <c:v>-4.6719999999999998E-2</c:v>
                </c:pt>
                <c:pt idx="1875">
                  <c:v>-3.424E-2</c:v>
                </c:pt>
                <c:pt idx="1876">
                  <c:v>-2.7199999999999998E-2</c:v>
                </c:pt>
                <c:pt idx="1877">
                  <c:v>-2.4E-2</c:v>
                </c:pt>
                <c:pt idx="1878">
                  <c:v>-1.8440000000000002E-2</c:v>
                </c:pt>
                <c:pt idx="1879">
                  <c:v>-5.7200000000000003E-3</c:v>
                </c:pt>
                <c:pt idx="1880">
                  <c:v>6.1600000000000005E-3</c:v>
                </c:pt>
                <c:pt idx="1881">
                  <c:v>-1.6000000000000001E-4</c:v>
                </c:pt>
                <c:pt idx="1882">
                  <c:v>-0.19267999999999999</c:v>
                </c:pt>
                <c:pt idx="1883">
                  <c:v>-0.43203999999999998</c:v>
                </c:pt>
                <c:pt idx="1884">
                  <c:v>-0.80403999999999998</c:v>
                </c:pt>
                <c:pt idx="1885">
                  <c:v>-1.8335999999999999</c:v>
                </c:pt>
                <c:pt idx="1886">
                  <c:v>-2.49152</c:v>
                </c:pt>
                <c:pt idx="1887">
                  <c:v>-3.6623199999999998</c:v>
                </c:pt>
                <c:pt idx="1888">
                  <c:v>-4.5589599999999999</c:v>
                </c:pt>
                <c:pt idx="1889">
                  <c:v>-6.5270000000000001</c:v>
                </c:pt>
                <c:pt idx="1890">
                  <c:v>-8.0332399999999993</c:v>
                </c:pt>
                <c:pt idx="1891">
                  <c:v>-9.0591200000000001</c:v>
                </c:pt>
                <c:pt idx="1892">
                  <c:v>-10.623200000000001</c:v>
                </c:pt>
                <c:pt idx="1893">
                  <c:v>-12.22688</c:v>
                </c:pt>
                <c:pt idx="1894">
                  <c:v>-13.85704</c:v>
                </c:pt>
                <c:pt idx="1895">
                  <c:v>-15.51244</c:v>
                </c:pt>
                <c:pt idx="1896">
                  <c:v>-17.192039999999999</c:v>
                </c:pt>
                <c:pt idx="1897">
                  <c:v>-18.336560000000002</c:v>
                </c:pt>
                <c:pt idx="1898">
                  <c:v>-20.023160000000001</c:v>
                </c:pt>
                <c:pt idx="1899">
                  <c:v>-21.509920000000001</c:v>
                </c:pt>
                <c:pt idx="1900">
                  <c:v>-22.755240000000001</c:v>
                </c:pt>
                <c:pt idx="1901">
                  <c:v>-23.762879999999999</c:v>
                </c:pt>
                <c:pt idx="1902">
                  <c:v>-24.4954</c:v>
                </c:pt>
                <c:pt idx="1903">
                  <c:v>-24.976760000000002</c:v>
                </c:pt>
                <c:pt idx="1904">
                  <c:v>-25.148599999999998</c:v>
                </c:pt>
                <c:pt idx="1905">
                  <c:v>-25.185279999999999</c:v>
                </c:pt>
                <c:pt idx="1906">
                  <c:v>-25.178720000000002</c:v>
                </c:pt>
                <c:pt idx="1907">
                  <c:v>-25.148440000000001</c:v>
                </c:pt>
                <c:pt idx="1908">
                  <c:v>-25.126560000000001</c:v>
                </c:pt>
                <c:pt idx="1909">
                  <c:v>-25.0914</c:v>
                </c:pt>
                <c:pt idx="1910">
                  <c:v>-25.082639999999998</c:v>
                </c:pt>
                <c:pt idx="1911">
                  <c:v>-25.071999999999999</c:v>
                </c:pt>
                <c:pt idx="1912">
                  <c:v>-25.07572</c:v>
                </c:pt>
                <c:pt idx="1913">
                  <c:v>-25.081120000000002</c:v>
                </c:pt>
                <c:pt idx="1914">
                  <c:v>-25.091639999999998</c:v>
                </c:pt>
                <c:pt idx="1915">
                  <c:v>-25.097239999999999</c:v>
                </c:pt>
                <c:pt idx="1916">
                  <c:v>-25.103839999999998</c:v>
                </c:pt>
                <c:pt idx="1917">
                  <c:v>-25.11684</c:v>
                </c:pt>
                <c:pt idx="1918">
                  <c:v>-25.1294</c:v>
                </c:pt>
                <c:pt idx="1919">
                  <c:v>-25.13316</c:v>
                </c:pt>
                <c:pt idx="1920">
                  <c:v>-25.117360000000001</c:v>
                </c:pt>
                <c:pt idx="1921">
                  <c:v>-25.116959999999999</c:v>
                </c:pt>
                <c:pt idx="1922">
                  <c:v>-25.114039999999999</c:v>
                </c:pt>
                <c:pt idx="1923">
                  <c:v>-25.10324</c:v>
                </c:pt>
                <c:pt idx="1924">
                  <c:v>-24.914960000000001</c:v>
                </c:pt>
                <c:pt idx="1925">
                  <c:v>-24.472079999999998</c:v>
                </c:pt>
                <c:pt idx="1926">
                  <c:v>-24.029120000000002</c:v>
                </c:pt>
                <c:pt idx="1927">
                  <c:v>-23.0916</c:v>
                </c:pt>
                <c:pt idx="1928">
                  <c:v>-21.91452</c:v>
                </c:pt>
                <c:pt idx="1929">
                  <c:v>-20.483840000000001</c:v>
                </c:pt>
                <c:pt idx="1930">
                  <c:v>-19.39612</c:v>
                </c:pt>
                <c:pt idx="1931">
                  <c:v>-17.100920000000002</c:v>
                </c:pt>
                <c:pt idx="1932">
                  <c:v>-15.97264</c:v>
                </c:pt>
                <c:pt idx="1933">
                  <c:v>-14.309079999999998</c:v>
                </c:pt>
                <c:pt idx="1934">
                  <c:v>-12.68004</c:v>
                </c:pt>
                <c:pt idx="1935">
                  <c:v>-11.07028</c:v>
                </c:pt>
                <c:pt idx="1936">
                  <c:v>-9.500119999999999</c:v>
                </c:pt>
                <c:pt idx="1937">
                  <c:v>-7.9657999999999998</c:v>
                </c:pt>
                <c:pt idx="1938">
                  <c:v>-6.44916</c:v>
                </c:pt>
                <c:pt idx="1939">
                  <c:v>-5.4651199999999998</c:v>
                </c:pt>
                <c:pt idx="1940">
                  <c:v>-4.0102000000000002</c:v>
                </c:pt>
                <c:pt idx="1941">
                  <c:v>-3.1953999999999998</c:v>
                </c:pt>
                <c:pt idx="1942">
                  <c:v>-2.1417999999999999</c:v>
                </c:pt>
                <c:pt idx="1943">
                  <c:v>-1.5616399999999999</c:v>
                </c:pt>
                <c:pt idx="1944">
                  <c:v>-0.67976000000000003</c:v>
                </c:pt>
                <c:pt idx="1945">
                  <c:v>-0.25664000000000003</c:v>
                </c:pt>
                <c:pt idx="1946">
                  <c:v>-3.9600000000000003E-2</c:v>
                </c:pt>
                <c:pt idx="1947">
                  <c:v>-1.728E-2</c:v>
                </c:pt>
                <c:pt idx="1948">
                  <c:v>-1.2359999999999999E-2</c:v>
                </c:pt>
                <c:pt idx="1949">
                  <c:v>-1.2919999999999999E-2</c:v>
                </c:pt>
                <c:pt idx="1950">
                  <c:v>-2.2919999999999999E-2</c:v>
                </c:pt>
                <c:pt idx="1951">
                  <c:v>-2.9000000000000001E-2</c:v>
                </c:pt>
                <c:pt idx="1952">
                  <c:v>-4.0639999999999996E-2</c:v>
                </c:pt>
                <c:pt idx="1953">
                  <c:v>-5.3039999999999997E-2</c:v>
                </c:pt>
                <c:pt idx="1954">
                  <c:v>-5.2479999999999999E-2</c:v>
                </c:pt>
                <c:pt idx="1955">
                  <c:v>-5.7320000000000003E-2</c:v>
                </c:pt>
                <c:pt idx="1956">
                  <c:v>-5.8520000000000003E-2</c:v>
                </c:pt>
                <c:pt idx="1957">
                  <c:v>-4.7560000000000005E-2</c:v>
                </c:pt>
                <c:pt idx="1958">
                  <c:v>-3.1879999999999999E-2</c:v>
                </c:pt>
                <c:pt idx="1959">
                  <c:v>-1.8919999999999999E-2</c:v>
                </c:pt>
                <c:pt idx="1960">
                  <c:v>8.3199999999999996E-2</c:v>
                </c:pt>
                <c:pt idx="1961">
                  <c:v>0.39476</c:v>
                </c:pt>
                <c:pt idx="1962">
                  <c:v>0.73299999999999998</c:v>
                </c:pt>
                <c:pt idx="1963">
                  <c:v>1.1833200000000001</c:v>
                </c:pt>
                <c:pt idx="1964">
                  <c:v>2.3540000000000001</c:v>
                </c:pt>
                <c:pt idx="1965">
                  <c:v>3.0796399999999999</c:v>
                </c:pt>
                <c:pt idx="1966">
                  <c:v>4.8177199999999996</c:v>
                </c:pt>
                <c:pt idx="1967">
                  <c:v>6.3005599999999999</c:v>
                </c:pt>
                <c:pt idx="1968">
                  <c:v>7.8008399999999991</c:v>
                </c:pt>
                <c:pt idx="1969">
                  <c:v>8.8342799999999997</c:v>
                </c:pt>
                <c:pt idx="1970">
                  <c:v>10.406039999999999</c:v>
                </c:pt>
                <c:pt idx="1971">
                  <c:v>12.005360000000001</c:v>
                </c:pt>
                <c:pt idx="1972">
                  <c:v>13.090119999999999</c:v>
                </c:pt>
                <c:pt idx="1973">
                  <c:v>15.3064</c:v>
                </c:pt>
                <c:pt idx="1974">
                  <c:v>16.428920000000002</c:v>
                </c:pt>
                <c:pt idx="1975">
                  <c:v>18.723760000000002</c:v>
                </c:pt>
                <c:pt idx="1976">
                  <c:v>19.85812</c:v>
                </c:pt>
                <c:pt idx="1977">
                  <c:v>20.8858</c:v>
                </c:pt>
                <c:pt idx="1978">
                  <c:v>21.799600000000002</c:v>
                </c:pt>
                <c:pt idx="1979">
                  <c:v>23.308800000000002</c:v>
                </c:pt>
                <c:pt idx="1980">
                  <c:v>24.14368</c:v>
                </c:pt>
                <c:pt idx="1981">
                  <c:v>24.731920000000002</c:v>
                </c:pt>
                <c:pt idx="1982">
                  <c:v>25.067720000000001</c:v>
                </c:pt>
                <c:pt idx="1983">
                  <c:v>25.160160000000001</c:v>
                </c:pt>
                <c:pt idx="1984">
                  <c:v>25.155239999999999</c:v>
                </c:pt>
                <c:pt idx="1985">
                  <c:v>25.15184</c:v>
                </c:pt>
                <c:pt idx="1986">
                  <c:v>25.156479999999998</c:v>
                </c:pt>
                <c:pt idx="1987">
                  <c:v>25.159520000000001</c:v>
                </c:pt>
                <c:pt idx="1988">
                  <c:v>25.16244</c:v>
                </c:pt>
                <c:pt idx="1989">
                  <c:v>25.15184</c:v>
                </c:pt>
                <c:pt idx="1990">
                  <c:v>25.138839999999998</c:v>
                </c:pt>
                <c:pt idx="1991">
                  <c:v>25.123439999999999</c:v>
                </c:pt>
                <c:pt idx="1992">
                  <c:v>25.116120000000002</c:v>
                </c:pt>
                <c:pt idx="1993">
                  <c:v>25.093</c:v>
                </c:pt>
                <c:pt idx="1994">
                  <c:v>25.085079999999998</c:v>
                </c:pt>
                <c:pt idx="1995">
                  <c:v>25.077639999999999</c:v>
                </c:pt>
                <c:pt idx="1996">
                  <c:v>25.08032</c:v>
                </c:pt>
                <c:pt idx="1997">
                  <c:v>25.087759999999999</c:v>
                </c:pt>
                <c:pt idx="1998">
                  <c:v>25.081320000000002</c:v>
                </c:pt>
                <c:pt idx="1999">
                  <c:v>25.09132</c:v>
                </c:pt>
                <c:pt idx="2000">
                  <c:v>25.10604</c:v>
                </c:pt>
                <c:pt idx="2001">
                  <c:v>25.115400000000001</c:v>
                </c:pt>
                <c:pt idx="2002">
                  <c:v>25.096039999999999</c:v>
                </c:pt>
                <c:pt idx="2003">
                  <c:v>24.8278</c:v>
                </c:pt>
                <c:pt idx="2004">
                  <c:v>24.292920000000002</c:v>
                </c:pt>
                <c:pt idx="2005">
                  <c:v>23.744440000000001</c:v>
                </c:pt>
                <c:pt idx="2006">
                  <c:v>22.715239999999998</c:v>
                </c:pt>
                <c:pt idx="2007">
                  <c:v>21.887599999999999</c:v>
                </c:pt>
                <c:pt idx="2008">
                  <c:v>19.934439999999999</c:v>
                </c:pt>
                <c:pt idx="2009">
                  <c:v>18.222000000000001</c:v>
                </c:pt>
                <c:pt idx="2010">
                  <c:v>16.51972</c:v>
                </c:pt>
                <c:pt idx="2011">
                  <c:v>14.844520000000001</c:v>
                </c:pt>
                <c:pt idx="2012">
                  <c:v>13.751720000000001</c:v>
                </c:pt>
                <c:pt idx="2013">
                  <c:v>12.141680000000001</c:v>
                </c:pt>
                <c:pt idx="2014">
                  <c:v>11.08732</c:v>
                </c:pt>
                <c:pt idx="2015">
                  <c:v>9.5179600000000004</c:v>
                </c:pt>
                <c:pt idx="2016">
                  <c:v>7.9809199999999993</c:v>
                </c:pt>
                <c:pt idx="2017">
                  <c:v>6.4572400000000005</c:v>
                </c:pt>
                <c:pt idx="2018">
                  <c:v>5.45852</c:v>
                </c:pt>
                <c:pt idx="2019">
                  <c:v>4.0205599999999997</c:v>
                </c:pt>
                <c:pt idx="2020">
                  <c:v>3.1981999999999999</c:v>
                </c:pt>
                <c:pt idx="2021">
                  <c:v>1.8432400000000002</c:v>
                </c:pt>
                <c:pt idx="2022">
                  <c:v>1.0696399999999999</c:v>
                </c:pt>
                <c:pt idx="2023">
                  <c:v>0.51212000000000002</c:v>
                </c:pt>
                <c:pt idx="2024">
                  <c:v>0.16375999999999999</c:v>
                </c:pt>
                <c:pt idx="2025">
                  <c:v>4.0799999999999994E-3</c:v>
                </c:pt>
                <c:pt idx="2026">
                  <c:v>-2.8399999999999996E-3</c:v>
                </c:pt>
                <c:pt idx="2027">
                  <c:v>-2.5999999999999999E-3</c:v>
                </c:pt>
                <c:pt idx="2028">
                  <c:v>6.1600000000000005E-3</c:v>
                </c:pt>
                <c:pt idx="2029">
                  <c:v>1.7159999999999998E-2</c:v>
                </c:pt>
                <c:pt idx="2030">
                  <c:v>9.4000000000000004E-3</c:v>
                </c:pt>
                <c:pt idx="2031">
                  <c:v>8.7599999999999987E-3</c:v>
                </c:pt>
                <c:pt idx="2032">
                  <c:v>8.6800000000000002E-3</c:v>
                </c:pt>
                <c:pt idx="2033">
                  <c:v>2.0080000000000001E-2</c:v>
                </c:pt>
                <c:pt idx="2034">
                  <c:v>2.1559999999999999E-2</c:v>
                </c:pt>
                <c:pt idx="2035">
                  <c:v>1.8080000000000002E-2</c:v>
                </c:pt>
                <c:pt idx="2036">
                  <c:v>4.0000000000000003E-5</c:v>
                </c:pt>
                <c:pt idx="2037">
                  <c:v>4.3200000000000001E-3</c:v>
                </c:pt>
                <c:pt idx="2038">
                  <c:v>1.1559999999999999E-2</c:v>
                </c:pt>
                <c:pt idx="2039">
                  <c:v>2.036E-2</c:v>
                </c:pt>
                <c:pt idx="2040">
                  <c:v>1.0879999999999999E-2</c:v>
                </c:pt>
                <c:pt idx="2041">
                  <c:v>1.052E-2</c:v>
                </c:pt>
                <c:pt idx="2042">
                  <c:v>7.6E-3</c:v>
                </c:pt>
                <c:pt idx="2043">
                  <c:v>1.26E-2</c:v>
                </c:pt>
                <c:pt idx="2044">
                  <c:v>1.3640000000000001E-2</c:v>
                </c:pt>
                <c:pt idx="2045">
                  <c:v>1.2320000000000001E-2</c:v>
                </c:pt>
                <c:pt idx="2046">
                  <c:v>5.4799999999999996E-3</c:v>
                </c:pt>
                <c:pt idx="2047">
                  <c:v>2.8399999999999996E-3</c:v>
                </c:pt>
                <c:pt idx="2048">
                  <c:v>-2.5600000000000002E-3</c:v>
                </c:pt>
                <c:pt idx="2049">
                  <c:v>-2.7999999999999998E-4</c:v>
                </c:pt>
                <c:pt idx="2050">
                  <c:v>6.4000000000000005E-4</c:v>
                </c:pt>
                <c:pt idx="2051">
                  <c:v>-3.6799999999999997E-3</c:v>
                </c:pt>
                <c:pt idx="2052">
                  <c:v>-6.4000000000000003E-3</c:v>
                </c:pt>
                <c:pt idx="2053">
                  <c:v>-5.5200000000000006E-3</c:v>
                </c:pt>
                <c:pt idx="2054">
                  <c:v>-1.3640000000000001E-2</c:v>
                </c:pt>
                <c:pt idx="2055">
                  <c:v>-5.0400000000000002E-3</c:v>
                </c:pt>
                <c:pt idx="2056">
                  <c:v>-5.1200000000000004E-3</c:v>
                </c:pt>
                <c:pt idx="2057">
                  <c:v>-1.3040000000000001E-2</c:v>
                </c:pt>
                <c:pt idx="2058">
                  <c:v>-1.18E-2</c:v>
                </c:pt>
                <c:pt idx="2059">
                  <c:v>-2.496E-2</c:v>
                </c:pt>
                <c:pt idx="2060">
                  <c:v>-2.8119999999999999E-2</c:v>
                </c:pt>
                <c:pt idx="2061">
                  <c:v>-3.3520000000000001E-2</c:v>
                </c:pt>
                <c:pt idx="2062">
                  <c:v>-3.9359999999999999E-2</c:v>
                </c:pt>
                <c:pt idx="2063">
                  <c:v>-4.7919999999999997E-2</c:v>
                </c:pt>
                <c:pt idx="2064">
                  <c:v>-2.7280000000000002E-2</c:v>
                </c:pt>
                <c:pt idx="2065">
                  <c:v>-0.01</c:v>
                </c:pt>
                <c:pt idx="2066">
                  <c:v>-2.0000000000000001E-4</c:v>
                </c:pt>
                <c:pt idx="2067">
                  <c:v>3.9199999999999999E-3</c:v>
                </c:pt>
                <c:pt idx="2068">
                  <c:v>1.3680000000000001E-2</c:v>
                </c:pt>
                <c:pt idx="2069">
                  <c:v>1.6559999999999998E-2</c:v>
                </c:pt>
                <c:pt idx="2070">
                  <c:v>2.0119999999999999E-2</c:v>
                </c:pt>
                <c:pt idx="2071">
                  <c:v>1.04E-2</c:v>
                </c:pt>
                <c:pt idx="2072">
                  <c:v>-4.3200000000000001E-3</c:v>
                </c:pt>
                <c:pt idx="2073">
                  <c:v>-1.272E-2</c:v>
                </c:pt>
                <c:pt idx="2074">
                  <c:v>8.0000000000000007E-5</c:v>
                </c:pt>
                <c:pt idx="2075">
                  <c:v>-4.5599999999999998E-3</c:v>
                </c:pt>
                <c:pt idx="2076">
                  <c:v>5.1200000000000004E-3</c:v>
                </c:pt>
                <c:pt idx="2077">
                  <c:v>6.0400000000000002E-3</c:v>
                </c:pt>
                <c:pt idx="2078">
                  <c:v>9.1999999999999998E-3</c:v>
                </c:pt>
                <c:pt idx="2079">
                  <c:v>1.18E-2</c:v>
                </c:pt>
                <c:pt idx="2080">
                  <c:v>1.728E-2</c:v>
                </c:pt>
                <c:pt idx="2081">
                  <c:v>7.3200000000000001E-3</c:v>
                </c:pt>
                <c:pt idx="2082">
                  <c:v>9.92E-3</c:v>
                </c:pt>
                <c:pt idx="2083">
                  <c:v>3.5999999999999999E-3</c:v>
                </c:pt>
                <c:pt idx="2084">
                  <c:v>7.7999999999999996E-3</c:v>
                </c:pt>
                <c:pt idx="2085">
                  <c:v>9.640000000000001E-3</c:v>
                </c:pt>
                <c:pt idx="2086">
                  <c:v>1.0999999999999999E-2</c:v>
                </c:pt>
                <c:pt idx="2087">
                  <c:v>1.0959999999999999E-2</c:v>
                </c:pt>
                <c:pt idx="2088">
                  <c:v>2.8E-3</c:v>
                </c:pt>
                <c:pt idx="2089">
                  <c:v>6.0400000000000002E-3</c:v>
                </c:pt>
                <c:pt idx="2090">
                  <c:v>5.3600000000000002E-3</c:v>
                </c:pt>
                <c:pt idx="2091">
                  <c:v>-5.4000000000000003E-3</c:v>
                </c:pt>
                <c:pt idx="2092">
                  <c:v>-1.2320000000000001E-2</c:v>
                </c:pt>
                <c:pt idx="2093">
                  <c:v>-0.1022</c:v>
                </c:pt>
                <c:pt idx="2094">
                  <c:v>-0.38563999999999998</c:v>
                </c:pt>
                <c:pt idx="2095">
                  <c:v>-0.69247999999999998</c:v>
                </c:pt>
                <c:pt idx="2096">
                  <c:v>-1.5804400000000001</c:v>
                </c:pt>
                <c:pt idx="2097">
                  <c:v>-2.165</c:v>
                </c:pt>
                <c:pt idx="2098">
                  <c:v>-3.2763200000000001</c:v>
                </c:pt>
                <c:pt idx="2099">
                  <c:v>-4.6089199999999995</c:v>
                </c:pt>
                <c:pt idx="2100">
                  <c:v>-6.0888800000000005</c:v>
                </c:pt>
                <c:pt idx="2101">
                  <c:v>-7.5945199999999993</c:v>
                </c:pt>
                <c:pt idx="2102">
                  <c:v>-9.1224000000000007</c:v>
                </c:pt>
                <c:pt idx="2103">
                  <c:v>-10.673160000000001</c:v>
                </c:pt>
                <c:pt idx="2104">
                  <c:v>-11.730360000000001</c:v>
                </c:pt>
                <c:pt idx="2105">
                  <c:v>-13.350160000000001</c:v>
                </c:pt>
                <c:pt idx="2106">
                  <c:v>-13.901160000000001</c:v>
                </c:pt>
                <c:pt idx="2107">
                  <c:v>-16.149520000000003</c:v>
                </c:pt>
                <c:pt idx="2108">
                  <c:v>-17.281760000000002</c:v>
                </c:pt>
                <c:pt idx="2109">
                  <c:v>-19.60492</c:v>
                </c:pt>
                <c:pt idx="2110">
                  <c:v>-21.194679999999998</c:v>
                </c:pt>
                <c:pt idx="2111">
                  <c:v>-22.55424</c:v>
                </c:pt>
                <c:pt idx="2112">
                  <c:v>-23.2744</c:v>
                </c:pt>
                <c:pt idx="2113">
                  <c:v>-24.140279999999997</c:v>
                </c:pt>
                <c:pt idx="2114">
                  <c:v>-24.746679999999998</c:v>
                </c:pt>
                <c:pt idx="2115">
                  <c:v>-25.008199999999999</c:v>
                </c:pt>
                <c:pt idx="2116">
                  <c:v>-25.15596</c:v>
                </c:pt>
                <c:pt idx="2117">
                  <c:v>-25.14772</c:v>
                </c:pt>
                <c:pt idx="2118">
                  <c:v>-25.137520000000002</c:v>
                </c:pt>
                <c:pt idx="2119">
                  <c:v>-25.13992</c:v>
                </c:pt>
                <c:pt idx="2120">
                  <c:v>-25.1402</c:v>
                </c:pt>
                <c:pt idx="2121">
                  <c:v>-25.1386</c:v>
                </c:pt>
                <c:pt idx="2122">
                  <c:v>-25.136800000000001</c:v>
                </c:pt>
                <c:pt idx="2123">
                  <c:v>-25.141920000000002</c:v>
                </c:pt>
                <c:pt idx="2124">
                  <c:v>-25.15136</c:v>
                </c:pt>
                <c:pt idx="2125">
                  <c:v>-25.162400000000002</c:v>
                </c:pt>
                <c:pt idx="2126">
                  <c:v>-25.16216</c:v>
                </c:pt>
                <c:pt idx="2127">
                  <c:v>-25.148</c:v>
                </c:pt>
                <c:pt idx="2128">
                  <c:v>-25.14696</c:v>
                </c:pt>
                <c:pt idx="2129">
                  <c:v>-25.138760000000001</c:v>
                </c:pt>
                <c:pt idx="2130">
                  <c:v>-25.12828</c:v>
                </c:pt>
                <c:pt idx="2131">
                  <c:v>-25.1142</c:v>
                </c:pt>
                <c:pt idx="2132">
                  <c:v>-25.101839999999999</c:v>
                </c:pt>
                <c:pt idx="2133">
                  <c:v>-25.104800000000001</c:v>
                </c:pt>
                <c:pt idx="2134">
                  <c:v>-25.136800000000001</c:v>
                </c:pt>
                <c:pt idx="2135">
                  <c:v>-25.127320000000001</c:v>
                </c:pt>
                <c:pt idx="2136">
                  <c:v>-25.133520000000001</c:v>
                </c:pt>
                <c:pt idx="2137">
                  <c:v>-25.1418</c:v>
                </c:pt>
                <c:pt idx="2138">
                  <c:v>-25.17</c:v>
                </c:pt>
                <c:pt idx="2139">
                  <c:v>-25.172999999999998</c:v>
                </c:pt>
                <c:pt idx="2140">
                  <c:v>-25.171559999999999</c:v>
                </c:pt>
                <c:pt idx="2141">
                  <c:v>-25.152439999999999</c:v>
                </c:pt>
                <c:pt idx="2142">
                  <c:v>-25.150560000000002</c:v>
                </c:pt>
                <c:pt idx="2143">
                  <c:v>-25.138639999999999</c:v>
                </c:pt>
                <c:pt idx="2144">
                  <c:v>-25.128160000000001</c:v>
                </c:pt>
                <c:pt idx="2145">
                  <c:v>-25.112960000000001</c:v>
                </c:pt>
                <c:pt idx="2146">
                  <c:v>-25.099320000000002</c:v>
                </c:pt>
                <c:pt idx="2147">
                  <c:v>-25.106720000000003</c:v>
                </c:pt>
                <c:pt idx="2148">
                  <c:v>-25.122879999999999</c:v>
                </c:pt>
                <c:pt idx="2149">
                  <c:v>-25.131439999999998</c:v>
                </c:pt>
                <c:pt idx="2150">
                  <c:v>-25.142399999999999</c:v>
                </c:pt>
                <c:pt idx="2151">
                  <c:v>-25.157320000000002</c:v>
                </c:pt>
                <c:pt idx="2152">
                  <c:v>-25.161920000000002</c:v>
                </c:pt>
                <c:pt idx="2153">
                  <c:v>-25.16412</c:v>
                </c:pt>
                <c:pt idx="2154">
                  <c:v>-25.155720000000002</c:v>
                </c:pt>
                <c:pt idx="2155">
                  <c:v>-25.136399999999998</c:v>
                </c:pt>
                <c:pt idx="2156">
                  <c:v>-25.153199999999998</c:v>
                </c:pt>
                <c:pt idx="2157">
                  <c:v>-25.13</c:v>
                </c:pt>
                <c:pt idx="2158">
                  <c:v>-25.090720000000001</c:v>
                </c:pt>
                <c:pt idx="2159">
                  <c:v>-25.076599999999999</c:v>
                </c:pt>
                <c:pt idx="2160">
                  <c:v>-25.073879999999999</c:v>
                </c:pt>
                <c:pt idx="2161">
                  <c:v>-25.061959999999999</c:v>
                </c:pt>
                <c:pt idx="2162">
                  <c:v>-25.079279999999997</c:v>
                </c:pt>
                <c:pt idx="2163">
                  <c:v>-25.07124</c:v>
                </c:pt>
                <c:pt idx="2164">
                  <c:v>-25.028279999999999</c:v>
                </c:pt>
                <c:pt idx="2165">
                  <c:v>-25.080079999999999</c:v>
                </c:pt>
                <c:pt idx="2166">
                  <c:v>-25.103360000000002</c:v>
                </c:pt>
                <c:pt idx="2167">
                  <c:v>-25.116120000000002</c:v>
                </c:pt>
                <c:pt idx="2168">
                  <c:v>-25.11984</c:v>
                </c:pt>
                <c:pt idx="2169">
                  <c:v>-25.11844</c:v>
                </c:pt>
                <c:pt idx="2170">
                  <c:v>-25.114920000000001</c:v>
                </c:pt>
                <c:pt idx="2171">
                  <c:v>-25.106279999999998</c:v>
                </c:pt>
                <c:pt idx="2172">
                  <c:v>-25.102399999999999</c:v>
                </c:pt>
                <c:pt idx="2173">
                  <c:v>-25.091160000000002</c:v>
                </c:pt>
                <c:pt idx="2174">
                  <c:v>-25.088279999999997</c:v>
                </c:pt>
                <c:pt idx="2175">
                  <c:v>-25.108239999999999</c:v>
                </c:pt>
                <c:pt idx="2176">
                  <c:v>-25.11852</c:v>
                </c:pt>
                <c:pt idx="2177">
                  <c:v>-25.118320000000001</c:v>
                </c:pt>
                <c:pt idx="2178">
                  <c:v>-25.12144</c:v>
                </c:pt>
                <c:pt idx="2179">
                  <c:v>-25.11392</c:v>
                </c:pt>
                <c:pt idx="2180">
                  <c:v>-25.123000000000001</c:v>
                </c:pt>
                <c:pt idx="2181">
                  <c:v>-25.13036</c:v>
                </c:pt>
                <c:pt idx="2182">
                  <c:v>-25.117239999999999</c:v>
                </c:pt>
                <c:pt idx="2183">
                  <c:v>-25.11176</c:v>
                </c:pt>
                <c:pt idx="2184">
                  <c:v>-25.086560000000002</c:v>
                </c:pt>
                <c:pt idx="2185">
                  <c:v>-25.078199999999999</c:v>
                </c:pt>
                <c:pt idx="2186">
                  <c:v>-25.058239999999998</c:v>
                </c:pt>
                <c:pt idx="2187">
                  <c:v>-25.059200000000001</c:v>
                </c:pt>
                <c:pt idx="2188">
                  <c:v>-25.137520000000002</c:v>
                </c:pt>
                <c:pt idx="2189">
                  <c:v>-25.236840000000001</c:v>
                </c:pt>
                <c:pt idx="2190">
                  <c:v>-25.295360000000002</c:v>
                </c:pt>
                <c:pt idx="2191">
                  <c:v>-25.389240000000001</c:v>
                </c:pt>
                <c:pt idx="2192">
                  <c:v>-25.454160000000002</c:v>
                </c:pt>
                <c:pt idx="2193">
                  <c:v>-25.597200000000001</c:v>
                </c:pt>
                <c:pt idx="2194">
                  <c:v>-25.662879999999998</c:v>
                </c:pt>
                <c:pt idx="2195">
                  <c:v>-25.640279999999997</c:v>
                </c:pt>
                <c:pt idx="2196">
                  <c:v>-25.59468</c:v>
                </c:pt>
                <c:pt idx="2197">
                  <c:v>-25.570360000000001</c:v>
                </c:pt>
                <c:pt idx="2198">
                  <c:v>-25.54588</c:v>
                </c:pt>
                <c:pt idx="2199">
                  <c:v>-25.53396</c:v>
                </c:pt>
                <c:pt idx="2200">
                  <c:v>-25.51756</c:v>
                </c:pt>
                <c:pt idx="2201">
                  <c:v>-25.508679999999998</c:v>
                </c:pt>
                <c:pt idx="2202">
                  <c:v>-25.557679999999998</c:v>
                </c:pt>
                <c:pt idx="2203">
                  <c:v>-25.604279999999999</c:v>
                </c:pt>
                <c:pt idx="2204">
                  <c:v>-25.643999999999998</c:v>
                </c:pt>
                <c:pt idx="2205">
                  <c:v>-25.667479999999998</c:v>
                </c:pt>
                <c:pt idx="2206">
                  <c:v>-25.712039999999998</c:v>
                </c:pt>
                <c:pt idx="2207">
                  <c:v>-25.735479999999999</c:v>
                </c:pt>
                <c:pt idx="2208">
                  <c:v>-25.74044</c:v>
                </c:pt>
                <c:pt idx="2209">
                  <c:v>-25.7502</c:v>
                </c:pt>
                <c:pt idx="2210">
                  <c:v>-25.777439999999999</c:v>
                </c:pt>
                <c:pt idx="2211">
                  <c:v>-25.79552</c:v>
                </c:pt>
                <c:pt idx="2212">
                  <c:v>-25.824000000000002</c:v>
                </c:pt>
                <c:pt idx="2213">
                  <c:v>-25.845199999999998</c:v>
                </c:pt>
                <c:pt idx="2214">
                  <c:v>-25.870720000000002</c:v>
                </c:pt>
                <c:pt idx="2215">
                  <c:v>-25.95608</c:v>
                </c:pt>
                <c:pt idx="2216">
                  <c:v>-25.992720000000002</c:v>
                </c:pt>
                <c:pt idx="2217">
                  <c:v>-25.991959999999999</c:v>
                </c:pt>
                <c:pt idx="2218">
                  <c:v>-26.01896</c:v>
                </c:pt>
                <c:pt idx="2219">
                  <c:v>-26.036999999999999</c:v>
                </c:pt>
                <c:pt idx="2220">
                  <c:v>-26.082320000000003</c:v>
                </c:pt>
                <c:pt idx="2221">
                  <c:v>-26.05996</c:v>
                </c:pt>
                <c:pt idx="2222">
                  <c:v>-26.071120000000001</c:v>
                </c:pt>
                <c:pt idx="2223">
                  <c:v>-26.046800000000001</c:v>
                </c:pt>
                <c:pt idx="2224">
                  <c:v>-26.06672</c:v>
                </c:pt>
                <c:pt idx="2225">
                  <c:v>-26.051400000000001</c:v>
                </c:pt>
                <c:pt idx="2226">
                  <c:v>-26.015279999999997</c:v>
                </c:pt>
                <c:pt idx="2227">
                  <c:v>-25.992799999999999</c:v>
                </c:pt>
                <c:pt idx="2228">
                  <c:v>-25.96144</c:v>
                </c:pt>
                <c:pt idx="2229">
                  <c:v>-25.936879999999999</c:v>
                </c:pt>
                <c:pt idx="2230">
                  <c:v>-25.943560000000002</c:v>
                </c:pt>
                <c:pt idx="2231">
                  <c:v>-25.928639999999998</c:v>
                </c:pt>
                <c:pt idx="2232">
                  <c:v>-25.928279999999997</c:v>
                </c:pt>
                <c:pt idx="2233">
                  <c:v>-25.94652</c:v>
                </c:pt>
                <c:pt idx="2234">
                  <c:v>-25.95768</c:v>
                </c:pt>
                <c:pt idx="2235">
                  <c:v>-25.9724</c:v>
                </c:pt>
                <c:pt idx="2236">
                  <c:v>-25.951360000000001</c:v>
                </c:pt>
                <c:pt idx="2237">
                  <c:v>-25.98676</c:v>
                </c:pt>
                <c:pt idx="2238">
                  <c:v>-25.95768</c:v>
                </c:pt>
                <c:pt idx="2239">
                  <c:v>-25.947240000000001</c:v>
                </c:pt>
                <c:pt idx="2240">
                  <c:v>-25.931760000000001</c:v>
                </c:pt>
                <c:pt idx="2241">
                  <c:v>-25.916799999999999</c:v>
                </c:pt>
                <c:pt idx="2242">
                  <c:v>-25.901759999999999</c:v>
                </c:pt>
                <c:pt idx="2243">
                  <c:v>-25.915320000000001</c:v>
                </c:pt>
                <c:pt idx="2244">
                  <c:v>-25.90136</c:v>
                </c:pt>
                <c:pt idx="2245">
                  <c:v>-25.905839999999998</c:v>
                </c:pt>
                <c:pt idx="2246">
                  <c:v>-25.93272</c:v>
                </c:pt>
                <c:pt idx="2247">
                  <c:v>-25.944040000000001</c:v>
                </c:pt>
                <c:pt idx="2248">
                  <c:v>-25.962879999999998</c:v>
                </c:pt>
                <c:pt idx="2249">
                  <c:v>-25.97832</c:v>
                </c:pt>
                <c:pt idx="2250">
                  <c:v>-25.990120000000001</c:v>
                </c:pt>
                <c:pt idx="2251">
                  <c:v>-25.9894</c:v>
                </c:pt>
                <c:pt idx="2252">
                  <c:v>-25.978720000000003</c:v>
                </c:pt>
                <c:pt idx="2253">
                  <c:v>-25.965720000000001</c:v>
                </c:pt>
                <c:pt idx="2254">
                  <c:v>-25.925799999999999</c:v>
                </c:pt>
                <c:pt idx="2255">
                  <c:v>-25.908279999999998</c:v>
                </c:pt>
                <c:pt idx="2256">
                  <c:v>-25.883120000000002</c:v>
                </c:pt>
                <c:pt idx="2257">
                  <c:v>-25.883520000000001</c:v>
                </c:pt>
                <c:pt idx="2258">
                  <c:v>-25.885159999999999</c:v>
                </c:pt>
                <c:pt idx="2259">
                  <c:v>-25.892879999999998</c:v>
                </c:pt>
                <c:pt idx="2260">
                  <c:v>-25.900879999999997</c:v>
                </c:pt>
                <c:pt idx="2261">
                  <c:v>-25.9084</c:v>
                </c:pt>
                <c:pt idx="2262">
                  <c:v>-25.918879999999998</c:v>
                </c:pt>
                <c:pt idx="2263">
                  <c:v>-25.934560000000001</c:v>
                </c:pt>
                <c:pt idx="2264">
                  <c:v>-25.92108</c:v>
                </c:pt>
                <c:pt idx="2265">
                  <c:v>-25.87632</c:v>
                </c:pt>
                <c:pt idx="2266">
                  <c:v>-25.786839999999998</c:v>
                </c:pt>
                <c:pt idx="2267">
                  <c:v>-25.68572</c:v>
                </c:pt>
                <c:pt idx="2268">
                  <c:v>-25.59404</c:v>
                </c:pt>
                <c:pt idx="2269">
                  <c:v>-25.481920000000002</c:v>
                </c:pt>
                <c:pt idx="2270">
                  <c:v>-25.226320000000001</c:v>
                </c:pt>
                <c:pt idx="2271">
                  <c:v>-25.027200000000001</c:v>
                </c:pt>
                <c:pt idx="2272">
                  <c:v>-24.897040000000001</c:v>
                </c:pt>
                <c:pt idx="2273">
                  <c:v>-24.771239999999999</c:v>
                </c:pt>
                <c:pt idx="2274">
                  <c:v>-24.538799999999998</c:v>
                </c:pt>
                <c:pt idx="2275">
                  <c:v>-24.319679999999998</c:v>
                </c:pt>
                <c:pt idx="2276">
                  <c:v>-24.210439999999998</c:v>
                </c:pt>
                <c:pt idx="2277">
                  <c:v>-24.03716</c:v>
                </c:pt>
                <c:pt idx="2278">
                  <c:v>-23.880879999999998</c:v>
                </c:pt>
                <c:pt idx="2279">
                  <c:v>-23.729240000000001</c:v>
                </c:pt>
                <c:pt idx="2280">
                  <c:v>-23.611520000000002</c:v>
                </c:pt>
                <c:pt idx="2281">
                  <c:v>-23.390920000000001</c:v>
                </c:pt>
                <c:pt idx="2282">
                  <c:v>-23.310279999999999</c:v>
                </c:pt>
                <c:pt idx="2283">
                  <c:v>-23.191800000000001</c:v>
                </c:pt>
                <c:pt idx="2284">
                  <c:v>-23.062639999999998</c:v>
                </c:pt>
                <c:pt idx="2285">
                  <c:v>-22.916640000000001</c:v>
                </c:pt>
                <c:pt idx="2286">
                  <c:v>-22.758760000000002</c:v>
                </c:pt>
                <c:pt idx="2287">
                  <c:v>-22.626439999999999</c:v>
                </c:pt>
                <c:pt idx="2288">
                  <c:v>0</c:v>
                </c:pt>
                <c:pt idx="2289">
                  <c:v>0</c:v>
                </c:pt>
                <c:pt idx="2290">
                  <c:v>0</c:v>
                </c:pt>
                <c:pt idx="2291">
                  <c:v>0</c:v>
                </c:pt>
                <c:pt idx="2292">
                  <c:v>-12.0998</c:v>
                </c:pt>
                <c:pt idx="2293">
                  <c:v>-15.37832</c:v>
                </c:pt>
                <c:pt idx="2294">
                  <c:v>-17.538</c:v>
                </c:pt>
                <c:pt idx="2295">
                  <c:v>-20.77684</c:v>
                </c:pt>
                <c:pt idx="2296">
                  <c:v>-21.817439999999998</c:v>
                </c:pt>
                <c:pt idx="2297">
                  <c:v>-21.698560000000001</c:v>
                </c:pt>
                <c:pt idx="2298">
                  <c:v>-21.627040000000001</c:v>
                </c:pt>
                <c:pt idx="2299">
                  <c:v>-21.513439999999999</c:v>
                </c:pt>
                <c:pt idx="2300">
                  <c:v>-21.458359999999999</c:v>
                </c:pt>
                <c:pt idx="2301">
                  <c:v>-21.335039999999999</c:v>
                </c:pt>
                <c:pt idx="2302">
                  <c:v>-21.237120000000001</c:v>
                </c:pt>
                <c:pt idx="2303">
                  <c:v>-21.17764</c:v>
                </c:pt>
                <c:pt idx="2304">
                  <c:v>-21.114160000000002</c:v>
                </c:pt>
                <c:pt idx="2305">
                  <c:v>-21.01972</c:v>
                </c:pt>
                <c:pt idx="2306">
                  <c:v>-20.922279999999997</c:v>
                </c:pt>
                <c:pt idx="2307">
                  <c:v>-20.86788</c:v>
                </c:pt>
                <c:pt idx="2308">
                  <c:v>-20.761479999999999</c:v>
                </c:pt>
                <c:pt idx="2309">
                  <c:v>-20.72308</c:v>
                </c:pt>
                <c:pt idx="2310">
                  <c:v>-20.659960000000002</c:v>
                </c:pt>
                <c:pt idx="2311">
                  <c:v>-20.592320000000001</c:v>
                </c:pt>
                <c:pt idx="2312">
                  <c:v>-20.558160000000001</c:v>
                </c:pt>
                <c:pt idx="2313">
                  <c:v>-20.53528</c:v>
                </c:pt>
                <c:pt idx="2314">
                  <c:v>-20.501520000000003</c:v>
                </c:pt>
                <c:pt idx="2315">
                  <c:v>-20.46048</c:v>
                </c:pt>
                <c:pt idx="2316">
                  <c:v>-20.41272</c:v>
                </c:pt>
                <c:pt idx="2317">
                  <c:v>-20.376479999999997</c:v>
                </c:pt>
                <c:pt idx="2318">
                  <c:v>-20.314320000000002</c:v>
                </c:pt>
                <c:pt idx="2319">
                  <c:v>-20.264240000000001</c:v>
                </c:pt>
                <c:pt idx="2320">
                  <c:v>-20.20684</c:v>
                </c:pt>
                <c:pt idx="2321">
                  <c:v>-20.086760000000002</c:v>
                </c:pt>
                <c:pt idx="2322">
                  <c:v>-20.021720000000002</c:v>
                </c:pt>
                <c:pt idx="2323">
                  <c:v>-19.964679999999998</c:v>
                </c:pt>
                <c:pt idx="2324">
                  <c:v>-19.948</c:v>
                </c:pt>
                <c:pt idx="2325">
                  <c:v>-19.9086</c:v>
                </c:pt>
                <c:pt idx="2326">
                  <c:v>-19.862279999999998</c:v>
                </c:pt>
                <c:pt idx="2327">
                  <c:v>-19.8264</c:v>
                </c:pt>
                <c:pt idx="2328">
                  <c:v>-19.803160000000002</c:v>
                </c:pt>
                <c:pt idx="2329">
                  <c:v>-19.8034</c:v>
                </c:pt>
                <c:pt idx="2330">
                  <c:v>-19.754279999999998</c:v>
                </c:pt>
                <c:pt idx="2331">
                  <c:v>-19.712120000000002</c:v>
                </c:pt>
                <c:pt idx="2332">
                  <c:v>-19.720120000000001</c:v>
                </c:pt>
                <c:pt idx="2333">
                  <c:v>-19.672840000000001</c:v>
                </c:pt>
                <c:pt idx="2334">
                  <c:v>-19.659679999999998</c:v>
                </c:pt>
                <c:pt idx="2335">
                  <c:v>-19.599599999999999</c:v>
                </c:pt>
                <c:pt idx="2336">
                  <c:v>-19.53396</c:v>
                </c:pt>
                <c:pt idx="2337">
                  <c:v>-19.488199999999999</c:v>
                </c:pt>
                <c:pt idx="2338">
                  <c:v>-19.421559999999999</c:v>
                </c:pt>
                <c:pt idx="2339">
                  <c:v>-19.36328</c:v>
                </c:pt>
                <c:pt idx="2340">
                  <c:v>-19.343720000000001</c:v>
                </c:pt>
                <c:pt idx="2341">
                  <c:v>-19.27384</c:v>
                </c:pt>
                <c:pt idx="2342">
                  <c:v>-19.260439999999999</c:v>
                </c:pt>
                <c:pt idx="2343">
                  <c:v>-19.214320000000001</c:v>
                </c:pt>
                <c:pt idx="2344">
                  <c:v>-19.189800000000002</c:v>
                </c:pt>
                <c:pt idx="2345">
                  <c:v>-19.1934</c:v>
                </c:pt>
                <c:pt idx="2346">
                  <c:v>-19.2012</c:v>
                </c:pt>
                <c:pt idx="2347">
                  <c:v>-19.161159999999999</c:v>
                </c:pt>
                <c:pt idx="2348">
                  <c:v>-19.098040000000001</c:v>
                </c:pt>
                <c:pt idx="2349">
                  <c:v>-19.058199999999999</c:v>
                </c:pt>
                <c:pt idx="2350">
                  <c:v>-19.008199999999999</c:v>
                </c:pt>
                <c:pt idx="2351">
                  <c:v>-18.939520000000002</c:v>
                </c:pt>
                <c:pt idx="2352">
                  <c:v>-18.87828</c:v>
                </c:pt>
                <c:pt idx="2353">
                  <c:v>-18.865560000000002</c:v>
                </c:pt>
                <c:pt idx="2354">
                  <c:v>-18.793199999999999</c:v>
                </c:pt>
                <c:pt idx="2355">
                  <c:v>-18.78464</c:v>
                </c:pt>
                <c:pt idx="2356">
                  <c:v>-18.76484</c:v>
                </c:pt>
                <c:pt idx="2357">
                  <c:v>-18.758879999999998</c:v>
                </c:pt>
                <c:pt idx="2358">
                  <c:v>-18.75196</c:v>
                </c:pt>
                <c:pt idx="2359">
                  <c:v>-18.73612</c:v>
                </c:pt>
                <c:pt idx="2360">
                  <c:v>-18.73076</c:v>
                </c:pt>
                <c:pt idx="2361">
                  <c:v>-18.720800000000001</c:v>
                </c:pt>
                <c:pt idx="2362">
                  <c:v>-18.702200000000001</c:v>
                </c:pt>
                <c:pt idx="2363">
                  <c:v>-18.660879999999999</c:v>
                </c:pt>
                <c:pt idx="2364">
                  <c:v>-18.644679999999997</c:v>
                </c:pt>
                <c:pt idx="2365">
                  <c:v>-18.617239999999999</c:v>
                </c:pt>
                <c:pt idx="2366">
                  <c:v>-18.578440000000001</c:v>
                </c:pt>
                <c:pt idx="2367">
                  <c:v>-18.568200000000001</c:v>
                </c:pt>
                <c:pt idx="2368">
                  <c:v>-18.55348</c:v>
                </c:pt>
                <c:pt idx="2369">
                  <c:v>-18.53124</c:v>
                </c:pt>
                <c:pt idx="2370">
                  <c:v>-18.502040000000001</c:v>
                </c:pt>
                <c:pt idx="2371">
                  <c:v>-18.481839999999998</c:v>
                </c:pt>
                <c:pt idx="2372">
                  <c:v>-18.474079999999997</c:v>
                </c:pt>
                <c:pt idx="2373">
                  <c:v>-18.475920000000002</c:v>
                </c:pt>
                <c:pt idx="2374">
                  <c:v>-18.483720000000002</c:v>
                </c:pt>
                <c:pt idx="2375">
                  <c:v>-18.467279999999999</c:v>
                </c:pt>
                <c:pt idx="2376">
                  <c:v>-18.419439999999998</c:v>
                </c:pt>
                <c:pt idx="2377">
                  <c:v>-18.403679999999998</c:v>
                </c:pt>
                <c:pt idx="2378">
                  <c:v>-18.374079999999999</c:v>
                </c:pt>
                <c:pt idx="2379">
                  <c:v>-18.32976</c:v>
                </c:pt>
                <c:pt idx="2380">
                  <c:v>-18.263960000000001</c:v>
                </c:pt>
                <c:pt idx="2381">
                  <c:v>-18.232279999999999</c:v>
                </c:pt>
                <c:pt idx="2382">
                  <c:v>-18.20364</c:v>
                </c:pt>
                <c:pt idx="2383">
                  <c:v>-18.20176</c:v>
                </c:pt>
                <c:pt idx="2384">
                  <c:v>-18.189039999999999</c:v>
                </c:pt>
                <c:pt idx="2385">
                  <c:v>-18.17868</c:v>
                </c:pt>
                <c:pt idx="2386">
                  <c:v>-18.158639999999998</c:v>
                </c:pt>
                <c:pt idx="2387">
                  <c:v>-18.191600000000001</c:v>
                </c:pt>
                <c:pt idx="2388">
                  <c:v>-18.181319999999999</c:v>
                </c:pt>
                <c:pt idx="2389">
                  <c:v>-18.152999999999999</c:v>
                </c:pt>
                <c:pt idx="2390">
                  <c:v>-18.16028</c:v>
                </c:pt>
                <c:pt idx="2391">
                  <c:v>-18.14508</c:v>
                </c:pt>
                <c:pt idx="2392">
                  <c:v>-18.128799999999998</c:v>
                </c:pt>
                <c:pt idx="2393">
                  <c:v>-18.119320000000002</c:v>
                </c:pt>
                <c:pt idx="2394">
                  <c:v>-18.068999999999999</c:v>
                </c:pt>
                <c:pt idx="2395">
                  <c:v>-18.05836</c:v>
                </c:pt>
                <c:pt idx="2396">
                  <c:v>-18.05668</c:v>
                </c:pt>
                <c:pt idx="2397">
                  <c:v>-18.015360000000001</c:v>
                </c:pt>
                <c:pt idx="2398">
                  <c:v>-17.975720000000003</c:v>
                </c:pt>
                <c:pt idx="2399">
                  <c:v>-17.96856</c:v>
                </c:pt>
                <c:pt idx="2400">
                  <c:v>-17.97804</c:v>
                </c:pt>
                <c:pt idx="2401">
                  <c:v>-17.988679999999999</c:v>
                </c:pt>
                <c:pt idx="2402">
                  <c:v>-17.940079999999998</c:v>
                </c:pt>
                <c:pt idx="2403">
                  <c:v>-17.92024</c:v>
                </c:pt>
                <c:pt idx="2404">
                  <c:v>-17.911999999999999</c:v>
                </c:pt>
                <c:pt idx="2405">
                  <c:v>-17.860320000000002</c:v>
                </c:pt>
                <c:pt idx="2406">
                  <c:v>-17.813079999999999</c:v>
                </c:pt>
                <c:pt idx="2407">
                  <c:v>-17.73028</c:v>
                </c:pt>
                <c:pt idx="2408">
                  <c:v>-17.711079999999999</c:v>
                </c:pt>
                <c:pt idx="2409">
                  <c:v>-17.687000000000001</c:v>
                </c:pt>
                <c:pt idx="2410">
                  <c:v>-17.701720000000002</c:v>
                </c:pt>
                <c:pt idx="2411">
                  <c:v>-17.68516</c:v>
                </c:pt>
                <c:pt idx="2412">
                  <c:v>-17.685639999999999</c:v>
                </c:pt>
                <c:pt idx="2413">
                  <c:v>-17.722239999999999</c:v>
                </c:pt>
                <c:pt idx="2414">
                  <c:v>-17.721440000000001</c:v>
                </c:pt>
                <c:pt idx="2415">
                  <c:v>-17.700279999999999</c:v>
                </c:pt>
                <c:pt idx="2416">
                  <c:v>-17.675320000000003</c:v>
                </c:pt>
                <c:pt idx="2417">
                  <c:v>-17.65748</c:v>
                </c:pt>
                <c:pt idx="2418">
                  <c:v>-17.634799999999998</c:v>
                </c:pt>
                <c:pt idx="2419">
                  <c:v>-17.613039999999998</c:v>
                </c:pt>
                <c:pt idx="2420">
                  <c:v>-17.570640000000001</c:v>
                </c:pt>
                <c:pt idx="2421">
                  <c:v>-17.555199999999999</c:v>
                </c:pt>
                <c:pt idx="2422">
                  <c:v>-17.556720000000002</c:v>
                </c:pt>
                <c:pt idx="2423">
                  <c:v>-17.576360000000001</c:v>
                </c:pt>
                <c:pt idx="2424">
                  <c:v>-17.56644</c:v>
                </c:pt>
                <c:pt idx="2425">
                  <c:v>-17.565999999999999</c:v>
                </c:pt>
                <c:pt idx="2426">
                  <c:v>-17.548999999999999</c:v>
                </c:pt>
                <c:pt idx="2427">
                  <c:v>-17.560919999999999</c:v>
                </c:pt>
                <c:pt idx="2428">
                  <c:v>-17.577639999999999</c:v>
                </c:pt>
                <c:pt idx="2429">
                  <c:v>-17.574839999999998</c:v>
                </c:pt>
                <c:pt idx="2430">
                  <c:v>-17.551279999999998</c:v>
                </c:pt>
                <c:pt idx="2431">
                  <c:v>-17.529039999999998</c:v>
                </c:pt>
                <c:pt idx="2432">
                  <c:v>-17.523160000000001</c:v>
                </c:pt>
                <c:pt idx="2433">
                  <c:v>-17.52272</c:v>
                </c:pt>
                <c:pt idx="2434">
                  <c:v>-17.480360000000001</c:v>
                </c:pt>
                <c:pt idx="2435">
                  <c:v>-17.441240000000001</c:v>
                </c:pt>
                <c:pt idx="2436">
                  <c:v>-17.436120000000003</c:v>
                </c:pt>
                <c:pt idx="2437">
                  <c:v>-17.445920000000001</c:v>
                </c:pt>
                <c:pt idx="2438">
                  <c:v>-17.459720000000001</c:v>
                </c:pt>
                <c:pt idx="2439">
                  <c:v>-17.471720000000001</c:v>
                </c:pt>
                <c:pt idx="2440">
                  <c:v>-17.489160000000002</c:v>
                </c:pt>
                <c:pt idx="2441">
                  <c:v>-17.519639999999999</c:v>
                </c:pt>
                <c:pt idx="2442">
                  <c:v>-17.531960000000002</c:v>
                </c:pt>
                <c:pt idx="2443">
                  <c:v>-17.55068</c:v>
                </c:pt>
                <c:pt idx="2444">
                  <c:v>-17.549240000000001</c:v>
                </c:pt>
                <c:pt idx="2445">
                  <c:v>-17.526320000000002</c:v>
                </c:pt>
                <c:pt idx="2446">
                  <c:v>-17.512079999999997</c:v>
                </c:pt>
                <c:pt idx="2447">
                  <c:v>-17.467479999999998</c:v>
                </c:pt>
                <c:pt idx="2448">
                  <c:v>-17.41544</c:v>
                </c:pt>
                <c:pt idx="2449">
                  <c:v>-17.38916</c:v>
                </c:pt>
                <c:pt idx="2450">
                  <c:v>-17.370520000000003</c:v>
                </c:pt>
                <c:pt idx="2451">
                  <c:v>-17.328600000000002</c:v>
                </c:pt>
                <c:pt idx="2452">
                  <c:v>-17.31944</c:v>
                </c:pt>
                <c:pt idx="2453">
                  <c:v>-17.321079999999998</c:v>
                </c:pt>
                <c:pt idx="2454">
                  <c:v>-17.309279999999998</c:v>
                </c:pt>
                <c:pt idx="2455">
                  <c:v>-17.320320000000002</c:v>
                </c:pt>
                <c:pt idx="2456">
                  <c:v>-17.314879999999999</c:v>
                </c:pt>
                <c:pt idx="2457">
                  <c:v>-17.29148</c:v>
                </c:pt>
                <c:pt idx="2458">
                  <c:v>-17.274760000000001</c:v>
                </c:pt>
                <c:pt idx="2459">
                  <c:v>-17.25224</c:v>
                </c:pt>
                <c:pt idx="2460">
                  <c:v>-17.225239999999999</c:v>
                </c:pt>
                <c:pt idx="2461">
                  <c:v>-17.20908</c:v>
                </c:pt>
                <c:pt idx="2462">
                  <c:v>-17.180720000000001</c:v>
                </c:pt>
                <c:pt idx="2463">
                  <c:v>-17.163120000000003</c:v>
                </c:pt>
                <c:pt idx="2464">
                  <c:v>-17.161960000000001</c:v>
                </c:pt>
                <c:pt idx="2465">
                  <c:v>-17.165520000000001</c:v>
                </c:pt>
                <c:pt idx="2466">
                  <c:v>-17.18244</c:v>
                </c:pt>
                <c:pt idx="2467">
                  <c:v>-17.1828</c:v>
                </c:pt>
                <c:pt idx="2468">
                  <c:v>-17.17304</c:v>
                </c:pt>
                <c:pt idx="2469">
                  <c:v>-17.18196</c:v>
                </c:pt>
                <c:pt idx="2470">
                  <c:v>-17.172920000000001</c:v>
                </c:pt>
                <c:pt idx="2471">
                  <c:v>-17.154320000000002</c:v>
                </c:pt>
                <c:pt idx="2472">
                  <c:v>-17.126360000000002</c:v>
                </c:pt>
                <c:pt idx="2473">
                  <c:v>-17.068200000000001</c:v>
                </c:pt>
                <c:pt idx="2474">
                  <c:v>-17.057120000000001</c:v>
                </c:pt>
                <c:pt idx="2475">
                  <c:v>-17.03444</c:v>
                </c:pt>
                <c:pt idx="2476">
                  <c:v>-17.017520000000001</c:v>
                </c:pt>
                <c:pt idx="2477">
                  <c:v>-17.008520000000001</c:v>
                </c:pt>
                <c:pt idx="2478">
                  <c:v>-17.01024</c:v>
                </c:pt>
                <c:pt idx="2479">
                  <c:v>-17.008760000000002</c:v>
                </c:pt>
                <c:pt idx="2480">
                  <c:v>-17.0168</c:v>
                </c:pt>
                <c:pt idx="2481">
                  <c:v>-17.024360000000001</c:v>
                </c:pt>
                <c:pt idx="2482">
                  <c:v>-17.03396</c:v>
                </c:pt>
                <c:pt idx="2483">
                  <c:v>-17.031879999999997</c:v>
                </c:pt>
                <c:pt idx="2484">
                  <c:v>-17.026479999999999</c:v>
                </c:pt>
                <c:pt idx="2485">
                  <c:v>-17.01632</c:v>
                </c:pt>
                <c:pt idx="2486">
                  <c:v>-16.98432</c:v>
                </c:pt>
                <c:pt idx="2487">
                  <c:v>-16.963999999999999</c:v>
                </c:pt>
                <c:pt idx="2488">
                  <c:v>-16.946159999999999</c:v>
                </c:pt>
                <c:pt idx="2489">
                  <c:v>-16.92464</c:v>
                </c:pt>
                <c:pt idx="2490">
                  <c:v>-16.901039999999998</c:v>
                </c:pt>
                <c:pt idx="2491">
                  <c:v>-16.88252</c:v>
                </c:pt>
                <c:pt idx="2492">
                  <c:v>-16.87716</c:v>
                </c:pt>
                <c:pt idx="2493">
                  <c:v>-16.873000000000001</c:v>
                </c:pt>
                <c:pt idx="2494">
                  <c:v>-16.86232</c:v>
                </c:pt>
                <c:pt idx="2495">
                  <c:v>-16.865120000000001</c:v>
                </c:pt>
                <c:pt idx="2496">
                  <c:v>-16.843599999999999</c:v>
                </c:pt>
                <c:pt idx="2497">
                  <c:v>-16.851760000000002</c:v>
                </c:pt>
                <c:pt idx="2498">
                  <c:v>-16.843239999999998</c:v>
                </c:pt>
                <c:pt idx="2499">
                  <c:v>-16.825399999999998</c:v>
                </c:pt>
                <c:pt idx="2500">
                  <c:v>-16.824000000000002</c:v>
                </c:pt>
                <c:pt idx="2501">
                  <c:v>-16.820959999999999</c:v>
                </c:pt>
                <c:pt idx="2502">
                  <c:v>-16.7804</c:v>
                </c:pt>
                <c:pt idx="2503">
                  <c:v>-16.792679999999997</c:v>
                </c:pt>
                <c:pt idx="2504">
                  <c:v>-16.778079999999999</c:v>
                </c:pt>
                <c:pt idx="2505">
                  <c:v>-16.806520000000003</c:v>
                </c:pt>
                <c:pt idx="2506">
                  <c:v>-16.79908</c:v>
                </c:pt>
                <c:pt idx="2507">
                  <c:v>-16.773520000000001</c:v>
                </c:pt>
                <c:pt idx="2508">
                  <c:v>-16.763439999999999</c:v>
                </c:pt>
                <c:pt idx="2509">
                  <c:v>-16.77196</c:v>
                </c:pt>
                <c:pt idx="2510">
                  <c:v>-16.775960000000001</c:v>
                </c:pt>
                <c:pt idx="2511">
                  <c:v>-16.785079999999997</c:v>
                </c:pt>
                <c:pt idx="2512">
                  <c:v>-16.737719999999999</c:v>
                </c:pt>
                <c:pt idx="2513">
                  <c:v>-16.721959999999999</c:v>
                </c:pt>
                <c:pt idx="2514">
                  <c:v>-16.709720000000001</c:v>
                </c:pt>
                <c:pt idx="2515">
                  <c:v>-16.706679999999999</c:v>
                </c:pt>
                <c:pt idx="2516">
                  <c:v>-16.706199999999999</c:v>
                </c:pt>
                <c:pt idx="2517">
                  <c:v>-16.68976</c:v>
                </c:pt>
                <c:pt idx="2518">
                  <c:v>-16.64744</c:v>
                </c:pt>
                <c:pt idx="2519">
                  <c:v>-16.65184</c:v>
                </c:pt>
                <c:pt idx="2520">
                  <c:v>-16.65204</c:v>
                </c:pt>
                <c:pt idx="2521">
                  <c:v>-16.6648</c:v>
                </c:pt>
                <c:pt idx="2522">
                  <c:v>-16.64236</c:v>
                </c:pt>
                <c:pt idx="2523">
                  <c:v>-16.624600000000001</c:v>
                </c:pt>
                <c:pt idx="2524">
                  <c:v>-16.633960000000002</c:v>
                </c:pt>
                <c:pt idx="2525">
                  <c:v>-16.65156</c:v>
                </c:pt>
                <c:pt idx="2526">
                  <c:v>-16.64452</c:v>
                </c:pt>
                <c:pt idx="2527">
                  <c:v>-16.638720000000003</c:v>
                </c:pt>
                <c:pt idx="2528">
                  <c:v>-16.633320000000001</c:v>
                </c:pt>
                <c:pt idx="2529">
                  <c:v>-16.620799999999999</c:v>
                </c:pt>
                <c:pt idx="2530">
                  <c:v>-16.614639999999998</c:v>
                </c:pt>
                <c:pt idx="2531">
                  <c:v>-16.596520000000002</c:v>
                </c:pt>
                <c:pt idx="2532">
                  <c:v>-16.578479999999999</c:v>
                </c:pt>
                <c:pt idx="2533">
                  <c:v>-16.576079999999997</c:v>
                </c:pt>
                <c:pt idx="2534">
                  <c:v>-16.567879999999999</c:v>
                </c:pt>
                <c:pt idx="2535">
                  <c:v>-16.558800000000002</c:v>
                </c:pt>
                <c:pt idx="2536">
                  <c:v>-16.598279999999999</c:v>
                </c:pt>
                <c:pt idx="2537">
                  <c:v>-16.66872</c:v>
                </c:pt>
                <c:pt idx="2538">
                  <c:v>-16.68852</c:v>
                </c:pt>
                <c:pt idx="2539">
                  <c:v>-16.721239999999998</c:v>
                </c:pt>
                <c:pt idx="2540">
                  <c:v>-16.750239999999998</c:v>
                </c:pt>
                <c:pt idx="2541">
                  <c:v>-16.757400000000001</c:v>
                </c:pt>
                <c:pt idx="2542">
                  <c:v>-16.783520000000003</c:v>
                </c:pt>
                <c:pt idx="2543">
                  <c:v>-16.792079999999999</c:v>
                </c:pt>
                <c:pt idx="2544">
                  <c:v>-16.75384</c:v>
                </c:pt>
                <c:pt idx="2545">
                  <c:v>-16.772200000000002</c:v>
                </c:pt>
                <c:pt idx="2546">
                  <c:v>-16.765160000000002</c:v>
                </c:pt>
                <c:pt idx="2547">
                  <c:v>-16.757239999999999</c:v>
                </c:pt>
                <c:pt idx="2548">
                  <c:v>-16.750800000000002</c:v>
                </c:pt>
                <c:pt idx="2549">
                  <c:v>-16.748760000000001</c:v>
                </c:pt>
                <c:pt idx="2550">
                  <c:v>-16.750920000000001</c:v>
                </c:pt>
                <c:pt idx="2551">
                  <c:v>-16.77176</c:v>
                </c:pt>
                <c:pt idx="2552">
                  <c:v>-16.749960000000002</c:v>
                </c:pt>
                <c:pt idx="2553">
                  <c:v>-16.746040000000001</c:v>
                </c:pt>
                <c:pt idx="2554">
                  <c:v>-16.730599999999999</c:v>
                </c:pt>
                <c:pt idx="2555">
                  <c:v>-16.702920000000002</c:v>
                </c:pt>
                <c:pt idx="2556">
                  <c:v>-16.682679999999998</c:v>
                </c:pt>
                <c:pt idx="2557">
                  <c:v>-16.641960000000001</c:v>
                </c:pt>
                <c:pt idx="2558">
                  <c:v>-16.618359999999999</c:v>
                </c:pt>
                <c:pt idx="2559">
                  <c:v>-16.61168</c:v>
                </c:pt>
                <c:pt idx="2560">
                  <c:v>-16.618600000000001</c:v>
                </c:pt>
                <c:pt idx="2561">
                  <c:v>-16.64404</c:v>
                </c:pt>
                <c:pt idx="2562">
                  <c:v>-16.659479999999999</c:v>
                </c:pt>
                <c:pt idx="2563">
                  <c:v>-16.68608</c:v>
                </c:pt>
                <c:pt idx="2564">
                  <c:v>-16.704999999999998</c:v>
                </c:pt>
                <c:pt idx="2565">
                  <c:v>-16.70496</c:v>
                </c:pt>
                <c:pt idx="2566">
                  <c:v>-16.721</c:v>
                </c:pt>
                <c:pt idx="2567">
                  <c:v>-16.709479999999999</c:v>
                </c:pt>
                <c:pt idx="2568">
                  <c:v>-16.681840000000001</c:v>
                </c:pt>
                <c:pt idx="2569">
                  <c:v>-16.662279999999999</c:v>
                </c:pt>
                <c:pt idx="2570">
                  <c:v>-16.426920000000003</c:v>
                </c:pt>
                <c:pt idx="2571">
                  <c:v>-15.951239999999999</c:v>
                </c:pt>
                <c:pt idx="2572">
                  <c:v>-15.238439999999999</c:v>
                </c:pt>
                <c:pt idx="2573">
                  <c:v>-14.62176</c:v>
                </c:pt>
                <c:pt idx="2574">
                  <c:v>-13.49244</c:v>
                </c:pt>
                <c:pt idx="2575">
                  <c:v>-12.10576</c:v>
                </c:pt>
                <c:pt idx="2576">
                  <c:v>-10.492599999999999</c:v>
                </c:pt>
                <c:pt idx="2577">
                  <c:v>-8.8734000000000002</c:v>
                </c:pt>
                <c:pt idx="2578">
                  <c:v>-7.2908800000000005</c:v>
                </c:pt>
                <c:pt idx="2579">
                  <c:v>-5.7489600000000003</c:v>
                </c:pt>
                <c:pt idx="2580">
                  <c:v>-4.2494399999999999</c:v>
                </c:pt>
                <c:pt idx="2581">
                  <c:v>-3.3769999999999998</c:v>
                </c:pt>
                <c:pt idx="2582">
                  <c:v>-2.6142799999999999</c:v>
                </c:pt>
                <c:pt idx="2583">
                  <c:v>-1.40564</c:v>
                </c:pt>
                <c:pt idx="2584">
                  <c:v>-0.74087999999999998</c:v>
                </c:pt>
                <c:pt idx="2585">
                  <c:v>-0.29664000000000001</c:v>
                </c:pt>
                <c:pt idx="2586">
                  <c:v>-6.6040000000000001E-2</c:v>
                </c:pt>
                <c:pt idx="2587">
                  <c:v>-1.0879999999999999E-2</c:v>
                </c:pt>
                <c:pt idx="2588">
                  <c:v>-6.4000000000000005E-4</c:v>
                </c:pt>
                <c:pt idx="2589">
                  <c:v>8.2799999999999992E-3</c:v>
                </c:pt>
                <c:pt idx="2590">
                  <c:v>1.9E-2</c:v>
                </c:pt>
                <c:pt idx="2591">
                  <c:v>1.256E-2</c:v>
                </c:pt>
                <c:pt idx="2592">
                  <c:v>3.0800000000000003E-3</c:v>
                </c:pt>
                <c:pt idx="2593">
                  <c:v>1.208E-2</c:v>
                </c:pt>
                <c:pt idx="2594">
                  <c:v>2.8119999999999999E-2</c:v>
                </c:pt>
                <c:pt idx="2595">
                  <c:v>2.52E-2</c:v>
                </c:pt>
                <c:pt idx="2596">
                  <c:v>1.2240000000000001E-2</c:v>
                </c:pt>
                <c:pt idx="2597">
                  <c:v>6.6400000000000009E-3</c:v>
                </c:pt>
                <c:pt idx="2598">
                  <c:v>7.559999999999999E-3</c:v>
                </c:pt>
                <c:pt idx="2599">
                  <c:v>1.0959999999999999E-2</c:v>
                </c:pt>
                <c:pt idx="2600">
                  <c:v>1.9480000000000001E-2</c:v>
                </c:pt>
                <c:pt idx="2601">
                  <c:v>1.4840000000000001E-2</c:v>
                </c:pt>
                <c:pt idx="2602">
                  <c:v>1.704E-2</c:v>
                </c:pt>
                <c:pt idx="2603">
                  <c:v>2.5360000000000001E-2</c:v>
                </c:pt>
                <c:pt idx="2604">
                  <c:v>3.4000000000000002E-2</c:v>
                </c:pt>
                <c:pt idx="2605">
                  <c:v>2.2800000000000001E-2</c:v>
                </c:pt>
                <c:pt idx="2606">
                  <c:v>3.2719999999999999E-2</c:v>
                </c:pt>
                <c:pt idx="2607">
                  <c:v>2.232E-2</c:v>
                </c:pt>
                <c:pt idx="2608">
                  <c:v>1.6000000000000001E-3</c:v>
                </c:pt>
                <c:pt idx="2609">
                  <c:v>-9.1599999999999997E-3</c:v>
                </c:pt>
                <c:pt idx="2610">
                  <c:v>-6.28E-3</c:v>
                </c:pt>
                <c:pt idx="2611">
                  <c:v>-8.1599999999999989E-3</c:v>
                </c:pt>
                <c:pt idx="2612">
                  <c:v>5.5999999999999995E-4</c:v>
                </c:pt>
                <c:pt idx="2613">
                  <c:v>4.6800000000000001E-3</c:v>
                </c:pt>
                <c:pt idx="2614">
                  <c:v>-1.72E-3</c:v>
                </c:pt>
                <c:pt idx="2615">
                  <c:v>1.72E-3</c:v>
                </c:pt>
                <c:pt idx="2616">
                  <c:v>1.3040000000000001E-2</c:v>
                </c:pt>
                <c:pt idx="2617">
                  <c:v>8.320000000000001E-3</c:v>
                </c:pt>
                <c:pt idx="2618">
                  <c:v>1.26E-2</c:v>
                </c:pt>
                <c:pt idx="2619">
                  <c:v>3.0599999999999999E-2</c:v>
                </c:pt>
                <c:pt idx="2620">
                  <c:v>1.5040000000000001E-2</c:v>
                </c:pt>
                <c:pt idx="2621">
                  <c:v>5.1200000000000004E-3</c:v>
                </c:pt>
                <c:pt idx="2622">
                  <c:v>2.18E-2</c:v>
                </c:pt>
                <c:pt idx="2623">
                  <c:v>1.7399999999999999E-2</c:v>
                </c:pt>
                <c:pt idx="2624">
                  <c:v>2.0119999999999999E-2</c:v>
                </c:pt>
                <c:pt idx="2625">
                  <c:v>1.376E-2</c:v>
                </c:pt>
                <c:pt idx="2626">
                  <c:v>-7.3599999999999994E-3</c:v>
                </c:pt>
                <c:pt idx="2627">
                  <c:v>-2.4400000000000002E-2</c:v>
                </c:pt>
                <c:pt idx="2628">
                  <c:v>-2.384E-2</c:v>
                </c:pt>
                <c:pt idx="2629">
                  <c:v>-4.0919999999999998E-2</c:v>
                </c:pt>
                <c:pt idx="2630">
                  <c:v>-3.5560000000000001E-2</c:v>
                </c:pt>
                <c:pt idx="2631">
                  <c:v>-2.512E-2</c:v>
                </c:pt>
                <c:pt idx="2632">
                  <c:v>-3.9600000000000003E-2</c:v>
                </c:pt>
                <c:pt idx="2633">
                  <c:v>-1.66E-2</c:v>
                </c:pt>
                <c:pt idx="2634">
                  <c:v>-1.0120000000000001E-2</c:v>
                </c:pt>
                <c:pt idx="2635">
                  <c:v>4.5200000000000006E-3</c:v>
                </c:pt>
                <c:pt idx="2636">
                  <c:v>8.4400000000000013E-3</c:v>
                </c:pt>
                <c:pt idx="2637">
                  <c:v>1.24E-3</c:v>
                </c:pt>
                <c:pt idx="2638">
                  <c:v>-8.6400000000000001E-3</c:v>
                </c:pt>
                <c:pt idx="2639">
                  <c:v>6.4799999999999996E-3</c:v>
                </c:pt>
                <c:pt idx="2640">
                  <c:v>-1.3280000000000002E-2</c:v>
                </c:pt>
                <c:pt idx="2641">
                  <c:v>-7.7999999999999996E-3</c:v>
                </c:pt>
                <c:pt idx="2642">
                  <c:v>-3.7200000000000002E-3</c:v>
                </c:pt>
                <c:pt idx="2643">
                  <c:v>-4.28E-3</c:v>
                </c:pt>
                <c:pt idx="2644">
                  <c:v>-1.052E-2</c:v>
                </c:pt>
                <c:pt idx="2645">
                  <c:v>-1.0879999999999999E-2</c:v>
                </c:pt>
                <c:pt idx="2646">
                  <c:v>-2.256E-2</c:v>
                </c:pt>
                <c:pt idx="2647">
                  <c:v>-1.5119999999999998E-2</c:v>
                </c:pt>
                <c:pt idx="2648">
                  <c:v>-1.6119999999999999E-2</c:v>
                </c:pt>
                <c:pt idx="2649">
                  <c:v>-2.6560000000000004E-2</c:v>
                </c:pt>
                <c:pt idx="2650">
                  <c:v>-2.3119999999999998E-2</c:v>
                </c:pt>
                <c:pt idx="2651">
                  <c:v>-3.2399999999999998E-3</c:v>
                </c:pt>
                <c:pt idx="2652">
                  <c:v>-5.4799999999999996E-3</c:v>
                </c:pt>
                <c:pt idx="2653">
                  <c:v>-5.5200000000000006E-3</c:v>
                </c:pt>
                <c:pt idx="2654">
                  <c:v>-5.8399999999999997E-3</c:v>
                </c:pt>
                <c:pt idx="2655">
                  <c:v>-1.0400000000000001E-3</c:v>
                </c:pt>
                <c:pt idx="2656">
                  <c:v>6.7999999999999994E-4</c:v>
                </c:pt>
                <c:pt idx="2657">
                  <c:v>4.5599999999999998E-3</c:v>
                </c:pt>
                <c:pt idx="2658">
                  <c:v>1.2800000000000001E-3</c:v>
                </c:pt>
                <c:pt idx="2659">
                  <c:v>1.72E-3</c:v>
                </c:pt>
                <c:pt idx="2660">
                  <c:v>1E-3</c:v>
                </c:pt>
                <c:pt idx="2661">
                  <c:v>2.0800000000000003E-3</c:v>
                </c:pt>
                <c:pt idx="2662">
                  <c:v>-1E-3</c:v>
                </c:pt>
                <c:pt idx="2663">
                  <c:v>-1.64E-3</c:v>
                </c:pt>
                <c:pt idx="2664">
                  <c:v>-1.38E-2</c:v>
                </c:pt>
                <c:pt idx="2665">
                  <c:v>-2.436E-2</c:v>
                </c:pt>
                <c:pt idx="2666">
                  <c:v>-1.2840000000000001E-2</c:v>
                </c:pt>
                <c:pt idx="2667">
                  <c:v>-2.1240000000000002E-2</c:v>
                </c:pt>
                <c:pt idx="2668">
                  <c:v>-2.196E-2</c:v>
                </c:pt>
                <c:pt idx="2669">
                  <c:v>-1.46E-2</c:v>
                </c:pt>
                <c:pt idx="2670">
                  <c:v>-2.1080000000000002E-2</c:v>
                </c:pt>
                <c:pt idx="2671">
                  <c:v>-4.1999999999999997E-3</c:v>
                </c:pt>
                <c:pt idx="2672">
                  <c:v>8.5599999999999999E-3</c:v>
                </c:pt>
                <c:pt idx="2673">
                  <c:v>5.8399999999999997E-3</c:v>
                </c:pt>
                <c:pt idx="2674">
                  <c:v>2.5600000000000002E-3</c:v>
                </c:pt>
                <c:pt idx="2675">
                  <c:v>-8.0800000000000004E-3</c:v>
                </c:pt>
                <c:pt idx="2676">
                  <c:v>3.2000000000000002E-3</c:v>
                </c:pt>
                <c:pt idx="2677">
                  <c:v>-2.5999999999999999E-3</c:v>
                </c:pt>
                <c:pt idx="2678">
                  <c:v>-6.1600000000000005E-3</c:v>
                </c:pt>
                <c:pt idx="2679">
                  <c:v>-1.1479999999999999E-2</c:v>
                </c:pt>
                <c:pt idx="2680">
                  <c:v>2E-3</c:v>
                </c:pt>
                <c:pt idx="2681">
                  <c:v>0</c:v>
                </c:pt>
                <c:pt idx="2682">
                  <c:v>1.5599999999999999E-2</c:v>
                </c:pt>
                <c:pt idx="2683">
                  <c:v>2.18E-2</c:v>
                </c:pt>
                <c:pt idx="2684">
                  <c:v>1.7680000000000001E-2</c:v>
                </c:pt>
                <c:pt idx="2685">
                  <c:v>1.9359999999999999E-2</c:v>
                </c:pt>
                <c:pt idx="2686">
                  <c:v>1.9640000000000001E-2</c:v>
                </c:pt>
                <c:pt idx="2687">
                  <c:v>-1.1679999999999999E-2</c:v>
                </c:pt>
                <c:pt idx="2688">
                  <c:v>-9.6799999999999994E-3</c:v>
                </c:pt>
                <c:pt idx="2689">
                  <c:v>1.0400000000000001E-3</c:v>
                </c:pt>
                <c:pt idx="2690">
                  <c:v>-2.3359999999999999E-2</c:v>
                </c:pt>
                <c:pt idx="2691">
                  <c:v>-2.6439999999999998E-2</c:v>
                </c:pt>
                <c:pt idx="2692">
                  <c:v>-2.036E-2</c:v>
                </c:pt>
                <c:pt idx="2693">
                  <c:v>-1.404E-2</c:v>
                </c:pt>
                <c:pt idx="2694">
                  <c:v>3.9199999999999999E-3</c:v>
                </c:pt>
                <c:pt idx="2695">
                  <c:v>0.01</c:v>
                </c:pt>
                <c:pt idx="2696">
                  <c:v>-6.6400000000000009E-3</c:v>
                </c:pt>
                <c:pt idx="2697">
                  <c:v>6.1200000000000004E-3</c:v>
                </c:pt>
                <c:pt idx="2698">
                  <c:v>1.3919999999999998E-2</c:v>
                </c:pt>
                <c:pt idx="2699">
                  <c:v>1.6799999999999999E-2</c:v>
                </c:pt>
                <c:pt idx="2700">
                  <c:v>2.5680000000000001E-2</c:v>
                </c:pt>
                <c:pt idx="2701">
                  <c:v>3.4439999999999998E-2</c:v>
                </c:pt>
                <c:pt idx="2702">
                  <c:v>1.4119999999999999E-2</c:v>
                </c:pt>
                <c:pt idx="2703">
                  <c:v>1.0840000000000001E-2</c:v>
                </c:pt>
                <c:pt idx="2704">
                  <c:v>3.628E-2</c:v>
                </c:pt>
                <c:pt idx="2705">
                  <c:v>3.7479999999999999E-2</c:v>
                </c:pt>
                <c:pt idx="2706">
                  <c:v>2.1680000000000001E-2</c:v>
                </c:pt>
                <c:pt idx="2707">
                  <c:v>8.879999999999999E-3</c:v>
                </c:pt>
                <c:pt idx="2708">
                  <c:v>4.5599999999999998E-3</c:v>
                </c:pt>
                <c:pt idx="2709">
                  <c:v>1.5359999999999999E-2</c:v>
                </c:pt>
                <c:pt idx="2710">
                  <c:v>2.2280000000000001E-2</c:v>
                </c:pt>
                <c:pt idx="2711">
                  <c:v>-2.0000000000000001E-4</c:v>
                </c:pt>
                <c:pt idx="2712">
                  <c:v>2.32E-3</c:v>
                </c:pt>
                <c:pt idx="2713">
                  <c:v>4.9199999999999999E-3</c:v>
                </c:pt>
                <c:pt idx="2714">
                  <c:v>7.1200000000000005E-3</c:v>
                </c:pt>
                <c:pt idx="2715">
                  <c:v>2.232E-2</c:v>
                </c:pt>
                <c:pt idx="2716">
                  <c:v>3.092E-2</c:v>
                </c:pt>
                <c:pt idx="2717">
                  <c:v>3.7239999999999995E-2</c:v>
                </c:pt>
                <c:pt idx="2718">
                  <c:v>4.9319999999999996E-2</c:v>
                </c:pt>
                <c:pt idx="2719">
                  <c:v>5.6599999999999998E-2</c:v>
                </c:pt>
                <c:pt idx="2720">
                  <c:v>5.6079999999999998E-2</c:v>
                </c:pt>
                <c:pt idx="2721">
                  <c:v>5.6479999999999995E-2</c:v>
                </c:pt>
                <c:pt idx="2722">
                  <c:v>4.3920000000000001E-2</c:v>
                </c:pt>
                <c:pt idx="2723">
                  <c:v>3.8439999999999995E-2</c:v>
                </c:pt>
                <c:pt idx="2724">
                  <c:v>3.3280000000000004E-2</c:v>
                </c:pt>
                <c:pt idx="2725">
                  <c:v>2.4160000000000001E-2</c:v>
                </c:pt>
                <c:pt idx="2726">
                  <c:v>1.4719999999999999E-2</c:v>
                </c:pt>
                <c:pt idx="2727">
                  <c:v>8.7599999999999987E-3</c:v>
                </c:pt>
                <c:pt idx="2728">
                  <c:v>8.6800000000000002E-3</c:v>
                </c:pt>
                <c:pt idx="2729">
                  <c:v>8.5599999999999999E-3</c:v>
                </c:pt>
                <c:pt idx="2730">
                  <c:v>9.1999999999999992E-4</c:v>
                </c:pt>
                <c:pt idx="2731">
                  <c:v>4.0000000000000002E-4</c:v>
                </c:pt>
                <c:pt idx="2732">
                  <c:v>2.3600000000000001E-3</c:v>
                </c:pt>
                <c:pt idx="2733">
                  <c:v>-1.1199999999999999E-3</c:v>
                </c:pt>
                <c:pt idx="2734">
                  <c:v>4.9199999999999999E-3</c:v>
                </c:pt>
                <c:pt idx="2735">
                  <c:v>-6.4000000000000005E-4</c:v>
                </c:pt>
                <c:pt idx="2736">
                  <c:v>1.6000000000000001E-3</c:v>
                </c:pt>
                <c:pt idx="2737">
                  <c:v>1.24E-3</c:v>
                </c:pt>
                <c:pt idx="2738">
                  <c:v>-1.1199999999999999E-3</c:v>
                </c:pt>
                <c:pt idx="2739">
                  <c:v>2.0000000000000001E-4</c:v>
                </c:pt>
                <c:pt idx="2740">
                  <c:v>7.3599999999999994E-3</c:v>
                </c:pt>
                <c:pt idx="2741">
                  <c:v>1.2320000000000001E-2</c:v>
                </c:pt>
                <c:pt idx="2742">
                  <c:v>7.0000000000000001E-3</c:v>
                </c:pt>
                <c:pt idx="2743">
                  <c:v>5.8799999999999998E-3</c:v>
                </c:pt>
                <c:pt idx="2744">
                  <c:v>1.788E-2</c:v>
                </c:pt>
                <c:pt idx="2745">
                  <c:v>1.376E-2</c:v>
                </c:pt>
                <c:pt idx="2746">
                  <c:v>1.5480000000000001E-2</c:v>
                </c:pt>
                <c:pt idx="2747">
                  <c:v>2.0559999999999998E-2</c:v>
                </c:pt>
                <c:pt idx="2748">
                  <c:v>6.8799999999999998E-3</c:v>
                </c:pt>
                <c:pt idx="2749">
                  <c:v>5.7200000000000003E-3</c:v>
                </c:pt>
                <c:pt idx="2750">
                  <c:v>9.1599999999999997E-3</c:v>
                </c:pt>
                <c:pt idx="2751">
                  <c:v>-4.4000000000000002E-4</c:v>
                </c:pt>
                <c:pt idx="2752">
                  <c:v>6.6E-3</c:v>
                </c:pt>
                <c:pt idx="2753">
                  <c:v>-3.7200000000000002E-3</c:v>
                </c:pt>
                <c:pt idx="2754">
                  <c:v>-1.12E-2</c:v>
                </c:pt>
                <c:pt idx="2755">
                  <c:v>-8.5199999999999998E-3</c:v>
                </c:pt>
                <c:pt idx="2756">
                  <c:v>-5.0000000000000001E-3</c:v>
                </c:pt>
                <c:pt idx="2757">
                  <c:v>-2.4399999999999999E-3</c:v>
                </c:pt>
                <c:pt idx="2758">
                  <c:v>-6.28E-3</c:v>
                </c:pt>
                <c:pt idx="2759">
                  <c:v>-1.7600000000000001E-3</c:v>
                </c:pt>
                <c:pt idx="2760">
                  <c:v>-5.5200000000000006E-3</c:v>
                </c:pt>
                <c:pt idx="2761">
                  <c:v>-5.3600000000000002E-3</c:v>
                </c:pt>
                <c:pt idx="2762">
                  <c:v>-8.5199999999999998E-3</c:v>
                </c:pt>
                <c:pt idx="2763">
                  <c:v>-5.4799999999999996E-3</c:v>
                </c:pt>
                <c:pt idx="2764">
                  <c:v>-7.4799999999999997E-3</c:v>
                </c:pt>
                <c:pt idx="2765">
                  <c:v>-1.3680000000000001E-2</c:v>
                </c:pt>
                <c:pt idx="2766">
                  <c:v>-8.2799999999999992E-3</c:v>
                </c:pt>
                <c:pt idx="2767">
                  <c:v>1.6000000000000001E-3</c:v>
                </c:pt>
                <c:pt idx="2768">
                  <c:v>-1.2240000000000001E-2</c:v>
                </c:pt>
                <c:pt idx="2769">
                  <c:v>-9.3200000000000002E-3</c:v>
                </c:pt>
                <c:pt idx="2770">
                  <c:v>-3.2000000000000003E-4</c:v>
                </c:pt>
                <c:pt idx="2771">
                  <c:v>-2.0800000000000003E-3</c:v>
                </c:pt>
                <c:pt idx="2772">
                  <c:v>-1.6000000000000001E-3</c:v>
                </c:pt>
                <c:pt idx="2773">
                  <c:v>3.1199999999999999E-3</c:v>
                </c:pt>
                <c:pt idx="2774">
                  <c:v>1.72E-3</c:v>
                </c:pt>
                <c:pt idx="2775">
                  <c:v>6.6400000000000009E-3</c:v>
                </c:pt>
                <c:pt idx="2776">
                  <c:v>8.7599999999999987E-3</c:v>
                </c:pt>
                <c:pt idx="2777">
                  <c:v>4.8799999999999998E-3</c:v>
                </c:pt>
                <c:pt idx="2778">
                  <c:v>4.1999999999999997E-3</c:v>
                </c:pt>
                <c:pt idx="2779">
                  <c:v>3.0000000000000001E-3</c:v>
                </c:pt>
                <c:pt idx="2780">
                  <c:v>1.2240000000000001E-2</c:v>
                </c:pt>
                <c:pt idx="2781">
                  <c:v>9.3200000000000002E-3</c:v>
                </c:pt>
                <c:pt idx="2782">
                  <c:v>3.4399999999999999E-3</c:v>
                </c:pt>
                <c:pt idx="2783">
                  <c:v>9.92E-3</c:v>
                </c:pt>
                <c:pt idx="2784">
                  <c:v>8.5599999999999999E-3</c:v>
                </c:pt>
                <c:pt idx="2785">
                  <c:v>5.3600000000000002E-3</c:v>
                </c:pt>
                <c:pt idx="2786">
                  <c:v>1.5280000000000002E-2</c:v>
                </c:pt>
                <c:pt idx="2787">
                  <c:v>-2.0800000000000003E-3</c:v>
                </c:pt>
                <c:pt idx="2788">
                  <c:v>-1.4519999999999998E-2</c:v>
                </c:pt>
                <c:pt idx="2789">
                  <c:v>-4.7999999999999996E-3</c:v>
                </c:pt>
                <c:pt idx="2790">
                  <c:v>-6.7200000000000003E-3</c:v>
                </c:pt>
                <c:pt idx="2791">
                  <c:v>-4.7999999999999996E-3</c:v>
                </c:pt>
                <c:pt idx="2792">
                  <c:v>-2.2440000000000002E-2</c:v>
                </c:pt>
                <c:pt idx="2793">
                  <c:v>-3.4319999999999996E-2</c:v>
                </c:pt>
                <c:pt idx="2794">
                  <c:v>-3.9480000000000001E-2</c:v>
                </c:pt>
                <c:pt idx="2795">
                  <c:v>-2.9839999999999998E-2</c:v>
                </c:pt>
                <c:pt idx="2796">
                  <c:v>-2.12E-2</c:v>
                </c:pt>
                <c:pt idx="2797">
                  <c:v>-2.792E-2</c:v>
                </c:pt>
                <c:pt idx="2798">
                  <c:v>-3.1919999999999997E-2</c:v>
                </c:pt>
                <c:pt idx="2799">
                  <c:v>-1.7919999999999998E-2</c:v>
                </c:pt>
                <c:pt idx="2800">
                  <c:v>2.5999999999999999E-3</c:v>
                </c:pt>
                <c:pt idx="2801">
                  <c:v>2.0919999999999998E-2</c:v>
                </c:pt>
                <c:pt idx="2802">
                  <c:v>2.6560000000000004E-2</c:v>
                </c:pt>
                <c:pt idx="2803">
                  <c:v>1.256E-2</c:v>
                </c:pt>
                <c:pt idx="2804">
                  <c:v>1.0959999999999999E-2</c:v>
                </c:pt>
                <c:pt idx="2805">
                  <c:v>2.9080000000000002E-2</c:v>
                </c:pt>
                <c:pt idx="2806">
                  <c:v>2.5919999999999999E-2</c:v>
                </c:pt>
                <c:pt idx="2807">
                  <c:v>1.124E-2</c:v>
                </c:pt>
                <c:pt idx="2808">
                  <c:v>1.9599999999999999E-3</c:v>
                </c:pt>
                <c:pt idx="2809">
                  <c:v>-1.2800000000000001E-3</c:v>
                </c:pt>
                <c:pt idx="2810">
                  <c:v>1.7080000000000001E-2</c:v>
                </c:pt>
                <c:pt idx="2811">
                  <c:v>1.9040000000000001E-2</c:v>
                </c:pt>
                <c:pt idx="2812">
                  <c:v>1.064E-2</c:v>
                </c:pt>
                <c:pt idx="2813">
                  <c:v>1.6119999999999999E-2</c:v>
                </c:pt>
                <c:pt idx="2814">
                  <c:v>1.3880000000000002E-2</c:v>
                </c:pt>
                <c:pt idx="2815">
                  <c:v>8.2799999999999992E-3</c:v>
                </c:pt>
                <c:pt idx="2816">
                  <c:v>5.2399999999999999E-3</c:v>
                </c:pt>
                <c:pt idx="2817">
                  <c:v>1.6000000000000001E-3</c:v>
                </c:pt>
                <c:pt idx="2818">
                  <c:v>-1.18E-2</c:v>
                </c:pt>
                <c:pt idx="2819">
                  <c:v>0</c:v>
                </c:pt>
                <c:pt idx="2820">
                  <c:v>2.4399999999999999E-3</c:v>
                </c:pt>
                <c:pt idx="2821">
                  <c:v>3.1199999999999999E-3</c:v>
                </c:pt>
                <c:pt idx="2822">
                  <c:v>1.584E-2</c:v>
                </c:pt>
                <c:pt idx="2823">
                  <c:v>6.6400000000000009E-3</c:v>
                </c:pt>
                <c:pt idx="2824">
                  <c:v>3.0000000000000001E-3</c:v>
                </c:pt>
                <c:pt idx="2825">
                  <c:v>1.24E-3</c:v>
                </c:pt>
                <c:pt idx="2826">
                  <c:v>5.3600000000000002E-3</c:v>
                </c:pt>
                <c:pt idx="2827">
                  <c:v>5.5200000000000006E-3</c:v>
                </c:pt>
                <c:pt idx="2828">
                  <c:v>4.5200000000000006E-3</c:v>
                </c:pt>
                <c:pt idx="2829">
                  <c:v>-1.6000000000000001E-4</c:v>
                </c:pt>
                <c:pt idx="2830">
                  <c:v>7.7200000000000003E-3</c:v>
                </c:pt>
                <c:pt idx="2831">
                  <c:v>4.5599999999999998E-3</c:v>
                </c:pt>
                <c:pt idx="2832">
                  <c:v>5.5200000000000006E-3</c:v>
                </c:pt>
                <c:pt idx="2833">
                  <c:v>1.8399999999999998E-3</c:v>
                </c:pt>
                <c:pt idx="2834">
                  <c:v>-3.4399999999999999E-3</c:v>
                </c:pt>
                <c:pt idx="2835">
                  <c:v>-9.4400000000000005E-3</c:v>
                </c:pt>
                <c:pt idx="2836">
                  <c:v>-1.0279999999999999E-2</c:v>
                </c:pt>
                <c:pt idx="2837">
                  <c:v>-1.1479999999999999E-2</c:v>
                </c:pt>
                <c:pt idx="2838">
                  <c:v>-3.0800000000000003E-3</c:v>
                </c:pt>
                <c:pt idx="2839">
                  <c:v>-4.0000000000000003E-5</c:v>
                </c:pt>
                <c:pt idx="2840">
                  <c:v>-2.7199999999999998E-3</c:v>
                </c:pt>
                <c:pt idx="2841">
                  <c:v>4.0000000000000002E-4</c:v>
                </c:pt>
                <c:pt idx="2842">
                  <c:v>5.0400000000000002E-3</c:v>
                </c:pt>
                <c:pt idx="2843">
                  <c:v>8.9999999999999993E-3</c:v>
                </c:pt>
                <c:pt idx="2844">
                  <c:v>7.0000000000000001E-3</c:v>
                </c:pt>
                <c:pt idx="2845">
                  <c:v>3.2000000000000003E-4</c:v>
                </c:pt>
                <c:pt idx="2846">
                  <c:v>6.3600000000000002E-3</c:v>
                </c:pt>
                <c:pt idx="2847">
                  <c:v>-2.0800000000000003E-3</c:v>
                </c:pt>
                <c:pt idx="2848">
                  <c:v>6.4000000000000005E-4</c:v>
                </c:pt>
                <c:pt idx="2849">
                  <c:v>-5.96E-3</c:v>
                </c:pt>
                <c:pt idx="2850">
                  <c:v>-5.4000000000000003E-3</c:v>
                </c:pt>
                <c:pt idx="2851">
                  <c:v>-1.8399999999999998E-3</c:v>
                </c:pt>
                <c:pt idx="2852">
                  <c:v>-1.16E-3</c:v>
                </c:pt>
                <c:pt idx="2853">
                  <c:v>-5.1200000000000004E-3</c:v>
                </c:pt>
                <c:pt idx="2854">
                  <c:v>1.7600000000000001E-3</c:v>
                </c:pt>
                <c:pt idx="2855">
                  <c:v>8.8000000000000003E-4</c:v>
                </c:pt>
                <c:pt idx="2856">
                  <c:v>7.3200000000000001E-3</c:v>
                </c:pt>
                <c:pt idx="2857">
                  <c:v>5.28E-3</c:v>
                </c:pt>
                <c:pt idx="2858">
                  <c:v>8.320000000000001E-3</c:v>
                </c:pt>
                <c:pt idx="2859">
                  <c:v>5.4799999999999996E-3</c:v>
                </c:pt>
                <c:pt idx="2860">
                  <c:v>8.3999999999999995E-3</c:v>
                </c:pt>
                <c:pt idx="2861">
                  <c:v>2E-3</c:v>
                </c:pt>
                <c:pt idx="2862">
                  <c:v>-2.9199999999999999E-3</c:v>
                </c:pt>
                <c:pt idx="2863">
                  <c:v>-1.172E-2</c:v>
                </c:pt>
                <c:pt idx="2864">
                  <c:v>-9.7999999999999997E-3</c:v>
                </c:pt>
                <c:pt idx="2865">
                  <c:v>-1.3559999999999999E-2</c:v>
                </c:pt>
                <c:pt idx="2866">
                  <c:v>-8.320000000000001E-3</c:v>
                </c:pt>
                <c:pt idx="2867">
                  <c:v>-1.54E-2</c:v>
                </c:pt>
                <c:pt idx="2868">
                  <c:v>-1.3519999999999999E-2</c:v>
                </c:pt>
                <c:pt idx="2869">
                  <c:v>-1.8319999999999999E-2</c:v>
                </c:pt>
                <c:pt idx="2870">
                  <c:v>-1.2919999999999999E-2</c:v>
                </c:pt>
                <c:pt idx="2871">
                  <c:v>-4.5599999999999998E-3</c:v>
                </c:pt>
                <c:pt idx="2872">
                  <c:v>-6.28E-3</c:v>
                </c:pt>
                <c:pt idx="2873">
                  <c:v>-1.2240000000000001E-2</c:v>
                </c:pt>
                <c:pt idx="2874">
                  <c:v>-1.4E-3</c:v>
                </c:pt>
                <c:pt idx="2875">
                  <c:v>6.6E-3</c:v>
                </c:pt>
                <c:pt idx="2876">
                  <c:v>1.4E-2</c:v>
                </c:pt>
                <c:pt idx="2877">
                  <c:v>1.1479999999999999E-2</c:v>
                </c:pt>
                <c:pt idx="2878">
                  <c:v>4.3200000000000001E-3</c:v>
                </c:pt>
                <c:pt idx="2879">
                  <c:v>1.2800000000000001E-2</c:v>
                </c:pt>
                <c:pt idx="2880">
                  <c:v>1.0120000000000001E-2</c:v>
                </c:pt>
                <c:pt idx="2881">
                  <c:v>1.5199999999999999E-3</c:v>
                </c:pt>
                <c:pt idx="2882">
                  <c:v>6.7999999999999994E-4</c:v>
                </c:pt>
                <c:pt idx="2883">
                  <c:v>-8.9999999999999993E-3</c:v>
                </c:pt>
                <c:pt idx="2884">
                  <c:v>-1.048E-2</c:v>
                </c:pt>
                <c:pt idx="2885">
                  <c:v>9.1999999999999992E-4</c:v>
                </c:pt>
                <c:pt idx="2886">
                  <c:v>-2.8E-3</c:v>
                </c:pt>
                <c:pt idx="2887">
                  <c:v>3.2000000000000003E-4</c:v>
                </c:pt>
                <c:pt idx="2888">
                  <c:v>0</c:v>
                </c:pt>
                <c:pt idx="2889">
                  <c:v>1.64E-3</c:v>
                </c:pt>
                <c:pt idx="2890">
                  <c:v>-8.3999999999999995E-3</c:v>
                </c:pt>
                <c:pt idx="2891">
                  <c:v>4.8799999999999998E-3</c:v>
                </c:pt>
                <c:pt idx="2892">
                  <c:v>8.879999999999999E-3</c:v>
                </c:pt>
                <c:pt idx="2893">
                  <c:v>9.6799999999999994E-3</c:v>
                </c:pt>
                <c:pt idx="2894">
                  <c:v>3.3600000000000001E-3</c:v>
                </c:pt>
                <c:pt idx="2895">
                  <c:v>6.9599999999999992E-3</c:v>
                </c:pt>
                <c:pt idx="2896">
                  <c:v>1.268E-2</c:v>
                </c:pt>
                <c:pt idx="2897">
                  <c:v>2.0319999999999998E-2</c:v>
                </c:pt>
                <c:pt idx="2898">
                  <c:v>2.64E-2</c:v>
                </c:pt>
                <c:pt idx="2899">
                  <c:v>2.8879999999999999E-2</c:v>
                </c:pt>
                <c:pt idx="2900">
                  <c:v>1.06E-2</c:v>
                </c:pt>
                <c:pt idx="2901">
                  <c:v>2.112E-2</c:v>
                </c:pt>
                <c:pt idx="2902">
                  <c:v>2.256E-2</c:v>
                </c:pt>
                <c:pt idx="2903">
                  <c:v>1.864E-2</c:v>
                </c:pt>
                <c:pt idx="2904">
                  <c:v>2.972E-2</c:v>
                </c:pt>
                <c:pt idx="2905">
                  <c:v>2.4279999999999999E-2</c:v>
                </c:pt>
                <c:pt idx="2906">
                  <c:v>4.4000000000000003E-3</c:v>
                </c:pt>
                <c:pt idx="2907">
                  <c:v>8.0800000000000004E-3</c:v>
                </c:pt>
                <c:pt idx="2908">
                  <c:v>-2E-3</c:v>
                </c:pt>
                <c:pt idx="2909">
                  <c:v>-1.184E-2</c:v>
                </c:pt>
                <c:pt idx="2910">
                  <c:v>-1.7919999999999998E-2</c:v>
                </c:pt>
                <c:pt idx="2911">
                  <c:v>-4.6640000000000001E-2</c:v>
                </c:pt>
                <c:pt idx="2912">
                  <c:v>-4.9639999999999997E-2</c:v>
                </c:pt>
                <c:pt idx="2913">
                  <c:v>-3.0239999999999996E-2</c:v>
                </c:pt>
                <c:pt idx="2914">
                  <c:v>-1.7919999999999998E-2</c:v>
                </c:pt>
                <c:pt idx="2915">
                  <c:v>-8.8000000000000003E-4</c:v>
                </c:pt>
                <c:pt idx="2916">
                  <c:v>7.7200000000000003E-3</c:v>
                </c:pt>
                <c:pt idx="2917">
                  <c:v>1.124E-2</c:v>
                </c:pt>
                <c:pt idx="2918">
                  <c:v>2.0240000000000001E-2</c:v>
                </c:pt>
                <c:pt idx="2919">
                  <c:v>2.0559999999999998E-2</c:v>
                </c:pt>
                <c:pt idx="2920">
                  <c:v>3.1320000000000001E-2</c:v>
                </c:pt>
                <c:pt idx="2921">
                  <c:v>3.9439999999999996E-2</c:v>
                </c:pt>
                <c:pt idx="2922">
                  <c:v>4.6600000000000003E-2</c:v>
                </c:pt>
                <c:pt idx="2923">
                  <c:v>3.3360000000000001E-2</c:v>
                </c:pt>
                <c:pt idx="2924">
                  <c:v>1.9959999999999999E-2</c:v>
                </c:pt>
                <c:pt idx="2925">
                  <c:v>3.0439999999999998E-2</c:v>
                </c:pt>
                <c:pt idx="2926">
                  <c:v>3.1399999999999997E-2</c:v>
                </c:pt>
                <c:pt idx="2927">
                  <c:v>1.804E-2</c:v>
                </c:pt>
                <c:pt idx="2928">
                  <c:v>1E-3</c:v>
                </c:pt>
                <c:pt idx="2929">
                  <c:v>-2.2759999999999999E-2</c:v>
                </c:pt>
                <c:pt idx="2930">
                  <c:v>-1.7680000000000001E-2</c:v>
                </c:pt>
                <c:pt idx="2931">
                  <c:v>-2E-3</c:v>
                </c:pt>
                <c:pt idx="2932">
                  <c:v>-8.5599999999999999E-3</c:v>
                </c:pt>
                <c:pt idx="2933">
                  <c:v>-7.3200000000000001E-3</c:v>
                </c:pt>
                <c:pt idx="2934">
                  <c:v>-3.96E-3</c:v>
                </c:pt>
                <c:pt idx="2935">
                  <c:v>3.2000000000000003E-4</c:v>
                </c:pt>
                <c:pt idx="2936">
                  <c:v>6.0000000000000001E-3</c:v>
                </c:pt>
                <c:pt idx="2937">
                  <c:v>5.1600000000000005E-3</c:v>
                </c:pt>
                <c:pt idx="2938">
                  <c:v>1.5199999999999999E-3</c:v>
                </c:pt>
                <c:pt idx="2939">
                  <c:v>1.26E-2</c:v>
                </c:pt>
                <c:pt idx="2940">
                  <c:v>1.576E-2</c:v>
                </c:pt>
                <c:pt idx="2941">
                  <c:v>6.5200000000000006E-3</c:v>
                </c:pt>
                <c:pt idx="2942">
                  <c:v>-3.3200000000000005E-3</c:v>
                </c:pt>
                <c:pt idx="2943">
                  <c:v>5.96E-3</c:v>
                </c:pt>
                <c:pt idx="2944">
                  <c:v>2.7199999999999998E-3</c:v>
                </c:pt>
                <c:pt idx="2945">
                  <c:v>3.2000000000000002E-3</c:v>
                </c:pt>
                <c:pt idx="2946">
                  <c:v>3.0000000000000001E-3</c:v>
                </c:pt>
                <c:pt idx="2947">
                  <c:v>8.2000000000000007E-3</c:v>
                </c:pt>
                <c:pt idx="2948">
                  <c:v>1.4999999999999999E-2</c:v>
                </c:pt>
                <c:pt idx="2949">
                  <c:v>9.0799999999999995E-3</c:v>
                </c:pt>
                <c:pt idx="2950">
                  <c:v>1.6119999999999999E-2</c:v>
                </c:pt>
                <c:pt idx="2951">
                  <c:v>6.8400000000000006E-3</c:v>
                </c:pt>
                <c:pt idx="2952">
                  <c:v>1.4480000000000002E-2</c:v>
                </c:pt>
                <c:pt idx="2953">
                  <c:v>0.01</c:v>
                </c:pt>
                <c:pt idx="2954">
                  <c:v>1.2959999999999999E-2</c:v>
                </c:pt>
                <c:pt idx="2955">
                  <c:v>-7.5999999999999993E-4</c:v>
                </c:pt>
                <c:pt idx="2956">
                  <c:v>9.0799999999999995E-3</c:v>
                </c:pt>
                <c:pt idx="2957">
                  <c:v>8.6800000000000002E-3</c:v>
                </c:pt>
                <c:pt idx="2958">
                  <c:v>3.7200000000000002E-3</c:v>
                </c:pt>
                <c:pt idx="2959">
                  <c:v>1.3080000000000001E-2</c:v>
                </c:pt>
                <c:pt idx="2960">
                  <c:v>1.1559999999999999E-2</c:v>
                </c:pt>
                <c:pt idx="2961">
                  <c:v>-2.0000000000000001E-4</c:v>
                </c:pt>
                <c:pt idx="2962">
                  <c:v>9.7599999999999996E-3</c:v>
                </c:pt>
                <c:pt idx="2963">
                  <c:v>2.96E-3</c:v>
                </c:pt>
                <c:pt idx="2964">
                  <c:v>-1.6000000000000001E-3</c:v>
                </c:pt>
                <c:pt idx="2965">
                  <c:v>-2.0800000000000003E-3</c:v>
                </c:pt>
                <c:pt idx="2966">
                  <c:v>-8.0800000000000004E-3</c:v>
                </c:pt>
                <c:pt idx="2967">
                  <c:v>-3.1199999999999999E-3</c:v>
                </c:pt>
                <c:pt idx="2968">
                  <c:v>7.2400000000000008E-3</c:v>
                </c:pt>
                <c:pt idx="2969">
                  <c:v>4.1999999999999997E-3</c:v>
                </c:pt>
                <c:pt idx="2970">
                  <c:v>8.879999999999999E-3</c:v>
                </c:pt>
                <c:pt idx="2971">
                  <c:v>-2.7999999999999998E-4</c:v>
                </c:pt>
                <c:pt idx="2972">
                  <c:v>5.8399999999999997E-3</c:v>
                </c:pt>
                <c:pt idx="2973">
                  <c:v>8.6800000000000002E-3</c:v>
                </c:pt>
                <c:pt idx="2974">
                  <c:v>4.1600000000000005E-3</c:v>
                </c:pt>
                <c:pt idx="2975">
                  <c:v>5.8399999999999997E-3</c:v>
                </c:pt>
                <c:pt idx="2976">
                  <c:v>-5.4799999999999996E-3</c:v>
                </c:pt>
                <c:pt idx="2977">
                  <c:v>2.4399999999999999E-3</c:v>
                </c:pt>
                <c:pt idx="2978">
                  <c:v>-9.7599999999999996E-3</c:v>
                </c:pt>
                <c:pt idx="2979">
                  <c:v>1.8800000000000002E-3</c:v>
                </c:pt>
                <c:pt idx="2980">
                  <c:v>7.0000000000000001E-3</c:v>
                </c:pt>
                <c:pt idx="2981">
                  <c:v>-1.0400000000000001E-3</c:v>
                </c:pt>
                <c:pt idx="2982">
                  <c:v>-2.6800000000000001E-3</c:v>
                </c:pt>
                <c:pt idx="2983">
                  <c:v>2.3600000000000001E-3</c:v>
                </c:pt>
                <c:pt idx="2984">
                  <c:v>-2.7999999999999998E-4</c:v>
                </c:pt>
                <c:pt idx="2985">
                  <c:v>4.0400000000000002E-3</c:v>
                </c:pt>
                <c:pt idx="2986">
                  <c:v>-2.5600000000000002E-3</c:v>
                </c:pt>
                <c:pt idx="2987">
                  <c:v>-7.2400000000000008E-3</c:v>
                </c:pt>
                <c:pt idx="2988">
                  <c:v>-5.2399999999999999E-3</c:v>
                </c:pt>
                <c:pt idx="2989">
                  <c:v>-4.6800000000000001E-3</c:v>
                </c:pt>
                <c:pt idx="2990">
                  <c:v>-2.3600000000000001E-3</c:v>
                </c:pt>
                <c:pt idx="2991">
                  <c:v>-6.7200000000000003E-3</c:v>
                </c:pt>
                <c:pt idx="2992">
                  <c:v>-5.28E-3</c:v>
                </c:pt>
                <c:pt idx="2993">
                  <c:v>-3.0800000000000003E-3</c:v>
                </c:pt>
                <c:pt idx="2994">
                  <c:v>-1.24E-3</c:v>
                </c:pt>
                <c:pt idx="2995">
                  <c:v>3.3600000000000001E-3</c:v>
                </c:pt>
                <c:pt idx="2996">
                  <c:v>1.64E-3</c:v>
                </c:pt>
                <c:pt idx="2997">
                  <c:v>5.5999999999999999E-3</c:v>
                </c:pt>
                <c:pt idx="2998">
                  <c:v>7.7999999999999996E-3</c:v>
                </c:pt>
                <c:pt idx="2999">
                  <c:v>3.4799999999999996E-3</c:v>
                </c:pt>
                <c:pt idx="3000">
                  <c:v>7.6E-3</c:v>
                </c:pt>
                <c:pt idx="3001">
                  <c:v>3.7200000000000002E-3</c:v>
                </c:pt>
                <c:pt idx="3002">
                  <c:v>-1.8399999999999998E-3</c:v>
                </c:pt>
                <c:pt idx="3003">
                  <c:v>2.2399999999999998E-3</c:v>
                </c:pt>
                <c:pt idx="3004">
                  <c:v>-5.3600000000000002E-3</c:v>
                </c:pt>
                <c:pt idx="3005">
                  <c:v>-8.5599999999999999E-3</c:v>
                </c:pt>
                <c:pt idx="3006">
                  <c:v>1.1199999999999999E-3</c:v>
                </c:pt>
                <c:pt idx="3007">
                  <c:v>1.7600000000000001E-3</c:v>
                </c:pt>
                <c:pt idx="3008">
                  <c:v>-2.7199999999999998E-3</c:v>
                </c:pt>
                <c:pt idx="3009">
                  <c:v>-1.9599999999999999E-3</c:v>
                </c:pt>
                <c:pt idx="3010">
                  <c:v>-3.4399999999999999E-3</c:v>
                </c:pt>
                <c:pt idx="3011">
                  <c:v>-2.8E-3</c:v>
                </c:pt>
                <c:pt idx="3012">
                  <c:v>3.4399999999999999E-3</c:v>
                </c:pt>
                <c:pt idx="3013">
                  <c:v>-6.4000000000000003E-3</c:v>
                </c:pt>
                <c:pt idx="3014">
                  <c:v>-1.9599999999999999E-3</c:v>
                </c:pt>
                <c:pt idx="3015">
                  <c:v>-5.8799999999999998E-3</c:v>
                </c:pt>
                <c:pt idx="3016">
                  <c:v>4.0000000000000003E-5</c:v>
                </c:pt>
                <c:pt idx="3017">
                  <c:v>3.5999999999999999E-3</c:v>
                </c:pt>
                <c:pt idx="3018">
                  <c:v>1.72E-3</c:v>
                </c:pt>
                <c:pt idx="3019">
                  <c:v>-2.9199999999999999E-3</c:v>
                </c:pt>
                <c:pt idx="3020">
                  <c:v>-1.0400000000000001E-3</c:v>
                </c:pt>
                <c:pt idx="3021">
                  <c:v>8.0000000000000007E-5</c:v>
                </c:pt>
                <c:pt idx="3022">
                  <c:v>1.7600000000000001E-3</c:v>
                </c:pt>
                <c:pt idx="3023">
                  <c:v>3.4399999999999999E-3</c:v>
                </c:pt>
                <c:pt idx="3024">
                  <c:v>2.0000000000000001E-4</c:v>
                </c:pt>
                <c:pt idx="3025">
                  <c:v>-6.4000000000000005E-4</c:v>
                </c:pt>
                <c:pt idx="3026">
                  <c:v>2.0800000000000003E-3</c:v>
                </c:pt>
                <c:pt idx="3027">
                  <c:v>1.4E-3</c:v>
                </c:pt>
                <c:pt idx="3028">
                  <c:v>2.6800000000000001E-3</c:v>
                </c:pt>
                <c:pt idx="3029">
                  <c:v>1.8800000000000002E-3</c:v>
                </c:pt>
                <c:pt idx="3030">
                  <c:v>-2.8399999999999996E-3</c:v>
                </c:pt>
                <c:pt idx="3031">
                  <c:v>-1.64E-3</c:v>
                </c:pt>
                <c:pt idx="3032">
                  <c:v>2.96E-3</c:v>
                </c:pt>
                <c:pt idx="3033">
                  <c:v>-5.1600000000000005E-3</c:v>
                </c:pt>
                <c:pt idx="3034">
                  <c:v>7.5999999999999993E-4</c:v>
                </c:pt>
                <c:pt idx="3035">
                  <c:v>0</c:v>
                </c:pt>
                <c:pt idx="3036">
                  <c:v>-5.5200000000000006E-3</c:v>
                </c:pt>
                <c:pt idx="3037">
                  <c:v>6.4000000000000005E-4</c:v>
                </c:pt>
                <c:pt idx="3038">
                  <c:v>-1.3599999999999999E-3</c:v>
                </c:pt>
                <c:pt idx="3039">
                  <c:v>-5.5999999999999999E-3</c:v>
                </c:pt>
                <c:pt idx="3040">
                  <c:v>1.2800000000000001E-3</c:v>
                </c:pt>
                <c:pt idx="3041">
                  <c:v>-7.6E-3</c:v>
                </c:pt>
                <c:pt idx="3042">
                  <c:v>-8.2799999999999992E-3</c:v>
                </c:pt>
                <c:pt idx="3043">
                  <c:v>-7.5999999999999993E-4</c:v>
                </c:pt>
                <c:pt idx="3044">
                  <c:v>-5.1200000000000004E-3</c:v>
                </c:pt>
                <c:pt idx="3045">
                  <c:v>-5.4000000000000003E-3</c:v>
                </c:pt>
                <c:pt idx="3046">
                  <c:v>-5.2399999999999999E-3</c:v>
                </c:pt>
                <c:pt idx="3047">
                  <c:v>-2.8399999999999996E-3</c:v>
                </c:pt>
                <c:pt idx="3048">
                  <c:v>-4.3200000000000001E-3</c:v>
                </c:pt>
                <c:pt idx="3049">
                  <c:v>-5.2000000000000006E-4</c:v>
                </c:pt>
                <c:pt idx="3050">
                  <c:v>-3.96E-3</c:v>
                </c:pt>
                <c:pt idx="3051">
                  <c:v>2E-3</c:v>
                </c:pt>
                <c:pt idx="3052">
                  <c:v>1.0159999999999999E-2</c:v>
                </c:pt>
                <c:pt idx="3053">
                  <c:v>1.4999999999999999E-2</c:v>
                </c:pt>
                <c:pt idx="3054">
                  <c:v>8.2799999999999992E-3</c:v>
                </c:pt>
                <c:pt idx="3055">
                  <c:v>1.1359999999999999E-2</c:v>
                </c:pt>
                <c:pt idx="3056">
                  <c:v>1.4480000000000002E-2</c:v>
                </c:pt>
                <c:pt idx="3057">
                  <c:v>8.9200000000000008E-3</c:v>
                </c:pt>
                <c:pt idx="3058">
                  <c:v>2.7199999999999998E-3</c:v>
                </c:pt>
                <c:pt idx="3059">
                  <c:v>-4.6800000000000001E-3</c:v>
                </c:pt>
                <c:pt idx="3060">
                  <c:v>-6.1200000000000004E-3</c:v>
                </c:pt>
                <c:pt idx="3061">
                  <c:v>5.7200000000000003E-3</c:v>
                </c:pt>
                <c:pt idx="3062">
                  <c:v>-1.2919999999999999E-2</c:v>
                </c:pt>
                <c:pt idx="3063">
                  <c:v>2.32E-3</c:v>
                </c:pt>
                <c:pt idx="3064">
                  <c:v>7.5999999999999993E-4</c:v>
                </c:pt>
                <c:pt idx="3065">
                  <c:v>6.4000000000000003E-3</c:v>
                </c:pt>
                <c:pt idx="3066">
                  <c:v>6.4000000000000003E-3</c:v>
                </c:pt>
                <c:pt idx="3067">
                  <c:v>4.4000000000000003E-3</c:v>
                </c:pt>
                <c:pt idx="3068">
                  <c:v>1.6000000000000001E-4</c:v>
                </c:pt>
                <c:pt idx="3069">
                  <c:v>6.3600000000000002E-3</c:v>
                </c:pt>
                <c:pt idx="3070">
                  <c:v>-1.3599999999999999E-3</c:v>
                </c:pt>
                <c:pt idx="3071">
                  <c:v>4.7600000000000003E-3</c:v>
                </c:pt>
                <c:pt idx="3072">
                  <c:v>4.0000000000000003E-5</c:v>
                </c:pt>
                <c:pt idx="3073">
                  <c:v>-4.4000000000000002E-4</c:v>
                </c:pt>
                <c:pt idx="3074">
                  <c:v>3.0800000000000003E-3</c:v>
                </c:pt>
                <c:pt idx="3075">
                  <c:v>2.8E-3</c:v>
                </c:pt>
                <c:pt idx="3076">
                  <c:v>3.4399999999999999E-3</c:v>
                </c:pt>
                <c:pt idx="3077">
                  <c:v>1.64E-3</c:v>
                </c:pt>
                <c:pt idx="3078">
                  <c:v>-1.4E-3</c:v>
                </c:pt>
                <c:pt idx="3079">
                  <c:v>-7.3200000000000001E-3</c:v>
                </c:pt>
                <c:pt idx="3080">
                  <c:v>-5.5999999999999995E-4</c:v>
                </c:pt>
                <c:pt idx="3081">
                  <c:v>1.0400000000000001E-3</c:v>
                </c:pt>
                <c:pt idx="3082">
                  <c:v>-3.2399999999999998E-3</c:v>
                </c:pt>
                <c:pt idx="3083">
                  <c:v>-8.2799999999999992E-3</c:v>
                </c:pt>
                <c:pt idx="3084">
                  <c:v>-6.3600000000000002E-3</c:v>
                </c:pt>
                <c:pt idx="3085">
                  <c:v>1.48E-3</c:v>
                </c:pt>
                <c:pt idx="3086">
                  <c:v>1.0400000000000001E-3</c:v>
                </c:pt>
                <c:pt idx="3087">
                  <c:v>-1.7600000000000001E-3</c:v>
                </c:pt>
                <c:pt idx="3088">
                  <c:v>-8.3999999999999995E-3</c:v>
                </c:pt>
                <c:pt idx="3089">
                  <c:v>-4.7600000000000003E-3</c:v>
                </c:pt>
                <c:pt idx="3090">
                  <c:v>4.1999999999999997E-3</c:v>
                </c:pt>
                <c:pt idx="3091">
                  <c:v>-1.3599999999999999E-3</c:v>
                </c:pt>
                <c:pt idx="3092">
                  <c:v>-8.0800000000000004E-3</c:v>
                </c:pt>
                <c:pt idx="3093">
                  <c:v>-4.1600000000000005E-3</c:v>
                </c:pt>
                <c:pt idx="3094">
                  <c:v>-3.4799999999999996E-3</c:v>
                </c:pt>
                <c:pt idx="3095">
                  <c:v>-7.5999999999999993E-4</c:v>
                </c:pt>
                <c:pt idx="3096">
                  <c:v>-2.48E-3</c:v>
                </c:pt>
                <c:pt idx="3097">
                  <c:v>-4.5200000000000006E-3</c:v>
                </c:pt>
                <c:pt idx="3098">
                  <c:v>-1.3599999999999999E-3</c:v>
                </c:pt>
                <c:pt idx="3099">
                  <c:v>4.4000000000000002E-4</c:v>
                </c:pt>
                <c:pt idx="3100">
                  <c:v>1.8800000000000002E-3</c:v>
                </c:pt>
                <c:pt idx="3101">
                  <c:v>5.4799999999999996E-3</c:v>
                </c:pt>
                <c:pt idx="3102">
                  <c:v>9.1999999999999998E-3</c:v>
                </c:pt>
                <c:pt idx="3103">
                  <c:v>8.2000000000000007E-3</c:v>
                </c:pt>
                <c:pt idx="3104">
                  <c:v>7.2400000000000008E-3</c:v>
                </c:pt>
                <c:pt idx="3105">
                  <c:v>1.2840000000000001E-2</c:v>
                </c:pt>
                <c:pt idx="3106">
                  <c:v>5.5999999999999999E-3</c:v>
                </c:pt>
                <c:pt idx="3107">
                  <c:v>8.1599999999999989E-3</c:v>
                </c:pt>
                <c:pt idx="3108">
                  <c:v>3.0000000000000001E-3</c:v>
                </c:pt>
                <c:pt idx="3109">
                  <c:v>2.6800000000000001E-3</c:v>
                </c:pt>
                <c:pt idx="3110">
                  <c:v>-5.5999999999999995E-4</c:v>
                </c:pt>
                <c:pt idx="3111">
                  <c:v>1.24E-3</c:v>
                </c:pt>
                <c:pt idx="3112">
                  <c:v>-1.048E-2</c:v>
                </c:pt>
                <c:pt idx="3113">
                  <c:v>9.7999999999999997E-3</c:v>
                </c:pt>
                <c:pt idx="3114">
                  <c:v>1.7999999999999999E-2</c:v>
                </c:pt>
                <c:pt idx="3115">
                  <c:v>-6.4000000000000005E-4</c:v>
                </c:pt>
                <c:pt idx="3116">
                  <c:v>1.7600000000000001E-3</c:v>
                </c:pt>
                <c:pt idx="3117">
                  <c:v>1.38E-2</c:v>
                </c:pt>
                <c:pt idx="3118">
                  <c:v>1.404E-2</c:v>
                </c:pt>
                <c:pt idx="3119">
                  <c:v>1.9640000000000001E-2</c:v>
                </c:pt>
                <c:pt idx="3120">
                  <c:v>-6.2399999999999999E-3</c:v>
                </c:pt>
                <c:pt idx="3121">
                  <c:v>-1.788E-2</c:v>
                </c:pt>
                <c:pt idx="3122">
                  <c:v>-8.3999999999999995E-3</c:v>
                </c:pt>
                <c:pt idx="3123">
                  <c:v>-2.1199999999999999E-3</c:v>
                </c:pt>
                <c:pt idx="3124">
                  <c:v>-1.196E-2</c:v>
                </c:pt>
                <c:pt idx="3125">
                  <c:v>-0.01</c:v>
                </c:pt>
                <c:pt idx="3126">
                  <c:v>-1.2120000000000001E-2</c:v>
                </c:pt>
                <c:pt idx="3127">
                  <c:v>4.0000000000000002E-4</c:v>
                </c:pt>
                <c:pt idx="3128">
                  <c:v>-8.9999999999999993E-3</c:v>
                </c:pt>
                <c:pt idx="3129">
                  <c:v>2.96E-3</c:v>
                </c:pt>
                <c:pt idx="3130">
                  <c:v>5.0400000000000002E-3</c:v>
                </c:pt>
                <c:pt idx="3131">
                  <c:v>5.1600000000000005E-3</c:v>
                </c:pt>
                <c:pt idx="3132">
                  <c:v>-7.7999999999999996E-3</c:v>
                </c:pt>
                <c:pt idx="3133">
                  <c:v>-8.320000000000001E-3</c:v>
                </c:pt>
                <c:pt idx="3134">
                  <c:v>-2.5080000000000002E-2</c:v>
                </c:pt>
                <c:pt idx="3135">
                  <c:v>-1.064E-2</c:v>
                </c:pt>
                <c:pt idx="3136">
                  <c:v>-1.1679999999999999E-2</c:v>
                </c:pt>
                <c:pt idx="3137">
                  <c:v>-1.5280000000000002E-2</c:v>
                </c:pt>
                <c:pt idx="3138">
                  <c:v>-2.1080000000000002E-2</c:v>
                </c:pt>
                <c:pt idx="3139">
                  <c:v>-1.7440000000000001E-2</c:v>
                </c:pt>
                <c:pt idx="3140">
                  <c:v>-1.124E-2</c:v>
                </c:pt>
                <c:pt idx="3141">
                  <c:v>-3.2000000000000003E-4</c:v>
                </c:pt>
                <c:pt idx="3142">
                  <c:v>-2.2000000000000001E-3</c:v>
                </c:pt>
                <c:pt idx="3143">
                  <c:v>-5.5200000000000006E-3</c:v>
                </c:pt>
                <c:pt idx="3144">
                  <c:v>-1.9959999999999999E-2</c:v>
                </c:pt>
                <c:pt idx="3145">
                  <c:v>-1.6240000000000001E-2</c:v>
                </c:pt>
                <c:pt idx="3146">
                  <c:v>7.5999999999999993E-4</c:v>
                </c:pt>
                <c:pt idx="3147">
                  <c:v>-3.8399999999999997E-3</c:v>
                </c:pt>
                <c:pt idx="3148">
                  <c:v>-3.8E-3</c:v>
                </c:pt>
                <c:pt idx="3149">
                  <c:v>4.0000000000000002E-4</c:v>
                </c:pt>
                <c:pt idx="3150">
                  <c:v>9.6799999999999994E-3</c:v>
                </c:pt>
                <c:pt idx="3151">
                  <c:v>7.6799999999999993E-3</c:v>
                </c:pt>
                <c:pt idx="3152">
                  <c:v>1.4959999999999999E-2</c:v>
                </c:pt>
                <c:pt idx="3153">
                  <c:v>9.0799999999999995E-3</c:v>
                </c:pt>
                <c:pt idx="3154">
                  <c:v>7.1999999999999998E-3</c:v>
                </c:pt>
                <c:pt idx="3155">
                  <c:v>1.668E-2</c:v>
                </c:pt>
                <c:pt idx="3156">
                  <c:v>2.0119999999999999E-2</c:v>
                </c:pt>
                <c:pt idx="3157">
                  <c:v>2.0799999999999999E-2</c:v>
                </c:pt>
                <c:pt idx="3158">
                  <c:v>2.6680000000000002E-2</c:v>
                </c:pt>
                <c:pt idx="3159">
                  <c:v>1.9400000000000001E-2</c:v>
                </c:pt>
                <c:pt idx="3160">
                  <c:v>1.34E-2</c:v>
                </c:pt>
                <c:pt idx="3161">
                  <c:v>1.192E-2</c:v>
                </c:pt>
                <c:pt idx="3162">
                  <c:v>6.8799999999999998E-3</c:v>
                </c:pt>
                <c:pt idx="3163">
                  <c:v>-7.6E-3</c:v>
                </c:pt>
                <c:pt idx="3164">
                  <c:v>-1.728E-2</c:v>
                </c:pt>
                <c:pt idx="3165">
                  <c:v>-2.1600000000000001E-2</c:v>
                </c:pt>
                <c:pt idx="3166">
                  <c:v>-1.788E-2</c:v>
                </c:pt>
                <c:pt idx="3167">
                  <c:v>-2.172E-2</c:v>
                </c:pt>
                <c:pt idx="3168">
                  <c:v>-1.2200000000000001E-2</c:v>
                </c:pt>
                <c:pt idx="3169">
                  <c:v>-7.4400000000000004E-3</c:v>
                </c:pt>
                <c:pt idx="3170">
                  <c:v>-6.28E-3</c:v>
                </c:pt>
                <c:pt idx="3171">
                  <c:v>-6.0400000000000002E-3</c:v>
                </c:pt>
                <c:pt idx="3172">
                  <c:v>-6.8400000000000006E-3</c:v>
                </c:pt>
                <c:pt idx="3173">
                  <c:v>-1.0959999999999999E-2</c:v>
                </c:pt>
                <c:pt idx="3174">
                  <c:v>-5.8399999999999997E-3</c:v>
                </c:pt>
                <c:pt idx="3175">
                  <c:v>-0.01</c:v>
                </c:pt>
                <c:pt idx="3176">
                  <c:v>-1.3519999999999999E-2</c:v>
                </c:pt>
                <c:pt idx="3177">
                  <c:v>-1.052E-2</c:v>
                </c:pt>
                <c:pt idx="3178">
                  <c:v>-4.0400000000000002E-3</c:v>
                </c:pt>
                <c:pt idx="3179">
                  <c:v>-2.0800000000000003E-3</c:v>
                </c:pt>
                <c:pt idx="3180">
                  <c:v>-6.6E-3</c:v>
                </c:pt>
                <c:pt idx="3181">
                  <c:v>3.5600000000000002E-3</c:v>
                </c:pt>
                <c:pt idx="3182">
                  <c:v>2E-3</c:v>
                </c:pt>
                <c:pt idx="3183">
                  <c:v>-7.2400000000000008E-3</c:v>
                </c:pt>
                <c:pt idx="3184">
                  <c:v>-5.0400000000000002E-3</c:v>
                </c:pt>
                <c:pt idx="3185">
                  <c:v>-5.1600000000000005E-3</c:v>
                </c:pt>
                <c:pt idx="3186">
                  <c:v>-3.1199999999999999E-3</c:v>
                </c:pt>
                <c:pt idx="3187">
                  <c:v>-5.8799999999999998E-3</c:v>
                </c:pt>
                <c:pt idx="3188">
                  <c:v>-1.3280000000000002E-2</c:v>
                </c:pt>
                <c:pt idx="3189">
                  <c:v>-1.2240000000000001E-2</c:v>
                </c:pt>
                <c:pt idx="3190">
                  <c:v>-4.0799999999999994E-3</c:v>
                </c:pt>
                <c:pt idx="3191">
                  <c:v>-1.48E-3</c:v>
                </c:pt>
                <c:pt idx="3192">
                  <c:v>-5.1600000000000005E-3</c:v>
                </c:pt>
                <c:pt idx="3193">
                  <c:v>5.2000000000000006E-4</c:v>
                </c:pt>
                <c:pt idx="3194">
                  <c:v>8.1599999999999989E-3</c:v>
                </c:pt>
                <c:pt idx="3195">
                  <c:v>1.72E-3</c:v>
                </c:pt>
                <c:pt idx="3196">
                  <c:v>1.5359999999999999E-2</c:v>
                </c:pt>
                <c:pt idx="3197">
                  <c:v>1.0999999999999999E-2</c:v>
                </c:pt>
                <c:pt idx="3198">
                  <c:v>9.6799999999999994E-3</c:v>
                </c:pt>
                <c:pt idx="3199">
                  <c:v>3.8E-3</c:v>
                </c:pt>
                <c:pt idx="3200">
                  <c:v>4.64E-3</c:v>
                </c:pt>
                <c:pt idx="3201">
                  <c:v>-3.8E-3</c:v>
                </c:pt>
                <c:pt idx="3202">
                  <c:v>-2.0800000000000003E-3</c:v>
                </c:pt>
                <c:pt idx="3203">
                  <c:v>-9.0400000000000012E-3</c:v>
                </c:pt>
                <c:pt idx="3204">
                  <c:v>-9.0400000000000012E-3</c:v>
                </c:pt>
                <c:pt idx="3205">
                  <c:v>-9.0400000000000012E-3</c:v>
                </c:pt>
                <c:pt idx="3206">
                  <c:v>-9.0400000000000012E-3</c:v>
                </c:pt>
                <c:pt idx="3207">
                  <c:v>-9.0400000000000012E-3</c:v>
                </c:pt>
                <c:pt idx="3208">
                  <c:v>8.8000000000000003E-4</c:v>
                </c:pt>
                <c:pt idx="3209">
                  <c:v>-6.6E-3</c:v>
                </c:pt>
                <c:pt idx="3210">
                  <c:v>-2.96E-3</c:v>
                </c:pt>
                <c:pt idx="3211">
                  <c:v>-7.0799999999999995E-3</c:v>
                </c:pt>
                <c:pt idx="3212">
                  <c:v>-1.4E-3</c:v>
                </c:pt>
                <c:pt idx="3213">
                  <c:v>1.48E-3</c:v>
                </c:pt>
                <c:pt idx="3214">
                  <c:v>-1.0400000000000001E-3</c:v>
                </c:pt>
                <c:pt idx="3215">
                  <c:v>3.9199999999999999E-3</c:v>
                </c:pt>
                <c:pt idx="3216">
                  <c:v>8.5599999999999999E-3</c:v>
                </c:pt>
                <c:pt idx="3217">
                  <c:v>-1.8800000000000002E-3</c:v>
                </c:pt>
                <c:pt idx="3218">
                  <c:v>1.204E-2</c:v>
                </c:pt>
                <c:pt idx="3219">
                  <c:v>1.9599999999999999E-3</c:v>
                </c:pt>
                <c:pt idx="3220">
                  <c:v>1.2440000000000001E-2</c:v>
                </c:pt>
                <c:pt idx="3221">
                  <c:v>1.268E-2</c:v>
                </c:pt>
                <c:pt idx="3222">
                  <c:v>6.8799999999999998E-3</c:v>
                </c:pt>
                <c:pt idx="3223">
                  <c:v>1.04E-2</c:v>
                </c:pt>
                <c:pt idx="3224">
                  <c:v>2.8399999999999996E-3</c:v>
                </c:pt>
                <c:pt idx="3225">
                  <c:v>-4.0000000000000003E-5</c:v>
                </c:pt>
                <c:pt idx="3226">
                  <c:v>-4.64E-3</c:v>
                </c:pt>
                <c:pt idx="3227">
                  <c:v>-3.7200000000000002E-3</c:v>
                </c:pt>
                <c:pt idx="3228">
                  <c:v>-4.6800000000000001E-3</c:v>
                </c:pt>
                <c:pt idx="3229">
                  <c:v>-1.052E-2</c:v>
                </c:pt>
                <c:pt idx="3230">
                  <c:v>-2.6800000000000001E-3</c:v>
                </c:pt>
                <c:pt idx="3231">
                  <c:v>6.0400000000000002E-3</c:v>
                </c:pt>
                <c:pt idx="3232">
                  <c:v>6.1200000000000004E-3</c:v>
                </c:pt>
                <c:pt idx="3233">
                  <c:v>-1.0400000000000001E-3</c:v>
                </c:pt>
                <c:pt idx="3234">
                  <c:v>-4.0000000000000002E-4</c:v>
                </c:pt>
                <c:pt idx="3235">
                  <c:v>2.9199999999999999E-3</c:v>
                </c:pt>
                <c:pt idx="3236">
                  <c:v>3.0800000000000003E-3</c:v>
                </c:pt>
                <c:pt idx="3237">
                  <c:v>-6.1200000000000004E-3</c:v>
                </c:pt>
                <c:pt idx="3238">
                  <c:v>-1.12E-2</c:v>
                </c:pt>
                <c:pt idx="3239">
                  <c:v>-4.0799999999999994E-3</c:v>
                </c:pt>
                <c:pt idx="3240">
                  <c:v>9.5200000000000007E-3</c:v>
                </c:pt>
                <c:pt idx="3241">
                  <c:v>-1.8399999999999998E-3</c:v>
                </c:pt>
                <c:pt idx="3242">
                  <c:v>-2.6800000000000001E-3</c:v>
                </c:pt>
                <c:pt idx="3243">
                  <c:v>-1.4E-3</c:v>
                </c:pt>
                <c:pt idx="3244">
                  <c:v>-1.4119999999999999E-2</c:v>
                </c:pt>
                <c:pt idx="3245">
                  <c:v>-1.9880000000000002E-2</c:v>
                </c:pt>
                <c:pt idx="3246">
                  <c:v>-2.1080000000000002E-2</c:v>
                </c:pt>
                <c:pt idx="3247">
                  <c:v>-1.0359999999999999E-2</c:v>
                </c:pt>
                <c:pt idx="3248">
                  <c:v>-3.0000000000000001E-3</c:v>
                </c:pt>
                <c:pt idx="3249">
                  <c:v>1.12E-2</c:v>
                </c:pt>
                <c:pt idx="3250">
                  <c:v>-7.0000000000000001E-3</c:v>
                </c:pt>
                <c:pt idx="3251">
                  <c:v>1.4880000000000001E-2</c:v>
                </c:pt>
                <c:pt idx="3252">
                  <c:v>5.96E-3</c:v>
                </c:pt>
                <c:pt idx="3253">
                  <c:v>2.5480000000000003E-2</c:v>
                </c:pt>
                <c:pt idx="3254">
                  <c:v>2.792E-2</c:v>
                </c:pt>
                <c:pt idx="3255">
                  <c:v>2.0199999999999999E-2</c:v>
                </c:pt>
                <c:pt idx="3256">
                  <c:v>1.66E-2</c:v>
                </c:pt>
                <c:pt idx="3257">
                  <c:v>2.0919999999999998E-2</c:v>
                </c:pt>
                <c:pt idx="3258">
                  <c:v>1.38E-2</c:v>
                </c:pt>
                <c:pt idx="3259">
                  <c:v>3.6560000000000002E-2</c:v>
                </c:pt>
                <c:pt idx="3260">
                  <c:v>2.5000000000000001E-2</c:v>
                </c:pt>
                <c:pt idx="3261">
                  <c:v>1.6919999999999998E-2</c:v>
                </c:pt>
                <c:pt idx="3262">
                  <c:v>1.9400000000000001E-2</c:v>
                </c:pt>
                <c:pt idx="3263">
                  <c:v>-7.9600000000000001E-3</c:v>
                </c:pt>
                <c:pt idx="3264">
                  <c:v>2.0800000000000003E-3</c:v>
                </c:pt>
                <c:pt idx="3265">
                  <c:v>6.7200000000000003E-3</c:v>
                </c:pt>
                <c:pt idx="3266">
                  <c:v>-7.9600000000000001E-3</c:v>
                </c:pt>
                <c:pt idx="3267">
                  <c:v>-1.8080000000000002E-2</c:v>
                </c:pt>
                <c:pt idx="3268">
                  <c:v>-2.64E-2</c:v>
                </c:pt>
                <c:pt idx="3269">
                  <c:v>-1.9959999999999999E-2</c:v>
                </c:pt>
                <c:pt idx="3270">
                  <c:v>-7.3200000000000001E-3</c:v>
                </c:pt>
                <c:pt idx="3271">
                  <c:v>-1.7319999999999999E-2</c:v>
                </c:pt>
                <c:pt idx="3272">
                  <c:v>-1.8919999999999999E-2</c:v>
                </c:pt>
                <c:pt idx="3273">
                  <c:v>-1.0879999999999999E-2</c:v>
                </c:pt>
                <c:pt idx="3274">
                  <c:v>5.2000000000000006E-4</c:v>
                </c:pt>
                <c:pt idx="3275">
                  <c:v>-8.0400000000000003E-3</c:v>
                </c:pt>
                <c:pt idx="3276">
                  <c:v>-2.7199999999999998E-3</c:v>
                </c:pt>
                <c:pt idx="3277">
                  <c:v>-2.1240000000000002E-2</c:v>
                </c:pt>
                <c:pt idx="3278">
                  <c:v>-2.0799999999999999E-2</c:v>
                </c:pt>
                <c:pt idx="3279">
                  <c:v>-5.5999999999999995E-4</c:v>
                </c:pt>
                <c:pt idx="3280">
                  <c:v>-8.879999999999999E-3</c:v>
                </c:pt>
                <c:pt idx="3281">
                  <c:v>-3.1320000000000001E-2</c:v>
                </c:pt>
                <c:pt idx="3282">
                  <c:v>-3.252E-2</c:v>
                </c:pt>
                <c:pt idx="3283">
                  <c:v>-4.2639999999999997E-2</c:v>
                </c:pt>
                <c:pt idx="3284">
                  <c:v>-5.1999999999999998E-2</c:v>
                </c:pt>
                <c:pt idx="3285">
                  <c:v>-4.1960000000000004E-2</c:v>
                </c:pt>
                <c:pt idx="3286">
                  <c:v>-5.1879999999999996E-2</c:v>
                </c:pt>
                <c:pt idx="3287">
                  <c:v>-5.3920000000000003E-2</c:v>
                </c:pt>
                <c:pt idx="3288">
                  <c:v>-3.7479999999999999E-2</c:v>
                </c:pt>
                <c:pt idx="3289">
                  <c:v>-2.3599999999999999E-2</c:v>
                </c:pt>
                <c:pt idx="3290">
                  <c:v>-2.5000000000000001E-2</c:v>
                </c:pt>
                <c:pt idx="3291">
                  <c:v>7.559999999999999E-3</c:v>
                </c:pt>
                <c:pt idx="3292">
                  <c:v>-1.06E-2</c:v>
                </c:pt>
                <c:pt idx="3293">
                  <c:v>-3.1199999999999999E-3</c:v>
                </c:pt>
                <c:pt idx="3294">
                  <c:v>-2.7999999999999998E-4</c:v>
                </c:pt>
                <c:pt idx="3295">
                  <c:v>-8.879999999999999E-3</c:v>
                </c:pt>
                <c:pt idx="3296">
                  <c:v>-1.4159999999999999E-2</c:v>
                </c:pt>
                <c:pt idx="3297">
                  <c:v>1.8399999999999998E-3</c:v>
                </c:pt>
                <c:pt idx="3298">
                  <c:v>-1.7080000000000001E-2</c:v>
                </c:pt>
                <c:pt idx="3299">
                  <c:v>-2.0000000000000001E-4</c:v>
                </c:pt>
                <c:pt idx="3300">
                  <c:v>-7.3599999999999994E-3</c:v>
                </c:pt>
                <c:pt idx="3301">
                  <c:v>-1.916E-2</c:v>
                </c:pt>
                <c:pt idx="3302">
                  <c:v>-7.3200000000000001E-3</c:v>
                </c:pt>
                <c:pt idx="3303">
                  <c:v>0</c:v>
                </c:pt>
                <c:pt idx="3304">
                  <c:v>-0.01</c:v>
                </c:pt>
                <c:pt idx="3305">
                  <c:v>6.7999999999999994E-4</c:v>
                </c:pt>
                <c:pt idx="3306">
                  <c:v>-1.2320000000000001E-2</c:v>
                </c:pt>
                <c:pt idx="3307">
                  <c:v>-1.4240000000000001E-2</c:v>
                </c:pt>
                <c:pt idx="3308">
                  <c:v>2.0000000000000001E-4</c:v>
                </c:pt>
                <c:pt idx="3309">
                  <c:v>-1.9640000000000001E-2</c:v>
                </c:pt>
                <c:pt idx="3310">
                  <c:v>-1.5199999999999999E-3</c:v>
                </c:pt>
                <c:pt idx="3311">
                  <c:v>-1.0400000000000001E-3</c:v>
                </c:pt>
                <c:pt idx="3312">
                  <c:v>-2.512E-2</c:v>
                </c:pt>
                <c:pt idx="3313">
                  <c:v>-3.576E-2</c:v>
                </c:pt>
                <c:pt idx="3314">
                  <c:v>-3.848E-2</c:v>
                </c:pt>
                <c:pt idx="3315">
                  <c:v>-4.9919999999999999E-2</c:v>
                </c:pt>
                <c:pt idx="3316">
                  <c:v>-4.0639999999999996E-2</c:v>
                </c:pt>
                <c:pt idx="3317">
                  <c:v>-4.9680000000000002E-2</c:v>
                </c:pt>
                <c:pt idx="3318">
                  <c:v>-3.968E-2</c:v>
                </c:pt>
                <c:pt idx="3319">
                  <c:v>-2.3E-2</c:v>
                </c:pt>
                <c:pt idx="3320">
                  <c:v>-8.7599999999999987E-3</c:v>
                </c:pt>
                <c:pt idx="3321">
                  <c:v>-1.2959999999999999E-2</c:v>
                </c:pt>
                <c:pt idx="3322">
                  <c:v>-1.516E-2</c:v>
                </c:pt>
                <c:pt idx="3323">
                  <c:v>-2.9919999999999999E-2</c:v>
                </c:pt>
                <c:pt idx="3324">
                  <c:v>-2.8239999999999998E-2</c:v>
                </c:pt>
                <c:pt idx="3325">
                  <c:v>-4.5280000000000001E-2</c:v>
                </c:pt>
                <c:pt idx="3326">
                  <c:v>-4.2639999999999997E-2</c:v>
                </c:pt>
                <c:pt idx="3327">
                  <c:v>-2.5960000000000004E-2</c:v>
                </c:pt>
                <c:pt idx="3328">
                  <c:v>1.4E-3</c:v>
                </c:pt>
                <c:pt idx="3329">
                  <c:v>7.9600000000000001E-3</c:v>
                </c:pt>
                <c:pt idx="3330">
                  <c:v>2.06E-2</c:v>
                </c:pt>
                <c:pt idx="3331">
                  <c:v>3.6920000000000001E-2</c:v>
                </c:pt>
                <c:pt idx="3332">
                  <c:v>2.912E-2</c:v>
                </c:pt>
                <c:pt idx="3333">
                  <c:v>2.8760000000000001E-2</c:v>
                </c:pt>
                <c:pt idx="3334">
                  <c:v>2.6080000000000002E-2</c:v>
                </c:pt>
                <c:pt idx="3335">
                  <c:v>3.9199999999999999E-3</c:v>
                </c:pt>
                <c:pt idx="3336">
                  <c:v>1.32E-2</c:v>
                </c:pt>
                <c:pt idx="3337">
                  <c:v>9.4000000000000004E-3</c:v>
                </c:pt>
                <c:pt idx="3338">
                  <c:v>-2.1559999999999999E-2</c:v>
                </c:pt>
                <c:pt idx="3339">
                  <c:v>-3.3960000000000004E-2</c:v>
                </c:pt>
                <c:pt idx="3340">
                  <c:v>-4.5039999999999997E-2</c:v>
                </c:pt>
                <c:pt idx="3341">
                  <c:v>-3.2639999999999995E-2</c:v>
                </c:pt>
                <c:pt idx="3342">
                  <c:v>-3.2719999999999999E-2</c:v>
                </c:pt>
                <c:pt idx="3343">
                  <c:v>-4.444E-2</c:v>
                </c:pt>
                <c:pt idx="3344">
                  <c:v>-4.1880000000000001E-2</c:v>
                </c:pt>
                <c:pt idx="3345">
                  <c:v>-3.372E-2</c:v>
                </c:pt>
                <c:pt idx="3346">
                  <c:v>-5.8399999999999997E-3</c:v>
                </c:pt>
                <c:pt idx="3347">
                  <c:v>2.1199999999999999E-3</c:v>
                </c:pt>
                <c:pt idx="3348">
                  <c:v>-9.5599999999999991E-3</c:v>
                </c:pt>
                <c:pt idx="3349">
                  <c:v>2.0800000000000003E-3</c:v>
                </c:pt>
                <c:pt idx="3350">
                  <c:v>-7.0799999999999995E-3</c:v>
                </c:pt>
                <c:pt idx="3351">
                  <c:v>-4.1600000000000005E-3</c:v>
                </c:pt>
                <c:pt idx="3352">
                  <c:v>-2.2399999999999998E-3</c:v>
                </c:pt>
                <c:pt idx="3353">
                  <c:v>4.3200000000000001E-3</c:v>
                </c:pt>
                <c:pt idx="3354">
                  <c:v>8.8000000000000003E-4</c:v>
                </c:pt>
                <c:pt idx="3355">
                  <c:v>-5.1200000000000004E-3</c:v>
                </c:pt>
                <c:pt idx="3356">
                  <c:v>-6.1200000000000004E-3</c:v>
                </c:pt>
                <c:pt idx="3357">
                  <c:v>-2.96E-3</c:v>
                </c:pt>
                <c:pt idx="3358">
                  <c:v>-2.8399999999999996E-3</c:v>
                </c:pt>
                <c:pt idx="3359">
                  <c:v>-6.4000000000000005E-4</c:v>
                </c:pt>
                <c:pt idx="3360">
                  <c:v>-4.768E-2</c:v>
                </c:pt>
                <c:pt idx="3361">
                  <c:v>-0.30284</c:v>
                </c:pt>
                <c:pt idx="3362">
                  <c:v>-0.76083999999999996</c:v>
                </c:pt>
                <c:pt idx="3363">
                  <c:v>-1.4338799999999998</c:v>
                </c:pt>
                <c:pt idx="3364">
                  <c:v>-1.9935599999999998</c:v>
                </c:pt>
                <c:pt idx="3365">
                  <c:v>-2.8689200000000001</c:v>
                </c:pt>
                <c:pt idx="3366">
                  <c:v>-3.4436800000000001</c:v>
                </c:pt>
                <c:pt idx="3367">
                  <c:v>-4.5545999999999998</c:v>
                </c:pt>
                <c:pt idx="3368">
                  <c:v>-5.1605999999999996</c:v>
                </c:pt>
                <c:pt idx="3369">
                  <c:v>-5.5658799999999999</c:v>
                </c:pt>
                <c:pt idx="3370">
                  <c:v>-5.7137599999999997</c:v>
                </c:pt>
                <c:pt idx="3371">
                  <c:v>-5.7779999999999996</c:v>
                </c:pt>
                <c:pt idx="3372">
                  <c:v>-5.7805999999999997</c:v>
                </c:pt>
                <c:pt idx="3373">
                  <c:v>-5.7732400000000004</c:v>
                </c:pt>
                <c:pt idx="3374">
                  <c:v>-5.7676400000000001</c:v>
                </c:pt>
                <c:pt idx="3375">
                  <c:v>-5.7674000000000003</c:v>
                </c:pt>
                <c:pt idx="3376">
                  <c:v>-5.76</c:v>
                </c:pt>
                <c:pt idx="3377">
                  <c:v>-5.7582000000000004</c:v>
                </c:pt>
                <c:pt idx="3378">
                  <c:v>-5.74716</c:v>
                </c:pt>
                <c:pt idx="3379">
                  <c:v>-5.7389599999999996</c:v>
                </c:pt>
                <c:pt idx="3380">
                  <c:v>-5.7449599999999998</c:v>
                </c:pt>
                <c:pt idx="3381">
                  <c:v>-5.7453199999999995</c:v>
                </c:pt>
                <c:pt idx="3382">
                  <c:v>-5.7477599999999995</c:v>
                </c:pt>
                <c:pt idx="3383">
                  <c:v>-5.74932</c:v>
                </c:pt>
                <c:pt idx="3384">
                  <c:v>-5.7714400000000001</c:v>
                </c:pt>
                <c:pt idx="3385">
                  <c:v>-5.7659599999999998</c:v>
                </c:pt>
                <c:pt idx="3386">
                  <c:v>-5.76572</c:v>
                </c:pt>
                <c:pt idx="3387">
                  <c:v>-5.7595599999999996</c:v>
                </c:pt>
                <c:pt idx="3388">
                  <c:v>-5.7603999999999997</c:v>
                </c:pt>
                <c:pt idx="3389">
                  <c:v>-5.7590399999999997</c:v>
                </c:pt>
                <c:pt idx="3390">
                  <c:v>-5.75624</c:v>
                </c:pt>
                <c:pt idx="3391">
                  <c:v>-5.7555199999999997</c:v>
                </c:pt>
                <c:pt idx="3392">
                  <c:v>-5.7396799999999999</c:v>
                </c:pt>
                <c:pt idx="3393">
                  <c:v>-5.7350400000000006</c:v>
                </c:pt>
                <c:pt idx="3394">
                  <c:v>-5.73752</c:v>
                </c:pt>
                <c:pt idx="3395">
                  <c:v>-5.7423599999999997</c:v>
                </c:pt>
                <c:pt idx="3396">
                  <c:v>-5.7520800000000003</c:v>
                </c:pt>
                <c:pt idx="3397">
                  <c:v>-5.7423999999999999</c:v>
                </c:pt>
                <c:pt idx="3398">
                  <c:v>-5.7354799999999999</c:v>
                </c:pt>
                <c:pt idx="3399">
                  <c:v>-5.7405200000000001</c:v>
                </c:pt>
                <c:pt idx="3400">
                  <c:v>-5.7414399999999999</c:v>
                </c:pt>
                <c:pt idx="3401">
                  <c:v>-5.7375999999999996</c:v>
                </c:pt>
                <c:pt idx="3402">
                  <c:v>-5.7359200000000001</c:v>
                </c:pt>
                <c:pt idx="3403">
                  <c:v>-5.7342000000000004</c:v>
                </c:pt>
                <c:pt idx="3404">
                  <c:v>-5.7483599999999999</c:v>
                </c:pt>
                <c:pt idx="3405">
                  <c:v>-5.7649999999999997</c:v>
                </c:pt>
                <c:pt idx="3406">
                  <c:v>-5.7649999999999997</c:v>
                </c:pt>
                <c:pt idx="3407">
                  <c:v>-5.76776</c:v>
                </c:pt>
                <c:pt idx="3408">
                  <c:v>-5.7660800000000005</c:v>
                </c:pt>
                <c:pt idx="3409">
                  <c:v>-5.7779199999999999</c:v>
                </c:pt>
                <c:pt idx="3410">
                  <c:v>-5.7703600000000002</c:v>
                </c:pt>
                <c:pt idx="3411">
                  <c:v>-5.7619600000000002</c:v>
                </c:pt>
                <c:pt idx="3412">
                  <c:v>-5.75244</c:v>
                </c:pt>
                <c:pt idx="3413">
                  <c:v>-5.7618400000000003</c:v>
                </c:pt>
                <c:pt idx="3414">
                  <c:v>-5.7593199999999998</c:v>
                </c:pt>
                <c:pt idx="3415">
                  <c:v>-5.7610800000000006</c:v>
                </c:pt>
                <c:pt idx="3416">
                  <c:v>-5.7530400000000004</c:v>
                </c:pt>
                <c:pt idx="3417">
                  <c:v>-5.7515199999999993</c:v>
                </c:pt>
                <c:pt idx="3418">
                  <c:v>-5.7571199999999996</c:v>
                </c:pt>
                <c:pt idx="3419">
                  <c:v>-5.7590399999999997</c:v>
                </c:pt>
                <c:pt idx="3420">
                  <c:v>-5.7475199999999997</c:v>
                </c:pt>
                <c:pt idx="3421">
                  <c:v>-5.7490800000000002</c:v>
                </c:pt>
                <c:pt idx="3422">
                  <c:v>-5.7418800000000001</c:v>
                </c:pt>
                <c:pt idx="3423">
                  <c:v>-5.7372399999999999</c:v>
                </c:pt>
                <c:pt idx="3424">
                  <c:v>-5.7438400000000005</c:v>
                </c:pt>
                <c:pt idx="3425">
                  <c:v>-5.7407599999999999</c:v>
                </c:pt>
                <c:pt idx="3426">
                  <c:v>-5.7523599999999995</c:v>
                </c:pt>
                <c:pt idx="3427">
                  <c:v>-5.7542</c:v>
                </c:pt>
                <c:pt idx="3428">
                  <c:v>-5.7594400000000006</c:v>
                </c:pt>
                <c:pt idx="3429">
                  <c:v>-5.7601199999999997</c:v>
                </c:pt>
                <c:pt idx="3430">
                  <c:v>-5.76328</c:v>
                </c:pt>
                <c:pt idx="3431">
                  <c:v>-5.7720799999999999</c:v>
                </c:pt>
                <c:pt idx="3432">
                  <c:v>-5.7693599999999998</c:v>
                </c:pt>
                <c:pt idx="3433">
                  <c:v>-5.7509199999999998</c:v>
                </c:pt>
                <c:pt idx="3434">
                  <c:v>-5.7530400000000004</c:v>
                </c:pt>
                <c:pt idx="3435">
                  <c:v>-5.7484400000000004</c:v>
                </c:pt>
                <c:pt idx="3436">
                  <c:v>-5.7450800000000006</c:v>
                </c:pt>
                <c:pt idx="3437">
                  <c:v>-5.7377599999999997</c:v>
                </c:pt>
                <c:pt idx="3438">
                  <c:v>-5.7303600000000001</c:v>
                </c:pt>
                <c:pt idx="3439">
                  <c:v>-5.7254800000000001</c:v>
                </c:pt>
                <c:pt idx="3440">
                  <c:v>-5.7405599999999994</c:v>
                </c:pt>
                <c:pt idx="3441">
                  <c:v>-5.7317599999999995</c:v>
                </c:pt>
                <c:pt idx="3442">
                  <c:v>-5.7342000000000004</c:v>
                </c:pt>
                <c:pt idx="3443">
                  <c:v>-5.7392000000000003</c:v>
                </c:pt>
                <c:pt idx="3444">
                  <c:v>-5.7536800000000001</c:v>
                </c:pt>
                <c:pt idx="3445">
                  <c:v>-5.7514000000000003</c:v>
                </c:pt>
                <c:pt idx="3446">
                  <c:v>-5.7679999999999998</c:v>
                </c:pt>
                <c:pt idx="3447">
                  <c:v>-5.76844</c:v>
                </c:pt>
                <c:pt idx="3448">
                  <c:v>-5.7787199999999999</c:v>
                </c:pt>
                <c:pt idx="3449">
                  <c:v>-5.7806800000000003</c:v>
                </c:pt>
                <c:pt idx="3450">
                  <c:v>-5.7815199999999995</c:v>
                </c:pt>
                <c:pt idx="3451">
                  <c:v>-5.7800400000000005</c:v>
                </c:pt>
                <c:pt idx="3452">
                  <c:v>-5.7754400000000006</c:v>
                </c:pt>
                <c:pt idx="3453">
                  <c:v>-5.7701199999999995</c:v>
                </c:pt>
                <c:pt idx="3454">
                  <c:v>-5.7695999999999996</c:v>
                </c:pt>
                <c:pt idx="3455">
                  <c:v>-5.7582800000000001</c:v>
                </c:pt>
                <c:pt idx="3456">
                  <c:v>-5.7681199999999997</c:v>
                </c:pt>
                <c:pt idx="3457">
                  <c:v>-5.7637599999999996</c:v>
                </c:pt>
                <c:pt idx="3458">
                  <c:v>-5.7679999999999998</c:v>
                </c:pt>
                <c:pt idx="3459">
                  <c:v>-5.7685199999999996</c:v>
                </c:pt>
                <c:pt idx="3460">
                  <c:v>-5.75528</c:v>
                </c:pt>
                <c:pt idx="3461">
                  <c:v>-5.7478800000000003</c:v>
                </c:pt>
                <c:pt idx="3462">
                  <c:v>-5.7501600000000002</c:v>
                </c:pt>
                <c:pt idx="3463">
                  <c:v>-5.7377199999999995</c:v>
                </c:pt>
                <c:pt idx="3464">
                  <c:v>-5.7225199999999994</c:v>
                </c:pt>
                <c:pt idx="3465">
                  <c:v>-5.7173600000000002</c:v>
                </c:pt>
                <c:pt idx="3466">
                  <c:v>-5.7160000000000002</c:v>
                </c:pt>
                <c:pt idx="3467">
                  <c:v>-5.7213599999999998</c:v>
                </c:pt>
                <c:pt idx="3468">
                  <c:v>-5.72532</c:v>
                </c:pt>
                <c:pt idx="3469">
                  <c:v>-5.7202400000000004</c:v>
                </c:pt>
                <c:pt idx="3470">
                  <c:v>-5.7187999999999999</c:v>
                </c:pt>
                <c:pt idx="3471">
                  <c:v>-5.7256800000000005</c:v>
                </c:pt>
                <c:pt idx="3472">
                  <c:v>-5.7192400000000001</c:v>
                </c:pt>
                <c:pt idx="3473">
                  <c:v>-5.7226400000000002</c:v>
                </c:pt>
                <c:pt idx="3474">
                  <c:v>-5.7208800000000002</c:v>
                </c:pt>
                <c:pt idx="3475">
                  <c:v>-5.72532</c:v>
                </c:pt>
                <c:pt idx="3476">
                  <c:v>-5.7220399999999998</c:v>
                </c:pt>
                <c:pt idx="3477">
                  <c:v>-5.7348400000000002</c:v>
                </c:pt>
                <c:pt idx="3478">
                  <c:v>-5.7282800000000007</c:v>
                </c:pt>
                <c:pt idx="3479">
                  <c:v>-5.7388399999999997</c:v>
                </c:pt>
                <c:pt idx="3480">
                  <c:v>-5.7339599999999997</c:v>
                </c:pt>
                <c:pt idx="3481">
                  <c:v>-5.7394400000000001</c:v>
                </c:pt>
                <c:pt idx="3482">
                  <c:v>-5.7385999999999999</c:v>
                </c:pt>
                <c:pt idx="3483">
                  <c:v>-5.7317999999999998</c:v>
                </c:pt>
                <c:pt idx="3484">
                  <c:v>-5.7195999999999998</c:v>
                </c:pt>
                <c:pt idx="3485">
                  <c:v>-5.7208399999999999</c:v>
                </c:pt>
                <c:pt idx="3486">
                  <c:v>-5.7226800000000004</c:v>
                </c:pt>
                <c:pt idx="3487">
                  <c:v>-5.7267199999999994</c:v>
                </c:pt>
                <c:pt idx="3488">
                  <c:v>-5.71936</c:v>
                </c:pt>
                <c:pt idx="3489">
                  <c:v>-5.7117199999999997</c:v>
                </c:pt>
                <c:pt idx="3490">
                  <c:v>-5.7112800000000004</c:v>
                </c:pt>
                <c:pt idx="3491">
                  <c:v>-5.7116400000000001</c:v>
                </c:pt>
                <c:pt idx="3492">
                  <c:v>-5.7134</c:v>
                </c:pt>
                <c:pt idx="3493">
                  <c:v>-5.7132800000000001</c:v>
                </c:pt>
                <c:pt idx="3494">
                  <c:v>-5.7153599999999996</c:v>
                </c:pt>
                <c:pt idx="3495">
                  <c:v>-5.7333999999999996</c:v>
                </c:pt>
                <c:pt idx="3496">
                  <c:v>-5.73644</c:v>
                </c:pt>
                <c:pt idx="3497">
                  <c:v>-5.7362800000000007</c:v>
                </c:pt>
                <c:pt idx="3498">
                  <c:v>-5.7372399999999999</c:v>
                </c:pt>
                <c:pt idx="3499">
                  <c:v>-5.7367599999999994</c:v>
                </c:pt>
                <c:pt idx="3500">
                  <c:v>-5.7372399999999999</c:v>
                </c:pt>
                <c:pt idx="3501">
                  <c:v>-5.7344800000000005</c:v>
                </c:pt>
                <c:pt idx="3502">
                  <c:v>-5.7309199999999993</c:v>
                </c:pt>
                <c:pt idx="3503">
                  <c:v>-5.7252000000000001</c:v>
                </c:pt>
                <c:pt idx="3504">
                  <c:v>-5.7131999999999996</c:v>
                </c:pt>
                <c:pt idx="3505">
                  <c:v>-5.7041599999999999</c:v>
                </c:pt>
                <c:pt idx="3506">
                  <c:v>-5.7062400000000002</c:v>
                </c:pt>
                <c:pt idx="3507">
                  <c:v>-5.7004400000000004</c:v>
                </c:pt>
                <c:pt idx="3508">
                  <c:v>-5.70444</c:v>
                </c:pt>
                <c:pt idx="3509">
                  <c:v>-5.7136800000000001</c:v>
                </c:pt>
                <c:pt idx="3510">
                  <c:v>-5.7224000000000004</c:v>
                </c:pt>
                <c:pt idx="3511">
                  <c:v>-5.7423999999999999</c:v>
                </c:pt>
                <c:pt idx="3512">
                  <c:v>-5.7747199999999994</c:v>
                </c:pt>
                <c:pt idx="3513">
                  <c:v>-5.7862800000000005</c:v>
                </c:pt>
                <c:pt idx="3514">
                  <c:v>-5.79732</c:v>
                </c:pt>
                <c:pt idx="3515">
                  <c:v>-5.7998000000000003</c:v>
                </c:pt>
                <c:pt idx="3516">
                  <c:v>-5.8104800000000001</c:v>
                </c:pt>
                <c:pt idx="3517">
                  <c:v>-5.7977999999999996</c:v>
                </c:pt>
                <c:pt idx="3518">
                  <c:v>-5.8024800000000001</c:v>
                </c:pt>
                <c:pt idx="3519">
                  <c:v>-5.7852800000000002</c:v>
                </c:pt>
                <c:pt idx="3520">
                  <c:v>-5.7858800000000006</c:v>
                </c:pt>
                <c:pt idx="3521">
                  <c:v>-5.7738399999999999</c:v>
                </c:pt>
                <c:pt idx="3522">
                  <c:v>-5.7851999999999997</c:v>
                </c:pt>
                <c:pt idx="3523">
                  <c:v>-5.7740800000000005</c:v>
                </c:pt>
                <c:pt idx="3524">
                  <c:v>-5.7658800000000001</c:v>
                </c:pt>
                <c:pt idx="3525">
                  <c:v>-5.7813999999999997</c:v>
                </c:pt>
                <c:pt idx="3526">
                  <c:v>-5.7813999999999997</c:v>
                </c:pt>
                <c:pt idx="3527">
                  <c:v>-5.7934800000000006</c:v>
                </c:pt>
                <c:pt idx="3528">
                  <c:v>-5.7877599999999996</c:v>
                </c:pt>
                <c:pt idx="3529">
                  <c:v>-5.7838400000000005</c:v>
                </c:pt>
                <c:pt idx="3530">
                  <c:v>-5.7873599999999996</c:v>
                </c:pt>
                <c:pt idx="3531">
                  <c:v>-5.7900800000000006</c:v>
                </c:pt>
                <c:pt idx="3532">
                  <c:v>-5.7893600000000003</c:v>
                </c:pt>
                <c:pt idx="3533">
                  <c:v>-5.7868000000000004</c:v>
                </c:pt>
                <c:pt idx="3534">
                  <c:v>-5.7812000000000001</c:v>
                </c:pt>
                <c:pt idx="3535">
                  <c:v>-5.7926400000000005</c:v>
                </c:pt>
                <c:pt idx="3536">
                  <c:v>-5.79488</c:v>
                </c:pt>
                <c:pt idx="3537">
                  <c:v>-5.7872399999999997</c:v>
                </c:pt>
                <c:pt idx="3538">
                  <c:v>-5.7771600000000003</c:v>
                </c:pt>
                <c:pt idx="3539">
                  <c:v>-5.7801599999999995</c:v>
                </c:pt>
                <c:pt idx="3540">
                  <c:v>-5.7706800000000005</c:v>
                </c:pt>
                <c:pt idx="3541">
                  <c:v>-5.7716799999999999</c:v>
                </c:pt>
                <c:pt idx="3542">
                  <c:v>-5.7746399999999998</c:v>
                </c:pt>
                <c:pt idx="3543">
                  <c:v>-5.7709599999999996</c:v>
                </c:pt>
                <c:pt idx="3544">
                  <c:v>-5.78132</c:v>
                </c:pt>
                <c:pt idx="3545">
                  <c:v>-5.7913600000000001</c:v>
                </c:pt>
                <c:pt idx="3546">
                  <c:v>-5.7894399999999999</c:v>
                </c:pt>
                <c:pt idx="3547">
                  <c:v>-5.7984800000000005</c:v>
                </c:pt>
                <c:pt idx="3548">
                  <c:v>-5.8056000000000001</c:v>
                </c:pt>
                <c:pt idx="3549">
                  <c:v>-5.7994399999999997</c:v>
                </c:pt>
                <c:pt idx="3550">
                  <c:v>-5.8037999999999998</c:v>
                </c:pt>
                <c:pt idx="3551">
                  <c:v>-5.7991999999999999</c:v>
                </c:pt>
                <c:pt idx="3552">
                  <c:v>-5.7794400000000001</c:v>
                </c:pt>
                <c:pt idx="3553">
                  <c:v>-5.7692399999999999</c:v>
                </c:pt>
                <c:pt idx="3554">
                  <c:v>-5.7582800000000001</c:v>
                </c:pt>
                <c:pt idx="3555">
                  <c:v>-5.7512400000000001</c:v>
                </c:pt>
                <c:pt idx="3556">
                  <c:v>-5.74552</c:v>
                </c:pt>
                <c:pt idx="3557">
                  <c:v>-5.7427599999999996</c:v>
                </c:pt>
                <c:pt idx="3558">
                  <c:v>-5.72112</c:v>
                </c:pt>
                <c:pt idx="3559">
                  <c:v>-5.7215999999999996</c:v>
                </c:pt>
                <c:pt idx="3560">
                  <c:v>-5.7248800000000006</c:v>
                </c:pt>
                <c:pt idx="3561">
                  <c:v>-5.7320400000000005</c:v>
                </c:pt>
                <c:pt idx="3562">
                  <c:v>-5.73604</c:v>
                </c:pt>
                <c:pt idx="3563">
                  <c:v>-5.73156</c:v>
                </c:pt>
                <c:pt idx="3564">
                  <c:v>-5.7422800000000001</c:v>
                </c:pt>
                <c:pt idx="3565">
                  <c:v>-5.7595199999999993</c:v>
                </c:pt>
                <c:pt idx="3566">
                  <c:v>-5.7575599999999998</c:v>
                </c:pt>
                <c:pt idx="3567">
                  <c:v>-5.7679199999999993</c:v>
                </c:pt>
                <c:pt idx="3568">
                  <c:v>-5.7671599999999996</c:v>
                </c:pt>
                <c:pt idx="3569">
                  <c:v>-5.7666000000000004</c:v>
                </c:pt>
                <c:pt idx="3570">
                  <c:v>-5.7727599999999999</c:v>
                </c:pt>
                <c:pt idx="3571">
                  <c:v>-5.7660800000000005</c:v>
                </c:pt>
                <c:pt idx="3572">
                  <c:v>-5.7530400000000004</c:v>
                </c:pt>
                <c:pt idx="3573">
                  <c:v>-5.75528</c:v>
                </c:pt>
                <c:pt idx="3574">
                  <c:v>-5.74472</c:v>
                </c:pt>
                <c:pt idx="3575">
                  <c:v>-5.7400799999999998</c:v>
                </c:pt>
                <c:pt idx="3576">
                  <c:v>-5.7438400000000005</c:v>
                </c:pt>
                <c:pt idx="3577">
                  <c:v>-5.7464000000000004</c:v>
                </c:pt>
                <c:pt idx="3578">
                  <c:v>-5.7511599999999996</c:v>
                </c:pt>
                <c:pt idx="3579">
                  <c:v>-5.75868</c:v>
                </c:pt>
                <c:pt idx="3580">
                  <c:v>-5.7687999999999997</c:v>
                </c:pt>
                <c:pt idx="3581">
                  <c:v>-5.7908800000000005</c:v>
                </c:pt>
                <c:pt idx="3582">
                  <c:v>-5.8041599999999995</c:v>
                </c:pt>
                <c:pt idx="3583">
                  <c:v>-5.8230399999999998</c:v>
                </c:pt>
                <c:pt idx="3584">
                  <c:v>-5.83324</c:v>
                </c:pt>
                <c:pt idx="3585">
                  <c:v>-5.8384400000000003</c:v>
                </c:pt>
                <c:pt idx="3586">
                  <c:v>-5.8436000000000003</c:v>
                </c:pt>
                <c:pt idx="3587">
                  <c:v>-5.8395599999999996</c:v>
                </c:pt>
                <c:pt idx="3588">
                  <c:v>-5.8422400000000003</c:v>
                </c:pt>
                <c:pt idx="3589">
                  <c:v>-5.8432000000000004</c:v>
                </c:pt>
                <c:pt idx="3590">
                  <c:v>-5.8467199999999995</c:v>
                </c:pt>
                <c:pt idx="3591">
                  <c:v>-5.8515600000000001</c:v>
                </c:pt>
                <c:pt idx="3592">
                  <c:v>-5.8627599999999997</c:v>
                </c:pt>
                <c:pt idx="3593">
                  <c:v>-5.8604799999999999</c:v>
                </c:pt>
                <c:pt idx="3594">
                  <c:v>-5.8620800000000006</c:v>
                </c:pt>
                <c:pt idx="3595">
                  <c:v>-5.8591199999999999</c:v>
                </c:pt>
                <c:pt idx="3596">
                  <c:v>-5.8619199999999996</c:v>
                </c:pt>
                <c:pt idx="3597">
                  <c:v>-5.86632</c:v>
                </c:pt>
                <c:pt idx="3598">
                  <c:v>-5.8486400000000005</c:v>
                </c:pt>
                <c:pt idx="3599">
                  <c:v>-5.8357599999999996</c:v>
                </c:pt>
                <c:pt idx="3600">
                  <c:v>-5.8367199999999997</c:v>
                </c:pt>
                <c:pt idx="3601">
                  <c:v>-5.8333599999999999</c:v>
                </c:pt>
                <c:pt idx="3602">
                  <c:v>-5.8376400000000004</c:v>
                </c:pt>
                <c:pt idx="3603">
                  <c:v>-5.8344399999999998</c:v>
                </c:pt>
                <c:pt idx="3604">
                  <c:v>-5.8348000000000004</c:v>
                </c:pt>
                <c:pt idx="3605">
                  <c:v>-5.84816</c:v>
                </c:pt>
                <c:pt idx="3606">
                  <c:v>-5.8493599999999999</c:v>
                </c:pt>
                <c:pt idx="3607">
                  <c:v>-5.8542800000000002</c:v>
                </c:pt>
                <c:pt idx="3608">
                  <c:v>-5.8525999999999998</c:v>
                </c:pt>
                <c:pt idx="3609">
                  <c:v>-5.8486400000000005</c:v>
                </c:pt>
                <c:pt idx="3610">
                  <c:v>-5.8467599999999997</c:v>
                </c:pt>
                <c:pt idx="3611">
                  <c:v>-5.8452400000000004</c:v>
                </c:pt>
                <c:pt idx="3612">
                  <c:v>-5.8435600000000001</c:v>
                </c:pt>
                <c:pt idx="3613">
                  <c:v>-5.8383199999999995</c:v>
                </c:pt>
                <c:pt idx="3614">
                  <c:v>-5.8384800000000006</c:v>
                </c:pt>
                <c:pt idx="3615">
                  <c:v>-5.8418400000000004</c:v>
                </c:pt>
                <c:pt idx="3616">
                  <c:v>-5.8468400000000003</c:v>
                </c:pt>
                <c:pt idx="3617">
                  <c:v>-5.8484400000000001</c:v>
                </c:pt>
                <c:pt idx="3618">
                  <c:v>-5.8539199999999996</c:v>
                </c:pt>
                <c:pt idx="3619">
                  <c:v>-5.8609200000000001</c:v>
                </c:pt>
                <c:pt idx="3620">
                  <c:v>-5.8690800000000003</c:v>
                </c:pt>
                <c:pt idx="3621">
                  <c:v>-5.8573199999999996</c:v>
                </c:pt>
                <c:pt idx="3622">
                  <c:v>-5.8533999999999997</c:v>
                </c:pt>
                <c:pt idx="3623">
                  <c:v>-5.8470800000000001</c:v>
                </c:pt>
                <c:pt idx="3624">
                  <c:v>-5.9121199999999998</c:v>
                </c:pt>
                <c:pt idx="3625">
                  <c:v>-6.0883599999999998</c:v>
                </c:pt>
                <c:pt idx="3626">
                  <c:v>-6.2090399999999999</c:v>
                </c:pt>
                <c:pt idx="3627">
                  <c:v>-6.38096</c:v>
                </c:pt>
                <c:pt idx="3628">
                  <c:v>-6.5719199999999995</c:v>
                </c:pt>
                <c:pt idx="3629">
                  <c:v>-6.6942399999999997</c:v>
                </c:pt>
                <c:pt idx="3630">
                  <c:v>-6.8149199999999999</c:v>
                </c:pt>
                <c:pt idx="3631">
                  <c:v>-7.0397600000000002</c:v>
                </c:pt>
                <c:pt idx="3632">
                  <c:v>-7.0626399999999991</c:v>
                </c:pt>
                <c:pt idx="3633">
                  <c:v>-7.0725600000000002</c:v>
                </c:pt>
                <c:pt idx="3634">
                  <c:v>-7.0738000000000003</c:v>
                </c:pt>
                <c:pt idx="3635">
                  <c:v>-7.0742799999999999</c:v>
                </c:pt>
                <c:pt idx="3636">
                  <c:v>-7.0804800000000006</c:v>
                </c:pt>
                <c:pt idx="3637">
                  <c:v>-7.0815999999999999</c:v>
                </c:pt>
                <c:pt idx="3638">
                  <c:v>-7.0757199999999996</c:v>
                </c:pt>
                <c:pt idx="3639">
                  <c:v>-7.0693999999999999</c:v>
                </c:pt>
                <c:pt idx="3640">
                  <c:v>-7.0613999999999999</c:v>
                </c:pt>
                <c:pt idx="3641">
                  <c:v>-7.0591200000000001</c:v>
                </c:pt>
                <c:pt idx="3642">
                  <c:v>-7.0577600000000009</c:v>
                </c:pt>
                <c:pt idx="3643">
                  <c:v>-7.0536399999999997</c:v>
                </c:pt>
                <c:pt idx="3644">
                  <c:v>-7.0552000000000001</c:v>
                </c:pt>
                <c:pt idx="3645">
                  <c:v>-7.0674800000000007</c:v>
                </c:pt>
                <c:pt idx="3646">
                  <c:v>-7.0752399999999991</c:v>
                </c:pt>
                <c:pt idx="3647">
                  <c:v>-7.0858800000000004</c:v>
                </c:pt>
                <c:pt idx="3648">
                  <c:v>-7.0838800000000006</c:v>
                </c:pt>
                <c:pt idx="3649">
                  <c:v>-7.0831999999999997</c:v>
                </c:pt>
                <c:pt idx="3650">
                  <c:v>-7.0842800000000006</c:v>
                </c:pt>
                <c:pt idx="3651">
                  <c:v>-7.0838000000000001</c:v>
                </c:pt>
                <c:pt idx="3652">
                  <c:v>-7.0769600000000006</c:v>
                </c:pt>
                <c:pt idx="3653">
                  <c:v>-7.0734000000000004</c:v>
                </c:pt>
                <c:pt idx="3654">
                  <c:v>-7.0613999999999999</c:v>
                </c:pt>
                <c:pt idx="3655">
                  <c:v>-7.0651600000000006</c:v>
                </c:pt>
                <c:pt idx="3656">
                  <c:v>-7.0648399999999993</c:v>
                </c:pt>
                <c:pt idx="3657">
                  <c:v>-7.0645199999999999</c:v>
                </c:pt>
                <c:pt idx="3658">
                  <c:v>-7.0636000000000001</c:v>
                </c:pt>
                <c:pt idx="3659">
                  <c:v>-7.0739199999999993</c:v>
                </c:pt>
                <c:pt idx="3660">
                  <c:v>-7.07972</c:v>
                </c:pt>
                <c:pt idx="3661">
                  <c:v>-7.0801600000000002</c:v>
                </c:pt>
                <c:pt idx="3662">
                  <c:v>-7.2172800000000006</c:v>
                </c:pt>
                <c:pt idx="3663">
                  <c:v>-7.5918800000000006</c:v>
                </c:pt>
                <c:pt idx="3664">
                  <c:v>-7.7656399999999994</c:v>
                </c:pt>
                <c:pt idx="3665">
                  <c:v>-8.1408000000000005</c:v>
                </c:pt>
                <c:pt idx="3666">
                  <c:v>-8.8988800000000001</c:v>
                </c:pt>
                <c:pt idx="3667">
                  <c:v>-9.6341199999999994</c:v>
                </c:pt>
                <c:pt idx="3668">
                  <c:v>-10.389480000000001</c:v>
                </c:pt>
                <c:pt idx="3669">
                  <c:v>-11.079360000000001</c:v>
                </c:pt>
                <c:pt idx="3670">
                  <c:v>-11.547360000000001</c:v>
                </c:pt>
                <c:pt idx="3671">
                  <c:v>-11.7316</c:v>
                </c:pt>
                <c:pt idx="3672">
                  <c:v>-11.85732</c:v>
                </c:pt>
                <c:pt idx="3673">
                  <c:v>-12.116480000000001</c:v>
                </c:pt>
                <c:pt idx="3674">
                  <c:v>-12.1464</c:v>
                </c:pt>
                <c:pt idx="3675">
                  <c:v>-12.154680000000001</c:v>
                </c:pt>
                <c:pt idx="3676">
                  <c:v>-12.156280000000001</c:v>
                </c:pt>
                <c:pt idx="3677">
                  <c:v>-12.1592</c:v>
                </c:pt>
                <c:pt idx="3678">
                  <c:v>-12.16112</c:v>
                </c:pt>
                <c:pt idx="3679">
                  <c:v>-12.172839999999999</c:v>
                </c:pt>
                <c:pt idx="3680">
                  <c:v>-12.169119999999999</c:v>
                </c:pt>
                <c:pt idx="3681">
                  <c:v>-12.163600000000001</c:v>
                </c:pt>
                <c:pt idx="3682">
                  <c:v>-12.148999999999999</c:v>
                </c:pt>
                <c:pt idx="3683">
                  <c:v>-12.14204</c:v>
                </c:pt>
                <c:pt idx="3684">
                  <c:v>-12.13256</c:v>
                </c:pt>
                <c:pt idx="3685">
                  <c:v>-12.13</c:v>
                </c:pt>
                <c:pt idx="3686">
                  <c:v>-12.1212</c:v>
                </c:pt>
                <c:pt idx="3687">
                  <c:v>-12.12364</c:v>
                </c:pt>
                <c:pt idx="3688">
                  <c:v>-12.136439999999999</c:v>
                </c:pt>
                <c:pt idx="3689">
                  <c:v>-12.138719999999999</c:v>
                </c:pt>
                <c:pt idx="3690">
                  <c:v>-12.14472</c:v>
                </c:pt>
                <c:pt idx="3691">
                  <c:v>-12.15568</c:v>
                </c:pt>
                <c:pt idx="3692">
                  <c:v>-12.155200000000001</c:v>
                </c:pt>
                <c:pt idx="3693">
                  <c:v>-12.155799999999999</c:v>
                </c:pt>
                <c:pt idx="3694">
                  <c:v>-12.14912</c:v>
                </c:pt>
                <c:pt idx="3695">
                  <c:v>-12.135439999999999</c:v>
                </c:pt>
                <c:pt idx="3696">
                  <c:v>-12.13692</c:v>
                </c:pt>
                <c:pt idx="3697">
                  <c:v>-12.12684</c:v>
                </c:pt>
                <c:pt idx="3698">
                  <c:v>-12.118160000000001</c:v>
                </c:pt>
                <c:pt idx="3699">
                  <c:v>-12.117360000000001</c:v>
                </c:pt>
                <c:pt idx="3700">
                  <c:v>-12.11856</c:v>
                </c:pt>
                <c:pt idx="3701">
                  <c:v>-12.121319999999999</c:v>
                </c:pt>
                <c:pt idx="3702">
                  <c:v>-12.124280000000001</c:v>
                </c:pt>
                <c:pt idx="3703">
                  <c:v>-12.11468</c:v>
                </c:pt>
                <c:pt idx="3704">
                  <c:v>-12.125360000000001</c:v>
                </c:pt>
                <c:pt idx="3705">
                  <c:v>-12.143520000000001</c:v>
                </c:pt>
                <c:pt idx="3706">
                  <c:v>-12.118160000000001</c:v>
                </c:pt>
                <c:pt idx="3707">
                  <c:v>-12.10568</c:v>
                </c:pt>
                <c:pt idx="3708">
                  <c:v>-12.041119999999999</c:v>
                </c:pt>
                <c:pt idx="3709">
                  <c:v>-11.99376</c:v>
                </c:pt>
                <c:pt idx="3710">
                  <c:v>-11.964080000000001</c:v>
                </c:pt>
                <c:pt idx="3711">
                  <c:v>-11.91872</c:v>
                </c:pt>
                <c:pt idx="3712">
                  <c:v>-11.86716</c:v>
                </c:pt>
                <c:pt idx="3713">
                  <c:v>-11.83784</c:v>
                </c:pt>
                <c:pt idx="3714">
                  <c:v>-11.83736</c:v>
                </c:pt>
                <c:pt idx="3715">
                  <c:v>-11.87032</c:v>
                </c:pt>
                <c:pt idx="3716">
                  <c:v>-11.87476</c:v>
                </c:pt>
                <c:pt idx="3717">
                  <c:v>-11.857839999999999</c:v>
                </c:pt>
                <c:pt idx="3718">
                  <c:v>-11.846399999999999</c:v>
                </c:pt>
                <c:pt idx="3719">
                  <c:v>-11.854439999999999</c:v>
                </c:pt>
                <c:pt idx="3720">
                  <c:v>-11.85308</c:v>
                </c:pt>
                <c:pt idx="3721">
                  <c:v>-11.861800000000001</c:v>
                </c:pt>
                <c:pt idx="3722">
                  <c:v>-11.86476</c:v>
                </c:pt>
                <c:pt idx="3723">
                  <c:v>-11.8598</c:v>
                </c:pt>
                <c:pt idx="3724">
                  <c:v>-11.862119999999999</c:v>
                </c:pt>
                <c:pt idx="3725">
                  <c:v>-11.88016</c:v>
                </c:pt>
                <c:pt idx="3726">
                  <c:v>-11.874080000000001</c:v>
                </c:pt>
                <c:pt idx="3727">
                  <c:v>-11.904999999999999</c:v>
                </c:pt>
                <c:pt idx="3728">
                  <c:v>-11.936160000000001</c:v>
                </c:pt>
                <c:pt idx="3729">
                  <c:v>-11.94444</c:v>
                </c:pt>
                <c:pt idx="3730">
                  <c:v>-11.94772</c:v>
                </c:pt>
                <c:pt idx="3731">
                  <c:v>-11.986280000000001</c:v>
                </c:pt>
                <c:pt idx="3732">
                  <c:v>-11.99888</c:v>
                </c:pt>
                <c:pt idx="3733">
                  <c:v>-12.00512</c:v>
                </c:pt>
                <c:pt idx="3734">
                  <c:v>-11.985279999999999</c:v>
                </c:pt>
                <c:pt idx="3735">
                  <c:v>-11.9724</c:v>
                </c:pt>
                <c:pt idx="3736">
                  <c:v>-11.95764</c:v>
                </c:pt>
                <c:pt idx="3737">
                  <c:v>-11.953760000000001</c:v>
                </c:pt>
                <c:pt idx="3738">
                  <c:v>-11.9236</c:v>
                </c:pt>
                <c:pt idx="3739">
                  <c:v>-11.930760000000001</c:v>
                </c:pt>
                <c:pt idx="3740">
                  <c:v>-11.93272</c:v>
                </c:pt>
                <c:pt idx="3741">
                  <c:v>-11.931280000000001</c:v>
                </c:pt>
                <c:pt idx="3742">
                  <c:v>-11.933</c:v>
                </c:pt>
                <c:pt idx="3743">
                  <c:v>-11.93356</c:v>
                </c:pt>
                <c:pt idx="3744">
                  <c:v>-11.9398</c:v>
                </c:pt>
                <c:pt idx="3745">
                  <c:v>-11.96336</c:v>
                </c:pt>
                <c:pt idx="3746">
                  <c:v>-11.94712</c:v>
                </c:pt>
                <c:pt idx="3747">
                  <c:v>-11.956799999999999</c:v>
                </c:pt>
                <c:pt idx="3748">
                  <c:v>-11.960839999999999</c:v>
                </c:pt>
                <c:pt idx="3749">
                  <c:v>-11.959960000000001</c:v>
                </c:pt>
                <c:pt idx="3750">
                  <c:v>-11.95144</c:v>
                </c:pt>
                <c:pt idx="3751">
                  <c:v>-11.94148</c:v>
                </c:pt>
                <c:pt idx="3752">
                  <c:v>-11.926039999999999</c:v>
                </c:pt>
                <c:pt idx="3753">
                  <c:v>-11.92056</c:v>
                </c:pt>
                <c:pt idx="3754">
                  <c:v>-11.908760000000001</c:v>
                </c:pt>
                <c:pt idx="3755">
                  <c:v>-11.910360000000001</c:v>
                </c:pt>
                <c:pt idx="3756">
                  <c:v>-11.9208</c:v>
                </c:pt>
                <c:pt idx="3757">
                  <c:v>-11.95284</c:v>
                </c:pt>
                <c:pt idx="3758">
                  <c:v>-11.95148</c:v>
                </c:pt>
                <c:pt idx="3759">
                  <c:v>-11.968639999999999</c:v>
                </c:pt>
                <c:pt idx="3760">
                  <c:v>-11.964080000000001</c:v>
                </c:pt>
                <c:pt idx="3761">
                  <c:v>-11.992239999999999</c:v>
                </c:pt>
                <c:pt idx="3762">
                  <c:v>-11.976599999999999</c:v>
                </c:pt>
                <c:pt idx="3763">
                  <c:v>-11.954880000000001</c:v>
                </c:pt>
                <c:pt idx="3764">
                  <c:v>-11.92192</c:v>
                </c:pt>
                <c:pt idx="3765">
                  <c:v>-11.923360000000001</c:v>
                </c:pt>
                <c:pt idx="3766">
                  <c:v>-11.89344</c:v>
                </c:pt>
                <c:pt idx="3767">
                  <c:v>-11.901760000000001</c:v>
                </c:pt>
                <c:pt idx="3768">
                  <c:v>-11.85816</c:v>
                </c:pt>
                <c:pt idx="3769">
                  <c:v>-11.869120000000001</c:v>
                </c:pt>
                <c:pt idx="3770">
                  <c:v>-11.916080000000001</c:v>
                </c:pt>
                <c:pt idx="3771">
                  <c:v>-11.935919999999999</c:v>
                </c:pt>
                <c:pt idx="3772">
                  <c:v>-11.941360000000001</c:v>
                </c:pt>
                <c:pt idx="3773">
                  <c:v>-11.952680000000001</c:v>
                </c:pt>
                <c:pt idx="3774">
                  <c:v>-11.970080000000001</c:v>
                </c:pt>
                <c:pt idx="3775">
                  <c:v>-11.958</c:v>
                </c:pt>
                <c:pt idx="3776">
                  <c:v>-11.96</c:v>
                </c:pt>
                <c:pt idx="3777">
                  <c:v>-11.92548</c:v>
                </c:pt>
                <c:pt idx="3778">
                  <c:v>-11.891639999999999</c:v>
                </c:pt>
                <c:pt idx="3779">
                  <c:v>-11.879439999999999</c:v>
                </c:pt>
                <c:pt idx="3780">
                  <c:v>-11.859680000000001</c:v>
                </c:pt>
                <c:pt idx="3781">
                  <c:v>-11.84004</c:v>
                </c:pt>
                <c:pt idx="3782">
                  <c:v>-11.840960000000001</c:v>
                </c:pt>
                <c:pt idx="3783">
                  <c:v>-11.84564</c:v>
                </c:pt>
                <c:pt idx="3784">
                  <c:v>-11.853480000000001</c:v>
                </c:pt>
                <c:pt idx="3785">
                  <c:v>-11.857239999999999</c:v>
                </c:pt>
                <c:pt idx="3786">
                  <c:v>-11.8584</c:v>
                </c:pt>
                <c:pt idx="3787">
                  <c:v>-11.85224</c:v>
                </c:pt>
                <c:pt idx="3788">
                  <c:v>-11.851000000000001</c:v>
                </c:pt>
                <c:pt idx="3789">
                  <c:v>-11.853480000000001</c:v>
                </c:pt>
                <c:pt idx="3790">
                  <c:v>-11.83568</c:v>
                </c:pt>
                <c:pt idx="3791">
                  <c:v>-11.83192</c:v>
                </c:pt>
                <c:pt idx="3792">
                  <c:v>-11.819239999999999</c:v>
                </c:pt>
                <c:pt idx="3793">
                  <c:v>-11.813560000000001</c:v>
                </c:pt>
                <c:pt idx="3794">
                  <c:v>-11.81432</c:v>
                </c:pt>
                <c:pt idx="3795">
                  <c:v>-11.81208</c:v>
                </c:pt>
                <c:pt idx="3796">
                  <c:v>-11.793839999999999</c:v>
                </c:pt>
                <c:pt idx="3797">
                  <c:v>-11.797239999999999</c:v>
                </c:pt>
                <c:pt idx="3798">
                  <c:v>-11.81564</c:v>
                </c:pt>
                <c:pt idx="3799">
                  <c:v>-11.81644</c:v>
                </c:pt>
                <c:pt idx="3800">
                  <c:v>-11.79912</c:v>
                </c:pt>
                <c:pt idx="3801">
                  <c:v>-11.80456</c:v>
                </c:pt>
                <c:pt idx="3802">
                  <c:v>-11.82156</c:v>
                </c:pt>
                <c:pt idx="3803">
                  <c:v>-11.84432</c:v>
                </c:pt>
                <c:pt idx="3804">
                  <c:v>-11.868679999999999</c:v>
                </c:pt>
                <c:pt idx="3805">
                  <c:v>-11.870799999999999</c:v>
                </c:pt>
                <c:pt idx="3806">
                  <c:v>-11.875719999999999</c:v>
                </c:pt>
                <c:pt idx="3807">
                  <c:v>-11.8954</c:v>
                </c:pt>
                <c:pt idx="3808">
                  <c:v>-11.90564</c:v>
                </c:pt>
                <c:pt idx="3809">
                  <c:v>-11.910880000000001</c:v>
                </c:pt>
                <c:pt idx="3810">
                  <c:v>-11.903560000000001</c:v>
                </c:pt>
                <c:pt idx="3811">
                  <c:v>-11.883760000000001</c:v>
                </c:pt>
                <c:pt idx="3812">
                  <c:v>-11.88832</c:v>
                </c:pt>
                <c:pt idx="3813">
                  <c:v>-11.870480000000001</c:v>
                </c:pt>
                <c:pt idx="3814">
                  <c:v>-11.888439999999999</c:v>
                </c:pt>
                <c:pt idx="3815">
                  <c:v>-11.8932</c:v>
                </c:pt>
                <c:pt idx="3816">
                  <c:v>-11.89068</c:v>
                </c:pt>
                <c:pt idx="3817">
                  <c:v>-11.8864</c:v>
                </c:pt>
                <c:pt idx="3818">
                  <c:v>-11.89992</c:v>
                </c:pt>
                <c:pt idx="3819">
                  <c:v>-11.877520000000001</c:v>
                </c:pt>
                <c:pt idx="3820">
                  <c:v>-11.872920000000001</c:v>
                </c:pt>
                <c:pt idx="3821">
                  <c:v>-11.85852</c:v>
                </c:pt>
                <c:pt idx="3822">
                  <c:v>-11.846719999999999</c:v>
                </c:pt>
                <c:pt idx="3823">
                  <c:v>-11.839839999999999</c:v>
                </c:pt>
                <c:pt idx="3824">
                  <c:v>-11.861360000000001</c:v>
                </c:pt>
                <c:pt idx="3825">
                  <c:v>-11.84944</c:v>
                </c:pt>
                <c:pt idx="3826">
                  <c:v>-11.859760000000001</c:v>
                </c:pt>
                <c:pt idx="3827">
                  <c:v>-11.86528</c:v>
                </c:pt>
                <c:pt idx="3828">
                  <c:v>-11.86572</c:v>
                </c:pt>
                <c:pt idx="3829">
                  <c:v>-11.86576</c:v>
                </c:pt>
                <c:pt idx="3830">
                  <c:v>-11.871119999999999</c:v>
                </c:pt>
                <c:pt idx="3831">
                  <c:v>-11.857560000000001</c:v>
                </c:pt>
                <c:pt idx="3832">
                  <c:v>-11.866680000000001</c:v>
                </c:pt>
                <c:pt idx="3833">
                  <c:v>-11.880560000000001</c:v>
                </c:pt>
                <c:pt idx="3834">
                  <c:v>-11.88372</c:v>
                </c:pt>
                <c:pt idx="3835">
                  <c:v>-11.8916</c:v>
                </c:pt>
                <c:pt idx="3836">
                  <c:v>-11.922039999999999</c:v>
                </c:pt>
                <c:pt idx="3837">
                  <c:v>-11.930400000000001</c:v>
                </c:pt>
                <c:pt idx="3838">
                  <c:v>-11.9414</c:v>
                </c:pt>
                <c:pt idx="3839">
                  <c:v>-11.95632</c:v>
                </c:pt>
                <c:pt idx="3840">
                  <c:v>-11.954839999999999</c:v>
                </c:pt>
                <c:pt idx="3841">
                  <c:v>-11.958360000000001</c:v>
                </c:pt>
                <c:pt idx="3842">
                  <c:v>-11.95308</c:v>
                </c:pt>
                <c:pt idx="3843">
                  <c:v>-11.91816</c:v>
                </c:pt>
                <c:pt idx="3844">
                  <c:v>-11.918480000000001</c:v>
                </c:pt>
                <c:pt idx="3845">
                  <c:v>-11.878160000000001</c:v>
                </c:pt>
                <c:pt idx="3846">
                  <c:v>-11.867800000000001</c:v>
                </c:pt>
                <c:pt idx="3847">
                  <c:v>-11.83816</c:v>
                </c:pt>
                <c:pt idx="3848">
                  <c:v>-11.82296</c:v>
                </c:pt>
                <c:pt idx="3849">
                  <c:v>-11.82952</c:v>
                </c:pt>
                <c:pt idx="3850">
                  <c:v>-11.837639999999999</c:v>
                </c:pt>
                <c:pt idx="3851">
                  <c:v>-11.79996</c:v>
                </c:pt>
                <c:pt idx="3852">
                  <c:v>-11.828760000000001</c:v>
                </c:pt>
                <c:pt idx="3853">
                  <c:v>-11.834439999999999</c:v>
                </c:pt>
                <c:pt idx="3854">
                  <c:v>-11.85332</c:v>
                </c:pt>
                <c:pt idx="3855">
                  <c:v>-11.844720000000001</c:v>
                </c:pt>
                <c:pt idx="3856">
                  <c:v>-11.83196</c:v>
                </c:pt>
                <c:pt idx="3857">
                  <c:v>-11.83924</c:v>
                </c:pt>
                <c:pt idx="3858">
                  <c:v>-11.858880000000001</c:v>
                </c:pt>
                <c:pt idx="3859">
                  <c:v>-11.854519999999999</c:v>
                </c:pt>
                <c:pt idx="3860">
                  <c:v>-11.841560000000001</c:v>
                </c:pt>
                <c:pt idx="3861">
                  <c:v>-11.820880000000001</c:v>
                </c:pt>
                <c:pt idx="3862">
                  <c:v>-11.82132</c:v>
                </c:pt>
                <c:pt idx="3863">
                  <c:v>-11.817680000000001</c:v>
                </c:pt>
                <c:pt idx="3864">
                  <c:v>-11.820399999999999</c:v>
                </c:pt>
                <c:pt idx="3865">
                  <c:v>-11.81648</c:v>
                </c:pt>
                <c:pt idx="3866">
                  <c:v>-11.829639999999999</c:v>
                </c:pt>
                <c:pt idx="3867">
                  <c:v>-11.844560000000001</c:v>
                </c:pt>
                <c:pt idx="3868">
                  <c:v>-11.86012</c:v>
                </c:pt>
                <c:pt idx="3869">
                  <c:v>-11.858919999999999</c:v>
                </c:pt>
                <c:pt idx="3870">
                  <c:v>-11.883760000000001</c:v>
                </c:pt>
                <c:pt idx="3871">
                  <c:v>-11.886200000000001</c:v>
                </c:pt>
                <c:pt idx="3872">
                  <c:v>-11.901999999999999</c:v>
                </c:pt>
                <c:pt idx="3873">
                  <c:v>-11.87584</c:v>
                </c:pt>
                <c:pt idx="3874">
                  <c:v>-11.852600000000001</c:v>
                </c:pt>
                <c:pt idx="3875">
                  <c:v>-11.83048</c:v>
                </c:pt>
                <c:pt idx="3876">
                  <c:v>-11.84164</c:v>
                </c:pt>
                <c:pt idx="3877">
                  <c:v>-11.81912</c:v>
                </c:pt>
                <c:pt idx="3878">
                  <c:v>-11.81236</c:v>
                </c:pt>
                <c:pt idx="3879">
                  <c:v>-11.808</c:v>
                </c:pt>
                <c:pt idx="3880">
                  <c:v>-11.82</c:v>
                </c:pt>
                <c:pt idx="3881">
                  <c:v>-11.82184</c:v>
                </c:pt>
                <c:pt idx="3882">
                  <c:v>-11.81316</c:v>
                </c:pt>
                <c:pt idx="3883">
                  <c:v>-11.812480000000001</c:v>
                </c:pt>
                <c:pt idx="3884">
                  <c:v>-11.81148</c:v>
                </c:pt>
                <c:pt idx="3885">
                  <c:v>-11.8088</c:v>
                </c:pt>
                <c:pt idx="3886">
                  <c:v>-11.800560000000001</c:v>
                </c:pt>
                <c:pt idx="3887">
                  <c:v>-11.791880000000001</c:v>
                </c:pt>
                <c:pt idx="3888">
                  <c:v>-11.78956</c:v>
                </c:pt>
                <c:pt idx="3889">
                  <c:v>-11.79856</c:v>
                </c:pt>
                <c:pt idx="3890">
                  <c:v>-11.8032</c:v>
                </c:pt>
                <c:pt idx="3891">
                  <c:v>-11.80284</c:v>
                </c:pt>
                <c:pt idx="3892">
                  <c:v>-11.80592</c:v>
                </c:pt>
                <c:pt idx="3893">
                  <c:v>-11.8188</c:v>
                </c:pt>
                <c:pt idx="3894">
                  <c:v>-11.83736</c:v>
                </c:pt>
                <c:pt idx="3895">
                  <c:v>-11.83872</c:v>
                </c:pt>
                <c:pt idx="3896">
                  <c:v>-11.8306</c:v>
                </c:pt>
                <c:pt idx="3897">
                  <c:v>-11.820880000000001</c:v>
                </c:pt>
                <c:pt idx="3898">
                  <c:v>-11.80968</c:v>
                </c:pt>
                <c:pt idx="3899">
                  <c:v>-11.805439999999999</c:v>
                </c:pt>
                <c:pt idx="3900">
                  <c:v>-11.785919999999999</c:v>
                </c:pt>
                <c:pt idx="3901">
                  <c:v>-11.773999999999999</c:v>
                </c:pt>
                <c:pt idx="3902">
                  <c:v>-11.759679999999999</c:v>
                </c:pt>
                <c:pt idx="3903">
                  <c:v>-11.760639999999999</c:v>
                </c:pt>
                <c:pt idx="3904">
                  <c:v>-11.77172</c:v>
                </c:pt>
                <c:pt idx="3905">
                  <c:v>-11.77704</c:v>
                </c:pt>
                <c:pt idx="3906">
                  <c:v>-11.790560000000001</c:v>
                </c:pt>
                <c:pt idx="3907">
                  <c:v>-11.807319999999999</c:v>
                </c:pt>
                <c:pt idx="3908">
                  <c:v>-11.8284</c:v>
                </c:pt>
                <c:pt idx="3909">
                  <c:v>-11.827199999999999</c:v>
                </c:pt>
                <c:pt idx="3910">
                  <c:v>-11.8238</c:v>
                </c:pt>
                <c:pt idx="3911">
                  <c:v>-11.82484</c:v>
                </c:pt>
                <c:pt idx="3912">
                  <c:v>-11.82836</c:v>
                </c:pt>
                <c:pt idx="3913">
                  <c:v>-11.938239999999999</c:v>
                </c:pt>
                <c:pt idx="3914">
                  <c:v>-12.04984</c:v>
                </c:pt>
                <c:pt idx="3915">
                  <c:v>-12.77028</c:v>
                </c:pt>
                <c:pt idx="3916">
                  <c:v>-13.615839999999999</c:v>
                </c:pt>
                <c:pt idx="3917">
                  <c:v>-14.616879999999998</c:v>
                </c:pt>
                <c:pt idx="3918">
                  <c:v>-15.61096</c:v>
                </c:pt>
                <c:pt idx="3919">
                  <c:v>-16.603159999999999</c:v>
                </c:pt>
                <c:pt idx="3920">
                  <c:v>-17.496200000000002</c:v>
                </c:pt>
                <c:pt idx="3921">
                  <c:v>-17.713520000000003</c:v>
                </c:pt>
                <c:pt idx="3922">
                  <c:v>-18.2026</c:v>
                </c:pt>
                <c:pt idx="3923">
                  <c:v>-18.449279999999998</c:v>
                </c:pt>
                <c:pt idx="3924">
                  <c:v>-18.478679999999997</c:v>
                </c:pt>
                <c:pt idx="3925">
                  <c:v>-18.48076</c:v>
                </c:pt>
                <c:pt idx="3926">
                  <c:v>-18.491479999999999</c:v>
                </c:pt>
                <c:pt idx="3927">
                  <c:v>-18.495079999999998</c:v>
                </c:pt>
                <c:pt idx="3928">
                  <c:v>-18.48368</c:v>
                </c:pt>
                <c:pt idx="3929">
                  <c:v>-18.471</c:v>
                </c:pt>
                <c:pt idx="3930">
                  <c:v>-18.454879999999999</c:v>
                </c:pt>
                <c:pt idx="3931">
                  <c:v>-18.43976</c:v>
                </c:pt>
                <c:pt idx="3932">
                  <c:v>-18.426679999999998</c:v>
                </c:pt>
                <c:pt idx="3933">
                  <c:v>-18.415240000000001</c:v>
                </c:pt>
                <c:pt idx="3934">
                  <c:v>-18.415120000000002</c:v>
                </c:pt>
                <c:pt idx="3935">
                  <c:v>-18.415120000000002</c:v>
                </c:pt>
                <c:pt idx="3936">
                  <c:v>-18.41592</c:v>
                </c:pt>
                <c:pt idx="3937">
                  <c:v>-18.41732</c:v>
                </c:pt>
                <c:pt idx="3938">
                  <c:v>-18.4298</c:v>
                </c:pt>
                <c:pt idx="3939">
                  <c:v>-18.435559999999999</c:v>
                </c:pt>
                <c:pt idx="3940">
                  <c:v>-18.442320000000002</c:v>
                </c:pt>
                <c:pt idx="3941">
                  <c:v>-18.448879999999999</c:v>
                </c:pt>
                <c:pt idx="3942">
                  <c:v>-18.44988</c:v>
                </c:pt>
                <c:pt idx="3943">
                  <c:v>-18.444279999999999</c:v>
                </c:pt>
                <c:pt idx="3944">
                  <c:v>-18.439039999999999</c:v>
                </c:pt>
                <c:pt idx="3945">
                  <c:v>-18.425279999999997</c:v>
                </c:pt>
                <c:pt idx="3946">
                  <c:v>-18.415600000000001</c:v>
                </c:pt>
                <c:pt idx="3947">
                  <c:v>-18.407679999999999</c:v>
                </c:pt>
                <c:pt idx="3948">
                  <c:v>-18.400040000000001</c:v>
                </c:pt>
                <c:pt idx="3949">
                  <c:v>-18.4038</c:v>
                </c:pt>
                <c:pt idx="3950">
                  <c:v>-18.413360000000001</c:v>
                </c:pt>
                <c:pt idx="3951">
                  <c:v>-18.419360000000001</c:v>
                </c:pt>
                <c:pt idx="3952">
                  <c:v>-18.430320000000002</c:v>
                </c:pt>
                <c:pt idx="3953">
                  <c:v>-18.4438</c:v>
                </c:pt>
                <c:pt idx="3954">
                  <c:v>-18.456440000000001</c:v>
                </c:pt>
                <c:pt idx="3955">
                  <c:v>-18.452079999999999</c:v>
                </c:pt>
                <c:pt idx="3956">
                  <c:v>-18.443439999999999</c:v>
                </c:pt>
                <c:pt idx="3957">
                  <c:v>-18.4254</c:v>
                </c:pt>
                <c:pt idx="3958">
                  <c:v>-18.4224</c:v>
                </c:pt>
                <c:pt idx="3959">
                  <c:v>-18.4054</c:v>
                </c:pt>
                <c:pt idx="3960">
                  <c:v>-18.397359999999999</c:v>
                </c:pt>
                <c:pt idx="3961">
                  <c:v>-18.390320000000003</c:v>
                </c:pt>
                <c:pt idx="3962">
                  <c:v>-18.3994</c:v>
                </c:pt>
                <c:pt idx="3963">
                  <c:v>-18.4102</c:v>
                </c:pt>
                <c:pt idx="3964">
                  <c:v>-18.416079999999997</c:v>
                </c:pt>
                <c:pt idx="3965">
                  <c:v>-18.417920000000002</c:v>
                </c:pt>
                <c:pt idx="3966">
                  <c:v>-18.419079999999997</c:v>
                </c:pt>
                <c:pt idx="3967">
                  <c:v>-18.41544</c:v>
                </c:pt>
                <c:pt idx="3968">
                  <c:v>-18.41968</c:v>
                </c:pt>
                <c:pt idx="3969">
                  <c:v>-18.433599999999998</c:v>
                </c:pt>
                <c:pt idx="3970">
                  <c:v>-18.444240000000001</c:v>
                </c:pt>
                <c:pt idx="3971">
                  <c:v>-18.461079999999999</c:v>
                </c:pt>
                <c:pt idx="3972">
                  <c:v>-18.474399999999999</c:v>
                </c:pt>
                <c:pt idx="3973">
                  <c:v>-18.490839999999999</c:v>
                </c:pt>
                <c:pt idx="3974">
                  <c:v>-18.50676</c:v>
                </c:pt>
                <c:pt idx="3975">
                  <c:v>-18.4968</c:v>
                </c:pt>
                <c:pt idx="3976">
                  <c:v>-18.497920000000001</c:v>
                </c:pt>
                <c:pt idx="3977">
                  <c:v>-18.527799999999999</c:v>
                </c:pt>
                <c:pt idx="3978">
                  <c:v>-18.496079999999999</c:v>
                </c:pt>
                <c:pt idx="3979">
                  <c:v>-18.513999999999999</c:v>
                </c:pt>
                <c:pt idx="3980">
                  <c:v>-18.53248</c:v>
                </c:pt>
                <c:pt idx="3981">
                  <c:v>-18.513560000000002</c:v>
                </c:pt>
                <c:pt idx="3982">
                  <c:v>-18.507360000000002</c:v>
                </c:pt>
                <c:pt idx="3983">
                  <c:v>-18.517399999999999</c:v>
                </c:pt>
                <c:pt idx="3984">
                  <c:v>-18.49268</c:v>
                </c:pt>
                <c:pt idx="3985">
                  <c:v>-18.502879999999998</c:v>
                </c:pt>
                <c:pt idx="3986">
                  <c:v>-18.46912</c:v>
                </c:pt>
                <c:pt idx="3987">
                  <c:v>-18.417560000000002</c:v>
                </c:pt>
                <c:pt idx="3988">
                  <c:v>-18.41816</c:v>
                </c:pt>
                <c:pt idx="3989">
                  <c:v>-18.42896</c:v>
                </c:pt>
                <c:pt idx="3990">
                  <c:v>-18.419119999999999</c:v>
                </c:pt>
                <c:pt idx="3991">
                  <c:v>-18.44012</c:v>
                </c:pt>
                <c:pt idx="3992">
                  <c:v>-18.420960000000001</c:v>
                </c:pt>
                <c:pt idx="3993">
                  <c:v>-18.449400000000001</c:v>
                </c:pt>
                <c:pt idx="3994">
                  <c:v>-18.465679999999999</c:v>
                </c:pt>
                <c:pt idx="3995">
                  <c:v>-18.4938</c:v>
                </c:pt>
                <c:pt idx="3996">
                  <c:v>-18.52908</c:v>
                </c:pt>
                <c:pt idx="3997">
                  <c:v>-18.566960000000002</c:v>
                </c:pt>
                <c:pt idx="3998">
                  <c:v>-18.55</c:v>
                </c:pt>
                <c:pt idx="3999">
                  <c:v>-18.561360000000001</c:v>
                </c:pt>
                <c:pt idx="4000">
                  <c:v>-18.55996</c:v>
                </c:pt>
                <c:pt idx="4001">
                  <c:v>-18.535160000000001</c:v>
                </c:pt>
                <c:pt idx="4002">
                  <c:v>-18.531679999999998</c:v>
                </c:pt>
                <c:pt idx="4003">
                  <c:v>-18.531879999999997</c:v>
                </c:pt>
                <c:pt idx="4004">
                  <c:v>-18.508240000000001</c:v>
                </c:pt>
                <c:pt idx="4005">
                  <c:v>-18.54316</c:v>
                </c:pt>
                <c:pt idx="4006">
                  <c:v>-18.541679999999999</c:v>
                </c:pt>
                <c:pt idx="4007">
                  <c:v>-18.578039999999998</c:v>
                </c:pt>
                <c:pt idx="4008">
                  <c:v>-18.618400000000001</c:v>
                </c:pt>
                <c:pt idx="4009">
                  <c:v>-18.662199999999999</c:v>
                </c:pt>
                <c:pt idx="4010">
                  <c:v>-18.66236</c:v>
                </c:pt>
                <c:pt idx="4011">
                  <c:v>-18.6328</c:v>
                </c:pt>
                <c:pt idx="4012">
                  <c:v>-18.58464</c:v>
                </c:pt>
                <c:pt idx="4013">
                  <c:v>-18.592639999999999</c:v>
                </c:pt>
                <c:pt idx="4014">
                  <c:v>-18.578399999999998</c:v>
                </c:pt>
                <c:pt idx="4015">
                  <c:v>-18.598760000000002</c:v>
                </c:pt>
                <c:pt idx="4016">
                  <c:v>-18.5838</c:v>
                </c:pt>
                <c:pt idx="4017">
                  <c:v>-18.565439999999999</c:v>
                </c:pt>
                <c:pt idx="4018">
                  <c:v>-18.5962</c:v>
                </c:pt>
                <c:pt idx="4019">
                  <c:v>-18.58972</c:v>
                </c:pt>
                <c:pt idx="4020">
                  <c:v>-18.592559999999999</c:v>
                </c:pt>
                <c:pt idx="4021">
                  <c:v>-18.583079999999999</c:v>
                </c:pt>
                <c:pt idx="4022">
                  <c:v>-18.56812</c:v>
                </c:pt>
                <c:pt idx="4023">
                  <c:v>-18.55152</c:v>
                </c:pt>
                <c:pt idx="4024">
                  <c:v>-18.521879999999999</c:v>
                </c:pt>
                <c:pt idx="4025">
                  <c:v>-18.53668</c:v>
                </c:pt>
                <c:pt idx="4026">
                  <c:v>-18.550720000000002</c:v>
                </c:pt>
                <c:pt idx="4027">
                  <c:v>-18.55668</c:v>
                </c:pt>
                <c:pt idx="4028">
                  <c:v>-18.550720000000002</c:v>
                </c:pt>
                <c:pt idx="4029">
                  <c:v>-18.537199999999999</c:v>
                </c:pt>
                <c:pt idx="4030">
                  <c:v>-18.5654</c:v>
                </c:pt>
                <c:pt idx="4031">
                  <c:v>-18.572479999999999</c:v>
                </c:pt>
                <c:pt idx="4032">
                  <c:v>-18.607600000000001</c:v>
                </c:pt>
                <c:pt idx="4033">
                  <c:v>-18.610039999999998</c:v>
                </c:pt>
                <c:pt idx="4034">
                  <c:v>-18.618400000000001</c:v>
                </c:pt>
                <c:pt idx="4035">
                  <c:v>-18.61056</c:v>
                </c:pt>
                <c:pt idx="4036">
                  <c:v>-18.641200000000001</c:v>
                </c:pt>
                <c:pt idx="4037">
                  <c:v>-18.622720000000001</c:v>
                </c:pt>
                <c:pt idx="4038">
                  <c:v>-18.633040000000001</c:v>
                </c:pt>
                <c:pt idx="4039">
                  <c:v>-18.569520000000001</c:v>
                </c:pt>
                <c:pt idx="4040">
                  <c:v>-18.556799999999999</c:v>
                </c:pt>
                <c:pt idx="4041">
                  <c:v>-18.56212</c:v>
                </c:pt>
                <c:pt idx="4042">
                  <c:v>-18.569520000000001</c:v>
                </c:pt>
                <c:pt idx="4043">
                  <c:v>-18.577560000000002</c:v>
                </c:pt>
                <c:pt idx="4044">
                  <c:v>-18.596640000000001</c:v>
                </c:pt>
                <c:pt idx="4045">
                  <c:v>-18.628039999999999</c:v>
                </c:pt>
                <c:pt idx="4046">
                  <c:v>-18.650279999999999</c:v>
                </c:pt>
                <c:pt idx="4047">
                  <c:v>-18.706120000000002</c:v>
                </c:pt>
                <c:pt idx="4048">
                  <c:v>-18.724239999999998</c:v>
                </c:pt>
                <c:pt idx="4049">
                  <c:v>-18.730640000000001</c:v>
                </c:pt>
                <c:pt idx="4050">
                  <c:v>-18.737760000000002</c:v>
                </c:pt>
                <c:pt idx="4051">
                  <c:v>-18.74512</c:v>
                </c:pt>
                <c:pt idx="4052">
                  <c:v>-18.73516</c:v>
                </c:pt>
                <c:pt idx="4053">
                  <c:v>-18.72692</c:v>
                </c:pt>
                <c:pt idx="4054">
                  <c:v>-18.712520000000001</c:v>
                </c:pt>
                <c:pt idx="4055">
                  <c:v>-18.699560000000002</c:v>
                </c:pt>
                <c:pt idx="4056">
                  <c:v>-18.697320000000001</c:v>
                </c:pt>
                <c:pt idx="4057">
                  <c:v>-18.691520000000001</c:v>
                </c:pt>
                <c:pt idx="4058">
                  <c:v>-18.704920000000001</c:v>
                </c:pt>
                <c:pt idx="4059">
                  <c:v>-18.715</c:v>
                </c:pt>
                <c:pt idx="4060">
                  <c:v>-18.71876</c:v>
                </c:pt>
                <c:pt idx="4061">
                  <c:v>-18.739520000000002</c:v>
                </c:pt>
                <c:pt idx="4062">
                  <c:v>-18.757200000000001</c:v>
                </c:pt>
                <c:pt idx="4063">
                  <c:v>-18.7636</c:v>
                </c:pt>
                <c:pt idx="4064">
                  <c:v>-18.7746</c:v>
                </c:pt>
                <c:pt idx="4065">
                  <c:v>-18.75328</c:v>
                </c:pt>
                <c:pt idx="4066">
                  <c:v>-18.745760000000001</c:v>
                </c:pt>
                <c:pt idx="4067">
                  <c:v>-18.72852</c:v>
                </c:pt>
                <c:pt idx="4068">
                  <c:v>-18.726800000000001</c:v>
                </c:pt>
                <c:pt idx="4069">
                  <c:v>-18.70392</c:v>
                </c:pt>
                <c:pt idx="4070">
                  <c:v>-18.693360000000002</c:v>
                </c:pt>
                <c:pt idx="4071">
                  <c:v>-18.678160000000002</c:v>
                </c:pt>
                <c:pt idx="4072">
                  <c:v>-18.686640000000001</c:v>
                </c:pt>
                <c:pt idx="4073">
                  <c:v>-18.697759999999999</c:v>
                </c:pt>
                <c:pt idx="4074">
                  <c:v>-18.703039999999998</c:v>
                </c:pt>
                <c:pt idx="4075">
                  <c:v>-18.71584</c:v>
                </c:pt>
                <c:pt idx="4076">
                  <c:v>-18.72156</c:v>
                </c:pt>
                <c:pt idx="4077">
                  <c:v>-18.730320000000003</c:v>
                </c:pt>
                <c:pt idx="4078">
                  <c:v>-18.735520000000001</c:v>
                </c:pt>
                <c:pt idx="4079">
                  <c:v>-18.727879999999999</c:v>
                </c:pt>
                <c:pt idx="4080">
                  <c:v>-18.7258</c:v>
                </c:pt>
                <c:pt idx="4081">
                  <c:v>-18.720079999999999</c:v>
                </c:pt>
                <c:pt idx="4082">
                  <c:v>-18.711600000000001</c:v>
                </c:pt>
                <c:pt idx="4083">
                  <c:v>-18.70356</c:v>
                </c:pt>
                <c:pt idx="4084">
                  <c:v>-18.694800000000001</c:v>
                </c:pt>
                <c:pt idx="4085">
                  <c:v>-18.703199999999999</c:v>
                </c:pt>
                <c:pt idx="4086">
                  <c:v>-18.706720000000001</c:v>
                </c:pt>
                <c:pt idx="4087">
                  <c:v>-18.71876</c:v>
                </c:pt>
                <c:pt idx="4088">
                  <c:v>-18.714960000000001</c:v>
                </c:pt>
                <c:pt idx="4089">
                  <c:v>-18.720600000000001</c:v>
                </c:pt>
                <c:pt idx="4090">
                  <c:v>-18.72776</c:v>
                </c:pt>
                <c:pt idx="4091">
                  <c:v>-18.73884</c:v>
                </c:pt>
                <c:pt idx="4092">
                  <c:v>-18.739160000000002</c:v>
                </c:pt>
                <c:pt idx="4093">
                  <c:v>-18.730520000000002</c:v>
                </c:pt>
                <c:pt idx="4094">
                  <c:v>-18.71996</c:v>
                </c:pt>
                <c:pt idx="4095">
                  <c:v>-18.711079999999999</c:v>
                </c:pt>
                <c:pt idx="4096">
                  <c:v>-18.69736</c:v>
                </c:pt>
                <c:pt idx="4097">
                  <c:v>-18.686640000000001</c:v>
                </c:pt>
                <c:pt idx="4098">
                  <c:v>-18.671679999999999</c:v>
                </c:pt>
                <c:pt idx="4099">
                  <c:v>-18.681079999999998</c:v>
                </c:pt>
                <c:pt idx="4100">
                  <c:v>-18.704999999999998</c:v>
                </c:pt>
                <c:pt idx="4101">
                  <c:v>-18.700279999999999</c:v>
                </c:pt>
                <c:pt idx="4102">
                  <c:v>-18.707840000000001</c:v>
                </c:pt>
                <c:pt idx="4103">
                  <c:v>-18.72888</c:v>
                </c:pt>
                <c:pt idx="4104">
                  <c:v>-18.732279999999999</c:v>
                </c:pt>
                <c:pt idx="4105">
                  <c:v>-18.736999999999998</c:v>
                </c:pt>
                <c:pt idx="4106">
                  <c:v>-18.736639999999998</c:v>
                </c:pt>
                <c:pt idx="4107">
                  <c:v>-18.718360000000001</c:v>
                </c:pt>
                <c:pt idx="4108">
                  <c:v>-18.705760000000001</c:v>
                </c:pt>
                <c:pt idx="4109">
                  <c:v>-18.708279999999998</c:v>
                </c:pt>
                <c:pt idx="4110">
                  <c:v>-18.687479999999997</c:v>
                </c:pt>
                <c:pt idx="4111">
                  <c:v>-18.691800000000001</c:v>
                </c:pt>
                <c:pt idx="4112">
                  <c:v>-18.681999999999999</c:v>
                </c:pt>
                <c:pt idx="4113">
                  <c:v>-18.676600000000001</c:v>
                </c:pt>
                <c:pt idx="4114">
                  <c:v>-18.684439999999999</c:v>
                </c:pt>
                <c:pt idx="4115">
                  <c:v>-18.6904</c:v>
                </c:pt>
                <c:pt idx="4116">
                  <c:v>-18.681319999999999</c:v>
                </c:pt>
                <c:pt idx="4117">
                  <c:v>-18.69492</c:v>
                </c:pt>
                <c:pt idx="4118">
                  <c:v>-18.693479999999997</c:v>
                </c:pt>
                <c:pt idx="4119">
                  <c:v>-18.706199999999999</c:v>
                </c:pt>
                <c:pt idx="4120">
                  <c:v>-18.698560000000001</c:v>
                </c:pt>
                <c:pt idx="4121">
                  <c:v>-18.692520000000002</c:v>
                </c:pt>
                <c:pt idx="4122">
                  <c:v>-18.69088</c:v>
                </c:pt>
                <c:pt idx="4123">
                  <c:v>-18.706120000000002</c:v>
                </c:pt>
                <c:pt idx="4124">
                  <c:v>-18.696999999999999</c:v>
                </c:pt>
                <c:pt idx="4125">
                  <c:v>-18.683</c:v>
                </c:pt>
                <c:pt idx="4126">
                  <c:v>-18.693200000000001</c:v>
                </c:pt>
                <c:pt idx="4127">
                  <c:v>-18.71996</c:v>
                </c:pt>
                <c:pt idx="4128">
                  <c:v>-18.731999999999999</c:v>
                </c:pt>
                <c:pt idx="4129">
                  <c:v>-18.703320000000001</c:v>
                </c:pt>
                <c:pt idx="4130">
                  <c:v>-18.670760000000001</c:v>
                </c:pt>
                <c:pt idx="4131">
                  <c:v>-18.642600000000002</c:v>
                </c:pt>
                <c:pt idx="4132">
                  <c:v>-18.647400000000001</c:v>
                </c:pt>
                <c:pt idx="4133">
                  <c:v>-18.651720000000001</c:v>
                </c:pt>
                <c:pt idx="4134">
                  <c:v>-18.613199999999999</c:v>
                </c:pt>
                <c:pt idx="4135">
                  <c:v>-18.582560000000001</c:v>
                </c:pt>
                <c:pt idx="4136">
                  <c:v>-18.561720000000001</c:v>
                </c:pt>
                <c:pt idx="4137">
                  <c:v>-18.575039999999998</c:v>
                </c:pt>
                <c:pt idx="4138">
                  <c:v>-18.559439999999999</c:v>
                </c:pt>
                <c:pt idx="4139">
                  <c:v>-18.533760000000001</c:v>
                </c:pt>
                <c:pt idx="4140">
                  <c:v>-18.512360000000001</c:v>
                </c:pt>
                <c:pt idx="4141">
                  <c:v>-18.510200000000001</c:v>
                </c:pt>
                <c:pt idx="4142">
                  <c:v>-18.523679999999999</c:v>
                </c:pt>
                <c:pt idx="4143">
                  <c:v>-18.520879999999998</c:v>
                </c:pt>
                <c:pt idx="4144">
                  <c:v>-18.526520000000001</c:v>
                </c:pt>
                <c:pt idx="4145">
                  <c:v>-18.549440000000001</c:v>
                </c:pt>
                <c:pt idx="4146">
                  <c:v>-18.560760000000002</c:v>
                </c:pt>
                <c:pt idx="4147">
                  <c:v>-18.55376</c:v>
                </c:pt>
                <c:pt idx="4148">
                  <c:v>-18.548719999999999</c:v>
                </c:pt>
                <c:pt idx="4149">
                  <c:v>-18.50836</c:v>
                </c:pt>
                <c:pt idx="4150">
                  <c:v>-18.487439999999999</c:v>
                </c:pt>
                <c:pt idx="4151">
                  <c:v>-18.482199999999999</c:v>
                </c:pt>
                <c:pt idx="4152">
                  <c:v>-18.461760000000002</c:v>
                </c:pt>
                <c:pt idx="4153">
                  <c:v>-18.476960000000002</c:v>
                </c:pt>
                <c:pt idx="4154">
                  <c:v>-18.464839999999999</c:v>
                </c:pt>
                <c:pt idx="4155">
                  <c:v>-18.499879999999997</c:v>
                </c:pt>
                <c:pt idx="4156">
                  <c:v>-18.50488</c:v>
                </c:pt>
                <c:pt idx="4157">
                  <c:v>-18.554320000000001</c:v>
                </c:pt>
                <c:pt idx="4158">
                  <c:v>-18.554479999999998</c:v>
                </c:pt>
                <c:pt idx="4159">
                  <c:v>-18.570120000000003</c:v>
                </c:pt>
                <c:pt idx="4160">
                  <c:v>-18.58896</c:v>
                </c:pt>
                <c:pt idx="4161">
                  <c:v>-18.62144</c:v>
                </c:pt>
                <c:pt idx="4162">
                  <c:v>-18.6082</c:v>
                </c:pt>
                <c:pt idx="4163">
                  <c:v>-18.62744</c:v>
                </c:pt>
                <c:pt idx="4164">
                  <c:v>-18.588999999999999</c:v>
                </c:pt>
                <c:pt idx="4165">
                  <c:v>-18.581800000000001</c:v>
                </c:pt>
                <c:pt idx="4166">
                  <c:v>-18.57948</c:v>
                </c:pt>
                <c:pt idx="4167">
                  <c:v>-18.58268</c:v>
                </c:pt>
                <c:pt idx="4168">
                  <c:v>-18.562160000000002</c:v>
                </c:pt>
                <c:pt idx="4169">
                  <c:v>-18.579039999999999</c:v>
                </c:pt>
                <c:pt idx="4170">
                  <c:v>-18.55292</c:v>
                </c:pt>
                <c:pt idx="4171">
                  <c:v>-18.574760000000001</c:v>
                </c:pt>
                <c:pt idx="4172">
                  <c:v>-18.594239999999999</c:v>
                </c:pt>
                <c:pt idx="4173">
                  <c:v>-18.590720000000001</c:v>
                </c:pt>
                <c:pt idx="4174">
                  <c:v>-18.611039999999999</c:v>
                </c:pt>
                <c:pt idx="4175">
                  <c:v>-18.63072</c:v>
                </c:pt>
                <c:pt idx="4176">
                  <c:v>-18.61176</c:v>
                </c:pt>
                <c:pt idx="4177">
                  <c:v>-18.60116</c:v>
                </c:pt>
                <c:pt idx="4178">
                  <c:v>-18.632680000000001</c:v>
                </c:pt>
                <c:pt idx="4179">
                  <c:v>-18.593239999999998</c:v>
                </c:pt>
                <c:pt idx="4180">
                  <c:v>-18.582160000000002</c:v>
                </c:pt>
                <c:pt idx="4181">
                  <c:v>-18.533520000000003</c:v>
                </c:pt>
                <c:pt idx="4182">
                  <c:v>-18.523679999999999</c:v>
                </c:pt>
                <c:pt idx="4183">
                  <c:v>-18.528960000000001</c:v>
                </c:pt>
                <c:pt idx="4184">
                  <c:v>-18.52488</c:v>
                </c:pt>
                <c:pt idx="4185">
                  <c:v>-18.541840000000001</c:v>
                </c:pt>
                <c:pt idx="4186">
                  <c:v>-18.544160000000002</c:v>
                </c:pt>
                <c:pt idx="4187">
                  <c:v>-18.566520000000001</c:v>
                </c:pt>
                <c:pt idx="4188">
                  <c:v>-18.566240000000001</c:v>
                </c:pt>
                <c:pt idx="4189">
                  <c:v>-18.584239999999998</c:v>
                </c:pt>
                <c:pt idx="4190">
                  <c:v>-18.54204</c:v>
                </c:pt>
                <c:pt idx="4191">
                  <c:v>-18.53096</c:v>
                </c:pt>
                <c:pt idx="4192">
                  <c:v>-18.494720000000001</c:v>
                </c:pt>
                <c:pt idx="4193">
                  <c:v>-18.47532</c:v>
                </c:pt>
                <c:pt idx="4194">
                  <c:v>-18.46528</c:v>
                </c:pt>
                <c:pt idx="4195">
                  <c:v>-18.4754</c:v>
                </c:pt>
                <c:pt idx="4196">
                  <c:v>-18.471039999999999</c:v>
                </c:pt>
                <c:pt idx="4197">
                  <c:v>-18.503120000000003</c:v>
                </c:pt>
                <c:pt idx="4198">
                  <c:v>-18.507920000000002</c:v>
                </c:pt>
                <c:pt idx="4199">
                  <c:v>-18.516279999999998</c:v>
                </c:pt>
                <c:pt idx="4200">
                  <c:v>-18.529440000000001</c:v>
                </c:pt>
                <c:pt idx="4201">
                  <c:v>-18.55856</c:v>
                </c:pt>
                <c:pt idx="4202">
                  <c:v>-18.538079999999997</c:v>
                </c:pt>
                <c:pt idx="4203">
                  <c:v>-18.539239999999999</c:v>
                </c:pt>
                <c:pt idx="4204">
                  <c:v>-18.53668</c:v>
                </c:pt>
                <c:pt idx="4205">
                  <c:v>-18.580120000000001</c:v>
                </c:pt>
                <c:pt idx="4206">
                  <c:v>-18.609159999999999</c:v>
                </c:pt>
                <c:pt idx="4207">
                  <c:v>-18.648320000000002</c:v>
                </c:pt>
                <c:pt idx="4208">
                  <c:v>-18.6812</c:v>
                </c:pt>
                <c:pt idx="4209">
                  <c:v>-18.72204</c:v>
                </c:pt>
                <c:pt idx="4210">
                  <c:v>-18.802160000000001</c:v>
                </c:pt>
                <c:pt idx="4211">
                  <c:v>-18.826239999999999</c:v>
                </c:pt>
                <c:pt idx="4212">
                  <c:v>-18.83304</c:v>
                </c:pt>
                <c:pt idx="4213">
                  <c:v>-18.837440000000001</c:v>
                </c:pt>
                <c:pt idx="4214">
                  <c:v>-18.841200000000001</c:v>
                </c:pt>
                <c:pt idx="4215">
                  <c:v>-18.841239999999999</c:v>
                </c:pt>
                <c:pt idx="4216">
                  <c:v>-18.832799999999999</c:v>
                </c:pt>
                <c:pt idx="4217">
                  <c:v>-18.818999999999999</c:v>
                </c:pt>
                <c:pt idx="4218">
                  <c:v>-18.8096</c:v>
                </c:pt>
                <c:pt idx="4219">
                  <c:v>-18.801079999999999</c:v>
                </c:pt>
                <c:pt idx="4220">
                  <c:v>-18.789920000000002</c:v>
                </c:pt>
                <c:pt idx="4221">
                  <c:v>-18.768039999999999</c:v>
                </c:pt>
                <c:pt idx="4222">
                  <c:v>-18.762799999999999</c:v>
                </c:pt>
                <c:pt idx="4223">
                  <c:v>-18.76352</c:v>
                </c:pt>
                <c:pt idx="4224">
                  <c:v>-18.772400000000001</c:v>
                </c:pt>
                <c:pt idx="4225">
                  <c:v>-18.78116</c:v>
                </c:pt>
                <c:pt idx="4226">
                  <c:v>-18.792200000000001</c:v>
                </c:pt>
                <c:pt idx="4227">
                  <c:v>-18.799039999999998</c:v>
                </c:pt>
                <c:pt idx="4228">
                  <c:v>-18.813400000000001</c:v>
                </c:pt>
                <c:pt idx="4229">
                  <c:v>-18.819120000000002</c:v>
                </c:pt>
                <c:pt idx="4230">
                  <c:v>-18.614039999999999</c:v>
                </c:pt>
                <c:pt idx="4231">
                  <c:v>-18.331399999999999</c:v>
                </c:pt>
                <c:pt idx="4232">
                  <c:v>-17.44136</c:v>
                </c:pt>
                <c:pt idx="4233">
                  <c:v>-16.49832</c:v>
                </c:pt>
                <c:pt idx="4234">
                  <c:v>-15.740839999999999</c:v>
                </c:pt>
                <c:pt idx="4235">
                  <c:v>-15.294839999999999</c:v>
                </c:pt>
                <c:pt idx="4236">
                  <c:v>-13.27084</c:v>
                </c:pt>
                <c:pt idx="4237">
                  <c:v>-11.6044</c:v>
                </c:pt>
                <c:pt idx="4238">
                  <c:v>-9.9754000000000005</c:v>
                </c:pt>
                <c:pt idx="4239">
                  <c:v>-8.3697999999999997</c:v>
                </c:pt>
                <c:pt idx="4240">
                  <c:v>-6.7973600000000003</c:v>
                </c:pt>
                <c:pt idx="4241">
                  <c:v>-5.2511599999999996</c:v>
                </c:pt>
                <c:pt idx="4242">
                  <c:v>-4.7523200000000001</c:v>
                </c:pt>
                <c:pt idx="4243">
                  <c:v>-3.0207599999999997</c:v>
                </c:pt>
                <c:pt idx="4244">
                  <c:v>-2.3031200000000003</c:v>
                </c:pt>
                <c:pt idx="4245">
                  <c:v>-1.1556</c:v>
                </c:pt>
                <c:pt idx="4246">
                  <c:v>-0.55788000000000004</c:v>
                </c:pt>
                <c:pt idx="4247">
                  <c:v>-0.17076</c:v>
                </c:pt>
                <c:pt idx="4248">
                  <c:v>2.9199999999999999E-3</c:v>
                </c:pt>
                <c:pt idx="4249">
                  <c:v>5.4799999999999996E-3</c:v>
                </c:pt>
                <c:pt idx="4250">
                  <c:v>-8.0000000000000004E-4</c:v>
                </c:pt>
                <c:pt idx="4251">
                  <c:v>2.5999999999999999E-3</c:v>
                </c:pt>
                <c:pt idx="4252">
                  <c:v>-3.3200000000000005E-3</c:v>
                </c:pt>
                <c:pt idx="4253">
                  <c:v>-1.196E-2</c:v>
                </c:pt>
                <c:pt idx="4254">
                  <c:v>-9.5200000000000007E-3</c:v>
                </c:pt>
                <c:pt idx="4255">
                  <c:v>-1.108E-2</c:v>
                </c:pt>
                <c:pt idx="4256">
                  <c:v>-1.6480000000000002E-2</c:v>
                </c:pt>
                <c:pt idx="4257">
                  <c:v>-2.96E-3</c:v>
                </c:pt>
                <c:pt idx="4258">
                  <c:v>-2.7199999999999998E-3</c:v>
                </c:pt>
                <c:pt idx="4259">
                  <c:v>4.0799999999999994E-3</c:v>
                </c:pt>
                <c:pt idx="4260">
                  <c:v>1.112E-2</c:v>
                </c:pt>
                <c:pt idx="4261">
                  <c:v>1.6199999999999999E-2</c:v>
                </c:pt>
                <c:pt idx="4262">
                  <c:v>7.1999999999999998E-3</c:v>
                </c:pt>
                <c:pt idx="4263">
                  <c:v>1.124E-2</c:v>
                </c:pt>
                <c:pt idx="4264">
                  <c:v>4.5599999999999998E-3</c:v>
                </c:pt>
                <c:pt idx="4265">
                  <c:v>1.132E-2</c:v>
                </c:pt>
                <c:pt idx="4266">
                  <c:v>1.6E-2</c:v>
                </c:pt>
                <c:pt idx="4267">
                  <c:v>1.3880000000000002E-2</c:v>
                </c:pt>
                <c:pt idx="4268">
                  <c:v>-1.6000000000000001E-4</c:v>
                </c:pt>
                <c:pt idx="4269">
                  <c:v>4.1999999999999997E-3</c:v>
                </c:pt>
                <c:pt idx="4270">
                  <c:v>5.0400000000000002E-3</c:v>
                </c:pt>
                <c:pt idx="4271">
                  <c:v>2.3519999999999999E-2</c:v>
                </c:pt>
                <c:pt idx="4272">
                  <c:v>1.2800000000000001E-2</c:v>
                </c:pt>
                <c:pt idx="4273">
                  <c:v>1.26E-2</c:v>
                </c:pt>
                <c:pt idx="4274">
                  <c:v>1.4280000000000001E-2</c:v>
                </c:pt>
                <c:pt idx="4275">
                  <c:v>1.5599999999999999E-2</c:v>
                </c:pt>
                <c:pt idx="4276">
                  <c:v>1.9480000000000001E-2</c:v>
                </c:pt>
                <c:pt idx="4277">
                  <c:v>1.8800000000000001E-2</c:v>
                </c:pt>
                <c:pt idx="4278">
                  <c:v>5.96E-3</c:v>
                </c:pt>
                <c:pt idx="4279">
                  <c:v>0.01</c:v>
                </c:pt>
                <c:pt idx="4280">
                  <c:v>3.0800000000000003E-3</c:v>
                </c:pt>
                <c:pt idx="4281">
                  <c:v>-7.8399999999999997E-3</c:v>
                </c:pt>
                <c:pt idx="4282">
                  <c:v>4.4000000000000003E-3</c:v>
                </c:pt>
                <c:pt idx="4283">
                  <c:v>3.2000000000000003E-4</c:v>
                </c:pt>
                <c:pt idx="4284">
                  <c:v>6.7200000000000003E-3</c:v>
                </c:pt>
                <c:pt idx="4285">
                  <c:v>1.4E-2</c:v>
                </c:pt>
                <c:pt idx="4286">
                  <c:v>7.92E-3</c:v>
                </c:pt>
                <c:pt idx="4287">
                  <c:v>1.5640000000000001E-2</c:v>
                </c:pt>
                <c:pt idx="4288">
                  <c:v>1.5280000000000002E-2</c:v>
                </c:pt>
                <c:pt idx="4289">
                  <c:v>2.1440000000000001E-2</c:v>
                </c:pt>
                <c:pt idx="4290">
                  <c:v>3.7200000000000002E-3</c:v>
                </c:pt>
                <c:pt idx="4291">
                  <c:v>-8.0000000000000007E-5</c:v>
                </c:pt>
                <c:pt idx="4292">
                  <c:v>-9.5599999999999991E-3</c:v>
                </c:pt>
                <c:pt idx="4293">
                  <c:v>-1.32E-2</c:v>
                </c:pt>
                <c:pt idx="4294">
                  <c:v>-7.92E-3</c:v>
                </c:pt>
                <c:pt idx="4295">
                  <c:v>-8.6400000000000001E-3</c:v>
                </c:pt>
                <c:pt idx="4296">
                  <c:v>-9.640000000000001E-3</c:v>
                </c:pt>
                <c:pt idx="4297">
                  <c:v>-7.3599999999999994E-3</c:v>
                </c:pt>
                <c:pt idx="4298">
                  <c:v>-3.3600000000000001E-3</c:v>
                </c:pt>
                <c:pt idx="4299">
                  <c:v>-9.0400000000000012E-3</c:v>
                </c:pt>
                <c:pt idx="4300">
                  <c:v>-0.01</c:v>
                </c:pt>
                <c:pt idx="4301">
                  <c:v>-6.9599999999999992E-3</c:v>
                </c:pt>
                <c:pt idx="4302">
                  <c:v>-1.464E-2</c:v>
                </c:pt>
                <c:pt idx="4303">
                  <c:v>-1.376E-2</c:v>
                </c:pt>
                <c:pt idx="4304">
                  <c:v>-2.48E-3</c:v>
                </c:pt>
                <c:pt idx="4305">
                  <c:v>-5.5999999999999995E-4</c:v>
                </c:pt>
                <c:pt idx="4306">
                  <c:v>2.2000000000000001E-3</c:v>
                </c:pt>
                <c:pt idx="4307">
                  <c:v>8.6400000000000001E-3</c:v>
                </c:pt>
                <c:pt idx="4308">
                  <c:v>2.0080000000000001E-2</c:v>
                </c:pt>
                <c:pt idx="4309">
                  <c:v>2.0919999999999998E-2</c:v>
                </c:pt>
                <c:pt idx="4310">
                  <c:v>1.54E-2</c:v>
                </c:pt>
                <c:pt idx="4311">
                  <c:v>9.3200000000000002E-3</c:v>
                </c:pt>
                <c:pt idx="4312">
                  <c:v>-3.3200000000000005E-3</c:v>
                </c:pt>
                <c:pt idx="4313">
                  <c:v>1.8800000000000002E-3</c:v>
                </c:pt>
                <c:pt idx="4314">
                  <c:v>2.0000000000000001E-4</c:v>
                </c:pt>
                <c:pt idx="4315">
                  <c:v>-5.4799999999999996E-3</c:v>
                </c:pt>
                <c:pt idx="4316">
                  <c:v>-2.4399999999999999E-3</c:v>
                </c:pt>
                <c:pt idx="4317">
                  <c:v>2.7199999999999998E-3</c:v>
                </c:pt>
                <c:pt idx="4318">
                  <c:v>-4.4000000000000002E-4</c:v>
                </c:pt>
                <c:pt idx="4319">
                  <c:v>-1.052E-2</c:v>
                </c:pt>
                <c:pt idx="4320">
                  <c:v>-4.0000000000000003E-5</c:v>
                </c:pt>
                <c:pt idx="4321">
                  <c:v>-8.9200000000000008E-3</c:v>
                </c:pt>
                <c:pt idx="4322">
                  <c:v>-9.4400000000000005E-3</c:v>
                </c:pt>
                <c:pt idx="4323">
                  <c:v>-6.1200000000000004E-3</c:v>
                </c:pt>
                <c:pt idx="4324">
                  <c:v>6.7999999999999994E-4</c:v>
                </c:pt>
                <c:pt idx="4325">
                  <c:v>7.7200000000000003E-3</c:v>
                </c:pt>
                <c:pt idx="4326">
                  <c:v>1.404E-2</c:v>
                </c:pt>
                <c:pt idx="4327">
                  <c:v>2.0480000000000002E-2</c:v>
                </c:pt>
                <c:pt idx="4328">
                  <c:v>2.4719999999999999E-2</c:v>
                </c:pt>
                <c:pt idx="4329">
                  <c:v>1.54E-2</c:v>
                </c:pt>
                <c:pt idx="4330">
                  <c:v>1.788E-2</c:v>
                </c:pt>
                <c:pt idx="4331">
                  <c:v>9.4400000000000005E-3</c:v>
                </c:pt>
                <c:pt idx="4332">
                  <c:v>1.728E-2</c:v>
                </c:pt>
                <c:pt idx="4333">
                  <c:v>9.7999999999999997E-3</c:v>
                </c:pt>
                <c:pt idx="4334">
                  <c:v>-4.4000000000000002E-4</c:v>
                </c:pt>
                <c:pt idx="4335">
                  <c:v>6.7599999999999995E-3</c:v>
                </c:pt>
                <c:pt idx="4336">
                  <c:v>2.0800000000000003E-3</c:v>
                </c:pt>
                <c:pt idx="4337">
                  <c:v>1.248E-2</c:v>
                </c:pt>
                <c:pt idx="4338">
                  <c:v>6.3600000000000002E-3</c:v>
                </c:pt>
                <c:pt idx="4339">
                  <c:v>8.7599999999999987E-3</c:v>
                </c:pt>
                <c:pt idx="4340">
                  <c:v>7.0799999999999995E-3</c:v>
                </c:pt>
                <c:pt idx="4341">
                  <c:v>9.5200000000000007E-3</c:v>
                </c:pt>
                <c:pt idx="4342">
                  <c:v>8.1599999999999989E-3</c:v>
                </c:pt>
                <c:pt idx="4343">
                  <c:v>1.7319999999999999E-2</c:v>
                </c:pt>
                <c:pt idx="4344">
                  <c:v>1.26E-2</c:v>
                </c:pt>
                <c:pt idx="4345">
                  <c:v>1.7440000000000001E-2</c:v>
                </c:pt>
                <c:pt idx="4346">
                  <c:v>1.5280000000000002E-2</c:v>
                </c:pt>
                <c:pt idx="4347">
                  <c:v>1.4519999999999998E-2</c:v>
                </c:pt>
                <c:pt idx="4348">
                  <c:v>1.0240000000000001E-2</c:v>
                </c:pt>
                <c:pt idx="4349">
                  <c:v>7.3200000000000001E-3</c:v>
                </c:pt>
                <c:pt idx="4350">
                  <c:v>4.1600000000000005E-3</c:v>
                </c:pt>
                <c:pt idx="4351">
                  <c:v>2.3600000000000001E-3</c:v>
                </c:pt>
                <c:pt idx="4352">
                  <c:v>-3.9199999999999999E-3</c:v>
                </c:pt>
                <c:pt idx="4353">
                  <c:v>-3.2399999999999998E-3</c:v>
                </c:pt>
                <c:pt idx="4354">
                  <c:v>-1.1199999999999999E-3</c:v>
                </c:pt>
                <c:pt idx="4355">
                  <c:v>-2.9199999999999999E-3</c:v>
                </c:pt>
                <c:pt idx="4356">
                  <c:v>1.3599999999999999E-3</c:v>
                </c:pt>
                <c:pt idx="4357">
                  <c:v>-2.7199999999999998E-3</c:v>
                </c:pt>
                <c:pt idx="4358">
                  <c:v>8.6400000000000001E-3</c:v>
                </c:pt>
                <c:pt idx="4359">
                  <c:v>-3.2399999999999998E-3</c:v>
                </c:pt>
                <c:pt idx="4360">
                  <c:v>8.4400000000000013E-3</c:v>
                </c:pt>
                <c:pt idx="4361">
                  <c:v>1.8759999999999999E-2</c:v>
                </c:pt>
                <c:pt idx="4362">
                  <c:v>2.7439999999999999E-2</c:v>
                </c:pt>
                <c:pt idx="4363">
                  <c:v>2.4119999999999999E-2</c:v>
                </c:pt>
                <c:pt idx="4364">
                  <c:v>2.5960000000000004E-2</c:v>
                </c:pt>
                <c:pt idx="4365">
                  <c:v>1.576E-2</c:v>
                </c:pt>
                <c:pt idx="4366">
                  <c:v>2.3119999999999998E-2</c:v>
                </c:pt>
                <c:pt idx="4367">
                  <c:v>3.7360000000000004E-2</c:v>
                </c:pt>
                <c:pt idx="4368">
                  <c:v>2.4400000000000002E-2</c:v>
                </c:pt>
                <c:pt idx="4369">
                  <c:v>3.2000000000000002E-3</c:v>
                </c:pt>
                <c:pt idx="4370">
                  <c:v>-3.96E-3</c:v>
                </c:pt>
                <c:pt idx="4371">
                  <c:v>8.6400000000000001E-3</c:v>
                </c:pt>
                <c:pt idx="4372">
                  <c:v>5.8399999999999997E-3</c:v>
                </c:pt>
                <c:pt idx="4373">
                  <c:v>1.32E-2</c:v>
                </c:pt>
                <c:pt idx="4374">
                  <c:v>5.3600000000000002E-3</c:v>
                </c:pt>
                <c:pt idx="4375">
                  <c:v>-9.3200000000000002E-3</c:v>
                </c:pt>
                <c:pt idx="4376">
                  <c:v>2.48E-3</c:v>
                </c:pt>
                <c:pt idx="4377">
                  <c:v>2.12E-2</c:v>
                </c:pt>
                <c:pt idx="4378">
                  <c:v>2.0840000000000001E-2</c:v>
                </c:pt>
                <c:pt idx="4379">
                  <c:v>3.5400000000000001E-2</c:v>
                </c:pt>
                <c:pt idx="4380">
                  <c:v>2.384E-2</c:v>
                </c:pt>
                <c:pt idx="4381">
                  <c:v>1.5719999999999998E-2</c:v>
                </c:pt>
                <c:pt idx="4382">
                  <c:v>2.4400000000000002E-2</c:v>
                </c:pt>
                <c:pt idx="4383">
                  <c:v>1.2959999999999999E-2</c:v>
                </c:pt>
                <c:pt idx="4384">
                  <c:v>1.8440000000000002E-2</c:v>
                </c:pt>
                <c:pt idx="4385">
                  <c:v>1.0879999999999999E-2</c:v>
                </c:pt>
                <c:pt idx="4386">
                  <c:v>-4.4000000000000003E-3</c:v>
                </c:pt>
                <c:pt idx="4387">
                  <c:v>-4.7600000000000003E-3</c:v>
                </c:pt>
                <c:pt idx="4388">
                  <c:v>-6.8400000000000006E-3</c:v>
                </c:pt>
                <c:pt idx="4389">
                  <c:v>-6.28E-3</c:v>
                </c:pt>
                <c:pt idx="4390">
                  <c:v>-2.8E-3</c:v>
                </c:pt>
                <c:pt idx="4391">
                  <c:v>-1.12E-2</c:v>
                </c:pt>
                <c:pt idx="4392">
                  <c:v>-1.18E-2</c:v>
                </c:pt>
                <c:pt idx="4393">
                  <c:v>-7.3599999999999994E-3</c:v>
                </c:pt>
                <c:pt idx="4394">
                  <c:v>-5.0400000000000002E-3</c:v>
                </c:pt>
                <c:pt idx="4395">
                  <c:v>-2.8399999999999996E-3</c:v>
                </c:pt>
                <c:pt idx="4396">
                  <c:v>-5.5200000000000006E-3</c:v>
                </c:pt>
                <c:pt idx="4397">
                  <c:v>-3.3200000000000005E-3</c:v>
                </c:pt>
                <c:pt idx="4398">
                  <c:v>-3.4799999999999996E-3</c:v>
                </c:pt>
                <c:pt idx="4399">
                  <c:v>-4.3200000000000001E-3</c:v>
                </c:pt>
                <c:pt idx="4400">
                  <c:v>-4.0799999999999994E-3</c:v>
                </c:pt>
                <c:pt idx="4401">
                  <c:v>-4.4000000000000002E-4</c:v>
                </c:pt>
                <c:pt idx="4402">
                  <c:v>-3.6799999999999997E-3</c:v>
                </c:pt>
                <c:pt idx="4403">
                  <c:v>-2E-3</c:v>
                </c:pt>
                <c:pt idx="4404">
                  <c:v>-2.9199999999999999E-3</c:v>
                </c:pt>
                <c:pt idx="4405">
                  <c:v>2.9199999999999999E-3</c:v>
                </c:pt>
                <c:pt idx="4406">
                  <c:v>6.6E-3</c:v>
                </c:pt>
                <c:pt idx="4407">
                  <c:v>5.5200000000000006E-3</c:v>
                </c:pt>
                <c:pt idx="4408">
                  <c:v>5.2399999999999999E-3</c:v>
                </c:pt>
                <c:pt idx="4409">
                  <c:v>-1.48E-3</c:v>
                </c:pt>
                <c:pt idx="4410">
                  <c:v>2.7199999999999998E-3</c:v>
                </c:pt>
                <c:pt idx="4411">
                  <c:v>4.0000000000000003E-5</c:v>
                </c:pt>
                <c:pt idx="4412">
                  <c:v>-6.4799999999999996E-3</c:v>
                </c:pt>
                <c:pt idx="4413">
                  <c:v>-2.4399999999999999E-3</c:v>
                </c:pt>
                <c:pt idx="4414">
                  <c:v>-5.0400000000000002E-3</c:v>
                </c:pt>
                <c:pt idx="4415">
                  <c:v>-1.24E-3</c:v>
                </c:pt>
                <c:pt idx="4416">
                  <c:v>7.1999999999999998E-3</c:v>
                </c:pt>
                <c:pt idx="4417">
                  <c:v>4.5599999999999998E-3</c:v>
                </c:pt>
                <c:pt idx="4418">
                  <c:v>2.2680000000000002E-2</c:v>
                </c:pt>
                <c:pt idx="4419">
                  <c:v>3.2039999999999999E-2</c:v>
                </c:pt>
                <c:pt idx="4420">
                  <c:v>3.764E-2</c:v>
                </c:pt>
                <c:pt idx="4421">
                  <c:v>4.0639999999999996E-2</c:v>
                </c:pt>
                <c:pt idx="4422">
                  <c:v>5.1279999999999992E-2</c:v>
                </c:pt>
                <c:pt idx="4423">
                  <c:v>5.0639999999999998E-2</c:v>
                </c:pt>
                <c:pt idx="4424">
                  <c:v>5.0720000000000001E-2</c:v>
                </c:pt>
                <c:pt idx="4425">
                  <c:v>4.8039999999999999E-2</c:v>
                </c:pt>
                <c:pt idx="4426">
                  <c:v>2.7560000000000001E-2</c:v>
                </c:pt>
                <c:pt idx="4427">
                  <c:v>1.9359999999999999E-2</c:v>
                </c:pt>
                <c:pt idx="4428">
                  <c:v>1.8440000000000002E-2</c:v>
                </c:pt>
                <c:pt idx="4429">
                  <c:v>1.6119999999999999E-2</c:v>
                </c:pt>
                <c:pt idx="4430">
                  <c:v>7.7999999999999996E-3</c:v>
                </c:pt>
                <c:pt idx="4431">
                  <c:v>5.2399999999999999E-3</c:v>
                </c:pt>
                <c:pt idx="4432">
                  <c:v>8.0000000000000007E-5</c:v>
                </c:pt>
                <c:pt idx="4433">
                  <c:v>5.8799999999999998E-3</c:v>
                </c:pt>
                <c:pt idx="4434">
                  <c:v>7.4799999999999997E-3</c:v>
                </c:pt>
                <c:pt idx="4435">
                  <c:v>4.1600000000000005E-3</c:v>
                </c:pt>
                <c:pt idx="4436">
                  <c:v>-4.8799999999999998E-3</c:v>
                </c:pt>
                <c:pt idx="4437">
                  <c:v>1.0400000000000001E-3</c:v>
                </c:pt>
                <c:pt idx="4438">
                  <c:v>-6.28E-3</c:v>
                </c:pt>
                <c:pt idx="4439">
                  <c:v>-1.2200000000000001E-2</c:v>
                </c:pt>
                <c:pt idx="4440">
                  <c:v>-5.5999999999999999E-3</c:v>
                </c:pt>
                <c:pt idx="4441">
                  <c:v>-7.1999999999999998E-3</c:v>
                </c:pt>
                <c:pt idx="4442">
                  <c:v>-3.1199999999999999E-3</c:v>
                </c:pt>
                <c:pt idx="4443">
                  <c:v>-2.96E-3</c:v>
                </c:pt>
                <c:pt idx="4444">
                  <c:v>-7.559999999999999E-3</c:v>
                </c:pt>
                <c:pt idx="4445">
                  <c:v>5.2000000000000006E-4</c:v>
                </c:pt>
                <c:pt idx="4446">
                  <c:v>-1.0400000000000001E-3</c:v>
                </c:pt>
                <c:pt idx="4447">
                  <c:v>-1.3319999999999999E-2</c:v>
                </c:pt>
                <c:pt idx="4448">
                  <c:v>-1.6919999999999998E-2</c:v>
                </c:pt>
                <c:pt idx="4449">
                  <c:v>-2.792E-2</c:v>
                </c:pt>
                <c:pt idx="4450">
                  <c:v>-4.1639999999999996E-2</c:v>
                </c:pt>
                <c:pt idx="4451">
                  <c:v>-4.8480000000000002E-2</c:v>
                </c:pt>
                <c:pt idx="4452">
                  <c:v>-6.6199999999999995E-2</c:v>
                </c:pt>
                <c:pt idx="4453">
                  <c:v>-6.8000000000000005E-2</c:v>
                </c:pt>
                <c:pt idx="4454">
                  <c:v>-7.2039999999999993E-2</c:v>
                </c:pt>
                <c:pt idx="4455">
                  <c:v>-6.7920000000000008E-2</c:v>
                </c:pt>
                <c:pt idx="4456">
                  <c:v>-5.0880000000000002E-2</c:v>
                </c:pt>
                <c:pt idx="4457">
                  <c:v>-4.224E-2</c:v>
                </c:pt>
                <c:pt idx="4458">
                  <c:v>-3.968E-2</c:v>
                </c:pt>
                <c:pt idx="4459">
                  <c:v>-3.0360000000000002E-2</c:v>
                </c:pt>
                <c:pt idx="4460">
                  <c:v>-3.4799999999999998E-2</c:v>
                </c:pt>
                <c:pt idx="4461">
                  <c:v>-1.644E-2</c:v>
                </c:pt>
                <c:pt idx="4462">
                  <c:v>-2.0319999999999998E-2</c:v>
                </c:pt>
                <c:pt idx="4463">
                  <c:v>-2.632E-2</c:v>
                </c:pt>
                <c:pt idx="4464">
                  <c:v>-2.1600000000000001E-2</c:v>
                </c:pt>
                <c:pt idx="4465">
                  <c:v>-1.0159999999999999E-2</c:v>
                </c:pt>
                <c:pt idx="4466">
                  <c:v>-7.2400000000000008E-3</c:v>
                </c:pt>
                <c:pt idx="4467">
                  <c:v>1.0120000000000001E-2</c:v>
                </c:pt>
                <c:pt idx="4468">
                  <c:v>-5.0400000000000002E-3</c:v>
                </c:pt>
                <c:pt idx="4469">
                  <c:v>6.1200000000000004E-3</c:v>
                </c:pt>
                <c:pt idx="4470">
                  <c:v>3.8399999999999997E-3</c:v>
                </c:pt>
                <c:pt idx="4471">
                  <c:v>2.96E-3</c:v>
                </c:pt>
                <c:pt idx="4472">
                  <c:v>1.404E-2</c:v>
                </c:pt>
                <c:pt idx="4473">
                  <c:v>2.768E-2</c:v>
                </c:pt>
                <c:pt idx="4474">
                  <c:v>2.8760000000000001E-2</c:v>
                </c:pt>
                <c:pt idx="4475">
                  <c:v>4.3240000000000001E-2</c:v>
                </c:pt>
                <c:pt idx="4476">
                  <c:v>5.3879999999999997E-2</c:v>
                </c:pt>
                <c:pt idx="4477">
                  <c:v>6.0400000000000002E-2</c:v>
                </c:pt>
                <c:pt idx="4478">
                  <c:v>4.7719999999999999E-2</c:v>
                </c:pt>
                <c:pt idx="4479">
                  <c:v>3.6680000000000004E-2</c:v>
                </c:pt>
                <c:pt idx="4480">
                  <c:v>2.2800000000000001E-2</c:v>
                </c:pt>
                <c:pt idx="4481">
                  <c:v>2.436E-2</c:v>
                </c:pt>
                <c:pt idx="4482">
                  <c:v>5.4799999999999996E-3</c:v>
                </c:pt>
                <c:pt idx="4483">
                  <c:v>2.6800000000000001E-3</c:v>
                </c:pt>
                <c:pt idx="4484">
                  <c:v>1.3599999999999999E-3</c:v>
                </c:pt>
                <c:pt idx="4485">
                  <c:v>1.18E-2</c:v>
                </c:pt>
                <c:pt idx="4486">
                  <c:v>7.9600000000000001E-3</c:v>
                </c:pt>
                <c:pt idx="4487">
                  <c:v>1.1679999999999999E-2</c:v>
                </c:pt>
                <c:pt idx="4488">
                  <c:v>-5.1200000000000004E-3</c:v>
                </c:pt>
                <c:pt idx="4489">
                  <c:v>5.0400000000000002E-3</c:v>
                </c:pt>
                <c:pt idx="4490">
                  <c:v>-5.5999999999999999E-3</c:v>
                </c:pt>
                <c:pt idx="4491">
                  <c:v>-1.132E-2</c:v>
                </c:pt>
                <c:pt idx="4492">
                  <c:v>-3.8399999999999997E-3</c:v>
                </c:pt>
                <c:pt idx="4493">
                  <c:v>-1.6000000000000001E-3</c:v>
                </c:pt>
                <c:pt idx="4494">
                  <c:v>7.3200000000000001E-3</c:v>
                </c:pt>
                <c:pt idx="4495">
                  <c:v>-8.9999999999999993E-3</c:v>
                </c:pt>
                <c:pt idx="4496">
                  <c:v>-2.3359999999999999E-2</c:v>
                </c:pt>
                <c:pt idx="4497">
                  <c:v>-1.2440000000000001E-2</c:v>
                </c:pt>
                <c:pt idx="4498">
                  <c:v>-8.1599999999999989E-3</c:v>
                </c:pt>
                <c:pt idx="4499">
                  <c:v>-7.0000000000000001E-3</c:v>
                </c:pt>
                <c:pt idx="4500">
                  <c:v>-6.9599999999999992E-3</c:v>
                </c:pt>
                <c:pt idx="4501">
                  <c:v>-5.8399999999999997E-3</c:v>
                </c:pt>
                <c:pt idx="4502">
                  <c:v>-1.7600000000000001E-3</c:v>
                </c:pt>
                <c:pt idx="4503">
                  <c:v>4.0400000000000002E-3</c:v>
                </c:pt>
                <c:pt idx="4504">
                  <c:v>5.28E-3</c:v>
                </c:pt>
                <c:pt idx="4505">
                  <c:v>2.1199999999999999E-3</c:v>
                </c:pt>
                <c:pt idx="4506">
                  <c:v>-1.668E-2</c:v>
                </c:pt>
                <c:pt idx="4507">
                  <c:v>-1.8399999999999998E-3</c:v>
                </c:pt>
                <c:pt idx="4508">
                  <c:v>-5.2000000000000006E-4</c:v>
                </c:pt>
                <c:pt idx="4509">
                  <c:v>-8.8000000000000003E-4</c:v>
                </c:pt>
                <c:pt idx="4510">
                  <c:v>1.004E-2</c:v>
                </c:pt>
                <c:pt idx="4511">
                  <c:v>6.8799999999999998E-3</c:v>
                </c:pt>
                <c:pt idx="4512">
                  <c:v>3.1919999999999997E-2</c:v>
                </c:pt>
                <c:pt idx="4513">
                  <c:v>3.9719999999999998E-2</c:v>
                </c:pt>
                <c:pt idx="4514">
                  <c:v>3.456E-2</c:v>
                </c:pt>
                <c:pt idx="4515">
                  <c:v>2.4E-2</c:v>
                </c:pt>
                <c:pt idx="4516">
                  <c:v>1.9359999999999999E-2</c:v>
                </c:pt>
                <c:pt idx="4517">
                  <c:v>3.0239999999999996E-2</c:v>
                </c:pt>
                <c:pt idx="4518">
                  <c:v>1.316E-2</c:v>
                </c:pt>
                <c:pt idx="4519">
                  <c:v>9.640000000000001E-3</c:v>
                </c:pt>
                <c:pt idx="4520">
                  <c:v>1.5959999999999998E-2</c:v>
                </c:pt>
                <c:pt idx="4521">
                  <c:v>7.2400000000000008E-3</c:v>
                </c:pt>
                <c:pt idx="4522">
                  <c:v>6.5200000000000006E-3</c:v>
                </c:pt>
                <c:pt idx="4523">
                  <c:v>2.5680000000000001E-2</c:v>
                </c:pt>
                <c:pt idx="4524">
                  <c:v>9.5200000000000007E-3</c:v>
                </c:pt>
                <c:pt idx="4525">
                  <c:v>2.1600000000000001E-2</c:v>
                </c:pt>
                <c:pt idx="4526">
                  <c:v>8.320000000000001E-3</c:v>
                </c:pt>
                <c:pt idx="4527">
                  <c:v>1.196E-2</c:v>
                </c:pt>
                <c:pt idx="4528">
                  <c:v>7.0799999999999995E-3</c:v>
                </c:pt>
                <c:pt idx="4529">
                  <c:v>1.1679999999999999E-2</c:v>
                </c:pt>
                <c:pt idx="4530">
                  <c:v>9.640000000000001E-3</c:v>
                </c:pt>
                <c:pt idx="4531">
                  <c:v>2.48E-3</c:v>
                </c:pt>
                <c:pt idx="4532">
                  <c:v>2.1600000000000001E-2</c:v>
                </c:pt>
                <c:pt idx="4533">
                  <c:v>4.1360000000000001E-2</c:v>
                </c:pt>
                <c:pt idx="4534">
                  <c:v>4.684E-2</c:v>
                </c:pt>
                <c:pt idx="4535">
                  <c:v>5.876E-2</c:v>
                </c:pt>
                <c:pt idx="4536">
                  <c:v>3.9480000000000001E-2</c:v>
                </c:pt>
                <c:pt idx="4537">
                  <c:v>3.8439999999999995E-2</c:v>
                </c:pt>
                <c:pt idx="4538">
                  <c:v>3.2639999999999995E-2</c:v>
                </c:pt>
                <c:pt idx="4539">
                  <c:v>2.9319999999999999E-2</c:v>
                </c:pt>
                <c:pt idx="4540">
                  <c:v>-9.8799999999999999E-3</c:v>
                </c:pt>
                <c:pt idx="4541">
                  <c:v>-2.0919999999999998E-2</c:v>
                </c:pt>
                <c:pt idx="4542">
                  <c:v>-4.2119999999999998E-2</c:v>
                </c:pt>
                <c:pt idx="4543">
                  <c:v>-1.8759999999999999E-2</c:v>
                </c:pt>
                <c:pt idx="4544">
                  <c:v>-3.0800000000000003E-3</c:v>
                </c:pt>
                <c:pt idx="4545">
                  <c:v>-1.34E-2</c:v>
                </c:pt>
                <c:pt idx="4546">
                  <c:v>-1.3040000000000001E-2</c:v>
                </c:pt>
                <c:pt idx="4547">
                  <c:v>1.004E-2</c:v>
                </c:pt>
                <c:pt idx="4548">
                  <c:v>1.8759999999999999E-2</c:v>
                </c:pt>
                <c:pt idx="4549">
                  <c:v>2.4719999999999999E-2</c:v>
                </c:pt>
                <c:pt idx="4550">
                  <c:v>3.2599999999999997E-2</c:v>
                </c:pt>
                <c:pt idx="4551">
                  <c:v>6.8400000000000006E-3</c:v>
                </c:pt>
                <c:pt idx="4552">
                  <c:v>1.9E-2</c:v>
                </c:pt>
                <c:pt idx="4553">
                  <c:v>2.632E-2</c:v>
                </c:pt>
                <c:pt idx="4554">
                  <c:v>-4.6800000000000001E-3</c:v>
                </c:pt>
                <c:pt idx="4555">
                  <c:v>-1.3440000000000001E-2</c:v>
                </c:pt>
                <c:pt idx="4556">
                  <c:v>9.0799999999999995E-3</c:v>
                </c:pt>
                <c:pt idx="4557">
                  <c:v>-1.6199999999999999E-2</c:v>
                </c:pt>
                <c:pt idx="4558">
                  <c:v>-1.2200000000000001E-2</c:v>
                </c:pt>
                <c:pt idx="4559">
                  <c:v>-6.7999999999999994E-4</c:v>
                </c:pt>
                <c:pt idx="4560">
                  <c:v>-3.4799999999999996E-3</c:v>
                </c:pt>
                <c:pt idx="4561">
                  <c:v>5.0000000000000001E-3</c:v>
                </c:pt>
                <c:pt idx="4562">
                  <c:v>2.8399999999999996E-3</c:v>
                </c:pt>
                <c:pt idx="4563">
                  <c:v>-4.7600000000000003E-3</c:v>
                </c:pt>
                <c:pt idx="4564">
                  <c:v>-3.4799999999999996E-3</c:v>
                </c:pt>
                <c:pt idx="4565">
                  <c:v>-2.1199999999999999E-3</c:v>
                </c:pt>
                <c:pt idx="4566">
                  <c:v>-1.7759999999999998E-2</c:v>
                </c:pt>
                <c:pt idx="4567">
                  <c:v>-1.5280000000000002E-2</c:v>
                </c:pt>
                <c:pt idx="4568">
                  <c:v>-2E-3</c:v>
                </c:pt>
                <c:pt idx="4569">
                  <c:v>1.6E-2</c:v>
                </c:pt>
                <c:pt idx="4570">
                  <c:v>3.2399999999999998E-3</c:v>
                </c:pt>
                <c:pt idx="4571">
                  <c:v>1.8280000000000001E-2</c:v>
                </c:pt>
                <c:pt idx="4572">
                  <c:v>3.6639999999999999E-2</c:v>
                </c:pt>
                <c:pt idx="4573">
                  <c:v>5.7479999999999996E-2</c:v>
                </c:pt>
                <c:pt idx="4574">
                  <c:v>5.8160000000000003E-2</c:v>
                </c:pt>
                <c:pt idx="4575">
                  <c:v>4.7239999999999997E-2</c:v>
                </c:pt>
                <c:pt idx="4576">
                  <c:v>3.2399999999999998E-2</c:v>
                </c:pt>
                <c:pt idx="4577">
                  <c:v>3.4480000000000004E-2</c:v>
                </c:pt>
                <c:pt idx="4578">
                  <c:v>2.828E-2</c:v>
                </c:pt>
                <c:pt idx="4579">
                  <c:v>2.384E-2</c:v>
                </c:pt>
                <c:pt idx="4580">
                  <c:v>2.3640000000000001E-2</c:v>
                </c:pt>
                <c:pt idx="4581">
                  <c:v>2.4E-2</c:v>
                </c:pt>
                <c:pt idx="4582">
                  <c:v>2.9000000000000001E-2</c:v>
                </c:pt>
                <c:pt idx="4583">
                  <c:v>3.984E-2</c:v>
                </c:pt>
                <c:pt idx="4584">
                  <c:v>4.8559999999999999E-2</c:v>
                </c:pt>
                <c:pt idx="4585">
                  <c:v>4.6120000000000001E-2</c:v>
                </c:pt>
                <c:pt idx="4586">
                  <c:v>5.0160000000000003E-2</c:v>
                </c:pt>
                <c:pt idx="4587">
                  <c:v>5.5879999999999992E-2</c:v>
                </c:pt>
                <c:pt idx="4588">
                  <c:v>5.2079999999999994E-2</c:v>
                </c:pt>
                <c:pt idx="4589">
                  <c:v>3.1760000000000004E-2</c:v>
                </c:pt>
                <c:pt idx="4590">
                  <c:v>1.728E-2</c:v>
                </c:pt>
                <c:pt idx="4591">
                  <c:v>0.01</c:v>
                </c:pt>
                <c:pt idx="4592">
                  <c:v>8.0000000000000007E-5</c:v>
                </c:pt>
                <c:pt idx="4593">
                  <c:v>-1.804E-2</c:v>
                </c:pt>
                <c:pt idx="4594">
                  <c:v>-2.8960000000000003E-2</c:v>
                </c:pt>
                <c:pt idx="4595">
                  <c:v>-4.6960000000000002E-2</c:v>
                </c:pt>
                <c:pt idx="4596">
                  <c:v>-3.492E-2</c:v>
                </c:pt>
                <c:pt idx="4597">
                  <c:v>-2.9080000000000002E-2</c:v>
                </c:pt>
                <c:pt idx="4598">
                  <c:v>-1.9519999999999999E-2</c:v>
                </c:pt>
                <c:pt idx="4599">
                  <c:v>3.9199999999999999E-3</c:v>
                </c:pt>
                <c:pt idx="4600">
                  <c:v>-4.9199999999999999E-3</c:v>
                </c:pt>
                <c:pt idx="4601">
                  <c:v>-9.640000000000001E-3</c:v>
                </c:pt>
                <c:pt idx="4602">
                  <c:v>5.0400000000000002E-3</c:v>
                </c:pt>
                <c:pt idx="4603">
                  <c:v>4.8799999999999998E-3</c:v>
                </c:pt>
                <c:pt idx="4604">
                  <c:v>1.0840000000000001E-2</c:v>
                </c:pt>
                <c:pt idx="4605">
                  <c:v>4.3200000000000001E-3</c:v>
                </c:pt>
                <c:pt idx="4606">
                  <c:v>-1.0400000000000001E-3</c:v>
                </c:pt>
                <c:pt idx="4607">
                  <c:v>-1.6000000000000001E-4</c:v>
                </c:pt>
                <c:pt idx="4608">
                  <c:v>8.2799999999999992E-3</c:v>
                </c:pt>
                <c:pt idx="4609">
                  <c:v>-2.6800000000000001E-3</c:v>
                </c:pt>
                <c:pt idx="4610">
                  <c:v>-6.0400000000000002E-3</c:v>
                </c:pt>
                <c:pt idx="4611">
                  <c:v>-3.2399999999999998E-3</c:v>
                </c:pt>
                <c:pt idx="4612">
                  <c:v>-3.96E-3</c:v>
                </c:pt>
                <c:pt idx="4613">
                  <c:v>-9.3200000000000002E-3</c:v>
                </c:pt>
                <c:pt idx="4614">
                  <c:v>-5.64E-3</c:v>
                </c:pt>
                <c:pt idx="4615">
                  <c:v>-1.34E-2</c:v>
                </c:pt>
                <c:pt idx="4616">
                  <c:v>-2.0719999999999999E-2</c:v>
                </c:pt>
                <c:pt idx="4617">
                  <c:v>-2.1840000000000002E-2</c:v>
                </c:pt>
                <c:pt idx="4618">
                  <c:v>-3.9719999999999998E-2</c:v>
                </c:pt>
                <c:pt idx="4619">
                  <c:v>-5.1400000000000001E-2</c:v>
                </c:pt>
                <c:pt idx="4620">
                  <c:v>-4.684E-2</c:v>
                </c:pt>
                <c:pt idx="4621">
                  <c:v>-5.2600000000000001E-2</c:v>
                </c:pt>
                <c:pt idx="4622">
                  <c:v>-5.3879999999999997E-2</c:v>
                </c:pt>
                <c:pt idx="4623">
                  <c:v>-4.8839999999999995E-2</c:v>
                </c:pt>
                <c:pt idx="4624">
                  <c:v>-4.5199999999999997E-2</c:v>
                </c:pt>
                <c:pt idx="4625">
                  <c:v>-3.6760000000000001E-2</c:v>
                </c:pt>
                <c:pt idx="4626">
                  <c:v>-1.196E-2</c:v>
                </c:pt>
                <c:pt idx="4627">
                  <c:v>-4.7999999999999996E-3</c:v>
                </c:pt>
                <c:pt idx="4628">
                  <c:v>-8.6400000000000001E-3</c:v>
                </c:pt>
                <c:pt idx="4629">
                  <c:v>-8.2799999999999992E-3</c:v>
                </c:pt>
                <c:pt idx="4630">
                  <c:v>-3.7200000000000002E-3</c:v>
                </c:pt>
                <c:pt idx="4631">
                  <c:v>9.6799999999999994E-3</c:v>
                </c:pt>
                <c:pt idx="4632">
                  <c:v>1.856E-2</c:v>
                </c:pt>
                <c:pt idx="4633">
                  <c:v>1.0359999999999999E-2</c:v>
                </c:pt>
                <c:pt idx="4634">
                  <c:v>-4.0799999999999994E-3</c:v>
                </c:pt>
                <c:pt idx="4635">
                  <c:v>-1.24E-3</c:v>
                </c:pt>
                <c:pt idx="4636">
                  <c:v>3.4399999999999999E-3</c:v>
                </c:pt>
                <c:pt idx="4637">
                  <c:v>-4.9199999999999999E-3</c:v>
                </c:pt>
                <c:pt idx="4638">
                  <c:v>-1.8800000000000002E-3</c:v>
                </c:pt>
                <c:pt idx="4639">
                  <c:v>-5.7600000000000004E-3</c:v>
                </c:pt>
                <c:pt idx="4640">
                  <c:v>-2.32E-3</c:v>
                </c:pt>
                <c:pt idx="4641">
                  <c:v>-1.4119999999999999E-2</c:v>
                </c:pt>
                <c:pt idx="4642">
                  <c:v>3.2000000000000003E-4</c:v>
                </c:pt>
                <c:pt idx="4643">
                  <c:v>1.0999999999999999E-2</c:v>
                </c:pt>
                <c:pt idx="4644">
                  <c:v>2.48E-3</c:v>
                </c:pt>
                <c:pt idx="4645">
                  <c:v>-1.8519999999999998E-2</c:v>
                </c:pt>
                <c:pt idx="4646">
                  <c:v>-2.768E-2</c:v>
                </c:pt>
                <c:pt idx="4647">
                  <c:v>-3.1560000000000005E-2</c:v>
                </c:pt>
                <c:pt idx="4648">
                  <c:v>-1.3640000000000001E-2</c:v>
                </c:pt>
                <c:pt idx="4649">
                  <c:v>-7.0799999999999995E-3</c:v>
                </c:pt>
                <c:pt idx="4650">
                  <c:v>-1.2200000000000001E-2</c:v>
                </c:pt>
                <c:pt idx="4651">
                  <c:v>-2.5999999999999999E-3</c:v>
                </c:pt>
                <c:pt idx="4652">
                  <c:v>1.192E-2</c:v>
                </c:pt>
                <c:pt idx="4653">
                  <c:v>3.5880000000000002E-2</c:v>
                </c:pt>
                <c:pt idx="4654">
                  <c:v>2.2440000000000002E-2</c:v>
                </c:pt>
                <c:pt idx="4655">
                  <c:v>1.248E-2</c:v>
                </c:pt>
                <c:pt idx="4656">
                  <c:v>4.5200000000000006E-3</c:v>
                </c:pt>
                <c:pt idx="4657">
                  <c:v>-1.34E-2</c:v>
                </c:pt>
                <c:pt idx="4658">
                  <c:v>-3.7839999999999999E-2</c:v>
                </c:pt>
                <c:pt idx="4659">
                  <c:v>-4.0919999999999998E-2</c:v>
                </c:pt>
                <c:pt idx="4660">
                  <c:v>-5.4520000000000006E-2</c:v>
                </c:pt>
                <c:pt idx="4661">
                  <c:v>-3.7999999999999999E-2</c:v>
                </c:pt>
                <c:pt idx="4662">
                  <c:v>-4.1760000000000005E-2</c:v>
                </c:pt>
                <c:pt idx="4663">
                  <c:v>-2.7639999999999998E-2</c:v>
                </c:pt>
                <c:pt idx="4664">
                  <c:v>-1.0359999999999999E-2</c:v>
                </c:pt>
                <c:pt idx="4665">
                  <c:v>1.16E-3</c:v>
                </c:pt>
                <c:pt idx="4666">
                  <c:v>3.4799999999999996E-3</c:v>
                </c:pt>
                <c:pt idx="4667">
                  <c:v>1.4159999999999999E-2</c:v>
                </c:pt>
                <c:pt idx="4668">
                  <c:v>-3.0000000000000001E-3</c:v>
                </c:pt>
                <c:pt idx="4669">
                  <c:v>3.5600000000000002E-3</c:v>
                </c:pt>
                <c:pt idx="4670">
                  <c:v>-1.0879999999999999E-2</c:v>
                </c:pt>
                <c:pt idx="4671">
                  <c:v>-8.879999999999999E-3</c:v>
                </c:pt>
                <c:pt idx="4672">
                  <c:v>1.4999999999999999E-2</c:v>
                </c:pt>
                <c:pt idx="4673">
                  <c:v>4.1399999999999999E-2</c:v>
                </c:pt>
                <c:pt idx="4674">
                  <c:v>4.7560000000000005E-2</c:v>
                </c:pt>
                <c:pt idx="4675">
                  <c:v>5.0160000000000003E-2</c:v>
                </c:pt>
                <c:pt idx="4676">
                  <c:v>7.3959999999999998E-2</c:v>
                </c:pt>
                <c:pt idx="4677">
                  <c:v>8.1159999999999996E-2</c:v>
                </c:pt>
                <c:pt idx="4678">
                  <c:v>8.7599999999999997E-2</c:v>
                </c:pt>
                <c:pt idx="4679">
                  <c:v>5.8079999999999993E-2</c:v>
                </c:pt>
                <c:pt idx="4680">
                  <c:v>3.576E-2</c:v>
                </c:pt>
                <c:pt idx="4681">
                  <c:v>2.5600000000000001E-2</c:v>
                </c:pt>
                <c:pt idx="4682">
                  <c:v>1.06E-2</c:v>
                </c:pt>
                <c:pt idx="4683">
                  <c:v>-1.6000000000000001E-4</c:v>
                </c:pt>
                <c:pt idx="4684">
                  <c:v>-8.0000000000000007E-5</c:v>
                </c:pt>
                <c:pt idx="4685">
                  <c:v>-1.3519999999999999E-2</c:v>
                </c:pt>
                <c:pt idx="4686">
                  <c:v>-8.0000000000000004E-4</c:v>
                </c:pt>
                <c:pt idx="4687">
                  <c:v>6.0000000000000001E-3</c:v>
                </c:pt>
                <c:pt idx="4688">
                  <c:v>5.4799999999999996E-3</c:v>
                </c:pt>
                <c:pt idx="4689">
                  <c:v>4.7600000000000003E-3</c:v>
                </c:pt>
                <c:pt idx="4690">
                  <c:v>1.18E-2</c:v>
                </c:pt>
                <c:pt idx="4691">
                  <c:v>1.204E-2</c:v>
                </c:pt>
                <c:pt idx="4692">
                  <c:v>7.0799999999999995E-3</c:v>
                </c:pt>
                <c:pt idx="4693">
                  <c:v>8.5199999999999998E-3</c:v>
                </c:pt>
                <c:pt idx="4694">
                  <c:v>9.3200000000000002E-3</c:v>
                </c:pt>
                <c:pt idx="4695">
                  <c:v>3.2399999999999998E-3</c:v>
                </c:pt>
                <c:pt idx="4696">
                  <c:v>-6.0000000000000001E-3</c:v>
                </c:pt>
                <c:pt idx="4697">
                  <c:v>1.6000000000000001E-3</c:v>
                </c:pt>
                <c:pt idx="4698">
                  <c:v>1.0400000000000001E-3</c:v>
                </c:pt>
                <c:pt idx="4699">
                  <c:v>5.5999999999999995E-4</c:v>
                </c:pt>
                <c:pt idx="4700">
                  <c:v>1.24E-3</c:v>
                </c:pt>
                <c:pt idx="4701">
                  <c:v>9.1999999999999992E-4</c:v>
                </c:pt>
                <c:pt idx="4702">
                  <c:v>1.5199999999999999E-3</c:v>
                </c:pt>
                <c:pt idx="4703">
                  <c:v>1.7319999999999999E-2</c:v>
                </c:pt>
                <c:pt idx="4704">
                  <c:v>2.2399999999999998E-3</c:v>
                </c:pt>
                <c:pt idx="4705">
                  <c:v>-3.8399999999999997E-3</c:v>
                </c:pt>
                <c:pt idx="4706">
                  <c:v>6.4000000000000003E-3</c:v>
                </c:pt>
                <c:pt idx="4707">
                  <c:v>1.66E-2</c:v>
                </c:pt>
                <c:pt idx="4708">
                  <c:v>1.8800000000000001E-2</c:v>
                </c:pt>
                <c:pt idx="4709">
                  <c:v>1.5280000000000002E-2</c:v>
                </c:pt>
                <c:pt idx="4710">
                  <c:v>1.9640000000000001E-2</c:v>
                </c:pt>
                <c:pt idx="4711">
                  <c:v>2.3040000000000001E-2</c:v>
                </c:pt>
                <c:pt idx="4712">
                  <c:v>1.8519999999999998E-2</c:v>
                </c:pt>
                <c:pt idx="4713">
                  <c:v>1.248E-2</c:v>
                </c:pt>
                <c:pt idx="4714">
                  <c:v>1.1679999999999999E-2</c:v>
                </c:pt>
                <c:pt idx="4715">
                  <c:v>1.8440000000000002E-2</c:v>
                </c:pt>
                <c:pt idx="4716">
                  <c:v>1.048E-2</c:v>
                </c:pt>
                <c:pt idx="4717">
                  <c:v>8.5199999999999998E-3</c:v>
                </c:pt>
                <c:pt idx="4718">
                  <c:v>-1.5199999999999999E-3</c:v>
                </c:pt>
                <c:pt idx="4719">
                  <c:v>5.28E-3</c:v>
                </c:pt>
                <c:pt idx="4720">
                  <c:v>1.6199999999999999E-2</c:v>
                </c:pt>
                <c:pt idx="4721">
                  <c:v>1.2320000000000001E-2</c:v>
                </c:pt>
                <c:pt idx="4722">
                  <c:v>3.0800000000000003E-3</c:v>
                </c:pt>
                <c:pt idx="4723">
                  <c:v>-1.7600000000000001E-3</c:v>
                </c:pt>
                <c:pt idx="4724">
                  <c:v>1.584E-2</c:v>
                </c:pt>
                <c:pt idx="4725">
                  <c:v>1.4240000000000001E-2</c:v>
                </c:pt>
                <c:pt idx="4726">
                  <c:v>1.3319999999999999E-2</c:v>
                </c:pt>
                <c:pt idx="4727">
                  <c:v>-1.64E-3</c:v>
                </c:pt>
                <c:pt idx="4728">
                  <c:v>-5.64E-3</c:v>
                </c:pt>
                <c:pt idx="4729">
                  <c:v>-5.3600000000000002E-3</c:v>
                </c:pt>
                <c:pt idx="4730">
                  <c:v>1.5959999999999998E-2</c:v>
                </c:pt>
                <c:pt idx="4731">
                  <c:v>2.452E-2</c:v>
                </c:pt>
                <c:pt idx="4732">
                  <c:v>3.288E-2</c:v>
                </c:pt>
                <c:pt idx="4733">
                  <c:v>2.6519999999999998E-2</c:v>
                </c:pt>
                <c:pt idx="4734">
                  <c:v>2.6080000000000002E-2</c:v>
                </c:pt>
                <c:pt idx="4735">
                  <c:v>4.7840000000000001E-2</c:v>
                </c:pt>
                <c:pt idx="4736">
                  <c:v>5.4120000000000001E-2</c:v>
                </c:pt>
                <c:pt idx="4737">
                  <c:v>3.372E-2</c:v>
                </c:pt>
                <c:pt idx="4738">
                  <c:v>1.4159999999999999E-2</c:v>
                </c:pt>
                <c:pt idx="4739">
                  <c:v>1.404E-2</c:v>
                </c:pt>
                <c:pt idx="4740">
                  <c:v>1.856E-2</c:v>
                </c:pt>
                <c:pt idx="4741">
                  <c:v>1.268E-2</c:v>
                </c:pt>
                <c:pt idx="4742">
                  <c:v>7.2400000000000008E-3</c:v>
                </c:pt>
                <c:pt idx="4743">
                  <c:v>2.5600000000000002E-3</c:v>
                </c:pt>
                <c:pt idx="4744">
                  <c:v>1.12E-2</c:v>
                </c:pt>
                <c:pt idx="4745">
                  <c:v>1.04E-2</c:v>
                </c:pt>
                <c:pt idx="4746">
                  <c:v>-5.3600000000000002E-3</c:v>
                </c:pt>
                <c:pt idx="4747">
                  <c:v>-4.1999999999999997E-3</c:v>
                </c:pt>
                <c:pt idx="4748">
                  <c:v>3.5600000000000002E-3</c:v>
                </c:pt>
                <c:pt idx="4749">
                  <c:v>2.1199999999999999E-3</c:v>
                </c:pt>
                <c:pt idx="4750">
                  <c:v>-7.5999999999999993E-4</c:v>
                </c:pt>
                <c:pt idx="4751">
                  <c:v>-4.0000000000000002E-4</c:v>
                </c:pt>
                <c:pt idx="4752">
                  <c:v>-1.0279999999999999E-2</c:v>
                </c:pt>
                <c:pt idx="4753">
                  <c:v>2.48E-3</c:v>
                </c:pt>
                <c:pt idx="4754">
                  <c:v>-1.7600000000000001E-3</c:v>
                </c:pt>
                <c:pt idx="4755">
                  <c:v>-3.8399999999999997E-3</c:v>
                </c:pt>
                <c:pt idx="4756">
                  <c:v>3.0000000000000001E-3</c:v>
                </c:pt>
                <c:pt idx="4757">
                  <c:v>1.0400000000000001E-3</c:v>
                </c:pt>
                <c:pt idx="4758">
                  <c:v>6.7999999999999994E-4</c:v>
                </c:pt>
                <c:pt idx="4759">
                  <c:v>-1.5199999999999999E-3</c:v>
                </c:pt>
                <c:pt idx="4760">
                  <c:v>-8.0000000000000007E-5</c:v>
                </c:pt>
                <c:pt idx="4761">
                  <c:v>2.2399999999999998E-3</c:v>
                </c:pt>
                <c:pt idx="4762">
                  <c:v>2.7199999999999998E-3</c:v>
                </c:pt>
                <c:pt idx="4763">
                  <c:v>-7.0799999999999995E-3</c:v>
                </c:pt>
                <c:pt idx="4764">
                  <c:v>-6.6E-3</c:v>
                </c:pt>
                <c:pt idx="4765">
                  <c:v>4.0000000000000002E-4</c:v>
                </c:pt>
                <c:pt idx="4766">
                  <c:v>-1.4E-3</c:v>
                </c:pt>
                <c:pt idx="4767">
                  <c:v>-2.7199999999999998E-3</c:v>
                </c:pt>
                <c:pt idx="4768">
                  <c:v>-6.3600000000000002E-3</c:v>
                </c:pt>
                <c:pt idx="4769">
                  <c:v>-8.5199999999999998E-3</c:v>
                </c:pt>
                <c:pt idx="4770">
                  <c:v>-7.3200000000000001E-3</c:v>
                </c:pt>
                <c:pt idx="4771">
                  <c:v>-1.4759999999999999E-2</c:v>
                </c:pt>
                <c:pt idx="4772">
                  <c:v>-1.2120000000000001E-2</c:v>
                </c:pt>
                <c:pt idx="4773">
                  <c:v>-9.0400000000000012E-3</c:v>
                </c:pt>
                <c:pt idx="4774">
                  <c:v>-5.7600000000000004E-3</c:v>
                </c:pt>
                <c:pt idx="4775">
                  <c:v>-2.5600000000000002E-3</c:v>
                </c:pt>
                <c:pt idx="4776">
                  <c:v>5.8399999999999997E-3</c:v>
                </c:pt>
                <c:pt idx="4777">
                  <c:v>1.44E-2</c:v>
                </c:pt>
                <c:pt idx="4778">
                  <c:v>9.1999999999999998E-3</c:v>
                </c:pt>
                <c:pt idx="4779">
                  <c:v>1.4119999999999999E-2</c:v>
                </c:pt>
                <c:pt idx="4780">
                  <c:v>4.6800000000000001E-3</c:v>
                </c:pt>
                <c:pt idx="4781">
                  <c:v>1.248E-2</c:v>
                </c:pt>
                <c:pt idx="4782">
                  <c:v>2.5440000000000001E-2</c:v>
                </c:pt>
                <c:pt idx="4783">
                  <c:v>2.828E-2</c:v>
                </c:pt>
                <c:pt idx="4784">
                  <c:v>3.6760000000000001E-2</c:v>
                </c:pt>
                <c:pt idx="4785">
                  <c:v>4.4639999999999999E-2</c:v>
                </c:pt>
                <c:pt idx="4786">
                  <c:v>4.224E-2</c:v>
                </c:pt>
                <c:pt idx="4787">
                  <c:v>3.968E-2</c:v>
                </c:pt>
                <c:pt idx="4788">
                  <c:v>5.1119999999999999E-2</c:v>
                </c:pt>
                <c:pt idx="4789">
                  <c:v>3.372E-2</c:v>
                </c:pt>
                <c:pt idx="4790">
                  <c:v>2.5559999999999999E-2</c:v>
                </c:pt>
                <c:pt idx="4791">
                  <c:v>8.5199999999999998E-3</c:v>
                </c:pt>
                <c:pt idx="4792">
                  <c:v>9.1999999999999998E-3</c:v>
                </c:pt>
                <c:pt idx="4793">
                  <c:v>-2.7999999999999998E-4</c:v>
                </c:pt>
                <c:pt idx="4794">
                  <c:v>1.7440000000000001E-2</c:v>
                </c:pt>
                <c:pt idx="4795">
                  <c:v>-7.92E-3</c:v>
                </c:pt>
                <c:pt idx="4796">
                  <c:v>-6.8799999999999998E-3</c:v>
                </c:pt>
                <c:pt idx="4797">
                  <c:v>-1.5640000000000001E-2</c:v>
                </c:pt>
                <c:pt idx="4798">
                  <c:v>-1.3599999999999999E-3</c:v>
                </c:pt>
                <c:pt idx="4799">
                  <c:v>-1.256E-2</c:v>
                </c:pt>
                <c:pt idx="4800">
                  <c:v>-1.272E-2</c:v>
                </c:pt>
                <c:pt idx="4801">
                  <c:v>-1.192E-2</c:v>
                </c:pt>
                <c:pt idx="4802">
                  <c:v>-4.3200000000000001E-3</c:v>
                </c:pt>
                <c:pt idx="4803">
                  <c:v>-8.2799999999999992E-3</c:v>
                </c:pt>
                <c:pt idx="4804">
                  <c:v>-6.28E-3</c:v>
                </c:pt>
                <c:pt idx="4805">
                  <c:v>-3.0000000000000001E-3</c:v>
                </c:pt>
                <c:pt idx="4806">
                  <c:v>-8.6800000000000002E-3</c:v>
                </c:pt>
                <c:pt idx="4807">
                  <c:v>3.7200000000000002E-3</c:v>
                </c:pt>
                <c:pt idx="4808">
                  <c:v>-1.64E-3</c:v>
                </c:pt>
                <c:pt idx="4809">
                  <c:v>1.0359999999999999E-2</c:v>
                </c:pt>
                <c:pt idx="4810">
                  <c:v>1.1559999999999999E-2</c:v>
                </c:pt>
                <c:pt idx="4811">
                  <c:v>0.01</c:v>
                </c:pt>
                <c:pt idx="4812">
                  <c:v>9.0400000000000012E-3</c:v>
                </c:pt>
                <c:pt idx="4813">
                  <c:v>1.0759999999999999E-2</c:v>
                </c:pt>
                <c:pt idx="4814">
                  <c:v>1.668E-2</c:v>
                </c:pt>
                <c:pt idx="4815">
                  <c:v>-4.7999999999999996E-3</c:v>
                </c:pt>
                <c:pt idx="4816">
                  <c:v>-7.3200000000000001E-3</c:v>
                </c:pt>
                <c:pt idx="4817">
                  <c:v>-4.64E-3</c:v>
                </c:pt>
                <c:pt idx="4818">
                  <c:v>-9.0400000000000012E-3</c:v>
                </c:pt>
                <c:pt idx="4819">
                  <c:v>-9.1999999999999998E-3</c:v>
                </c:pt>
                <c:pt idx="4820">
                  <c:v>-1.6480000000000002E-2</c:v>
                </c:pt>
                <c:pt idx="4821">
                  <c:v>-1.2800000000000001E-2</c:v>
                </c:pt>
                <c:pt idx="4822">
                  <c:v>-3.3200000000000005E-3</c:v>
                </c:pt>
                <c:pt idx="4823">
                  <c:v>-8.5599999999999999E-3</c:v>
                </c:pt>
                <c:pt idx="4824">
                  <c:v>-6.5200000000000006E-3</c:v>
                </c:pt>
                <c:pt idx="4825">
                  <c:v>-9.2800000000000001E-3</c:v>
                </c:pt>
                <c:pt idx="4826">
                  <c:v>-1.72E-3</c:v>
                </c:pt>
                <c:pt idx="4827">
                  <c:v>3.9199999999999999E-3</c:v>
                </c:pt>
                <c:pt idx="4828">
                  <c:v>8.320000000000001E-3</c:v>
                </c:pt>
                <c:pt idx="4829">
                  <c:v>8.320000000000001E-3</c:v>
                </c:pt>
                <c:pt idx="4830">
                  <c:v>8.320000000000001E-3</c:v>
                </c:pt>
                <c:pt idx="4831">
                  <c:v>8.320000000000001E-3</c:v>
                </c:pt>
                <c:pt idx="4832">
                  <c:v>3.7200000000000002E-3</c:v>
                </c:pt>
                <c:pt idx="4833">
                  <c:v>8.3999999999999995E-3</c:v>
                </c:pt>
                <c:pt idx="4834">
                  <c:v>1.208E-2</c:v>
                </c:pt>
                <c:pt idx="4835">
                  <c:v>8.4400000000000013E-3</c:v>
                </c:pt>
                <c:pt idx="4836">
                  <c:v>1.2800000000000001E-2</c:v>
                </c:pt>
                <c:pt idx="4837">
                  <c:v>6.3600000000000002E-3</c:v>
                </c:pt>
                <c:pt idx="4838">
                  <c:v>8.0400000000000003E-3</c:v>
                </c:pt>
                <c:pt idx="4839">
                  <c:v>2.7999999999999998E-4</c:v>
                </c:pt>
                <c:pt idx="4840">
                  <c:v>4.5599999999999998E-3</c:v>
                </c:pt>
                <c:pt idx="4841">
                  <c:v>8.6400000000000001E-3</c:v>
                </c:pt>
                <c:pt idx="4842">
                  <c:v>-1.0240000000000001E-2</c:v>
                </c:pt>
                <c:pt idx="4843">
                  <c:v>-1.4999999999999999E-2</c:v>
                </c:pt>
                <c:pt idx="4844">
                  <c:v>-8.9999999999999993E-3</c:v>
                </c:pt>
                <c:pt idx="4845">
                  <c:v>-1.072E-2</c:v>
                </c:pt>
                <c:pt idx="4846">
                  <c:v>-2.9480000000000003E-2</c:v>
                </c:pt>
                <c:pt idx="4847">
                  <c:v>-3.4680000000000002E-2</c:v>
                </c:pt>
                <c:pt idx="4848">
                  <c:v>-3.4720000000000001E-2</c:v>
                </c:pt>
                <c:pt idx="4849">
                  <c:v>-7.6799999999999993E-3</c:v>
                </c:pt>
                <c:pt idx="4850">
                  <c:v>4.3200000000000001E-3</c:v>
                </c:pt>
                <c:pt idx="4851">
                  <c:v>-1.1679999999999999E-2</c:v>
                </c:pt>
                <c:pt idx="4852">
                  <c:v>-8.1599999999999989E-3</c:v>
                </c:pt>
                <c:pt idx="4853">
                  <c:v>1.192E-2</c:v>
                </c:pt>
                <c:pt idx="4854">
                  <c:v>5.7200000000000003E-3</c:v>
                </c:pt>
                <c:pt idx="4855">
                  <c:v>-8.8000000000000005E-3</c:v>
                </c:pt>
                <c:pt idx="4856">
                  <c:v>-1.7519999999999997E-2</c:v>
                </c:pt>
                <c:pt idx="4857">
                  <c:v>-2.104E-2</c:v>
                </c:pt>
                <c:pt idx="4858">
                  <c:v>-2.1199999999999999E-3</c:v>
                </c:pt>
                <c:pt idx="4859">
                  <c:v>-2.0800000000000003E-3</c:v>
                </c:pt>
                <c:pt idx="4860">
                  <c:v>-1.64E-3</c:v>
                </c:pt>
                <c:pt idx="4861">
                  <c:v>1.2200000000000001E-2</c:v>
                </c:pt>
                <c:pt idx="4862">
                  <c:v>9.6799999999999994E-3</c:v>
                </c:pt>
                <c:pt idx="4863">
                  <c:v>1.6080000000000001E-2</c:v>
                </c:pt>
                <c:pt idx="4864">
                  <c:v>4.7600000000000003E-3</c:v>
                </c:pt>
                <c:pt idx="4865">
                  <c:v>3.2000000000000002E-3</c:v>
                </c:pt>
                <c:pt idx="4866">
                  <c:v>-2.1199999999999999E-3</c:v>
                </c:pt>
                <c:pt idx="4867">
                  <c:v>2.0119999999999999E-2</c:v>
                </c:pt>
                <c:pt idx="4868">
                  <c:v>2.452E-2</c:v>
                </c:pt>
                <c:pt idx="4869">
                  <c:v>4.9079999999999999E-2</c:v>
                </c:pt>
                <c:pt idx="4870">
                  <c:v>4.8680000000000001E-2</c:v>
                </c:pt>
                <c:pt idx="4871">
                  <c:v>6.1839999999999999E-2</c:v>
                </c:pt>
                <c:pt idx="4872">
                  <c:v>7.8479999999999994E-2</c:v>
                </c:pt>
                <c:pt idx="4873">
                  <c:v>6.427999999999999E-2</c:v>
                </c:pt>
                <c:pt idx="4874">
                  <c:v>5.9879999999999996E-2</c:v>
                </c:pt>
                <c:pt idx="4875">
                  <c:v>3.9320000000000001E-2</c:v>
                </c:pt>
                <c:pt idx="4876">
                  <c:v>3.4720000000000001E-2</c:v>
                </c:pt>
                <c:pt idx="4877">
                  <c:v>1.924E-2</c:v>
                </c:pt>
                <c:pt idx="4878">
                  <c:v>6.0000000000000001E-3</c:v>
                </c:pt>
                <c:pt idx="4879">
                  <c:v>5.28E-3</c:v>
                </c:pt>
                <c:pt idx="4880">
                  <c:v>7.0799999999999995E-3</c:v>
                </c:pt>
                <c:pt idx="4881">
                  <c:v>-2.9199999999999999E-3</c:v>
                </c:pt>
                <c:pt idx="4882">
                  <c:v>1.0959999999999999E-2</c:v>
                </c:pt>
                <c:pt idx="4883">
                  <c:v>1.5719999999999998E-2</c:v>
                </c:pt>
                <c:pt idx="4884">
                  <c:v>3.7280000000000001E-2</c:v>
                </c:pt>
                <c:pt idx="4885">
                  <c:v>3.0080000000000003E-2</c:v>
                </c:pt>
                <c:pt idx="4886">
                  <c:v>3.2039999999999999E-2</c:v>
                </c:pt>
                <c:pt idx="4887">
                  <c:v>1.976E-2</c:v>
                </c:pt>
                <c:pt idx="4888">
                  <c:v>3.6400000000000002E-2</c:v>
                </c:pt>
                <c:pt idx="4889">
                  <c:v>2.232E-2</c:v>
                </c:pt>
                <c:pt idx="4890">
                  <c:v>1.3680000000000001E-2</c:v>
                </c:pt>
                <c:pt idx="4891">
                  <c:v>-5.0400000000000002E-3</c:v>
                </c:pt>
                <c:pt idx="4892">
                  <c:v>2.48E-3</c:v>
                </c:pt>
                <c:pt idx="4893">
                  <c:v>-6.2399999999999999E-3</c:v>
                </c:pt>
                <c:pt idx="4894">
                  <c:v>-3.5600000000000002E-3</c:v>
                </c:pt>
                <c:pt idx="4895">
                  <c:v>-6.0400000000000002E-3</c:v>
                </c:pt>
                <c:pt idx="4896">
                  <c:v>-5.4799999999999996E-3</c:v>
                </c:pt>
                <c:pt idx="4897">
                  <c:v>-9.1599999999999997E-3</c:v>
                </c:pt>
                <c:pt idx="4898">
                  <c:v>-5.1200000000000004E-3</c:v>
                </c:pt>
                <c:pt idx="4899">
                  <c:v>-5.28E-3</c:v>
                </c:pt>
                <c:pt idx="4900">
                  <c:v>-6.2399999999999999E-3</c:v>
                </c:pt>
                <c:pt idx="4901">
                  <c:v>-3.5999999999999999E-3</c:v>
                </c:pt>
                <c:pt idx="4902">
                  <c:v>-5.8799999999999998E-3</c:v>
                </c:pt>
                <c:pt idx="4903">
                  <c:v>-6.2399999999999999E-3</c:v>
                </c:pt>
                <c:pt idx="4904">
                  <c:v>-1.1199999999999999E-3</c:v>
                </c:pt>
                <c:pt idx="4905">
                  <c:v>-5.28E-3</c:v>
                </c:pt>
                <c:pt idx="4906">
                  <c:v>-7.1200000000000005E-3</c:v>
                </c:pt>
                <c:pt idx="4907">
                  <c:v>1.0400000000000001E-3</c:v>
                </c:pt>
                <c:pt idx="4908">
                  <c:v>2.7199999999999998E-3</c:v>
                </c:pt>
                <c:pt idx="4909">
                  <c:v>9.1999999999999992E-4</c:v>
                </c:pt>
                <c:pt idx="4910">
                  <c:v>3.7200000000000002E-3</c:v>
                </c:pt>
                <c:pt idx="4911">
                  <c:v>2.1199999999999999E-3</c:v>
                </c:pt>
                <c:pt idx="4912">
                  <c:v>-2.3600000000000001E-3</c:v>
                </c:pt>
                <c:pt idx="4913">
                  <c:v>-2.48E-3</c:v>
                </c:pt>
                <c:pt idx="4914">
                  <c:v>-5.1200000000000004E-3</c:v>
                </c:pt>
                <c:pt idx="4915">
                  <c:v>-1.6000000000000001E-4</c:v>
                </c:pt>
                <c:pt idx="4916">
                  <c:v>2.32E-3</c:v>
                </c:pt>
                <c:pt idx="4917">
                  <c:v>-4.7999999999999996E-3</c:v>
                </c:pt>
                <c:pt idx="4918">
                  <c:v>2.4399999999999999E-3</c:v>
                </c:pt>
                <c:pt idx="4919">
                  <c:v>6.4000000000000005E-4</c:v>
                </c:pt>
                <c:pt idx="4920">
                  <c:v>2.96E-3</c:v>
                </c:pt>
                <c:pt idx="4921">
                  <c:v>2.9199999999999999E-3</c:v>
                </c:pt>
                <c:pt idx="4922">
                  <c:v>-3.5600000000000002E-3</c:v>
                </c:pt>
                <c:pt idx="4923">
                  <c:v>-2.4399999999999999E-3</c:v>
                </c:pt>
                <c:pt idx="4924">
                  <c:v>-2.3600000000000001E-3</c:v>
                </c:pt>
                <c:pt idx="4925">
                  <c:v>-6.7999999999999994E-4</c:v>
                </c:pt>
                <c:pt idx="4926">
                  <c:v>-3.5600000000000002E-3</c:v>
                </c:pt>
                <c:pt idx="4927">
                  <c:v>-4.7999999999999996E-3</c:v>
                </c:pt>
                <c:pt idx="4928">
                  <c:v>-1.64E-3</c:v>
                </c:pt>
                <c:pt idx="4929">
                  <c:v>-5.0400000000000002E-3</c:v>
                </c:pt>
                <c:pt idx="4930">
                  <c:v>-5.8799999999999998E-3</c:v>
                </c:pt>
                <c:pt idx="4931">
                  <c:v>5.5999999999999995E-4</c:v>
                </c:pt>
                <c:pt idx="4932">
                  <c:v>-4.4000000000000003E-3</c:v>
                </c:pt>
                <c:pt idx="4933">
                  <c:v>7.5999999999999993E-4</c:v>
                </c:pt>
                <c:pt idx="4934">
                  <c:v>-2.4399999999999999E-3</c:v>
                </c:pt>
                <c:pt idx="4935">
                  <c:v>-2.0000000000000001E-4</c:v>
                </c:pt>
                <c:pt idx="4936">
                  <c:v>4.4399999999999995E-3</c:v>
                </c:pt>
                <c:pt idx="4937">
                  <c:v>5.5999999999999995E-4</c:v>
                </c:pt>
                <c:pt idx="4938">
                  <c:v>2.6800000000000001E-3</c:v>
                </c:pt>
                <c:pt idx="4939">
                  <c:v>6.8400000000000006E-3</c:v>
                </c:pt>
                <c:pt idx="4940">
                  <c:v>3.8E-3</c:v>
                </c:pt>
                <c:pt idx="4941">
                  <c:v>4.0400000000000002E-3</c:v>
                </c:pt>
                <c:pt idx="4942">
                  <c:v>2.4399999999999999E-3</c:v>
                </c:pt>
                <c:pt idx="4943">
                  <c:v>6.7999999999999994E-4</c:v>
                </c:pt>
                <c:pt idx="4944">
                  <c:v>1.516E-2</c:v>
                </c:pt>
                <c:pt idx="4945">
                  <c:v>1.9959999999999999E-2</c:v>
                </c:pt>
                <c:pt idx="4946">
                  <c:v>1.9E-2</c:v>
                </c:pt>
                <c:pt idx="4947">
                  <c:v>7.9600000000000001E-3</c:v>
                </c:pt>
                <c:pt idx="4948">
                  <c:v>4.3200000000000001E-3</c:v>
                </c:pt>
                <c:pt idx="4949">
                  <c:v>1.0959999999999999E-2</c:v>
                </c:pt>
                <c:pt idx="4950">
                  <c:v>-3.2000000000000002E-3</c:v>
                </c:pt>
                <c:pt idx="4951">
                  <c:v>-2.3480000000000001E-2</c:v>
                </c:pt>
                <c:pt idx="4952">
                  <c:v>-4.768E-2</c:v>
                </c:pt>
                <c:pt idx="4953">
                  <c:v>-6.2439999999999996E-2</c:v>
                </c:pt>
                <c:pt idx="4954">
                  <c:v>-6.2399999999999997E-2</c:v>
                </c:pt>
                <c:pt idx="4955">
                  <c:v>-6.5560000000000007E-2</c:v>
                </c:pt>
                <c:pt idx="4956">
                  <c:v>-8.2720000000000002E-2</c:v>
                </c:pt>
                <c:pt idx="4957">
                  <c:v>-8.616E-2</c:v>
                </c:pt>
                <c:pt idx="4958">
                  <c:v>-8.9079999999999993E-2</c:v>
                </c:pt>
                <c:pt idx="4959">
                  <c:v>-9.2679999999999998E-2</c:v>
                </c:pt>
                <c:pt idx="4960">
                  <c:v>-8.1679999999999989E-2</c:v>
                </c:pt>
                <c:pt idx="4961">
                  <c:v>-8.516E-2</c:v>
                </c:pt>
                <c:pt idx="4962">
                  <c:v>-8.3799999999999999E-2</c:v>
                </c:pt>
                <c:pt idx="4963">
                  <c:v>-7.6039999999999996E-2</c:v>
                </c:pt>
                <c:pt idx="4964">
                  <c:v>-7.5479999999999992E-2</c:v>
                </c:pt>
                <c:pt idx="4965">
                  <c:v>-5.7320000000000003E-2</c:v>
                </c:pt>
                <c:pt idx="4966">
                  <c:v>-4.3200000000000002E-2</c:v>
                </c:pt>
                <c:pt idx="4967">
                  <c:v>-3.0560000000000004E-2</c:v>
                </c:pt>
                <c:pt idx="4968">
                  <c:v>-2.9600000000000001E-2</c:v>
                </c:pt>
                <c:pt idx="4969">
                  <c:v>-1.0279999999999999E-2</c:v>
                </c:pt>
                <c:pt idx="4970">
                  <c:v>-7.559999999999999E-3</c:v>
                </c:pt>
                <c:pt idx="4971">
                  <c:v>-7.5999999999999993E-4</c:v>
                </c:pt>
                <c:pt idx="4972">
                  <c:v>-1.4E-3</c:v>
                </c:pt>
                <c:pt idx="4973">
                  <c:v>6.0000000000000001E-3</c:v>
                </c:pt>
                <c:pt idx="4974">
                  <c:v>-1.4119999999999999E-2</c:v>
                </c:pt>
                <c:pt idx="4975">
                  <c:v>-6.3600000000000002E-3</c:v>
                </c:pt>
                <c:pt idx="4976">
                  <c:v>2.96E-3</c:v>
                </c:pt>
                <c:pt idx="4977">
                  <c:v>-8.5599999999999999E-3</c:v>
                </c:pt>
                <c:pt idx="4978">
                  <c:v>-1.1199999999999999E-3</c:v>
                </c:pt>
                <c:pt idx="4979">
                  <c:v>-1.6000000000000001E-3</c:v>
                </c:pt>
                <c:pt idx="4980">
                  <c:v>-1.5199999999999999E-3</c:v>
                </c:pt>
                <c:pt idx="4981">
                  <c:v>7.5999999999999993E-4</c:v>
                </c:pt>
                <c:pt idx="4982">
                  <c:v>-5.2399999999999999E-3</c:v>
                </c:pt>
                <c:pt idx="4983">
                  <c:v>-5.4000000000000003E-3</c:v>
                </c:pt>
                <c:pt idx="4984">
                  <c:v>-1.5199999999999999E-3</c:v>
                </c:pt>
                <c:pt idx="4985">
                  <c:v>-7.7999999999999996E-3</c:v>
                </c:pt>
                <c:pt idx="4986">
                  <c:v>-6.28E-3</c:v>
                </c:pt>
                <c:pt idx="4987">
                  <c:v>-2.852E-2</c:v>
                </c:pt>
                <c:pt idx="4988">
                  <c:v>-1.5040000000000001E-2</c:v>
                </c:pt>
                <c:pt idx="4989">
                  <c:v>-1.6719999999999999E-2</c:v>
                </c:pt>
                <c:pt idx="4990">
                  <c:v>-1.5519999999999999E-2</c:v>
                </c:pt>
                <c:pt idx="4991">
                  <c:v>-1.728E-2</c:v>
                </c:pt>
                <c:pt idx="4992">
                  <c:v>-1.72E-2</c:v>
                </c:pt>
                <c:pt idx="4993">
                  <c:v>-2.4279999999999999E-2</c:v>
                </c:pt>
                <c:pt idx="4994">
                  <c:v>-1.3599999999999999E-3</c:v>
                </c:pt>
                <c:pt idx="4995">
                  <c:v>4.0000000000000002E-4</c:v>
                </c:pt>
                <c:pt idx="4996">
                  <c:v>1.72E-3</c:v>
                </c:pt>
                <c:pt idx="4997">
                  <c:v>-6.0400000000000002E-3</c:v>
                </c:pt>
                <c:pt idx="4998">
                  <c:v>-1.516E-2</c:v>
                </c:pt>
                <c:pt idx="4999">
                  <c:v>-6.0000000000000001E-3</c:v>
                </c:pt>
                <c:pt idx="5000">
                  <c:v>9.2800000000000001E-3</c:v>
                </c:pt>
                <c:pt idx="5001">
                  <c:v>8.1599999999999989E-3</c:v>
                </c:pt>
                <c:pt idx="5002">
                  <c:v>1.8680000000000002E-2</c:v>
                </c:pt>
                <c:pt idx="5003">
                  <c:v>3.3239999999999999E-2</c:v>
                </c:pt>
                <c:pt idx="5004">
                  <c:v>5.04E-2</c:v>
                </c:pt>
                <c:pt idx="5005">
                  <c:v>7.1320000000000008E-2</c:v>
                </c:pt>
                <c:pt idx="5006">
                  <c:v>5.8920000000000007E-2</c:v>
                </c:pt>
                <c:pt idx="5007">
                  <c:v>4.8160000000000001E-2</c:v>
                </c:pt>
                <c:pt idx="5008">
                  <c:v>3.9039999999999998E-2</c:v>
                </c:pt>
                <c:pt idx="5009">
                  <c:v>2.8480000000000002E-2</c:v>
                </c:pt>
                <c:pt idx="5010">
                  <c:v>2.2159999999999999E-2</c:v>
                </c:pt>
                <c:pt idx="5011">
                  <c:v>4.3200000000000001E-3</c:v>
                </c:pt>
                <c:pt idx="5012">
                  <c:v>-1.376E-2</c:v>
                </c:pt>
                <c:pt idx="5013">
                  <c:v>-4.1600000000000005E-3</c:v>
                </c:pt>
                <c:pt idx="5014">
                  <c:v>-1.12E-2</c:v>
                </c:pt>
                <c:pt idx="5015">
                  <c:v>1.5199999999999999E-3</c:v>
                </c:pt>
                <c:pt idx="5016">
                  <c:v>-3.0000000000000001E-3</c:v>
                </c:pt>
                <c:pt idx="5017">
                  <c:v>-1.0120000000000001E-2</c:v>
                </c:pt>
                <c:pt idx="5018">
                  <c:v>-3.8E-3</c:v>
                </c:pt>
                <c:pt idx="5019">
                  <c:v>-9.1999999999999992E-4</c:v>
                </c:pt>
                <c:pt idx="5020">
                  <c:v>-3.4399999999999999E-3</c:v>
                </c:pt>
                <c:pt idx="5021">
                  <c:v>-6.8400000000000006E-3</c:v>
                </c:pt>
                <c:pt idx="5022">
                  <c:v>-1.196E-2</c:v>
                </c:pt>
                <c:pt idx="5023">
                  <c:v>-9.1999999999999998E-3</c:v>
                </c:pt>
                <c:pt idx="5024">
                  <c:v>-7.7200000000000003E-3</c:v>
                </c:pt>
                <c:pt idx="5025">
                  <c:v>-1.0240000000000001E-2</c:v>
                </c:pt>
                <c:pt idx="5026">
                  <c:v>-3.3600000000000001E-3</c:v>
                </c:pt>
                <c:pt idx="5027">
                  <c:v>-5.3600000000000002E-3</c:v>
                </c:pt>
                <c:pt idx="5028">
                  <c:v>-6.7999999999999994E-4</c:v>
                </c:pt>
                <c:pt idx="5029">
                  <c:v>5.5999999999999995E-4</c:v>
                </c:pt>
                <c:pt idx="5030">
                  <c:v>2.2399999999999998E-3</c:v>
                </c:pt>
                <c:pt idx="5031">
                  <c:v>1.6000000000000001E-4</c:v>
                </c:pt>
                <c:pt idx="5032">
                  <c:v>-6.4000000000000005E-4</c:v>
                </c:pt>
                <c:pt idx="5033">
                  <c:v>2.2000000000000001E-3</c:v>
                </c:pt>
                <c:pt idx="5034">
                  <c:v>4.1999999999999997E-3</c:v>
                </c:pt>
                <c:pt idx="5035">
                  <c:v>3.96E-3</c:v>
                </c:pt>
                <c:pt idx="5036">
                  <c:v>8.9999999999999993E-3</c:v>
                </c:pt>
                <c:pt idx="5037">
                  <c:v>6.6400000000000009E-3</c:v>
                </c:pt>
                <c:pt idx="5038">
                  <c:v>4.7600000000000003E-3</c:v>
                </c:pt>
                <c:pt idx="5039">
                  <c:v>1.4E-3</c:v>
                </c:pt>
                <c:pt idx="5040">
                  <c:v>2E-3</c:v>
                </c:pt>
                <c:pt idx="5041">
                  <c:v>5.2399999999999999E-3</c:v>
                </c:pt>
                <c:pt idx="5042">
                  <c:v>8.0800000000000004E-3</c:v>
                </c:pt>
                <c:pt idx="5043">
                  <c:v>5.28E-3</c:v>
                </c:pt>
                <c:pt idx="5044">
                  <c:v>1.0359999999999999E-2</c:v>
                </c:pt>
                <c:pt idx="5045">
                  <c:v>5.8799999999999998E-3</c:v>
                </c:pt>
                <c:pt idx="5046">
                  <c:v>8.6800000000000002E-3</c:v>
                </c:pt>
                <c:pt idx="5047">
                  <c:v>4.6800000000000001E-3</c:v>
                </c:pt>
                <c:pt idx="5048">
                  <c:v>3.8E-3</c:v>
                </c:pt>
                <c:pt idx="5049">
                  <c:v>-8.0000000000000007E-5</c:v>
                </c:pt>
                <c:pt idx="5050">
                  <c:v>-1.4E-3</c:v>
                </c:pt>
                <c:pt idx="5051">
                  <c:v>4.4000000000000003E-3</c:v>
                </c:pt>
                <c:pt idx="5052">
                  <c:v>-3.0800000000000003E-3</c:v>
                </c:pt>
                <c:pt idx="5053">
                  <c:v>3.5600000000000002E-3</c:v>
                </c:pt>
                <c:pt idx="5054">
                  <c:v>-8.8000000000000003E-4</c:v>
                </c:pt>
                <c:pt idx="5055">
                  <c:v>6.0000000000000001E-3</c:v>
                </c:pt>
                <c:pt idx="5056">
                  <c:v>3.4799999999999996E-3</c:v>
                </c:pt>
                <c:pt idx="5057">
                  <c:v>7.9600000000000001E-3</c:v>
                </c:pt>
                <c:pt idx="5058">
                  <c:v>5.0400000000000002E-3</c:v>
                </c:pt>
                <c:pt idx="5059">
                  <c:v>8.3999999999999995E-3</c:v>
                </c:pt>
                <c:pt idx="5060">
                  <c:v>5.4799999999999996E-3</c:v>
                </c:pt>
                <c:pt idx="5061">
                  <c:v>8.0000000000000004E-4</c:v>
                </c:pt>
                <c:pt idx="5062">
                  <c:v>4.4399999999999995E-3</c:v>
                </c:pt>
                <c:pt idx="5063">
                  <c:v>7.6799999999999993E-3</c:v>
                </c:pt>
                <c:pt idx="5064">
                  <c:v>-1.2800000000000001E-3</c:v>
                </c:pt>
                <c:pt idx="5065">
                  <c:v>7.7999999999999996E-3</c:v>
                </c:pt>
                <c:pt idx="5066">
                  <c:v>8.0000000000000007E-5</c:v>
                </c:pt>
                <c:pt idx="5067">
                  <c:v>-1.2800000000000001E-3</c:v>
                </c:pt>
                <c:pt idx="5068">
                  <c:v>6.5200000000000006E-3</c:v>
                </c:pt>
                <c:pt idx="5069">
                  <c:v>-6.7599999999999995E-3</c:v>
                </c:pt>
                <c:pt idx="5070">
                  <c:v>-2.96E-3</c:v>
                </c:pt>
                <c:pt idx="5071">
                  <c:v>1.5199999999999999E-3</c:v>
                </c:pt>
                <c:pt idx="5072">
                  <c:v>-1.2800000000000001E-3</c:v>
                </c:pt>
                <c:pt idx="5073">
                  <c:v>2.8399999999999996E-3</c:v>
                </c:pt>
                <c:pt idx="5074">
                  <c:v>2.5600000000000002E-3</c:v>
                </c:pt>
                <c:pt idx="5075">
                  <c:v>4.6800000000000001E-3</c:v>
                </c:pt>
                <c:pt idx="5076">
                  <c:v>7.1999999999999998E-3</c:v>
                </c:pt>
                <c:pt idx="5077">
                  <c:v>1.06E-2</c:v>
                </c:pt>
                <c:pt idx="5078">
                  <c:v>1.124E-2</c:v>
                </c:pt>
                <c:pt idx="5079">
                  <c:v>7.2400000000000008E-3</c:v>
                </c:pt>
                <c:pt idx="5080">
                  <c:v>9.2800000000000001E-3</c:v>
                </c:pt>
                <c:pt idx="5081">
                  <c:v>7.4799999999999997E-3</c:v>
                </c:pt>
                <c:pt idx="5082">
                  <c:v>1.204E-2</c:v>
                </c:pt>
                <c:pt idx="5083">
                  <c:v>7.5999999999999993E-4</c:v>
                </c:pt>
                <c:pt idx="5084">
                  <c:v>-2.2000000000000001E-3</c:v>
                </c:pt>
                <c:pt idx="5085">
                  <c:v>-3.2000000000000002E-3</c:v>
                </c:pt>
                <c:pt idx="5086">
                  <c:v>-2.96E-3</c:v>
                </c:pt>
                <c:pt idx="5087">
                  <c:v>-3.4799999999999996E-3</c:v>
                </c:pt>
                <c:pt idx="5088">
                  <c:v>-8.0400000000000003E-3</c:v>
                </c:pt>
                <c:pt idx="5089">
                  <c:v>-1.3080000000000001E-2</c:v>
                </c:pt>
                <c:pt idx="5090">
                  <c:v>-3.7200000000000002E-3</c:v>
                </c:pt>
                <c:pt idx="5091">
                  <c:v>0</c:v>
                </c:pt>
                <c:pt idx="5092">
                  <c:v>-1.3599999999999999E-3</c:v>
                </c:pt>
                <c:pt idx="5093">
                  <c:v>-8.4400000000000013E-3</c:v>
                </c:pt>
                <c:pt idx="5094">
                  <c:v>-2.9199999999999999E-3</c:v>
                </c:pt>
                <c:pt idx="5095">
                  <c:v>6.4000000000000005E-4</c:v>
                </c:pt>
                <c:pt idx="5096">
                  <c:v>4.0400000000000002E-3</c:v>
                </c:pt>
                <c:pt idx="5097">
                  <c:v>-2.7999999999999998E-4</c:v>
                </c:pt>
                <c:pt idx="5098">
                  <c:v>-3.8E-3</c:v>
                </c:pt>
                <c:pt idx="5099">
                  <c:v>-3.4799999999999996E-3</c:v>
                </c:pt>
                <c:pt idx="5100">
                  <c:v>-4.0799999999999994E-3</c:v>
                </c:pt>
                <c:pt idx="5101">
                  <c:v>-3.4399999999999999E-3</c:v>
                </c:pt>
                <c:pt idx="5102">
                  <c:v>-4.5599999999999998E-3</c:v>
                </c:pt>
                <c:pt idx="5103">
                  <c:v>-1.048E-2</c:v>
                </c:pt>
                <c:pt idx="5104">
                  <c:v>2.96E-3</c:v>
                </c:pt>
                <c:pt idx="5105">
                  <c:v>2.3600000000000001E-3</c:v>
                </c:pt>
                <c:pt idx="5106">
                  <c:v>-2.4399999999999999E-3</c:v>
                </c:pt>
                <c:pt idx="5107">
                  <c:v>4.8799999999999998E-3</c:v>
                </c:pt>
                <c:pt idx="5108">
                  <c:v>1.208E-2</c:v>
                </c:pt>
                <c:pt idx="5109">
                  <c:v>5.5999999999999999E-3</c:v>
                </c:pt>
                <c:pt idx="5110">
                  <c:v>5.2399999999999999E-3</c:v>
                </c:pt>
                <c:pt idx="5111">
                  <c:v>-3.6799999999999997E-3</c:v>
                </c:pt>
                <c:pt idx="5112">
                  <c:v>4.6800000000000001E-3</c:v>
                </c:pt>
                <c:pt idx="5113">
                  <c:v>2.172E-2</c:v>
                </c:pt>
                <c:pt idx="5114">
                  <c:v>2.4719999999999999E-2</c:v>
                </c:pt>
                <c:pt idx="5115">
                  <c:v>2.92E-2</c:v>
                </c:pt>
                <c:pt idx="5116">
                  <c:v>2.8039999999999999E-2</c:v>
                </c:pt>
                <c:pt idx="5117">
                  <c:v>2.9680000000000002E-2</c:v>
                </c:pt>
                <c:pt idx="5118">
                  <c:v>4.2279999999999998E-2</c:v>
                </c:pt>
                <c:pt idx="5119">
                  <c:v>4.0439999999999997E-2</c:v>
                </c:pt>
                <c:pt idx="5120">
                  <c:v>3.092E-2</c:v>
                </c:pt>
                <c:pt idx="5121">
                  <c:v>1.9119999999999998E-2</c:v>
                </c:pt>
                <c:pt idx="5122">
                  <c:v>1.06E-2</c:v>
                </c:pt>
                <c:pt idx="5123">
                  <c:v>5.5999999999999999E-3</c:v>
                </c:pt>
                <c:pt idx="5124">
                  <c:v>1.7639999999999999E-2</c:v>
                </c:pt>
                <c:pt idx="5125">
                  <c:v>7.2400000000000008E-3</c:v>
                </c:pt>
                <c:pt idx="5126">
                  <c:v>-5.0400000000000002E-3</c:v>
                </c:pt>
                <c:pt idx="5127">
                  <c:v>4.0400000000000002E-3</c:v>
                </c:pt>
                <c:pt idx="5128">
                  <c:v>8.8000000000000003E-4</c:v>
                </c:pt>
                <c:pt idx="5129">
                  <c:v>-1.0759999999999999E-2</c:v>
                </c:pt>
                <c:pt idx="5130">
                  <c:v>8.0000000000000004E-4</c:v>
                </c:pt>
                <c:pt idx="5131">
                  <c:v>1.8800000000000002E-3</c:v>
                </c:pt>
                <c:pt idx="5132">
                  <c:v>1.24E-3</c:v>
                </c:pt>
                <c:pt idx="5133">
                  <c:v>5.3600000000000002E-3</c:v>
                </c:pt>
                <c:pt idx="5134">
                  <c:v>1.72E-3</c:v>
                </c:pt>
                <c:pt idx="5135">
                  <c:v>7.3599999999999994E-3</c:v>
                </c:pt>
                <c:pt idx="5136">
                  <c:v>1.272E-2</c:v>
                </c:pt>
                <c:pt idx="5137">
                  <c:v>1.2919999999999999E-2</c:v>
                </c:pt>
                <c:pt idx="5138">
                  <c:v>8.7599999999999987E-3</c:v>
                </c:pt>
                <c:pt idx="5139">
                  <c:v>4.9199999999999999E-3</c:v>
                </c:pt>
                <c:pt idx="5140">
                  <c:v>8.1599999999999989E-3</c:v>
                </c:pt>
                <c:pt idx="5141">
                  <c:v>6.9599999999999992E-3</c:v>
                </c:pt>
                <c:pt idx="5142">
                  <c:v>9.3200000000000002E-3</c:v>
                </c:pt>
                <c:pt idx="5143">
                  <c:v>1.2200000000000001E-2</c:v>
                </c:pt>
                <c:pt idx="5144">
                  <c:v>8.7599999999999987E-3</c:v>
                </c:pt>
                <c:pt idx="5145">
                  <c:v>1E-3</c:v>
                </c:pt>
                <c:pt idx="5146">
                  <c:v>3.9199999999999999E-3</c:v>
                </c:pt>
                <c:pt idx="5147">
                  <c:v>6.7200000000000003E-3</c:v>
                </c:pt>
                <c:pt idx="5148">
                  <c:v>3.3600000000000001E-3</c:v>
                </c:pt>
                <c:pt idx="5149">
                  <c:v>1.0400000000000001E-3</c:v>
                </c:pt>
                <c:pt idx="5150">
                  <c:v>-3.0800000000000003E-3</c:v>
                </c:pt>
                <c:pt idx="5151">
                  <c:v>-3.0800000000000003E-3</c:v>
                </c:pt>
                <c:pt idx="5152">
                  <c:v>5.7600000000000004E-3</c:v>
                </c:pt>
                <c:pt idx="5153">
                  <c:v>2.5999999999999999E-3</c:v>
                </c:pt>
                <c:pt idx="5154">
                  <c:v>1.5199999999999999E-3</c:v>
                </c:pt>
                <c:pt idx="5155">
                  <c:v>2.7999999999999998E-4</c:v>
                </c:pt>
                <c:pt idx="5156">
                  <c:v>-6.7999999999999994E-4</c:v>
                </c:pt>
                <c:pt idx="5157">
                  <c:v>1.9599999999999999E-3</c:v>
                </c:pt>
                <c:pt idx="5158">
                  <c:v>1.8399999999999998E-3</c:v>
                </c:pt>
                <c:pt idx="5159">
                  <c:v>6.7999999999999994E-4</c:v>
                </c:pt>
                <c:pt idx="5160">
                  <c:v>-4.0400000000000002E-3</c:v>
                </c:pt>
                <c:pt idx="5161">
                  <c:v>-4.4000000000000002E-4</c:v>
                </c:pt>
                <c:pt idx="5162">
                  <c:v>-1.6000000000000001E-4</c:v>
                </c:pt>
                <c:pt idx="5163">
                  <c:v>-8.0800000000000004E-3</c:v>
                </c:pt>
                <c:pt idx="5164">
                  <c:v>-1.524E-2</c:v>
                </c:pt>
                <c:pt idx="5165">
                  <c:v>-1.6840000000000001E-2</c:v>
                </c:pt>
                <c:pt idx="5166">
                  <c:v>-2.1680000000000001E-2</c:v>
                </c:pt>
                <c:pt idx="5167">
                  <c:v>-2.3040000000000001E-2</c:v>
                </c:pt>
                <c:pt idx="5168">
                  <c:v>-1.2959999999999999E-2</c:v>
                </c:pt>
                <c:pt idx="5169">
                  <c:v>-1.26E-2</c:v>
                </c:pt>
                <c:pt idx="5170">
                  <c:v>-7.92E-3</c:v>
                </c:pt>
                <c:pt idx="5171">
                  <c:v>-3.96E-3</c:v>
                </c:pt>
                <c:pt idx="5172">
                  <c:v>2.2399999999999998E-3</c:v>
                </c:pt>
                <c:pt idx="5173">
                  <c:v>6.0400000000000002E-3</c:v>
                </c:pt>
                <c:pt idx="5174">
                  <c:v>1.0279999999999999E-2</c:v>
                </c:pt>
                <c:pt idx="5175">
                  <c:v>6.28E-3</c:v>
                </c:pt>
                <c:pt idx="5176">
                  <c:v>2.6800000000000001E-3</c:v>
                </c:pt>
                <c:pt idx="5177">
                  <c:v>5.7200000000000003E-3</c:v>
                </c:pt>
                <c:pt idx="5178">
                  <c:v>-5.5999999999999995E-4</c:v>
                </c:pt>
                <c:pt idx="5179">
                  <c:v>-2E-3</c:v>
                </c:pt>
                <c:pt idx="5180">
                  <c:v>-5.5999999999999999E-3</c:v>
                </c:pt>
                <c:pt idx="5181">
                  <c:v>-1.3280000000000002E-2</c:v>
                </c:pt>
                <c:pt idx="5182">
                  <c:v>-9.3200000000000002E-3</c:v>
                </c:pt>
                <c:pt idx="5183">
                  <c:v>-8.320000000000001E-3</c:v>
                </c:pt>
                <c:pt idx="5184">
                  <c:v>-1.052E-2</c:v>
                </c:pt>
                <c:pt idx="5185">
                  <c:v>-7.3599999999999994E-3</c:v>
                </c:pt>
                <c:pt idx="5186">
                  <c:v>-1.3080000000000001E-2</c:v>
                </c:pt>
                <c:pt idx="5187">
                  <c:v>-2.2399999999999998E-3</c:v>
                </c:pt>
                <c:pt idx="5188">
                  <c:v>8.7599999999999987E-3</c:v>
                </c:pt>
                <c:pt idx="5189">
                  <c:v>1.248E-2</c:v>
                </c:pt>
                <c:pt idx="5190">
                  <c:v>-4.0000000000000003E-5</c:v>
                </c:pt>
                <c:pt idx="5191">
                  <c:v>-1.4E-3</c:v>
                </c:pt>
                <c:pt idx="5192">
                  <c:v>-8.1599999999999989E-3</c:v>
                </c:pt>
                <c:pt idx="5193">
                  <c:v>3.96E-3</c:v>
                </c:pt>
                <c:pt idx="5194">
                  <c:v>4.64E-3</c:v>
                </c:pt>
                <c:pt idx="5195">
                  <c:v>1.5199999999999999E-3</c:v>
                </c:pt>
                <c:pt idx="5196">
                  <c:v>6.0400000000000002E-3</c:v>
                </c:pt>
                <c:pt idx="5197">
                  <c:v>1.9040000000000001E-2</c:v>
                </c:pt>
                <c:pt idx="5198">
                  <c:v>3.4319999999999996E-2</c:v>
                </c:pt>
                <c:pt idx="5199">
                  <c:v>2.9560000000000003E-2</c:v>
                </c:pt>
                <c:pt idx="5200">
                  <c:v>2.3400000000000001E-2</c:v>
                </c:pt>
                <c:pt idx="5201">
                  <c:v>2.2200000000000001E-2</c:v>
                </c:pt>
                <c:pt idx="5202">
                  <c:v>9.3200000000000002E-3</c:v>
                </c:pt>
                <c:pt idx="5203">
                  <c:v>-1.6919999999999998E-2</c:v>
                </c:pt>
                <c:pt idx="5204">
                  <c:v>-2.2159999999999999E-2</c:v>
                </c:pt>
                <c:pt idx="5205">
                  <c:v>-2.1919999999999999E-2</c:v>
                </c:pt>
                <c:pt idx="5206">
                  <c:v>-1.4880000000000001E-2</c:v>
                </c:pt>
                <c:pt idx="5207">
                  <c:v>-9.0400000000000012E-3</c:v>
                </c:pt>
                <c:pt idx="5208">
                  <c:v>-1.4840000000000001E-2</c:v>
                </c:pt>
                <c:pt idx="5209">
                  <c:v>-1.184E-2</c:v>
                </c:pt>
                <c:pt idx="5210">
                  <c:v>9.4000000000000004E-3</c:v>
                </c:pt>
                <c:pt idx="5211">
                  <c:v>5.5999999999999995E-4</c:v>
                </c:pt>
                <c:pt idx="5212">
                  <c:v>-2.96E-3</c:v>
                </c:pt>
                <c:pt idx="5213">
                  <c:v>3.5600000000000002E-3</c:v>
                </c:pt>
                <c:pt idx="5214">
                  <c:v>1.2800000000000001E-3</c:v>
                </c:pt>
                <c:pt idx="5215">
                  <c:v>4.0799999999999994E-3</c:v>
                </c:pt>
                <c:pt idx="5216">
                  <c:v>1E-3</c:v>
                </c:pt>
                <c:pt idx="5217">
                  <c:v>5.7600000000000004E-3</c:v>
                </c:pt>
                <c:pt idx="5218">
                  <c:v>5.5200000000000006E-3</c:v>
                </c:pt>
                <c:pt idx="5219">
                  <c:v>4.7600000000000003E-3</c:v>
                </c:pt>
                <c:pt idx="5220">
                  <c:v>1.1199999999999999E-3</c:v>
                </c:pt>
                <c:pt idx="5221">
                  <c:v>-3.5600000000000002E-3</c:v>
                </c:pt>
                <c:pt idx="5222">
                  <c:v>-1E-3</c:v>
                </c:pt>
                <c:pt idx="5223">
                  <c:v>-6.4000000000000005E-4</c:v>
                </c:pt>
                <c:pt idx="5224">
                  <c:v>2.7199999999999998E-3</c:v>
                </c:pt>
                <c:pt idx="5225">
                  <c:v>-7.2400000000000008E-3</c:v>
                </c:pt>
                <c:pt idx="5226">
                  <c:v>1.6000000000000001E-4</c:v>
                </c:pt>
                <c:pt idx="5227">
                  <c:v>1.5640000000000001E-2</c:v>
                </c:pt>
                <c:pt idx="5228">
                  <c:v>1.5640000000000001E-2</c:v>
                </c:pt>
                <c:pt idx="5229">
                  <c:v>7.7200000000000003E-3</c:v>
                </c:pt>
                <c:pt idx="5230">
                  <c:v>8.879999999999999E-3</c:v>
                </c:pt>
                <c:pt idx="5231">
                  <c:v>7.7200000000000003E-3</c:v>
                </c:pt>
                <c:pt idx="5232">
                  <c:v>1.3919999999999998E-2</c:v>
                </c:pt>
                <c:pt idx="5233">
                  <c:v>1.256E-2</c:v>
                </c:pt>
                <c:pt idx="5234">
                  <c:v>-3.4399999999999999E-3</c:v>
                </c:pt>
                <c:pt idx="5235">
                  <c:v>-3.4799999999999996E-3</c:v>
                </c:pt>
                <c:pt idx="5236">
                  <c:v>-2.7199999999999998E-3</c:v>
                </c:pt>
                <c:pt idx="5237">
                  <c:v>-1.8399999999999998E-3</c:v>
                </c:pt>
                <c:pt idx="5238">
                  <c:v>-6.7999999999999994E-4</c:v>
                </c:pt>
                <c:pt idx="5239">
                  <c:v>7.5999999999999993E-4</c:v>
                </c:pt>
                <c:pt idx="5240">
                  <c:v>3.4399999999999999E-3</c:v>
                </c:pt>
                <c:pt idx="5241">
                  <c:v>-2.5999999999999999E-3</c:v>
                </c:pt>
                <c:pt idx="5242">
                  <c:v>-5.4799999999999996E-3</c:v>
                </c:pt>
                <c:pt idx="5243">
                  <c:v>1.0159999999999999E-2</c:v>
                </c:pt>
                <c:pt idx="5244">
                  <c:v>9.640000000000001E-3</c:v>
                </c:pt>
                <c:pt idx="5245">
                  <c:v>-2.6800000000000001E-3</c:v>
                </c:pt>
                <c:pt idx="5246">
                  <c:v>-1.34E-2</c:v>
                </c:pt>
                <c:pt idx="5247">
                  <c:v>-2.7280000000000002E-2</c:v>
                </c:pt>
                <c:pt idx="5248">
                  <c:v>-2.0559999999999998E-2</c:v>
                </c:pt>
                <c:pt idx="5249">
                  <c:v>-1.12E-2</c:v>
                </c:pt>
                <c:pt idx="5250">
                  <c:v>-2.12E-2</c:v>
                </c:pt>
                <c:pt idx="5251">
                  <c:v>-3.712E-2</c:v>
                </c:pt>
                <c:pt idx="5252">
                  <c:v>-3.032E-2</c:v>
                </c:pt>
                <c:pt idx="5253">
                  <c:v>-1.064E-2</c:v>
                </c:pt>
                <c:pt idx="5254">
                  <c:v>-2.2399999999999998E-3</c:v>
                </c:pt>
                <c:pt idx="5255">
                  <c:v>-5.3600000000000002E-3</c:v>
                </c:pt>
                <c:pt idx="5256">
                  <c:v>-8.2799999999999992E-3</c:v>
                </c:pt>
                <c:pt idx="5257">
                  <c:v>5.4799999999999996E-3</c:v>
                </c:pt>
                <c:pt idx="5258">
                  <c:v>6.7200000000000003E-3</c:v>
                </c:pt>
                <c:pt idx="5259">
                  <c:v>7.559999999999999E-3</c:v>
                </c:pt>
                <c:pt idx="5260">
                  <c:v>-8.0400000000000003E-3</c:v>
                </c:pt>
                <c:pt idx="5261">
                  <c:v>-9.1999999999999992E-4</c:v>
                </c:pt>
                <c:pt idx="5262">
                  <c:v>-1.4E-3</c:v>
                </c:pt>
                <c:pt idx="5263">
                  <c:v>-2.3600000000000001E-3</c:v>
                </c:pt>
                <c:pt idx="5264">
                  <c:v>-1.2320000000000001E-2</c:v>
                </c:pt>
                <c:pt idx="5265">
                  <c:v>-5.8399999999999997E-3</c:v>
                </c:pt>
                <c:pt idx="5266">
                  <c:v>-4.0400000000000002E-3</c:v>
                </c:pt>
                <c:pt idx="5267">
                  <c:v>-6.0000000000000001E-3</c:v>
                </c:pt>
                <c:pt idx="5268">
                  <c:v>-4.1600000000000005E-3</c:v>
                </c:pt>
                <c:pt idx="5269">
                  <c:v>-5.7600000000000004E-3</c:v>
                </c:pt>
                <c:pt idx="5270">
                  <c:v>-4.5200000000000006E-3</c:v>
                </c:pt>
                <c:pt idx="5271">
                  <c:v>-1.7600000000000001E-3</c:v>
                </c:pt>
                <c:pt idx="5272">
                  <c:v>-9.5200000000000007E-3</c:v>
                </c:pt>
                <c:pt idx="5273">
                  <c:v>-5.8799999999999998E-3</c:v>
                </c:pt>
                <c:pt idx="5274">
                  <c:v>-2.32E-3</c:v>
                </c:pt>
                <c:pt idx="5275">
                  <c:v>3.2000000000000002E-3</c:v>
                </c:pt>
                <c:pt idx="5276">
                  <c:v>5.4799999999999996E-3</c:v>
                </c:pt>
                <c:pt idx="5277">
                  <c:v>1.4240000000000001E-2</c:v>
                </c:pt>
                <c:pt idx="5278">
                  <c:v>8.7599999999999987E-3</c:v>
                </c:pt>
                <c:pt idx="5279">
                  <c:v>1.376E-2</c:v>
                </c:pt>
                <c:pt idx="5280">
                  <c:v>1.924E-2</c:v>
                </c:pt>
                <c:pt idx="5281">
                  <c:v>7.8399999999999997E-3</c:v>
                </c:pt>
                <c:pt idx="5282">
                  <c:v>1.0840000000000001E-2</c:v>
                </c:pt>
                <c:pt idx="5283">
                  <c:v>1.4840000000000001E-2</c:v>
                </c:pt>
                <c:pt idx="5284">
                  <c:v>8.5599999999999999E-3</c:v>
                </c:pt>
                <c:pt idx="5285">
                  <c:v>1.04E-2</c:v>
                </c:pt>
                <c:pt idx="5286">
                  <c:v>1.1599999999999999E-2</c:v>
                </c:pt>
                <c:pt idx="5287">
                  <c:v>2.5600000000000002E-3</c:v>
                </c:pt>
                <c:pt idx="5288">
                  <c:v>5.2399999999999999E-3</c:v>
                </c:pt>
                <c:pt idx="5289">
                  <c:v>1.72E-3</c:v>
                </c:pt>
                <c:pt idx="5290">
                  <c:v>-2.0800000000000003E-3</c:v>
                </c:pt>
                <c:pt idx="5291">
                  <c:v>3.8399999999999997E-3</c:v>
                </c:pt>
                <c:pt idx="5292">
                  <c:v>2.5600000000000002E-3</c:v>
                </c:pt>
                <c:pt idx="5293">
                  <c:v>4.0400000000000002E-3</c:v>
                </c:pt>
                <c:pt idx="5294">
                  <c:v>1.48E-3</c:v>
                </c:pt>
                <c:pt idx="5295">
                  <c:v>8.0000000000000004E-4</c:v>
                </c:pt>
                <c:pt idx="5296">
                  <c:v>1.1479999999999999E-2</c:v>
                </c:pt>
                <c:pt idx="5297">
                  <c:v>9.7999999999999997E-3</c:v>
                </c:pt>
                <c:pt idx="5298">
                  <c:v>1.404E-2</c:v>
                </c:pt>
                <c:pt idx="5299">
                  <c:v>1.184E-2</c:v>
                </c:pt>
                <c:pt idx="5300">
                  <c:v>4.3200000000000001E-3</c:v>
                </c:pt>
                <c:pt idx="5301">
                  <c:v>9.7599999999999996E-3</c:v>
                </c:pt>
                <c:pt idx="5302">
                  <c:v>5.3600000000000002E-3</c:v>
                </c:pt>
                <c:pt idx="5303">
                  <c:v>4.6800000000000001E-3</c:v>
                </c:pt>
                <c:pt idx="5304">
                  <c:v>-1.16E-3</c:v>
                </c:pt>
                <c:pt idx="5305">
                  <c:v>-7.0799999999999995E-3</c:v>
                </c:pt>
                <c:pt idx="5306">
                  <c:v>-6.1200000000000004E-3</c:v>
                </c:pt>
                <c:pt idx="5307">
                  <c:v>-1.16E-3</c:v>
                </c:pt>
                <c:pt idx="5308">
                  <c:v>3.8399999999999997E-3</c:v>
                </c:pt>
                <c:pt idx="5309">
                  <c:v>8.5599999999999999E-3</c:v>
                </c:pt>
                <c:pt idx="5310">
                  <c:v>5.4799999999999996E-3</c:v>
                </c:pt>
                <c:pt idx="5311">
                  <c:v>2E-3</c:v>
                </c:pt>
                <c:pt idx="5312">
                  <c:v>1.8399999999999998E-3</c:v>
                </c:pt>
                <c:pt idx="5313">
                  <c:v>3.0800000000000003E-3</c:v>
                </c:pt>
                <c:pt idx="5314">
                  <c:v>1.0400000000000001E-3</c:v>
                </c:pt>
                <c:pt idx="5315">
                  <c:v>1.6000000000000001E-3</c:v>
                </c:pt>
                <c:pt idx="5316">
                  <c:v>-7.1200000000000005E-3</c:v>
                </c:pt>
                <c:pt idx="5317">
                  <c:v>-6.6E-3</c:v>
                </c:pt>
                <c:pt idx="5318">
                  <c:v>1.196E-2</c:v>
                </c:pt>
                <c:pt idx="5319">
                  <c:v>8.0000000000000007E-5</c:v>
                </c:pt>
                <c:pt idx="5320">
                  <c:v>-5.5200000000000006E-3</c:v>
                </c:pt>
                <c:pt idx="5321">
                  <c:v>-8.7599999999999987E-3</c:v>
                </c:pt>
                <c:pt idx="5322">
                  <c:v>-8.0800000000000004E-3</c:v>
                </c:pt>
                <c:pt idx="5323">
                  <c:v>-1.06E-2</c:v>
                </c:pt>
                <c:pt idx="5324">
                  <c:v>-2.0800000000000003E-3</c:v>
                </c:pt>
                <c:pt idx="5325">
                  <c:v>-5.1200000000000004E-3</c:v>
                </c:pt>
                <c:pt idx="5326">
                  <c:v>-5.2000000000000006E-4</c:v>
                </c:pt>
                <c:pt idx="5327">
                  <c:v>1.108E-2</c:v>
                </c:pt>
                <c:pt idx="5328">
                  <c:v>1.072E-2</c:v>
                </c:pt>
                <c:pt idx="5329">
                  <c:v>5.4000000000000003E-3</c:v>
                </c:pt>
                <c:pt idx="5330">
                  <c:v>1.9880000000000002E-2</c:v>
                </c:pt>
                <c:pt idx="5331">
                  <c:v>1.404E-2</c:v>
                </c:pt>
                <c:pt idx="5332">
                  <c:v>1.0959999999999999E-2</c:v>
                </c:pt>
                <c:pt idx="5333">
                  <c:v>1.6080000000000001E-2</c:v>
                </c:pt>
                <c:pt idx="5334">
                  <c:v>6.4000000000000003E-3</c:v>
                </c:pt>
                <c:pt idx="5335">
                  <c:v>9.5599999999999991E-3</c:v>
                </c:pt>
                <c:pt idx="5336">
                  <c:v>1.5480000000000001E-2</c:v>
                </c:pt>
                <c:pt idx="5337">
                  <c:v>1.3919999999999998E-2</c:v>
                </c:pt>
                <c:pt idx="5338">
                  <c:v>7.7200000000000003E-3</c:v>
                </c:pt>
                <c:pt idx="5339">
                  <c:v>6.28E-3</c:v>
                </c:pt>
                <c:pt idx="5340">
                  <c:v>4.7600000000000003E-3</c:v>
                </c:pt>
                <c:pt idx="5341">
                  <c:v>2.32E-3</c:v>
                </c:pt>
                <c:pt idx="5342">
                  <c:v>-8.879999999999999E-3</c:v>
                </c:pt>
                <c:pt idx="5343">
                  <c:v>-5.8799999999999998E-3</c:v>
                </c:pt>
                <c:pt idx="5344">
                  <c:v>-1.4719999999999999E-2</c:v>
                </c:pt>
                <c:pt idx="5345">
                  <c:v>-1.2440000000000001E-2</c:v>
                </c:pt>
                <c:pt idx="5346">
                  <c:v>-7.9600000000000001E-3</c:v>
                </c:pt>
                <c:pt idx="5347">
                  <c:v>-1.204E-2</c:v>
                </c:pt>
                <c:pt idx="5348">
                  <c:v>-5.8799999999999998E-3</c:v>
                </c:pt>
                <c:pt idx="5349">
                  <c:v>-1.052E-2</c:v>
                </c:pt>
                <c:pt idx="5350">
                  <c:v>-3.5600000000000002E-3</c:v>
                </c:pt>
                <c:pt idx="5351">
                  <c:v>-2.32E-3</c:v>
                </c:pt>
                <c:pt idx="5352">
                  <c:v>-2.6800000000000001E-3</c:v>
                </c:pt>
                <c:pt idx="5353">
                  <c:v>2.4399999999999999E-3</c:v>
                </c:pt>
                <c:pt idx="5354">
                  <c:v>-1.4519999999999998E-2</c:v>
                </c:pt>
                <c:pt idx="5355">
                  <c:v>-1.584E-2</c:v>
                </c:pt>
                <c:pt idx="5356">
                  <c:v>-1.1479999999999999E-2</c:v>
                </c:pt>
                <c:pt idx="5357">
                  <c:v>-2.2280000000000001E-2</c:v>
                </c:pt>
                <c:pt idx="5358">
                  <c:v>-2.5960000000000004E-2</c:v>
                </c:pt>
                <c:pt idx="5359">
                  <c:v>-2.7760000000000003E-2</c:v>
                </c:pt>
                <c:pt idx="5360">
                  <c:v>-4.3479999999999998E-2</c:v>
                </c:pt>
                <c:pt idx="5361">
                  <c:v>-3.848E-2</c:v>
                </c:pt>
                <c:pt idx="5362">
                  <c:v>-3.508E-2</c:v>
                </c:pt>
                <c:pt idx="5363">
                  <c:v>-3.7239999999999995E-2</c:v>
                </c:pt>
                <c:pt idx="5364">
                  <c:v>-3.6799999999999999E-2</c:v>
                </c:pt>
                <c:pt idx="5365">
                  <c:v>-3.4439999999999998E-2</c:v>
                </c:pt>
                <c:pt idx="5366">
                  <c:v>-3.5400000000000001E-2</c:v>
                </c:pt>
                <c:pt idx="5367">
                  <c:v>-3.388E-2</c:v>
                </c:pt>
                <c:pt idx="5368">
                  <c:v>-3.0200000000000001E-2</c:v>
                </c:pt>
                <c:pt idx="5369">
                  <c:v>-2.9439999999999997E-2</c:v>
                </c:pt>
                <c:pt idx="5370">
                  <c:v>-3.1320000000000001E-2</c:v>
                </c:pt>
                <c:pt idx="5371">
                  <c:v>-4.7960000000000003E-2</c:v>
                </c:pt>
                <c:pt idx="5372">
                  <c:v>-4.7199999999999999E-2</c:v>
                </c:pt>
                <c:pt idx="5373">
                  <c:v>-4.4160000000000005E-2</c:v>
                </c:pt>
                <c:pt idx="5374">
                  <c:v>-4.2520000000000002E-2</c:v>
                </c:pt>
                <c:pt idx="5375">
                  <c:v>-3.424E-2</c:v>
                </c:pt>
                <c:pt idx="5376">
                  <c:v>-2.8960000000000003E-2</c:v>
                </c:pt>
                <c:pt idx="5377">
                  <c:v>-1.7319999999999999E-2</c:v>
                </c:pt>
                <c:pt idx="5378">
                  <c:v>-7.0000000000000001E-3</c:v>
                </c:pt>
                <c:pt idx="5379">
                  <c:v>-9.1599999999999997E-3</c:v>
                </c:pt>
                <c:pt idx="5380">
                  <c:v>-1.12E-2</c:v>
                </c:pt>
                <c:pt idx="5381">
                  <c:v>-2.06E-2</c:v>
                </c:pt>
                <c:pt idx="5382">
                  <c:v>-2.6160000000000003E-2</c:v>
                </c:pt>
                <c:pt idx="5383">
                  <c:v>-4.1239999999999999E-2</c:v>
                </c:pt>
                <c:pt idx="5384">
                  <c:v>-4.7719999999999999E-2</c:v>
                </c:pt>
                <c:pt idx="5385">
                  <c:v>-5.5239999999999997E-2</c:v>
                </c:pt>
                <c:pt idx="5386">
                  <c:v>-4.7919999999999997E-2</c:v>
                </c:pt>
                <c:pt idx="5387">
                  <c:v>-3.0439999999999998E-2</c:v>
                </c:pt>
                <c:pt idx="5388">
                  <c:v>-2.3599999999999999E-2</c:v>
                </c:pt>
                <c:pt idx="5389">
                  <c:v>-1.9519999999999999E-2</c:v>
                </c:pt>
                <c:pt idx="5390">
                  <c:v>-7.3200000000000001E-3</c:v>
                </c:pt>
                <c:pt idx="5391">
                  <c:v>-6.8400000000000006E-3</c:v>
                </c:pt>
                <c:pt idx="5392">
                  <c:v>-5.4000000000000003E-3</c:v>
                </c:pt>
                <c:pt idx="5393">
                  <c:v>-9.4000000000000004E-3</c:v>
                </c:pt>
                <c:pt idx="5394">
                  <c:v>-5.96E-3</c:v>
                </c:pt>
                <c:pt idx="5395">
                  <c:v>-9.640000000000001E-3</c:v>
                </c:pt>
                <c:pt idx="5396">
                  <c:v>-1.46E-2</c:v>
                </c:pt>
                <c:pt idx="5397">
                  <c:v>-1.9359999999999999E-2</c:v>
                </c:pt>
                <c:pt idx="5398">
                  <c:v>-1.5040000000000001E-2</c:v>
                </c:pt>
                <c:pt idx="5399">
                  <c:v>-4.3200000000000001E-3</c:v>
                </c:pt>
                <c:pt idx="5400">
                  <c:v>1.644E-2</c:v>
                </c:pt>
                <c:pt idx="5401">
                  <c:v>1.8440000000000002E-2</c:v>
                </c:pt>
                <c:pt idx="5402">
                  <c:v>2.1240000000000002E-2</c:v>
                </c:pt>
                <c:pt idx="5403">
                  <c:v>2.7880000000000002E-2</c:v>
                </c:pt>
                <c:pt idx="5404">
                  <c:v>2.9239999999999999E-2</c:v>
                </c:pt>
                <c:pt idx="5405">
                  <c:v>2.0080000000000001E-2</c:v>
                </c:pt>
                <c:pt idx="5406">
                  <c:v>9.1999999999999998E-3</c:v>
                </c:pt>
                <c:pt idx="5407">
                  <c:v>5.7600000000000004E-3</c:v>
                </c:pt>
                <c:pt idx="5408">
                  <c:v>-7.4400000000000004E-3</c:v>
                </c:pt>
                <c:pt idx="5409">
                  <c:v>-2.9199999999999999E-3</c:v>
                </c:pt>
                <c:pt idx="5410">
                  <c:v>1.5199999999999999E-3</c:v>
                </c:pt>
                <c:pt idx="5411">
                  <c:v>-3.1199999999999999E-3</c:v>
                </c:pt>
                <c:pt idx="5412">
                  <c:v>-1.9599999999999999E-3</c:v>
                </c:pt>
                <c:pt idx="5413">
                  <c:v>3.2000000000000003E-4</c:v>
                </c:pt>
                <c:pt idx="5414">
                  <c:v>6.4000000000000005E-4</c:v>
                </c:pt>
                <c:pt idx="5415">
                  <c:v>-1.1199999999999999E-3</c:v>
                </c:pt>
                <c:pt idx="5416">
                  <c:v>-3.1199999999999999E-3</c:v>
                </c:pt>
                <c:pt idx="5417">
                  <c:v>-2.96E-3</c:v>
                </c:pt>
                <c:pt idx="5418">
                  <c:v>-4.4000000000000002E-4</c:v>
                </c:pt>
                <c:pt idx="5419">
                  <c:v>4.0000000000000003E-5</c:v>
                </c:pt>
                <c:pt idx="5420">
                  <c:v>-8.0000000000000004E-4</c:v>
                </c:pt>
                <c:pt idx="5421">
                  <c:v>1.2800000000000001E-3</c:v>
                </c:pt>
                <c:pt idx="5422">
                  <c:v>-6.0400000000000002E-3</c:v>
                </c:pt>
                <c:pt idx="5423">
                  <c:v>-1.1199999999999999E-3</c:v>
                </c:pt>
                <c:pt idx="5424">
                  <c:v>-6.28E-3</c:v>
                </c:pt>
                <c:pt idx="5425">
                  <c:v>-1.72E-3</c:v>
                </c:pt>
                <c:pt idx="5426">
                  <c:v>1E-3</c:v>
                </c:pt>
                <c:pt idx="5427">
                  <c:v>-1.64E-3</c:v>
                </c:pt>
                <c:pt idx="5428">
                  <c:v>-4.7999999999999996E-3</c:v>
                </c:pt>
                <c:pt idx="5429">
                  <c:v>2.6800000000000001E-3</c:v>
                </c:pt>
                <c:pt idx="5430">
                  <c:v>-8.8000000000000003E-4</c:v>
                </c:pt>
                <c:pt idx="5431">
                  <c:v>2.8E-3</c:v>
                </c:pt>
                <c:pt idx="5432">
                  <c:v>-2.48E-3</c:v>
                </c:pt>
                <c:pt idx="5433">
                  <c:v>2.5999999999999999E-3</c:v>
                </c:pt>
                <c:pt idx="5434">
                  <c:v>-2.0000000000000001E-4</c:v>
                </c:pt>
                <c:pt idx="5435">
                  <c:v>-6.1600000000000005E-3</c:v>
                </c:pt>
                <c:pt idx="5436">
                  <c:v>-6.4000000000000003E-3</c:v>
                </c:pt>
                <c:pt idx="5437">
                  <c:v>-6.1600000000000005E-3</c:v>
                </c:pt>
                <c:pt idx="5438">
                  <c:v>-6.3600000000000002E-3</c:v>
                </c:pt>
                <c:pt idx="5439">
                  <c:v>-6.0400000000000002E-3</c:v>
                </c:pt>
                <c:pt idx="5440">
                  <c:v>-1.0120000000000001E-2</c:v>
                </c:pt>
                <c:pt idx="5441">
                  <c:v>5.2000000000000006E-4</c:v>
                </c:pt>
                <c:pt idx="5442">
                  <c:v>6.2399999999999999E-3</c:v>
                </c:pt>
                <c:pt idx="5443">
                  <c:v>4.1999999999999997E-3</c:v>
                </c:pt>
                <c:pt idx="5444">
                  <c:v>3.8E-3</c:v>
                </c:pt>
                <c:pt idx="5445">
                  <c:v>1.16E-3</c:v>
                </c:pt>
                <c:pt idx="5446">
                  <c:v>6.6400000000000009E-3</c:v>
                </c:pt>
                <c:pt idx="5447">
                  <c:v>5.0000000000000001E-3</c:v>
                </c:pt>
                <c:pt idx="5448">
                  <c:v>-3.5600000000000002E-3</c:v>
                </c:pt>
                <c:pt idx="5449">
                  <c:v>1.3599999999999999E-3</c:v>
                </c:pt>
                <c:pt idx="5450">
                  <c:v>-6.7999999999999994E-4</c:v>
                </c:pt>
                <c:pt idx="5451">
                  <c:v>-3.2399999999999998E-3</c:v>
                </c:pt>
                <c:pt idx="5452">
                  <c:v>-2.5999999999999999E-3</c:v>
                </c:pt>
                <c:pt idx="5453">
                  <c:v>2.9199999999999999E-3</c:v>
                </c:pt>
                <c:pt idx="5454">
                  <c:v>1.3599999999999999E-3</c:v>
                </c:pt>
                <c:pt idx="5455">
                  <c:v>2.48E-3</c:v>
                </c:pt>
                <c:pt idx="5456">
                  <c:v>2.0800000000000003E-3</c:v>
                </c:pt>
                <c:pt idx="5457">
                  <c:v>5.7600000000000004E-3</c:v>
                </c:pt>
                <c:pt idx="5458">
                  <c:v>7.0799999999999995E-3</c:v>
                </c:pt>
                <c:pt idx="5459">
                  <c:v>3.96E-3</c:v>
                </c:pt>
                <c:pt idx="5460">
                  <c:v>1.16E-3</c:v>
                </c:pt>
                <c:pt idx="5461">
                  <c:v>3.8E-3</c:v>
                </c:pt>
                <c:pt idx="5462">
                  <c:v>1.7600000000000001E-3</c:v>
                </c:pt>
                <c:pt idx="5463">
                  <c:v>3.9199999999999999E-3</c:v>
                </c:pt>
                <c:pt idx="5464">
                  <c:v>3.7200000000000002E-3</c:v>
                </c:pt>
                <c:pt idx="5465">
                  <c:v>7.6E-3</c:v>
                </c:pt>
                <c:pt idx="5466">
                  <c:v>8.0800000000000004E-3</c:v>
                </c:pt>
                <c:pt idx="5467">
                  <c:v>1.12E-2</c:v>
                </c:pt>
                <c:pt idx="5468">
                  <c:v>7.1999999999999998E-3</c:v>
                </c:pt>
                <c:pt idx="5469">
                  <c:v>-4.0000000000000002E-4</c:v>
                </c:pt>
                <c:pt idx="5470">
                  <c:v>8.0000000000000007E-5</c:v>
                </c:pt>
                <c:pt idx="5471">
                  <c:v>-6.7599999999999995E-3</c:v>
                </c:pt>
                <c:pt idx="5472">
                  <c:v>-1.2800000000000001E-3</c:v>
                </c:pt>
                <c:pt idx="5473">
                  <c:v>-7.0000000000000001E-3</c:v>
                </c:pt>
                <c:pt idx="5474">
                  <c:v>-3.2000000000000002E-3</c:v>
                </c:pt>
                <c:pt idx="5475">
                  <c:v>-2.3600000000000001E-3</c:v>
                </c:pt>
                <c:pt idx="5476">
                  <c:v>2.6800000000000001E-3</c:v>
                </c:pt>
                <c:pt idx="5477">
                  <c:v>-5.0000000000000001E-3</c:v>
                </c:pt>
                <c:pt idx="5478">
                  <c:v>1.0759999999999999E-2</c:v>
                </c:pt>
                <c:pt idx="5479">
                  <c:v>8.2000000000000007E-3</c:v>
                </c:pt>
                <c:pt idx="5480">
                  <c:v>-9.1599999999999997E-3</c:v>
                </c:pt>
                <c:pt idx="5481">
                  <c:v>4.0000000000000003E-5</c:v>
                </c:pt>
                <c:pt idx="5482">
                  <c:v>-2.5999999999999999E-3</c:v>
                </c:pt>
                <c:pt idx="5483">
                  <c:v>-1.3319999999999999E-2</c:v>
                </c:pt>
                <c:pt idx="5484">
                  <c:v>-1.2840000000000001E-2</c:v>
                </c:pt>
                <c:pt idx="5485">
                  <c:v>-3.7719999999999997E-2</c:v>
                </c:pt>
                <c:pt idx="5486">
                  <c:v>-4.1119999999999997E-2</c:v>
                </c:pt>
                <c:pt idx="5487">
                  <c:v>-3.7880000000000004E-2</c:v>
                </c:pt>
                <c:pt idx="5488">
                  <c:v>-5.2560000000000003E-2</c:v>
                </c:pt>
                <c:pt idx="5489">
                  <c:v>-5.3800000000000001E-2</c:v>
                </c:pt>
                <c:pt idx="5490">
                  <c:v>-3.8600000000000002E-2</c:v>
                </c:pt>
                <c:pt idx="5491">
                  <c:v>-2.4399999999999999E-3</c:v>
                </c:pt>
                <c:pt idx="5492">
                  <c:v>2.3600000000000001E-3</c:v>
                </c:pt>
                <c:pt idx="5493">
                  <c:v>-3.8399999999999997E-3</c:v>
                </c:pt>
                <c:pt idx="5494">
                  <c:v>-6.6400000000000009E-3</c:v>
                </c:pt>
                <c:pt idx="5495">
                  <c:v>-4.64E-3</c:v>
                </c:pt>
                <c:pt idx="5496">
                  <c:v>-2.96E-3</c:v>
                </c:pt>
                <c:pt idx="5497">
                  <c:v>-1.1440000000000001E-2</c:v>
                </c:pt>
                <c:pt idx="5498">
                  <c:v>-2.2759999999999999E-2</c:v>
                </c:pt>
                <c:pt idx="5499">
                  <c:v>-2.232E-2</c:v>
                </c:pt>
                <c:pt idx="5500">
                  <c:v>-6.1200000000000004E-3</c:v>
                </c:pt>
                <c:pt idx="5501">
                  <c:v>1E-3</c:v>
                </c:pt>
                <c:pt idx="5502">
                  <c:v>7.6799999999999993E-3</c:v>
                </c:pt>
                <c:pt idx="5503">
                  <c:v>6.0400000000000002E-3</c:v>
                </c:pt>
                <c:pt idx="5504">
                  <c:v>-1.64E-3</c:v>
                </c:pt>
                <c:pt idx="5505">
                  <c:v>6.7999999999999994E-4</c:v>
                </c:pt>
                <c:pt idx="5506">
                  <c:v>-1.32E-2</c:v>
                </c:pt>
                <c:pt idx="5507">
                  <c:v>-1.6799999999999999E-2</c:v>
                </c:pt>
                <c:pt idx="5508">
                  <c:v>-4.3200000000000001E-3</c:v>
                </c:pt>
                <c:pt idx="5509">
                  <c:v>-6.8400000000000006E-3</c:v>
                </c:pt>
                <c:pt idx="5510">
                  <c:v>-5.3600000000000002E-3</c:v>
                </c:pt>
                <c:pt idx="5511">
                  <c:v>1.2800000000000001E-3</c:v>
                </c:pt>
                <c:pt idx="5512">
                  <c:v>-9.6799999999999994E-3</c:v>
                </c:pt>
                <c:pt idx="5513">
                  <c:v>-1.7600000000000001E-3</c:v>
                </c:pt>
                <c:pt idx="5514">
                  <c:v>-1.72E-3</c:v>
                </c:pt>
                <c:pt idx="5515">
                  <c:v>-5.2399999999999999E-3</c:v>
                </c:pt>
                <c:pt idx="5516">
                  <c:v>6.4000000000000005E-4</c:v>
                </c:pt>
                <c:pt idx="5517">
                  <c:v>0</c:v>
                </c:pt>
                <c:pt idx="5518">
                  <c:v>-2.1199999999999999E-3</c:v>
                </c:pt>
                <c:pt idx="5519">
                  <c:v>-3.7200000000000002E-3</c:v>
                </c:pt>
                <c:pt idx="5520">
                  <c:v>-5.5999999999999999E-3</c:v>
                </c:pt>
                <c:pt idx="5521">
                  <c:v>-1.204E-2</c:v>
                </c:pt>
                <c:pt idx="5522">
                  <c:v>-0.01</c:v>
                </c:pt>
                <c:pt idx="5523">
                  <c:v>-1.7159999999999998E-2</c:v>
                </c:pt>
                <c:pt idx="5524">
                  <c:v>-1.576E-2</c:v>
                </c:pt>
                <c:pt idx="5525">
                  <c:v>-2.1360000000000001E-2</c:v>
                </c:pt>
                <c:pt idx="5526">
                  <c:v>-1.6799999999999999E-2</c:v>
                </c:pt>
                <c:pt idx="5527">
                  <c:v>-6.6E-3</c:v>
                </c:pt>
                <c:pt idx="5528">
                  <c:v>-1.2120000000000001E-2</c:v>
                </c:pt>
                <c:pt idx="5529">
                  <c:v>-6.1200000000000004E-3</c:v>
                </c:pt>
                <c:pt idx="5530">
                  <c:v>-1.108E-2</c:v>
                </c:pt>
                <c:pt idx="5531">
                  <c:v>-8.2000000000000007E-3</c:v>
                </c:pt>
                <c:pt idx="5532">
                  <c:v>-8.6400000000000001E-3</c:v>
                </c:pt>
                <c:pt idx="5533">
                  <c:v>-5.8399999999999997E-3</c:v>
                </c:pt>
                <c:pt idx="5534">
                  <c:v>-1.864E-2</c:v>
                </c:pt>
                <c:pt idx="5535">
                  <c:v>-7.559999999999999E-3</c:v>
                </c:pt>
                <c:pt idx="5536">
                  <c:v>-3.2000000000000003E-4</c:v>
                </c:pt>
                <c:pt idx="5537">
                  <c:v>-1.8399999999999998E-3</c:v>
                </c:pt>
                <c:pt idx="5538">
                  <c:v>-5.5200000000000006E-3</c:v>
                </c:pt>
                <c:pt idx="5539">
                  <c:v>-5.2000000000000006E-4</c:v>
                </c:pt>
                <c:pt idx="5540">
                  <c:v>-9.0799999999999995E-3</c:v>
                </c:pt>
                <c:pt idx="5541">
                  <c:v>5.0000000000000001E-3</c:v>
                </c:pt>
                <c:pt idx="5542">
                  <c:v>2.4399999999999999E-3</c:v>
                </c:pt>
                <c:pt idx="5543">
                  <c:v>-1.0279999999999999E-2</c:v>
                </c:pt>
                <c:pt idx="5544">
                  <c:v>5.4000000000000003E-3</c:v>
                </c:pt>
                <c:pt idx="5545">
                  <c:v>6.4000000000000003E-3</c:v>
                </c:pt>
                <c:pt idx="5546">
                  <c:v>-1.48E-3</c:v>
                </c:pt>
                <c:pt idx="5547">
                  <c:v>1.132E-2</c:v>
                </c:pt>
                <c:pt idx="5548">
                  <c:v>-5.96E-3</c:v>
                </c:pt>
                <c:pt idx="5549">
                  <c:v>6.9599999999999992E-3</c:v>
                </c:pt>
                <c:pt idx="5550">
                  <c:v>1.3599999999999999E-3</c:v>
                </c:pt>
                <c:pt idx="5551">
                  <c:v>-9.0799999999999995E-3</c:v>
                </c:pt>
                <c:pt idx="5552">
                  <c:v>3.96E-3</c:v>
                </c:pt>
                <c:pt idx="5553">
                  <c:v>1.272E-2</c:v>
                </c:pt>
                <c:pt idx="5554">
                  <c:v>1.0759999999999999E-2</c:v>
                </c:pt>
                <c:pt idx="5555">
                  <c:v>3.0119999999999997E-2</c:v>
                </c:pt>
                <c:pt idx="5556">
                  <c:v>2.9319999999999999E-2</c:v>
                </c:pt>
                <c:pt idx="5557">
                  <c:v>2.3880000000000002E-2</c:v>
                </c:pt>
                <c:pt idx="5558">
                  <c:v>2.5480000000000003E-2</c:v>
                </c:pt>
                <c:pt idx="5559">
                  <c:v>2.6439999999999998E-2</c:v>
                </c:pt>
                <c:pt idx="5560">
                  <c:v>1.38E-2</c:v>
                </c:pt>
                <c:pt idx="5561">
                  <c:v>8.6800000000000002E-3</c:v>
                </c:pt>
                <c:pt idx="5562">
                  <c:v>-4.0000000000000002E-4</c:v>
                </c:pt>
                <c:pt idx="5563">
                  <c:v>9.1999999999999992E-4</c:v>
                </c:pt>
                <c:pt idx="5564">
                  <c:v>1.9599999999999999E-3</c:v>
                </c:pt>
                <c:pt idx="5565">
                  <c:v>-8.0000000000000007E-5</c:v>
                </c:pt>
                <c:pt idx="5566">
                  <c:v>-5.7200000000000003E-3</c:v>
                </c:pt>
                <c:pt idx="5567">
                  <c:v>4.64E-3</c:v>
                </c:pt>
                <c:pt idx="5568">
                  <c:v>-1.64E-3</c:v>
                </c:pt>
                <c:pt idx="5569">
                  <c:v>3.0800000000000003E-3</c:v>
                </c:pt>
                <c:pt idx="5570">
                  <c:v>-3.8E-3</c:v>
                </c:pt>
                <c:pt idx="5571">
                  <c:v>-4.3200000000000001E-3</c:v>
                </c:pt>
                <c:pt idx="5572">
                  <c:v>-4.7600000000000003E-3</c:v>
                </c:pt>
                <c:pt idx="5573">
                  <c:v>-2.8399999999999996E-3</c:v>
                </c:pt>
                <c:pt idx="5574">
                  <c:v>-5.28E-3</c:v>
                </c:pt>
                <c:pt idx="5575">
                  <c:v>-3.4799999999999996E-3</c:v>
                </c:pt>
                <c:pt idx="5576">
                  <c:v>-9.3200000000000002E-3</c:v>
                </c:pt>
                <c:pt idx="5577">
                  <c:v>-1.204E-2</c:v>
                </c:pt>
                <c:pt idx="5578">
                  <c:v>-7.1200000000000005E-3</c:v>
                </c:pt>
                <c:pt idx="5579">
                  <c:v>-8.8000000000000005E-3</c:v>
                </c:pt>
                <c:pt idx="5580">
                  <c:v>-1.0959999999999999E-2</c:v>
                </c:pt>
                <c:pt idx="5581">
                  <c:v>-7.0799999999999995E-3</c:v>
                </c:pt>
                <c:pt idx="5582">
                  <c:v>-1.9599999999999999E-3</c:v>
                </c:pt>
                <c:pt idx="5583">
                  <c:v>-9.7599999999999996E-3</c:v>
                </c:pt>
                <c:pt idx="5584">
                  <c:v>-9.1599999999999997E-3</c:v>
                </c:pt>
                <c:pt idx="5585">
                  <c:v>-1.064E-2</c:v>
                </c:pt>
                <c:pt idx="5586">
                  <c:v>-2.7199999999999998E-3</c:v>
                </c:pt>
                <c:pt idx="5587">
                  <c:v>-2.4399999999999999E-3</c:v>
                </c:pt>
                <c:pt idx="5588">
                  <c:v>-1.6000000000000001E-3</c:v>
                </c:pt>
                <c:pt idx="5589">
                  <c:v>-5.1200000000000004E-3</c:v>
                </c:pt>
                <c:pt idx="5590">
                  <c:v>2.8E-3</c:v>
                </c:pt>
                <c:pt idx="5591">
                  <c:v>5.4799999999999996E-3</c:v>
                </c:pt>
                <c:pt idx="5592">
                  <c:v>9.6799999999999994E-3</c:v>
                </c:pt>
                <c:pt idx="5593">
                  <c:v>6.0400000000000002E-3</c:v>
                </c:pt>
                <c:pt idx="5594">
                  <c:v>3.4399999999999999E-3</c:v>
                </c:pt>
                <c:pt idx="5595">
                  <c:v>2.9199999999999999E-3</c:v>
                </c:pt>
                <c:pt idx="5596">
                  <c:v>5.0400000000000002E-3</c:v>
                </c:pt>
                <c:pt idx="5597">
                  <c:v>1.8399999999999998E-3</c:v>
                </c:pt>
                <c:pt idx="5598">
                  <c:v>1.6000000000000001E-3</c:v>
                </c:pt>
                <c:pt idx="5599">
                  <c:v>4.0000000000000002E-4</c:v>
                </c:pt>
                <c:pt idx="5600">
                  <c:v>-8.0000000000000004E-4</c:v>
                </c:pt>
                <c:pt idx="5601">
                  <c:v>-3.7200000000000002E-3</c:v>
                </c:pt>
                <c:pt idx="5602">
                  <c:v>-2.8E-3</c:v>
                </c:pt>
                <c:pt idx="5603">
                  <c:v>-1.6000000000000001E-3</c:v>
                </c:pt>
                <c:pt idx="5604">
                  <c:v>1.4E-3</c:v>
                </c:pt>
                <c:pt idx="5605">
                  <c:v>-4.1999999999999997E-3</c:v>
                </c:pt>
                <c:pt idx="5606">
                  <c:v>-7.3200000000000001E-3</c:v>
                </c:pt>
                <c:pt idx="5607">
                  <c:v>-8.0000000000000004E-4</c:v>
                </c:pt>
                <c:pt idx="5608">
                  <c:v>-3.3600000000000001E-3</c:v>
                </c:pt>
                <c:pt idx="5609">
                  <c:v>2.0000000000000001E-4</c:v>
                </c:pt>
                <c:pt idx="5610">
                  <c:v>-5.4799999999999996E-3</c:v>
                </c:pt>
                <c:pt idx="5611">
                  <c:v>-1.8399999999999998E-3</c:v>
                </c:pt>
                <c:pt idx="5612">
                  <c:v>-3.0800000000000003E-3</c:v>
                </c:pt>
                <c:pt idx="5613">
                  <c:v>4.4000000000000002E-4</c:v>
                </c:pt>
                <c:pt idx="5614">
                  <c:v>5.5999999999999999E-3</c:v>
                </c:pt>
                <c:pt idx="5615">
                  <c:v>4.4000000000000003E-3</c:v>
                </c:pt>
                <c:pt idx="5616">
                  <c:v>4.0000000000000003E-5</c:v>
                </c:pt>
                <c:pt idx="5617">
                  <c:v>3.2000000000000002E-3</c:v>
                </c:pt>
                <c:pt idx="5618">
                  <c:v>-2.32E-3</c:v>
                </c:pt>
                <c:pt idx="5619">
                  <c:v>2.9199999999999999E-3</c:v>
                </c:pt>
                <c:pt idx="5620">
                  <c:v>-3.7200000000000002E-3</c:v>
                </c:pt>
                <c:pt idx="5621">
                  <c:v>-1.0359999999999999E-2</c:v>
                </c:pt>
                <c:pt idx="5622">
                  <c:v>-1.1479999999999999E-2</c:v>
                </c:pt>
                <c:pt idx="5623">
                  <c:v>-1.256E-2</c:v>
                </c:pt>
                <c:pt idx="5624">
                  <c:v>-1.132E-2</c:v>
                </c:pt>
                <c:pt idx="5625">
                  <c:v>-1.124E-2</c:v>
                </c:pt>
                <c:pt idx="5626">
                  <c:v>-9.5599999999999991E-3</c:v>
                </c:pt>
                <c:pt idx="5627">
                  <c:v>-8.9999999999999993E-3</c:v>
                </c:pt>
                <c:pt idx="5628">
                  <c:v>-8.879999999999999E-3</c:v>
                </c:pt>
                <c:pt idx="5629">
                  <c:v>-3.96E-3</c:v>
                </c:pt>
                <c:pt idx="5630">
                  <c:v>-7.0000000000000001E-3</c:v>
                </c:pt>
                <c:pt idx="5631">
                  <c:v>-3.96E-3</c:v>
                </c:pt>
                <c:pt idx="5632">
                  <c:v>-2.8E-3</c:v>
                </c:pt>
                <c:pt idx="5633">
                  <c:v>9.1999999999999992E-4</c:v>
                </c:pt>
                <c:pt idx="5634">
                  <c:v>-5.0000000000000001E-3</c:v>
                </c:pt>
                <c:pt idx="5635">
                  <c:v>-9.5200000000000007E-3</c:v>
                </c:pt>
                <c:pt idx="5636">
                  <c:v>-5.64E-3</c:v>
                </c:pt>
                <c:pt idx="5637">
                  <c:v>-7.1200000000000005E-3</c:v>
                </c:pt>
                <c:pt idx="5638">
                  <c:v>-1.5199999999999999E-3</c:v>
                </c:pt>
                <c:pt idx="5639">
                  <c:v>-8.2799999999999992E-3</c:v>
                </c:pt>
                <c:pt idx="5640">
                  <c:v>-1.004E-2</c:v>
                </c:pt>
                <c:pt idx="5641">
                  <c:v>-9.1599999999999997E-3</c:v>
                </c:pt>
                <c:pt idx="5642">
                  <c:v>-6.6E-3</c:v>
                </c:pt>
                <c:pt idx="5643">
                  <c:v>-6.4000000000000003E-3</c:v>
                </c:pt>
                <c:pt idx="5644">
                  <c:v>-1.196E-2</c:v>
                </c:pt>
                <c:pt idx="5645">
                  <c:v>-1.804E-2</c:v>
                </c:pt>
                <c:pt idx="5646">
                  <c:v>-1.4159999999999999E-2</c:v>
                </c:pt>
                <c:pt idx="5647">
                  <c:v>-1.5359999999999999E-2</c:v>
                </c:pt>
                <c:pt idx="5648">
                  <c:v>-6.0000000000000001E-3</c:v>
                </c:pt>
                <c:pt idx="5649">
                  <c:v>-2.3600000000000001E-3</c:v>
                </c:pt>
                <c:pt idx="5650">
                  <c:v>-9.1999999999999992E-4</c:v>
                </c:pt>
                <c:pt idx="5651">
                  <c:v>4.1600000000000005E-3</c:v>
                </c:pt>
                <c:pt idx="5652">
                  <c:v>3.5999999999999999E-3</c:v>
                </c:pt>
                <c:pt idx="5653">
                  <c:v>5.1600000000000005E-3</c:v>
                </c:pt>
                <c:pt idx="5654">
                  <c:v>1.6000000000000001E-3</c:v>
                </c:pt>
                <c:pt idx="5655">
                  <c:v>-3.7200000000000002E-3</c:v>
                </c:pt>
                <c:pt idx="5656">
                  <c:v>-4.1999999999999997E-3</c:v>
                </c:pt>
                <c:pt idx="5657">
                  <c:v>-6.7200000000000003E-3</c:v>
                </c:pt>
                <c:pt idx="5658">
                  <c:v>-5.8799999999999998E-3</c:v>
                </c:pt>
                <c:pt idx="5659">
                  <c:v>-7.2400000000000008E-3</c:v>
                </c:pt>
                <c:pt idx="5660">
                  <c:v>-6.6E-3</c:v>
                </c:pt>
                <c:pt idx="5661">
                  <c:v>2.6800000000000001E-3</c:v>
                </c:pt>
                <c:pt idx="5662">
                  <c:v>2.32E-3</c:v>
                </c:pt>
                <c:pt idx="5663">
                  <c:v>-4.0000000000000003E-5</c:v>
                </c:pt>
                <c:pt idx="5664">
                  <c:v>-4.1999999999999997E-3</c:v>
                </c:pt>
                <c:pt idx="5665">
                  <c:v>-3.2399999999999998E-3</c:v>
                </c:pt>
                <c:pt idx="5666">
                  <c:v>1.8800000000000002E-3</c:v>
                </c:pt>
                <c:pt idx="5667">
                  <c:v>-4.8799999999999998E-3</c:v>
                </c:pt>
                <c:pt idx="5668">
                  <c:v>-7.6799999999999993E-3</c:v>
                </c:pt>
                <c:pt idx="5669">
                  <c:v>-4.7999999999999996E-3</c:v>
                </c:pt>
                <c:pt idx="5670">
                  <c:v>-2.5999999999999999E-3</c:v>
                </c:pt>
                <c:pt idx="5671">
                  <c:v>-3.6799999999999997E-3</c:v>
                </c:pt>
                <c:pt idx="5672">
                  <c:v>-9.1999999999999992E-4</c:v>
                </c:pt>
                <c:pt idx="5673">
                  <c:v>-2.5600000000000002E-3</c:v>
                </c:pt>
                <c:pt idx="5674">
                  <c:v>-3.2000000000000003E-4</c:v>
                </c:pt>
                <c:pt idx="5675">
                  <c:v>1.9599999999999999E-3</c:v>
                </c:pt>
                <c:pt idx="5676">
                  <c:v>-6.8799999999999998E-3</c:v>
                </c:pt>
                <c:pt idx="5677">
                  <c:v>-9.3200000000000002E-3</c:v>
                </c:pt>
                <c:pt idx="5678">
                  <c:v>-1.072E-2</c:v>
                </c:pt>
                <c:pt idx="5679">
                  <c:v>-5.28E-3</c:v>
                </c:pt>
                <c:pt idx="5680">
                  <c:v>-1.9640000000000001E-2</c:v>
                </c:pt>
                <c:pt idx="5681">
                  <c:v>-2.1080000000000002E-2</c:v>
                </c:pt>
                <c:pt idx="5682">
                  <c:v>-1.5280000000000002E-2</c:v>
                </c:pt>
                <c:pt idx="5683">
                  <c:v>-2.8119999999999999E-2</c:v>
                </c:pt>
                <c:pt idx="5684">
                  <c:v>-2.6919999999999999E-2</c:v>
                </c:pt>
                <c:pt idx="5685">
                  <c:v>-4.0160000000000001E-2</c:v>
                </c:pt>
                <c:pt idx="5686">
                  <c:v>-5.8920000000000007E-2</c:v>
                </c:pt>
                <c:pt idx="5687">
                  <c:v>-3.4480000000000004E-2</c:v>
                </c:pt>
                <c:pt idx="5688">
                  <c:v>-2.9000000000000001E-2</c:v>
                </c:pt>
                <c:pt idx="5689">
                  <c:v>-2.6519999999999998E-2</c:v>
                </c:pt>
                <c:pt idx="5690">
                  <c:v>-9.5200000000000007E-3</c:v>
                </c:pt>
                <c:pt idx="5691">
                  <c:v>1.316E-2</c:v>
                </c:pt>
                <c:pt idx="5692">
                  <c:v>3.1039999999999998E-2</c:v>
                </c:pt>
                <c:pt idx="5693">
                  <c:v>4.8719999999999999E-2</c:v>
                </c:pt>
                <c:pt idx="5694">
                  <c:v>2.8119999999999999E-2</c:v>
                </c:pt>
                <c:pt idx="5695">
                  <c:v>4.0000000000000002E-4</c:v>
                </c:pt>
                <c:pt idx="5696">
                  <c:v>-1.3519999999999999E-2</c:v>
                </c:pt>
                <c:pt idx="5697">
                  <c:v>-2.1559999999999999E-2</c:v>
                </c:pt>
                <c:pt idx="5698">
                  <c:v>-2.852E-2</c:v>
                </c:pt>
                <c:pt idx="5699">
                  <c:v>-1.7559999999999999E-2</c:v>
                </c:pt>
                <c:pt idx="5700">
                  <c:v>-3.5999999999999997E-2</c:v>
                </c:pt>
                <c:pt idx="5701">
                  <c:v>-1.8080000000000002E-2</c:v>
                </c:pt>
                <c:pt idx="5702">
                  <c:v>-4.9199999999999999E-3</c:v>
                </c:pt>
                <c:pt idx="5703">
                  <c:v>-4.4000000000000003E-3</c:v>
                </c:pt>
                <c:pt idx="5704">
                  <c:v>-1.4E-3</c:v>
                </c:pt>
                <c:pt idx="5705">
                  <c:v>-7.4400000000000004E-3</c:v>
                </c:pt>
                <c:pt idx="5706">
                  <c:v>-7.0000000000000001E-3</c:v>
                </c:pt>
                <c:pt idx="5707">
                  <c:v>-9.1999999999999992E-4</c:v>
                </c:pt>
                <c:pt idx="5708">
                  <c:v>-1.0240000000000001E-2</c:v>
                </c:pt>
                <c:pt idx="5709">
                  <c:v>-1.4519999999999998E-2</c:v>
                </c:pt>
                <c:pt idx="5710">
                  <c:v>4.64E-3</c:v>
                </c:pt>
                <c:pt idx="5711">
                  <c:v>-5.8399999999999997E-3</c:v>
                </c:pt>
                <c:pt idx="5712">
                  <c:v>-7.5999999999999993E-4</c:v>
                </c:pt>
                <c:pt idx="5713">
                  <c:v>-3.4399999999999999E-3</c:v>
                </c:pt>
                <c:pt idx="5714">
                  <c:v>-5.3600000000000002E-3</c:v>
                </c:pt>
                <c:pt idx="5715">
                  <c:v>1.0999999999999999E-2</c:v>
                </c:pt>
                <c:pt idx="5716">
                  <c:v>1.4280000000000001E-2</c:v>
                </c:pt>
                <c:pt idx="5717">
                  <c:v>1.1199999999999999E-3</c:v>
                </c:pt>
                <c:pt idx="5718">
                  <c:v>6.1200000000000004E-3</c:v>
                </c:pt>
                <c:pt idx="5719">
                  <c:v>6.7200000000000003E-3</c:v>
                </c:pt>
                <c:pt idx="5720">
                  <c:v>7.559999999999999E-3</c:v>
                </c:pt>
                <c:pt idx="5721">
                  <c:v>6.2399999999999999E-3</c:v>
                </c:pt>
                <c:pt idx="5722">
                  <c:v>6.6400000000000009E-3</c:v>
                </c:pt>
                <c:pt idx="5723">
                  <c:v>-6.4000000000000005E-4</c:v>
                </c:pt>
                <c:pt idx="5724">
                  <c:v>-4.9199999999999999E-3</c:v>
                </c:pt>
                <c:pt idx="5725">
                  <c:v>-4.1600000000000005E-3</c:v>
                </c:pt>
                <c:pt idx="5726">
                  <c:v>-5.5999999999999999E-3</c:v>
                </c:pt>
                <c:pt idx="5727">
                  <c:v>-1.1440000000000001E-2</c:v>
                </c:pt>
                <c:pt idx="5728">
                  <c:v>-5.7600000000000004E-3</c:v>
                </c:pt>
                <c:pt idx="5729">
                  <c:v>-7.9600000000000001E-3</c:v>
                </c:pt>
                <c:pt idx="5730">
                  <c:v>-7.8399999999999997E-3</c:v>
                </c:pt>
                <c:pt idx="5731">
                  <c:v>2.4399999999999999E-3</c:v>
                </c:pt>
                <c:pt idx="5732">
                  <c:v>-5.7600000000000004E-3</c:v>
                </c:pt>
                <c:pt idx="5733">
                  <c:v>4.0000000000000002E-4</c:v>
                </c:pt>
                <c:pt idx="5734">
                  <c:v>1.5199999999999999E-3</c:v>
                </c:pt>
                <c:pt idx="5735">
                  <c:v>-8.8000000000000003E-4</c:v>
                </c:pt>
                <c:pt idx="5736">
                  <c:v>-1.7919999999999998E-2</c:v>
                </c:pt>
                <c:pt idx="5737">
                  <c:v>-1.8159999999999999E-2</c:v>
                </c:pt>
                <c:pt idx="5738">
                  <c:v>-2.5960000000000004E-2</c:v>
                </c:pt>
                <c:pt idx="5739">
                  <c:v>-5.7200000000000003E-3</c:v>
                </c:pt>
                <c:pt idx="5740">
                  <c:v>-1.7559999999999999E-2</c:v>
                </c:pt>
                <c:pt idx="5741">
                  <c:v>-1.54E-2</c:v>
                </c:pt>
                <c:pt idx="5742">
                  <c:v>-1.9599999999999999E-2</c:v>
                </c:pt>
                <c:pt idx="5743">
                  <c:v>-7.8399999999999997E-3</c:v>
                </c:pt>
                <c:pt idx="5744">
                  <c:v>-4.3200000000000001E-3</c:v>
                </c:pt>
                <c:pt idx="5745">
                  <c:v>2.6800000000000001E-3</c:v>
                </c:pt>
                <c:pt idx="5746">
                  <c:v>-3.9199999999999999E-3</c:v>
                </c:pt>
                <c:pt idx="5747">
                  <c:v>-1.54E-2</c:v>
                </c:pt>
                <c:pt idx="5748">
                  <c:v>-2.48E-3</c:v>
                </c:pt>
                <c:pt idx="5749">
                  <c:v>-7.8399999999999997E-3</c:v>
                </c:pt>
                <c:pt idx="5750">
                  <c:v>1.9599999999999999E-3</c:v>
                </c:pt>
                <c:pt idx="5751">
                  <c:v>7.4400000000000004E-3</c:v>
                </c:pt>
                <c:pt idx="5752">
                  <c:v>7.92E-3</c:v>
                </c:pt>
                <c:pt idx="5753">
                  <c:v>6.9599999999999992E-3</c:v>
                </c:pt>
                <c:pt idx="5754">
                  <c:v>1.5119999999999998E-2</c:v>
                </c:pt>
                <c:pt idx="5755">
                  <c:v>1.0840000000000001E-2</c:v>
                </c:pt>
                <c:pt idx="5756">
                  <c:v>1.584E-2</c:v>
                </c:pt>
                <c:pt idx="5757">
                  <c:v>-7.5999999999999993E-4</c:v>
                </c:pt>
                <c:pt idx="5758">
                  <c:v>-6.4000000000000005E-4</c:v>
                </c:pt>
                <c:pt idx="5759">
                  <c:v>-1.3040000000000001E-2</c:v>
                </c:pt>
                <c:pt idx="5760">
                  <c:v>2.7999999999999998E-4</c:v>
                </c:pt>
                <c:pt idx="5761">
                  <c:v>2.5999999999999999E-3</c:v>
                </c:pt>
                <c:pt idx="5762">
                  <c:v>-7.3200000000000001E-3</c:v>
                </c:pt>
                <c:pt idx="5763">
                  <c:v>-1.84E-2</c:v>
                </c:pt>
                <c:pt idx="5764">
                  <c:v>-4.1600000000000005E-3</c:v>
                </c:pt>
                <c:pt idx="5765">
                  <c:v>3.8E-3</c:v>
                </c:pt>
                <c:pt idx="5766">
                  <c:v>1.3440000000000001E-2</c:v>
                </c:pt>
                <c:pt idx="5767">
                  <c:v>1.38E-2</c:v>
                </c:pt>
                <c:pt idx="5768">
                  <c:v>-9.5599999999999991E-3</c:v>
                </c:pt>
                <c:pt idx="5769">
                  <c:v>1.204E-2</c:v>
                </c:pt>
                <c:pt idx="5770">
                  <c:v>1.2800000000000001E-2</c:v>
                </c:pt>
                <c:pt idx="5771">
                  <c:v>1.0159999999999999E-2</c:v>
                </c:pt>
                <c:pt idx="5772">
                  <c:v>6.0000000000000001E-3</c:v>
                </c:pt>
                <c:pt idx="5773">
                  <c:v>-8.2799999999999992E-3</c:v>
                </c:pt>
                <c:pt idx="5774">
                  <c:v>-4.0799999999999994E-3</c:v>
                </c:pt>
                <c:pt idx="5775">
                  <c:v>-3.1199999999999999E-3</c:v>
                </c:pt>
                <c:pt idx="5776">
                  <c:v>-9.2800000000000001E-3</c:v>
                </c:pt>
                <c:pt idx="5777">
                  <c:v>-9.1999999999999998E-3</c:v>
                </c:pt>
                <c:pt idx="5778">
                  <c:v>-1.5359999999999999E-2</c:v>
                </c:pt>
                <c:pt idx="5779">
                  <c:v>-9.1599999999999997E-3</c:v>
                </c:pt>
                <c:pt idx="5780">
                  <c:v>-7.9600000000000001E-3</c:v>
                </c:pt>
                <c:pt idx="5781">
                  <c:v>-1.0959999999999999E-2</c:v>
                </c:pt>
                <c:pt idx="5782">
                  <c:v>-1.4480000000000002E-2</c:v>
                </c:pt>
                <c:pt idx="5783">
                  <c:v>2.0000000000000001E-4</c:v>
                </c:pt>
                <c:pt idx="5784">
                  <c:v>1.12E-2</c:v>
                </c:pt>
                <c:pt idx="5785">
                  <c:v>1.72E-2</c:v>
                </c:pt>
                <c:pt idx="5786">
                  <c:v>1.524E-2</c:v>
                </c:pt>
                <c:pt idx="5787">
                  <c:v>2.0480000000000002E-2</c:v>
                </c:pt>
                <c:pt idx="5788">
                  <c:v>3.092E-2</c:v>
                </c:pt>
                <c:pt idx="5789">
                  <c:v>3.6760000000000001E-2</c:v>
                </c:pt>
                <c:pt idx="5790">
                  <c:v>3.5160000000000004E-2</c:v>
                </c:pt>
                <c:pt idx="5791">
                  <c:v>2.9680000000000002E-2</c:v>
                </c:pt>
                <c:pt idx="5792">
                  <c:v>2.6880000000000001E-2</c:v>
                </c:pt>
                <c:pt idx="5793">
                  <c:v>3.884E-2</c:v>
                </c:pt>
                <c:pt idx="5794">
                  <c:v>3.288E-2</c:v>
                </c:pt>
                <c:pt idx="5795">
                  <c:v>0.02</c:v>
                </c:pt>
                <c:pt idx="5796">
                  <c:v>2.0480000000000002E-2</c:v>
                </c:pt>
                <c:pt idx="5797">
                  <c:v>1.1359999999999999E-2</c:v>
                </c:pt>
                <c:pt idx="5798">
                  <c:v>1.4280000000000001E-2</c:v>
                </c:pt>
                <c:pt idx="5799">
                  <c:v>1.4959999999999999E-2</c:v>
                </c:pt>
                <c:pt idx="5800">
                  <c:v>-1.8800000000000002E-3</c:v>
                </c:pt>
                <c:pt idx="5801">
                  <c:v>-6.0400000000000002E-3</c:v>
                </c:pt>
                <c:pt idx="5802">
                  <c:v>1.8399999999999998E-3</c:v>
                </c:pt>
                <c:pt idx="5803">
                  <c:v>-1.24E-3</c:v>
                </c:pt>
                <c:pt idx="5804">
                  <c:v>-9.0400000000000012E-3</c:v>
                </c:pt>
                <c:pt idx="5805">
                  <c:v>-7.2400000000000008E-3</c:v>
                </c:pt>
                <c:pt idx="5806">
                  <c:v>-1.1440000000000001E-2</c:v>
                </c:pt>
                <c:pt idx="5807">
                  <c:v>-1.78E-2</c:v>
                </c:pt>
                <c:pt idx="5808">
                  <c:v>-1.0879999999999999E-2</c:v>
                </c:pt>
                <c:pt idx="5809">
                  <c:v>5.2399999999999999E-3</c:v>
                </c:pt>
                <c:pt idx="5810">
                  <c:v>3.8E-3</c:v>
                </c:pt>
                <c:pt idx="5811">
                  <c:v>4.0000000000000003E-5</c:v>
                </c:pt>
                <c:pt idx="5812">
                  <c:v>2.3600000000000001E-3</c:v>
                </c:pt>
                <c:pt idx="5813">
                  <c:v>3.3600000000000001E-3</c:v>
                </c:pt>
                <c:pt idx="5814">
                  <c:v>1.132E-2</c:v>
                </c:pt>
                <c:pt idx="5815">
                  <c:v>8.2000000000000007E-3</c:v>
                </c:pt>
                <c:pt idx="5816">
                  <c:v>-1.4E-3</c:v>
                </c:pt>
                <c:pt idx="5817">
                  <c:v>-2.5999999999999999E-3</c:v>
                </c:pt>
                <c:pt idx="5818">
                  <c:v>-2.8399999999999996E-3</c:v>
                </c:pt>
                <c:pt idx="5819">
                  <c:v>-1.5199999999999999E-3</c:v>
                </c:pt>
                <c:pt idx="5820">
                  <c:v>-3.2000000000000003E-4</c:v>
                </c:pt>
                <c:pt idx="5821">
                  <c:v>-1.5199999999999999E-3</c:v>
                </c:pt>
                <c:pt idx="5822">
                  <c:v>-1E-3</c:v>
                </c:pt>
                <c:pt idx="5823">
                  <c:v>-3.0000000000000001E-3</c:v>
                </c:pt>
                <c:pt idx="5824">
                  <c:v>-9.1999999999999992E-4</c:v>
                </c:pt>
                <c:pt idx="5825">
                  <c:v>-7.5999999999999993E-4</c:v>
                </c:pt>
                <c:pt idx="5826">
                  <c:v>2.8E-3</c:v>
                </c:pt>
                <c:pt idx="5827">
                  <c:v>3.2000000000000003E-4</c:v>
                </c:pt>
                <c:pt idx="5828">
                  <c:v>2.0000000000000001E-4</c:v>
                </c:pt>
                <c:pt idx="5829">
                  <c:v>2.0800000000000003E-3</c:v>
                </c:pt>
                <c:pt idx="5830">
                  <c:v>4.28E-3</c:v>
                </c:pt>
              </c:numCache>
            </c:numRef>
          </c:xVal>
          <c:yVal>
            <c:numRef>
              <c:f>ОБРАБОТКА!$P$2:$P$5832</c:f>
              <c:numCache>
                <c:formatCode>General</c:formatCode>
                <c:ptCount val="5831"/>
                <c:pt idx="0">
                  <c:v>2</c:v>
                </c:pt>
                <c:pt idx="1">
                  <c:v>2.0291262135922343</c:v>
                </c:pt>
                <c:pt idx="2">
                  <c:v>2.0291262135922343</c:v>
                </c:pt>
                <c:pt idx="3">
                  <c:v>2.0291262135922343</c:v>
                </c:pt>
                <c:pt idx="4">
                  <c:v>1.9708737864077686</c:v>
                </c:pt>
                <c:pt idx="5">
                  <c:v>1.9708737864077686</c:v>
                </c:pt>
                <c:pt idx="6">
                  <c:v>1.9805825242718458</c:v>
                </c:pt>
                <c:pt idx="7">
                  <c:v>2.0097087378640772</c:v>
                </c:pt>
                <c:pt idx="8">
                  <c:v>2.0388349514563111</c:v>
                </c:pt>
                <c:pt idx="9">
                  <c:v>2.0291262135922343</c:v>
                </c:pt>
                <c:pt idx="10">
                  <c:v>2.0582524271844655</c:v>
                </c:pt>
                <c:pt idx="11">
                  <c:v>2.0582524271844655</c:v>
                </c:pt>
                <c:pt idx="12">
                  <c:v>2.0582524271844655</c:v>
                </c:pt>
                <c:pt idx="13">
                  <c:v>2.0970873786407767</c:v>
                </c:pt>
                <c:pt idx="14">
                  <c:v>2.0679611650485454</c:v>
                </c:pt>
                <c:pt idx="15">
                  <c:v>2.0679611650485454</c:v>
                </c:pt>
                <c:pt idx="16">
                  <c:v>2.0679611650485454</c:v>
                </c:pt>
                <c:pt idx="17">
                  <c:v>2.0582524271844655</c:v>
                </c:pt>
                <c:pt idx="18">
                  <c:v>2.0388349514563111</c:v>
                </c:pt>
                <c:pt idx="19">
                  <c:v>2.0582524271844655</c:v>
                </c:pt>
                <c:pt idx="20">
                  <c:v>2.0388349514563111</c:v>
                </c:pt>
                <c:pt idx="21">
                  <c:v>2.0388349514563111</c:v>
                </c:pt>
                <c:pt idx="22">
                  <c:v>2.0388349514563111</c:v>
                </c:pt>
                <c:pt idx="23">
                  <c:v>2.0582524271844655</c:v>
                </c:pt>
                <c:pt idx="24">
                  <c:v>2.0388349514563111</c:v>
                </c:pt>
                <c:pt idx="25">
                  <c:v>2.0388349514563111</c:v>
                </c:pt>
                <c:pt idx="26">
                  <c:v>2.0388349514563111</c:v>
                </c:pt>
                <c:pt idx="27">
                  <c:v>2.0582524271844655</c:v>
                </c:pt>
                <c:pt idx="28">
                  <c:v>2.0582524271844655</c:v>
                </c:pt>
                <c:pt idx="29">
                  <c:v>2.0388349514563111</c:v>
                </c:pt>
                <c:pt idx="30">
                  <c:v>2.0291262135922343</c:v>
                </c:pt>
                <c:pt idx="31">
                  <c:v>2.0097087378640772</c:v>
                </c:pt>
                <c:pt idx="32">
                  <c:v>2.0097087378640772</c:v>
                </c:pt>
                <c:pt idx="33">
                  <c:v>2.0097087378640772</c:v>
                </c:pt>
                <c:pt idx="34">
                  <c:v>2</c:v>
                </c:pt>
                <c:pt idx="35">
                  <c:v>2</c:v>
                </c:pt>
                <c:pt idx="36">
                  <c:v>2</c:v>
                </c:pt>
                <c:pt idx="37">
                  <c:v>2</c:v>
                </c:pt>
                <c:pt idx="38">
                  <c:v>2.0388349514563111</c:v>
                </c:pt>
                <c:pt idx="39">
                  <c:v>2.0097087378640772</c:v>
                </c:pt>
                <c:pt idx="40">
                  <c:v>2.0388349514563111</c:v>
                </c:pt>
                <c:pt idx="41">
                  <c:v>2.0388349514563111</c:v>
                </c:pt>
                <c:pt idx="42">
                  <c:v>2.0291262135922343</c:v>
                </c:pt>
                <c:pt idx="43">
                  <c:v>2</c:v>
                </c:pt>
                <c:pt idx="44">
                  <c:v>1.9805825242718458</c:v>
                </c:pt>
                <c:pt idx="45">
                  <c:v>1.9417475728155345</c:v>
                </c:pt>
                <c:pt idx="46">
                  <c:v>1.9514563106796117</c:v>
                </c:pt>
                <c:pt idx="47">
                  <c:v>1.9417475728155345</c:v>
                </c:pt>
                <c:pt idx="48">
                  <c:v>1.9417475728155345</c:v>
                </c:pt>
                <c:pt idx="49">
                  <c:v>1.9417475728155345</c:v>
                </c:pt>
                <c:pt idx="50">
                  <c:v>1.9320388349514575</c:v>
                </c:pt>
                <c:pt idx="51">
                  <c:v>1.9805825242718458</c:v>
                </c:pt>
                <c:pt idx="52">
                  <c:v>1.9805825242718458</c:v>
                </c:pt>
                <c:pt idx="53">
                  <c:v>1.9805825242718458</c:v>
                </c:pt>
                <c:pt idx="54">
                  <c:v>1.9805825242718458</c:v>
                </c:pt>
                <c:pt idx="55">
                  <c:v>2</c:v>
                </c:pt>
                <c:pt idx="56">
                  <c:v>2.0291262135922343</c:v>
                </c:pt>
                <c:pt idx="57">
                  <c:v>2.0097087378640772</c:v>
                </c:pt>
                <c:pt idx="58">
                  <c:v>2</c:v>
                </c:pt>
                <c:pt idx="59">
                  <c:v>2.0291262135922343</c:v>
                </c:pt>
                <c:pt idx="60">
                  <c:v>2.0388349514563111</c:v>
                </c:pt>
                <c:pt idx="61">
                  <c:v>2.0388349514563111</c:v>
                </c:pt>
                <c:pt idx="62">
                  <c:v>2.0679611650485454</c:v>
                </c:pt>
                <c:pt idx="63">
                  <c:v>2.0679611650485454</c:v>
                </c:pt>
                <c:pt idx="64">
                  <c:v>2.0873786407766994</c:v>
                </c:pt>
                <c:pt idx="65">
                  <c:v>2.0873786407766994</c:v>
                </c:pt>
                <c:pt idx="66">
                  <c:v>2.0873786407766994</c:v>
                </c:pt>
                <c:pt idx="67">
                  <c:v>2.0679611650485454</c:v>
                </c:pt>
                <c:pt idx="68">
                  <c:v>2.0873786407766994</c:v>
                </c:pt>
                <c:pt idx="69">
                  <c:v>2.0388349514563111</c:v>
                </c:pt>
                <c:pt idx="70">
                  <c:v>2.0388349514563111</c:v>
                </c:pt>
                <c:pt idx="71">
                  <c:v>2.0097087378640772</c:v>
                </c:pt>
                <c:pt idx="72">
                  <c:v>2.0097087378640772</c:v>
                </c:pt>
                <c:pt idx="73">
                  <c:v>2.0097087378640772</c:v>
                </c:pt>
                <c:pt idx="74">
                  <c:v>2.0291262135922343</c:v>
                </c:pt>
                <c:pt idx="75">
                  <c:v>2.0097087378640772</c:v>
                </c:pt>
                <c:pt idx="76">
                  <c:v>2</c:v>
                </c:pt>
                <c:pt idx="77">
                  <c:v>2.0097087378640772</c:v>
                </c:pt>
                <c:pt idx="78">
                  <c:v>2.0291262135922343</c:v>
                </c:pt>
                <c:pt idx="79">
                  <c:v>2.0388349514563111</c:v>
                </c:pt>
                <c:pt idx="80">
                  <c:v>2.0582524271844655</c:v>
                </c:pt>
                <c:pt idx="81">
                  <c:v>2.0388349514563111</c:v>
                </c:pt>
                <c:pt idx="82">
                  <c:v>2.0388349514563111</c:v>
                </c:pt>
                <c:pt idx="83">
                  <c:v>2.0873786407766994</c:v>
                </c:pt>
                <c:pt idx="84">
                  <c:v>2.0970873786407767</c:v>
                </c:pt>
                <c:pt idx="85">
                  <c:v>2.0970873786407767</c:v>
                </c:pt>
                <c:pt idx="86">
                  <c:v>2.0679611650485454</c:v>
                </c:pt>
                <c:pt idx="87">
                  <c:v>2.0582524271844655</c:v>
                </c:pt>
                <c:pt idx="88">
                  <c:v>2.0388349514563111</c:v>
                </c:pt>
                <c:pt idx="89">
                  <c:v>2.0679611650485454</c:v>
                </c:pt>
                <c:pt idx="90">
                  <c:v>2.0679611650485454</c:v>
                </c:pt>
                <c:pt idx="91">
                  <c:v>2.0388349514563111</c:v>
                </c:pt>
                <c:pt idx="92">
                  <c:v>2.0582524271844655</c:v>
                </c:pt>
                <c:pt idx="93">
                  <c:v>2.0582524271844655</c:v>
                </c:pt>
                <c:pt idx="94">
                  <c:v>2.0582524271844655</c:v>
                </c:pt>
                <c:pt idx="95">
                  <c:v>2.0679611650485454</c:v>
                </c:pt>
                <c:pt idx="96">
                  <c:v>2.0679611650485454</c:v>
                </c:pt>
                <c:pt idx="97">
                  <c:v>2.0582524271844655</c:v>
                </c:pt>
                <c:pt idx="98">
                  <c:v>2.0970873786407767</c:v>
                </c:pt>
                <c:pt idx="99">
                  <c:v>2.0873786407766994</c:v>
                </c:pt>
                <c:pt idx="100">
                  <c:v>2.0679611650485454</c:v>
                </c:pt>
                <c:pt idx="101">
                  <c:v>2.0873786407766994</c:v>
                </c:pt>
                <c:pt idx="102">
                  <c:v>2.0679611650485454</c:v>
                </c:pt>
                <c:pt idx="103">
                  <c:v>2.0388349514563111</c:v>
                </c:pt>
                <c:pt idx="104">
                  <c:v>2.0388349514563111</c:v>
                </c:pt>
                <c:pt idx="105">
                  <c:v>2.0291262135922343</c:v>
                </c:pt>
                <c:pt idx="106">
                  <c:v>2</c:v>
                </c:pt>
                <c:pt idx="107">
                  <c:v>2</c:v>
                </c:pt>
                <c:pt idx="108">
                  <c:v>1.9805825242718458</c:v>
                </c:pt>
                <c:pt idx="109">
                  <c:v>1.9805825242718458</c:v>
                </c:pt>
                <c:pt idx="110">
                  <c:v>2.0097087378640772</c:v>
                </c:pt>
                <c:pt idx="111">
                  <c:v>2.0097087378640772</c:v>
                </c:pt>
                <c:pt idx="112">
                  <c:v>2.0388349514563111</c:v>
                </c:pt>
                <c:pt idx="113">
                  <c:v>2.0582524271844655</c:v>
                </c:pt>
                <c:pt idx="114">
                  <c:v>2.0873786407766994</c:v>
                </c:pt>
                <c:pt idx="115">
                  <c:v>2.0873786407766994</c:v>
                </c:pt>
                <c:pt idx="116">
                  <c:v>2.0873786407766994</c:v>
                </c:pt>
                <c:pt idx="117">
                  <c:v>2.0582524271844655</c:v>
                </c:pt>
                <c:pt idx="118">
                  <c:v>2.0582524271844655</c:v>
                </c:pt>
                <c:pt idx="119">
                  <c:v>2.0097087378640772</c:v>
                </c:pt>
                <c:pt idx="120">
                  <c:v>1.9708737864077686</c:v>
                </c:pt>
                <c:pt idx="121">
                  <c:v>1.9320388349514575</c:v>
                </c:pt>
                <c:pt idx="122">
                  <c:v>1.9029126213592233</c:v>
                </c:pt>
                <c:pt idx="123">
                  <c:v>1.9029126213592233</c:v>
                </c:pt>
                <c:pt idx="124">
                  <c:v>1.9320388349514575</c:v>
                </c:pt>
                <c:pt idx="125">
                  <c:v>1.9417475728155345</c:v>
                </c:pt>
                <c:pt idx="126">
                  <c:v>2</c:v>
                </c:pt>
                <c:pt idx="127">
                  <c:v>2.0970873786407767</c:v>
                </c:pt>
                <c:pt idx="128">
                  <c:v>2.1844660194174761</c:v>
                </c:pt>
                <c:pt idx="129">
                  <c:v>2.2621359223300987</c:v>
                </c:pt>
                <c:pt idx="130">
                  <c:v>2.3592233009708754</c:v>
                </c:pt>
                <c:pt idx="131">
                  <c:v>2.4077669902912637</c:v>
                </c:pt>
                <c:pt idx="132">
                  <c:v>2.5631067961165059</c:v>
                </c:pt>
                <c:pt idx="133">
                  <c:v>2.6504854368932054</c:v>
                </c:pt>
                <c:pt idx="134">
                  <c:v>2.7184466019417481</c:v>
                </c:pt>
                <c:pt idx="135">
                  <c:v>2.825242718446602</c:v>
                </c:pt>
                <c:pt idx="136">
                  <c:v>2.8349514563106792</c:v>
                </c:pt>
                <c:pt idx="137">
                  <c:v>2.825242718446602</c:v>
                </c:pt>
                <c:pt idx="138">
                  <c:v>2.825242718446602</c:v>
                </c:pt>
                <c:pt idx="139">
                  <c:v>2.7961165048543704</c:v>
                </c:pt>
                <c:pt idx="140">
                  <c:v>2.7184466019417481</c:v>
                </c:pt>
                <c:pt idx="141">
                  <c:v>2.6893203883495138</c:v>
                </c:pt>
                <c:pt idx="142">
                  <c:v>2.6504854368932054</c:v>
                </c:pt>
                <c:pt idx="143">
                  <c:v>2.5631067961165059</c:v>
                </c:pt>
                <c:pt idx="144">
                  <c:v>2.4951456310679605</c:v>
                </c:pt>
                <c:pt idx="145">
                  <c:v>2.4466019417475722</c:v>
                </c:pt>
                <c:pt idx="146">
                  <c:v>2.3592233009708754</c:v>
                </c:pt>
                <c:pt idx="147">
                  <c:v>2.3009708737864072</c:v>
                </c:pt>
                <c:pt idx="148">
                  <c:v>2.2330097087378644</c:v>
                </c:pt>
                <c:pt idx="149">
                  <c:v>2.1553398058252422</c:v>
                </c:pt>
                <c:pt idx="150">
                  <c:v>1.9805825242718458</c:v>
                </c:pt>
                <c:pt idx="151">
                  <c:v>1.7961165048543695</c:v>
                </c:pt>
                <c:pt idx="152">
                  <c:v>1.5339805825242736</c:v>
                </c:pt>
                <c:pt idx="153">
                  <c:v>1.174757281553398</c:v>
                </c:pt>
                <c:pt idx="154">
                  <c:v>0.88349514563106801</c:v>
                </c:pt>
                <c:pt idx="155">
                  <c:v>0.61165048543689493</c:v>
                </c:pt>
                <c:pt idx="156">
                  <c:v>0.36893203883495329</c:v>
                </c:pt>
                <c:pt idx="157">
                  <c:v>0.25242718446601953</c:v>
                </c:pt>
                <c:pt idx="158">
                  <c:v>0.22330097087378808</c:v>
                </c:pt>
                <c:pt idx="159">
                  <c:v>0.25242718446601953</c:v>
                </c:pt>
                <c:pt idx="160">
                  <c:v>0.33980582524271918</c:v>
                </c:pt>
                <c:pt idx="161">
                  <c:v>0.42718446601941862</c:v>
                </c:pt>
                <c:pt idx="162">
                  <c:v>0.48543689320388417</c:v>
                </c:pt>
                <c:pt idx="163">
                  <c:v>0.52427184466019527</c:v>
                </c:pt>
                <c:pt idx="164">
                  <c:v>0.52427184466019527</c:v>
                </c:pt>
                <c:pt idx="165">
                  <c:v>0.58252427184466082</c:v>
                </c:pt>
                <c:pt idx="166">
                  <c:v>0.58252427184466082</c:v>
                </c:pt>
                <c:pt idx="167">
                  <c:v>0.5631067961165066</c:v>
                </c:pt>
                <c:pt idx="168">
                  <c:v>0.58252427184466082</c:v>
                </c:pt>
                <c:pt idx="169">
                  <c:v>0.5631067961165066</c:v>
                </c:pt>
                <c:pt idx="170">
                  <c:v>0.5631067961165066</c:v>
                </c:pt>
                <c:pt idx="171">
                  <c:v>0.55339805825242672</c:v>
                </c:pt>
                <c:pt idx="172">
                  <c:v>0.5339805825242725</c:v>
                </c:pt>
                <c:pt idx="173">
                  <c:v>0.52427184466019527</c:v>
                </c:pt>
                <c:pt idx="174">
                  <c:v>0.5339805825242725</c:v>
                </c:pt>
                <c:pt idx="175">
                  <c:v>0.5339805825242725</c:v>
                </c:pt>
                <c:pt idx="176">
                  <c:v>0.5339805825242725</c:v>
                </c:pt>
                <c:pt idx="177">
                  <c:v>0.55339805825242672</c:v>
                </c:pt>
                <c:pt idx="178">
                  <c:v>0.5631067961165066</c:v>
                </c:pt>
                <c:pt idx="179">
                  <c:v>0.58252427184466082</c:v>
                </c:pt>
                <c:pt idx="180">
                  <c:v>0.59223300970873805</c:v>
                </c:pt>
                <c:pt idx="181">
                  <c:v>0.61165048543689493</c:v>
                </c:pt>
                <c:pt idx="182">
                  <c:v>0.62135922330097215</c:v>
                </c:pt>
                <c:pt idx="183">
                  <c:v>0.65048543689320337</c:v>
                </c:pt>
                <c:pt idx="184">
                  <c:v>0.65048543689320337</c:v>
                </c:pt>
                <c:pt idx="185">
                  <c:v>0.64077669902912637</c:v>
                </c:pt>
                <c:pt idx="186">
                  <c:v>0.62135922330097215</c:v>
                </c:pt>
                <c:pt idx="187">
                  <c:v>0.62135922330097215</c:v>
                </c:pt>
                <c:pt idx="188">
                  <c:v>0.61165048543689493</c:v>
                </c:pt>
                <c:pt idx="189">
                  <c:v>0.62135922330097215</c:v>
                </c:pt>
                <c:pt idx="190">
                  <c:v>0.59223300970873805</c:v>
                </c:pt>
                <c:pt idx="191">
                  <c:v>0.59223300970873805</c:v>
                </c:pt>
                <c:pt idx="192">
                  <c:v>0.59223300970873805</c:v>
                </c:pt>
                <c:pt idx="193">
                  <c:v>0.59223300970873805</c:v>
                </c:pt>
                <c:pt idx="194">
                  <c:v>0.62135922330097215</c:v>
                </c:pt>
                <c:pt idx="195">
                  <c:v>0.62135922330097215</c:v>
                </c:pt>
                <c:pt idx="196">
                  <c:v>0.62135922330097215</c:v>
                </c:pt>
                <c:pt idx="197">
                  <c:v>0.64077669902912637</c:v>
                </c:pt>
                <c:pt idx="198">
                  <c:v>0.64077669902912637</c:v>
                </c:pt>
                <c:pt idx="199">
                  <c:v>0.62135922330097215</c:v>
                </c:pt>
                <c:pt idx="200">
                  <c:v>0.64077669902912637</c:v>
                </c:pt>
                <c:pt idx="201">
                  <c:v>0.62135922330097215</c:v>
                </c:pt>
                <c:pt idx="202">
                  <c:v>0.64077669902912637</c:v>
                </c:pt>
                <c:pt idx="203">
                  <c:v>0.61165048543689493</c:v>
                </c:pt>
                <c:pt idx="204">
                  <c:v>0.59223300970873805</c:v>
                </c:pt>
                <c:pt idx="205">
                  <c:v>0.61165048543689493</c:v>
                </c:pt>
                <c:pt idx="206">
                  <c:v>0.58252427184466082</c:v>
                </c:pt>
                <c:pt idx="207">
                  <c:v>0.61165048543689493</c:v>
                </c:pt>
                <c:pt idx="208">
                  <c:v>0.5631067961165066</c:v>
                </c:pt>
                <c:pt idx="209">
                  <c:v>0.5631067961165066</c:v>
                </c:pt>
                <c:pt idx="210">
                  <c:v>0.5631067961165066</c:v>
                </c:pt>
                <c:pt idx="211">
                  <c:v>0.5339805825242725</c:v>
                </c:pt>
                <c:pt idx="212">
                  <c:v>0.50485436893203839</c:v>
                </c:pt>
                <c:pt idx="213">
                  <c:v>0.55339805825242672</c:v>
                </c:pt>
                <c:pt idx="214">
                  <c:v>0.55339805825242672</c:v>
                </c:pt>
                <c:pt idx="215">
                  <c:v>0.58252427184466082</c:v>
                </c:pt>
                <c:pt idx="216">
                  <c:v>0.5631067961165066</c:v>
                </c:pt>
                <c:pt idx="217">
                  <c:v>0.58252427184466082</c:v>
                </c:pt>
                <c:pt idx="218">
                  <c:v>0.62135922330097215</c:v>
                </c:pt>
                <c:pt idx="219">
                  <c:v>0.61165048543689493</c:v>
                </c:pt>
                <c:pt idx="220">
                  <c:v>0.62135922330097215</c:v>
                </c:pt>
                <c:pt idx="221">
                  <c:v>0.62135922330097215</c:v>
                </c:pt>
                <c:pt idx="222">
                  <c:v>0.62135922330097215</c:v>
                </c:pt>
                <c:pt idx="223">
                  <c:v>0.66990291262136048</c:v>
                </c:pt>
                <c:pt idx="224">
                  <c:v>0.62135922330097215</c:v>
                </c:pt>
                <c:pt idx="225">
                  <c:v>0.62135922330097215</c:v>
                </c:pt>
                <c:pt idx="226">
                  <c:v>0.62135922330097215</c:v>
                </c:pt>
                <c:pt idx="227">
                  <c:v>0.62135922330097215</c:v>
                </c:pt>
                <c:pt idx="228">
                  <c:v>0.62135922330097215</c:v>
                </c:pt>
                <c:pt idx="229">
                  <c:v>0.62135922330097215</c:v>
                </c:pt>
                <c:pt idx="230">
                  <c:v>0.62135922330097215</c:v>
                </c:pt>
                <c:pt idx="231">
                  <c:v>0.64077669902912637</c:v>
                </c:pt>
                <c:pt idx="232">
                  <c:v>0.62135922330097215</c:v>
                </c:pt>
                <c:pt idx="233">
                  <c:v>0.62135922330097215</c:v>
                </c:pt>
                <c:pt idx="234">
                  <c:v>0.62135922330097215</c:v>
                </c:pt>
                <c:pt idx="235">
                  <c:v>0.59223300970873805</c:v>
                </c:pt>
                <c:pt idx="236">
                  <c:v>0.5631067961165066</c:v>
                </c:pt>
                <c:pt idx="237">
                  <c:v>0.5631067961165066</c:v>
                </c:pt>
                <c:pt idx="238">
                  <c:v>0.5631067961165066</c:v>
                </c:pt>
                <c:pt idx="239">
                  <c:v>0.55339805825242672</c:v>
                </c:pt>
                <c:pt idx="240">
                  <c:v>0.58252427184466082</c:v>
                </c:pt>
                <c:pt idx="241">
                  <c:v>0.5631067961165066</c:v>
                </c:pt>
                <c:pt idx="242">
                  <c:v>0.59223300970873805</c:v>
                </c:pt>
                <c:pt idx="243">
                  <c:v>0.61165048543689493</c:v>
                </c:pt>
                <c:pt idx="244">
                  <c:v>0.61165048543689493</c:v>
                </c:pt>
                <c:pt idx="245">
                  <c:v>0.61165048543689493</c:v>
                </c:pt>
                <c:pt idx="246">
                  <c:v>0.61165048543689493</c:v>
                </c:pt>
                <c:pt idx="247">
                  <c:v>0.61165048543689493</c:v>
                </c:pt>
                <c:pt idx="248">
                  <c:v>0.64077669902912637</c:v>
                </c:pt>
                <c:pt idx="249">
                  <c:v>0.59223300970873805</c:v>
                </c:pt>
                <c:pt idx="250">
                  <c:v>0.59223300970873805</c:v>
                </c:pt>
                <c:pt idx="251">
                  <c:v>0.59223300970873805</c:v>
                </c:pt>
                <c:pt idx="252">
                  <c:v>0.61165048543689493</c:v>
                </c:pt>
                <c:pt idx="253">
                  <c:v>0.61165048543689493</c:v>
                </c:pt>
                <c:pt idx="254">
                  <c:v>0.62135922330097215</c:v>
                </c:pt>
                <c:pt idx="255">
                  <c:v>0.65048543689320337</c:v>
                </c:pt>
                <c:pt idx="256">
                  <c:v>0.66990291262136048</c:v>
                </c:pt>
                <c:pt idx="257">
                  <c:v>0.67961165048543748</c:v>
                </c:pt>
                <c:pt idx="258">
                  <c:v>0.67961165048543748</c:v>
                </c:pt>
                <c:pt idx="259">
                  <c:v>0.66990291262136048</c:v>
                </c:pt>
                <c:pt idx="260">
                  <c:v>0.65048543689320337</c:v>
                </c:pt>
                <c:pt idx="261">
                  <c:v>0.65048543689320337</c:v>
                </c:pt>
                <c:pt idx="262">
                  <c:v>0.61165048543689493</c:v>
                </c:pt>
                <c:pt idx="263">
                  <c:v>0.62135922330097215</c:v>
                </c:pt>
                <c:pt idx="264">
                  <c:v>0.61165048543689493</c:v>
                </c:pt>
                <c:pt idx="265">
                  <c:v>0.62135922330097215</c:v>
                </c:pt>
                <c:pt idx="266">
                  <c:v>0.64077669902912637</c:v>
                </c:pt>
                <c:pt idx="267">
                  <c:v>0.64077669902912637</c:v>
                </c:pt>
                <c:pt idx="268">
                  <c:v>0.62135922330097215</c:v>
                </c:pt>
                <c:pt idx="269">
                  <c:v>0.62135922330097215</c:v>
                </c:pt>
                <c:pt idx="270">
                  <c:v>0.62135922330097215</c:v>
                </c:pt>
                <c:pt idx="271">
                  <c:v>0.64077669902912637</c:v>
                </c:pt>
                <c:pt idx="272">
                  <c:v>0.64077669902912637</c:v>
                </c:pt>
                <c:pt idx="273">
                  <c:v>0.62135922330097215</c:v>
                </c:pt>
                <c:pt idx="274">
                  <c:v>0.61165048543689493</c:v>
                </c:pt>
                <c:pt idx="275">
                  <c:v>0.64077669902912637</c:v>
                </c:pt>
                <c:pt idx="276">
                  <c:v>0.64077669902912637</c:v>
                </c:pt>
                <c:pt idx="277">
                  <c:v>0.59223300970873805</c:v>
                </c:pt>
                <c:pt idx="278">
                  <c:v>0.59223300970873805</c:v>
                </c:pt>
                <c:pt idx="279">
                  <c:v>0.59223300970873805</c:v>
                </c:pt>
                <c:pt idx="280">
                  <c:v>0.59223300970873805</c:v>
                </c:pt>
                <c:pt idx="281">
                  <c:v>0.59223300970873805</c:v>
                </c:pt>
                <c:pt idx="282">
                  <c:v>0.5631067961165066</c:v>
                </c:pt>
                <c:pt idx="283">
                  <c:v>0.58252427184466082</c:v>
                </c:pt>
                <c:pt idx="284">
                  <c:v>0.59223300970873805</c:v>
                </c:pt>
                <c:pt idx="285">
                  <c:v>0.5631067961165066</c:v>
                </c:pt>
                <c:pt idx="286">
                  <c:v>0.52427184466019527</c:v>
                </c:pt>
                <c:pt idx="287">
                  <c:v>0.49514563106796117</c:v>
                </c:pt>
                <c:pt idx="288">
                  <c:v>0.50485436893203839</c:v>
                </c:pt>
                <c:pt idx="289">
                  <c:v>0.52427184466019527</c:v>
                </c:pt>
                <c:pt idx="290">
                  <c:v>0.5339805825242725</c:v>
                </c:pt>
                <c:pt idx="291">
                  <c:v>0.5339805825242725</c:v>
                </c:pt>
                <c:pt idx="292">
                  <c:v>0.5631067961165066</c:v>
                </c:pt>
                <c:pt idx="293">
                  <c:v>0.59223300970873805</c:v>
                </c:pt>
                <c:pt idx="294">
                  <c:v>0.62135922330097215</c:v>
                </c:pt>
                <c:pt idx="295">
                  <c:v>0.65048543689320337</c:v>
                </c:pt>
                <c:pt idx="296">
                  <c:v>0.65048543689320337</c:v>
                </c:pt>
                <c:pt idx="297">
                  <c:v>0.59223300970873805</c:v>
                </c:pt>
                <c:pt idx="298">
                  <c:v>0.58252427184466082</c:v>
                </c:pt>
                <c:pt idx="299">
                  <c:v>0.59223300970873805</c:v>
                </c:pt>
                <c:pt idx="300">
                  <c:v>0.61165048543689493</c:v>
                </c:pt>
                <c:pt idx="301">
                  <c:v>0.59223300970873805</c:v>
                </c:pt>
                <c:pt idx="302">
                  <c:v>0.59223300970873805</c:v>
                </c:pt>
                <c:pt idx="303">
                  <c:v>0.58252427184466082</c:v>
                </c:pt>
                <c:pt idx="304">
                  <c:v>0.65048543689320337</c:v>
                </c:pt>
                <c:pt idx="305">
                  <c:v>0.66990291262136048</c:v>
                </c:pt>
                <c:pt idx="306">
                  <c:v>0.6990291262135917</c:v>
                </c:pt>
                <c:pt idx="307">
                  <c:v>0.65048543689320337</c:v>
                </c:pt>
                <c:pt idx="308">
                  <c:v>0.65048543689320337</c:v>
                </c:pt>
                <c:pt idx="309">
                  <c:v>0.62135922330097215</c:v>
                </c:pt>
                <c:pt idx="310">
                  <c:v>0.61165048543689493</c:v>
                </c:pt>
                <c:pt idx="311">
                  <c:v>0.58252427184466082</c:v>
                </c:pt>
                <c:pt idx="312">
                  <c:v>0.55339805825242672</c:v>
                </c:pt>
                <c:pt idx="313">
                  <c:v>0.55339805825242672</c:v>
                </c:pt>
                <c:pt idx="314">
                  <c:v>0.5631067961165066</c:v>
                </c:pt>
                <c:pt idx="315">
                  <c:v>0.58252427184466082</c:v>
                </c:pt>
                <c:pt idx="316">
                  <c:v>0.58252427184466082</c:v>
                </c:pt>
                <c:pt idx="317">
                  <c:v>0.58252427184466082</c:v>
                </c:pt>
                <c:pt idx="318">
                  <c:v>0.61165048543689493</c:v>
                </c:pt>
                <c:pt idx="319">
                  <c:v>0.64077669902912637</c:v>
                </c:pt>
                <c:pt idx="320">
                  <c:v>0.64077669902912637</c:v>
                </c:pt>
                <c:pt idx="321">
                  <c:v>0.64077669902912637</c:v>
                </c:pt>
                <c:pt idx="322">
                  <c:v>0.64077669902912637</c:v>
                </c:pt>
                <c:pt idx="323">
                  <c:v>0.64077669902912637</c:v>
                </c:pt>
                <c:pt idx="324">
                  <c:v>0.67961165048543748</c:v>
                </c:pt>
                <c:pt idx="325">
                  <c:v>0.67961165048543748</c:v>
                </c:pt>
                <c:pt idx="326">
                  <c:v>0.67961165048543748</c:v>
                </c:pt>
                <c:pt idx="327">
                  <c:v>0.6990291262135917</c:v>
                </c:pt>
                <c:pt idx="328">
                  <c:v>0.65048543689320337</c:v>
                </c:pt>
                <c:pt idx="329">
                  <c:v>0.65048543689320337</c:v>
                </c:pt>
                <c:pt idx="330">
                  <c:v>0.66990291262136048</c:v>
                </c:pt>
                <c:pt idx="331">
                  <c:v>0.66990291262136048</c:v>
                </c:pt>
                <c:pt idx="332">
                  <c:v>0.65048543689320337</c:v>
                </c:pt>
                <c:pt idx="333">
                  <c:v>0.65048543689320337</c:v>
                </c:pt>
                <c:pt idx="334">
                  <c:v>0.64077669902912637</c:v>
                </c:pt>
                <c:pt idx="335">
                  <c:v>0.6990291262135917</c:v>
                </c:pt>
                <c:pt idx="336">
                  <c:v>0.67961165048543748</c:v>
                </c:pt>
                <c:pt idx="337">
                  <c:v>0.65048543689320337</c:v>
                </c:pt>
                <c:pt idx="338">
                  <c:v>0.65048543689320337</c:v>
                </c:pt>
                <c:pt idx="339">
                  <c:v>0.64077669902912637</c:v>
                </c:pt>
                <c:pt idx="340">
                  <c:v>0.64077669902912637</c:v>
                </c:pt>
                <c:pt idx="341">
                  <c:v>0.62135922330097215</c:v>
                </c:pt>
                <c:pt idx="342">
                  <c:v>0.59223300970873805</c:v>
                </c:pt>
                <c:pt idx="343">
                  <c:v>0.59223300970873805</c:v>
                </c:pt>
                <c:pt idx="344">
                  <c:v>0.62135922330097215</c:v>
                </c:pt>
                <c:pt idx="345">
                  <c:v>0.61165048543689493</c:v>
                </c:pt>
                <c:pt idx="346">
                  <c:v>0.65048543689320337</c:v>
                </c:pt>
                <c:pt idx="347">
                  <c:v>0.64077669902912637</c:v>
                </c:pt>
                <c:pt idx="348">
                  <c:v>0.64077669902912637</c:v>
                </c:pt>
                <c:pt idx="349">
                  <c:v>0.62135922330097215</c:v>
                </c:pt>
                <c:pt idx="350">
                  <c:v>0.64077669902912637</c:v>
                </c:pt>
                <c:pt idx="351">
                  <c:v>0.59223300970873805</c:v>
                </c:pt>
                <c:pt idx="352">
                  <c:v>0.59223300970873805</c:v>
                </c:pt>
                <c:pt idx="353">
                  <c:v>0.58252427184466082</c:v>
                </c:pt>
                <c:pt idx="354">
                  <c:v>0.58252427184466082</c:v>
                </c:pt>
                <c:pt idx="355">
                  <c:v>0.62135922330097215</c:v>
                </c:pt>
                <c:pt idx="356">
                  <c:v>0.62135922330097215</c:v>
                </c:pt>
                <c:pt idx="357">
                  <c:v>0.62135922330097215</c:v>
                </c:pt>
                <c:pt idx="358">
                  <c:v>0.64077669902912637</c:v>
                </c:pt>
                <c:pt idx="359">
                  <c:v>0.65048543689320337</c:v>
                </c:pt>
                <c:pt idx="360">
                  <c:v>0.64077669902912637</c:v>
                </c:pt>
                <c:pt idx="361">
                  <c:v>0.64077669902912637</c:v>
                </c:pt>
                <c:pt idx="362">
                  <c:v>0.62135922330097215</c:v>
                </c:pt>
                <c:pt idx="363">
                  <c:v>0.65048543689320337</c:v>
                </c:pt>
                <c:pt idx="364">
                  <c:v>0.61165048543689493</c:v>
                </c:pt>
                <c:pt idx="365">
                  <c:v>0.61165048543689493</c:v>
                </c:pt>
                <c:pt idx="366">
                  <c:v>0.5631067961165066</c:v>
                </c:pt>
                <c:pt idx="367">
                  <c:v>0.5631067961165066</c:v>
                </c:pt>
                <c:pt idx="368">
                  <c:v>0.55339805825242672</c:v>
                </c:pt>
                <c:pt idx="369">
                  <c:v>0.5339805825242725</c:v>
                </c:pt>
                <c:pt idx="370">
                  <c:v>0.55339805825242672</c:v>
                </c:pt>
                <c:pt idx="371">
                  <c:v>0.5631067961165066</c:v>
                </c:pt>
                <c:pt idx="372">
                  <c:v>0.5631067961165066</c:v>
                </c:pt>
                <c:pt idx="373">
                  <c:v>0.61165048543689493</c:v>
                </c:pt>
                <c:pt idx="374">
                  <c:v>0.62135922330097215</c:v>
                </c:pt>
                <c:pt idx="375">
                  <c:v>0.64077669902912637</c:v>
                </c:pt>
                <c:pt idx="376">
                  <c:v>0.62135922330097215</c:v>
                </c:pt>
                <c:pt idx="377">
                  <c:v>0.61165048543689493</c:v>
                </c:pt>
                <c:pt idx="378">
                  <c:v>0.61165048543689493</c:v>
                </c:pt>
                <c:pt idx="379">
                  <c:v>0.62135922330097215</c:v>
                </c:pt>
                <c:pt idx="380">
                  <c:v>0.61165048543689493</c:v>
                </c:pt>
                <c:pt idx="381">
                  <c:v>0.5631067961165066</c:v>
                </c:pt>
                <c:pt idx="382">
                  <c:v>0.5631067961165066</c:v>
                </c:pt>
                <c:pt idx="383">
                  <c:v>0.59223300970873805</c:v>
                </c:pt>
                <c:pt idx="384">
                  <c:v>0.59223300970873805</c:v>
                </c:pt>
                <c:pt idx="385">
                  <c:v>0.59223300970873805</c:v>
                </c:pt>
                <c:pt idx="386">
                  <c:v>0.55339805825242672</c:v>
                </c:pt>
                <c:pt idx="387">
                  <c:v>0.5631067961165066</c:v>
                </c:pt>
                <c:pt idx="388">
                  <c:v>0.59223300970873805</c:v>
                </c:pt>
                <c:pt idx="389">
                  <c:v>0.58252427184466082</c:v>
                </c:pt>
                <c:pt idx="390">
                  <c:v>0.58252427184466082</c:v>
                </c:pt>
                <c:pt idx="391">
                  <c:v>0.58252427184466082</c:v>
                </c:pt>
                <c:pt idx="392">
                  <c:v>0.59223300970873805</c:v>
                </c:pt>
                <c:pt idx="393">
                  <c:v>0.61165048543689493</c:v>
                </c:pt>
                <c:pt idx="394">
                  <c:v>0.61165048543689493</c:v>
                </c:pt>
                <c:pt idx="395">
                  <c:v>0.61165048543689493</c:v>
                </c:pt>
                <c:pt idx="396">
                  <c:v>0.64077669902912637</c:v>
                </c:pt>
                <c:pt idx="397">
                  <c:v>0.65048543689320337</c:v>
                </c:pt>
                <c:pt idx="398">
                  <c:v>0.66990291262136048</c:v>
                </c:pt>
                <c:pt idx="399">
                  <c:v>0.66990291262136048</c:v>
                </c:pt>
                <c:pt idx="400">
                  <c:v>0.64077669902912637</c:v>
                </c:pt>
                <c:pt idx="401">
                  <c:v>0.62135922330097215</c:v>
                </c:pt>
                <c:pt idx="402">
                  <c:v>0.62135922330097215</c:v>
                </c:pt>
                <c:pt idx="403">
                  <c:v>0.58252427184466082</c:v>
                </c:pt>
                <c:pt idx="404">
                  <c:v>0.58252427184466082</c:v>
                </c:pt>
                <c:pt idx="405">
                  <c:v>0.5339805825242725</c:v>
                </c:pt>
                <c:pt idx="406">
                  <c:v>0.50485436893203839</c:v>
                </c:pt>
                <c:pt idx="407">
                  <c:v>0.55339805825242672</c:v>
                </c:pt>
                <c:pt idx="408">
                  <c:v>0.52427184466019527</c:v>
                </c:pt>
                <c:pt idx="409">
                  <c:v>0.52427184466019527</c:v>
                </c:pt>
                <c:pt idx="410">
                  <c:v>0.50485436893203839</c:v>
                </c:pt>
                <c:pt idx="411">
                  <c:v>0.48543689320388417</c:v>
                </c:pt>
                <c:pt idx="412">
                  <c:v>0.48543689320388417</c:v>
                </c:pt>
                <c:pt idx="413">
                  <c:v>0.48543689320388417</c:v>
                </c:pt>
                <c:pt idx="414">
                  <c:v>0.49514563106796117</c:v>
                </c:pt>
                <c:pt idx="415">
                  <c:v>0.50485436893203839</c:v>
                </c:pt>
                <c:pt idx="416">
                  <c:v>0.50485436893203839</c:v>
                </c:pt>
                <c:pt idx="417">
                  <c:v>0.5631067961165066</c:v>
                </c:pt>
                <c:pt idx="418">
                  <c:v>0.55339805825242672</c:v>
                </c:pt>
                <c:pt idx="419">
                  <c:v>0.50485436893203839</c:v>
                </c:pt>
                <c:pt idx="420">
                  <c:v>0.49514563106796117</c:v>
                </c:pt>
                <c:pt idx="421">
                  <c:v>0.43689320388349584</c:v>
                </c:pt>
                <c:pt idx="422">
                  <c:v>0.43689320388349584</c:v>
                </c:pt>
                <c:pt idx="423">
                  <c:v>0.42718446601941862</c:v>
                </c:pt>
                <c:pt idx="424">
                  <c:v>0.39805825242718451</c:v>
                </c:pt>
                <c:pt idx="425">
                  <c:v>0.42718446601941862</c:v>
                </c:pt>
                <c:pt idx="426">
                  <c:v>0.40776699029126173</c:v>
                </c:pt>
                <c:pt idx="427">
                  <c:v>0.46601941747572995</c:v>
                </c:pt>
                <c:pt idx="428">
                  <c:v>0.52427184466019527</c:v>
                </c:pt>
                <c:pt idx="429">
                  <c:v>0.5339805825242725</c:v>
                </c:pt>
                <c:pt idx="430">
                  <c:v>0.5631067961165066</c:v>
                </c:pt>
                <c:pt idx="431">
                  <c:v>0.58252427184466082</c:v>
                </c:pt>
                <c:pt idx="432">
                  <c:v>0.5339805825242725</c:v>
                </c:pt>
                <c:pt idx="433">
                  <c:v>0.5631067961165066</c:v>
                </c:pt>
                <c:pt idx="434">
                  <c:v>0.5339805825242725</c:v>
                </c:pt>
                <c:pt idx="435">
                  <c:v>0.5339805825242725</c:v>
                </c:pt>
                <c:pt idx="436">
                  <c:v>0.5339805825242725</c:v>
                </c:pt>
                <c:pt idx="437">
                  <c:v>0.5339805825242725</c:v>
                </c:pt>
                <c:pt idx="438">
                  <c:v>0.55339805825242672</c:v>
                </c:pt>
                <c:pt idx="439">
                  <c:v>0.5631067961165066</c:v>
                </c:pt>
                <c:pt idx="440">
                  <c:v>0.55339805825242672</c:v>
                </c:pt>
                <c:pt idx="441">
                  <c:v>0.55339805825242672</c:v>
                </c:pt>
                <c:pt idx="442">
                  <c:v>0.5339805825242725</c:v>
                </c:pt>
                <c:pt idx="443">
                  <c:v>0.50485436893203839</c:v>
                </c:pt>
                <c:pt idx="444">
                  <c:v>0.50485436893203839</c:v>
                </c:pt>
                <c:pt idx="445">
                  <c:v>0.50485436893203839</c:v>
                </c:pt>
                <c:pt idx="446">
                  <c:v>0.52427184466019527</c:v>
                </c:pt>
                <c:pt idx="447">
                  <c:v>0.5631067961165066</c:v>
                </c:pt>
                <c:pt idx="448">
                  <c:v>0.5339805825242725</c:v>
                </c:pt>
                <c:pt idx="449">
                  <c:v>0.5631067961165066</c:v>
                </c:pt>
                <c:pt idx="450">
                  <c:v>0.5631067961165066</c:v>
                </c:pt>
                <c:pt idx="451">
                  <c:v>0.52427184466019527</c:v>
                </c:pt>
                <c:pt idx="452">
                  <c:v>0.50485436893203839</c:v>
                </c:pt>
                <c:pt idx="453">
                  <c:v>0.45631067961165006</c:v>
                </c:pt>
                <c:pt idx="454">
                  <c:v>0.39805825242718451</c:v>
                </c:pt>
                <c:pt idx="455">
                  <c:v>0.43689320388349584</c:v>
                </c:pt>
                <c:pt idx="456">
                  <c:v>0.42718446601941862</c:v>
                </c:pt>
                <c:pt idx="457">
                  <c:v>0.43689320388349584</c:v>
                </c:pt>
                <c:pt idx="458">
                  <c:v>0.45631067961165006</c:v>
                </c:pt>
                <c:pt idx="459">
                  <c:v>0.42718446601941862</c:v>
                </c:pt>
                <c:pt idx="460">
                  <c:v>0.46601941747572995</c:v>
                </c:pt>
                <c:pt idx="461">
                  <c:v>0.49514563106796117</c:v>
                </c:pt>
                <c:pt idx="462">
                  <c:v>0.52427184466019527</c:v>
                </c:pt>
                <c:pt idx="463">
                  <c:v>0.50485436893203839</c:v>
                </c:pt>
                <c:pt idx="464">
                  <c:v>0.5339805825242725</c:v>
                </c:pt>
                <c:pt idx="465">
                  <c:v>0.55339805825242672</c:v>
                </c:pt>
                <c:pt idx="466">
                  <c:v>0.5631067961165066</c:v>
                </c:pt>
                <c:pt idx="467">
                  <c:v>0.5631067961165066</c:v>
                </c:pt>
                <c:pt idx="468">
                  <c:v>0.55339805825242672</c:v>
                </c:pt>
                <c:pt idx="469">
                  <c:v>0.50485436893203839</c:v>
                </c:pt>
                <c:pt idx="470">
                  <c:v>0.52427184466019527</c:v>
                </c:pt>
                <c:pt idx="471">
                  <c:v>0.49514563106796117</c:v>
                </c:pt>
                <c:pt idx="472">
                  <c:v>0.49514563106796117</c:v>
                </c:pt>
                <c:pt idx="473">
                  <c:v>0.48543689320388417</c:v>
                </c:pt>
                <c:pt idx="474">
                  <c:v>0.48543689320388417</c:v>
                </c:pt>
                <c:pt idx="475">
                  <c:v>0.48543689320388417</c:v>
                </c:pt>
                <c:pt idx="476">
                  <c:v>0.50485436893203839</c:v>
                </c:pt>
                <c:pt idx="477">
                  <c:v>0.49514563106796117</c:v>
                </c:pt>
                <c:pt idx="478">
                  <c:v>0.49514563106796117</c:v>
                </c:pt>
                <c:pt idx="479">
                  <c:v>0.48543689320388417</c:v>
                </c:pt>
                <c:pt idx="480">
                  <c:v>0.49514563106796117</c:v>
                </c:pt>
                <c:pt idx="481">
                  <c:v>0.48543689320388417</c:v>
                </c:pt>
                <c:pt idx="482">
                  <c:v>0.48543689320388417</c:v>
                </c:pt>
                <c:pt idx="483">
                  <c:v>0.46601941747572995</c:v>
                </c:pt>
                <c:pt idx="484">
                  <c:v>0.48543689320388417</c:v>
                </c:pt>
                <c:pt idx="485">
                  <c:v>0.46601941747572995</c:v>
                </c:pt>
                <c:pt idx="486">
                  <c:v>0.48543689320388417</c:v>
                </c:pt>
                <c:pt idx="487">
                  <c:v>0.46601941747572995</c:v>
                </c:pt>
                <c:pt idx="488">
                  <c:v>0.43689320388349584</c:v>
                </c:pt>
                <c:pt idx="489">
                  <c:v>0.43689320388349584</c:v>
                </c:pt>
                <c:pt idx="490">
                  <c:v>0.43689320388349584</c:v>
                </c:pt>
                <c:pt idx="491">
                  <c:v>0.42718446601941862</c:v>
                </c:pt>
                <c:pt idx="492">
                  <c:v>0.43689320388349584</c:v>
                </c:pt>
                <c:pt idx="493">
                  <c:v>0.39805825242718451</c:v>
                </c:pt>
                <c:pt idx="494">
                  <c:v>0.37864077669903029</c:v>
                </c:pt>
                <c:pt idx="495">
                  <c:v>0.40776699029126173</c:v>
                </c:pt>
                <c:pt idx="496">
                  <c:v>0.42718446601941862</c:v>
                </c:pt>
                <c:pt idx="497">
                  <c:v>0.42718446601941862</c:v>
                </c:pt>
                <c:pt idx="498">
                  <c:v>0.45631067961165006</c:v>
                </c:pt>
                <c:pt idx="499">
                  <c:v>0.48543689320388417</c:v>
                </c:pt>
                <c:pt idx="500">
                  <c:v>0.48543689320388417</c:v>
                </c:pt>
                <c:pt idx="501">
                  <c:v>0.49514563106796117</c:v>
                </c:pt>
                <c:pt idx="502">
                  <c:v>0.50485436893203839</c:v>
                </c:pt>
                <c:pt idx="503">
                  <c:v>0.50485436893203839</c:v>
                </c:pt>
                <c:pt idx="504">
                  <c:v>0.50485436893203839</c:v>
                </c:pt>
                <c:pt idx="505">
                  <c:v>0.49514563106796117</c:v>
                </c:pt>
                <c:pt idx="506">
                  <c:v>0.46601941747572995</c:v>
                </c:pt>
                <c:pt idx="507">
                  <c:v>0.46601941747572995</c:v>
                </c:pt>
                <c:pt idx="508">
                  <c:v>0.48543689320388417</c:v>
                </c:pt>
                <c:pt idx="509">
                  <c:v>0.49514563106796117</c:v>
                </c:pt>
                <c:pt idx="510">
                  <c:v>0.48543689320388417</c:v>
                </c:pt>
                <c:pt idx="511">
                  <c:v>0.49514563106796117</c:v>
                </c:pt>
                <c:pt idx="512">
                  <c:v>0.49514563106796117</c:v>
                </c:pt>
                <c:pt idx="513">
                  <c:v>0.5339805825242725</c:v>
                </c:pt>
                <c:pt idx="514">
                  <c:v>0.50485436893203839</c:v>
                </c:pt>
                <c:pt idx="515">
                  <c:v>0.49514563106796117</c:v>
                </c:pt>
                <c:pt idx="516">
                  <c:v>0.45631067961165006</c:v>
                </c:pt>
                <c:pt idx="517">
                  <c:v>0.49514563106796117</c:v>
                </c:pt>
                <c:pt idx="518">
                  <c:v>0.46601941747572995</c:v>
                </c:pt>
                <c:pt idx="519">
                  <c:v>0.46601941747572995</c:v>
                </c:pt>
                <c:pt idx="520">
                  <c:v>0.48543689320388417</c:v>
                </c:pt>
                <c:pt idx="521">
                  <c:v>0.45631067961165006</c:v>
                </c:pt>
                <c:pt idx="522">
                  <c:v>0.45631067961165006</c:v>
                </c:pt>
                <c:pt idx="523">
                  <c:v>0.45631067961165006</c:v>
                </c:pt>
                <c:pt idx="524">
                  <c:v>0.48543689320388417</c:v>
                </c:pt>
                <c:pt idx="525">
                  <c:v>0.49514563106796117</c:v>
                </c:pt>
                <c:pt idx="526">
                  <c:v>0.48543689320388417</c:v>
                </c:pt>
                <c:pt idx="527">
                  <c:v>0.46601941747572995</c:v>
                </c:pt>
                <c:pt idx="528">
                  <c:v>0.48543689320388417</c:v>
                </c:pt>
                <c:pt idx="529">
                  <c:v>0.46601941747572995</c:v>
                </c:pt>
                <c:pt idx="530">
                  <c:v>0.48543689320388417</c:v>
                </c:pt>
                <c:pt idx="531">
                  <c:v>0.48543689320388417</c:v>
                </c:pt>
                <c:pt idx="532">
                  <c:v>0.46601941747572995</c:v>
                </c:pt>
                <c:pt idx="533">
                  <c:v>0.46601941747572995</c:v>
                </c:pt>
                <c:pt idx="534">
                  <c:v>0.43689320388349584</c:v>
                </c:pt>
                <c:pt idx="535">
                  <c:v>0.43689320388349584</c:v>
                </c:pt>
                <c:pt idx="536">
                  <c:v>0.45631067961165006</c:v>
                </c:pt>
                <c:pt idx="537">
                  <c:v>0.45631067961165006</c:v>
                </c:pt>
                <c:pt idx="538">
                  <c:v>0.42718446601941862</c:v>
                </c:pt>
                <c:pt idx="539">
                  <c:v>0.45631067961165006</c:v>
                </c:pt>
                <c:pt idx="540">
                  <c:v>0.45631067961165006</c:v>
                </c:pt>
                <c:pt idx="541">
                  <c:v>0.49514563106796117</c:v>
                </c:pt>
                <c:pt idx="542">
                  <c:v>0.48543689320388417</c:v>
                </c:pt>
                <c:pt idx="543">
                  <c:v>0.42718446601941862</c:v>
                </c:pt>
                <c:pt idx="544">
                  <c:v>0.22330097087378808</c:v>
                </c:pt>
                <c:pt idx="545">
                  <c:v>-9.7087378640763333E-3</c:v>
                </c:pt>
                <c:pt idx="546">
                  <c:v>-0.38834951456310618</c:v>
                </c:pt>
                <c:pt idx="547">
                  <c:v>-0.67961165048543615</c:v>
                </c:pt>
                <c:pt idx="548">
                  <c:v>-0.98058252427184334</c:v>
                </c:pt>
                <c:pt idx="549">
                  <c:v>-1.2427184466019421</c:v>
                </c:pt>
                <c:pt idx="550">
                  <c:v>-1.4271844660194155</c:v>
                </c:pt>
                <c:pt idx="551">
                  <c:v>-1.4174757281553383</c:v>
                </c:pt>
                <c:pt idx="552">
                  <c:v>-1.3883495145631071</c:v>
                </c:pt>
                <c:pt idx="553">
                  <c:v>-1.4271844660194155</c:v>
                </c:pt>
                <c:pt idx="554">
                  <c:v>-1.4271844660194155</c:v>
                </c:pt>
                <c:pt idx="555">
                  <c:v>-1.4271844660194155</c:v>
                </c:pt>
                <c:pt idx="556">
                  <c:v>-1.4271844660194155</c:v>
                </c:pt>
                <c:pt idx="557">
                  <c:v>-1.4466019417475726</c:v>
                </c:pt>
                <c:pt idx="558">
                  <c:v>-1.4466019417475726</c:v>
                </c:pt>
                <c:pt idx="559">
                  <c:v>-1.4757281553398038</c:v>
                </c:pt>
                <c:pt idx="560">
                  <c:v>-1.4174757281553383</c:v>
                </c:pt>
                <c:pt idx="561">
                  <c:v>-1.1359223300970855</c:v>
                </c:pt>
                <c:pt idx="562">
                  <c:v>-0.83495145631067835</c:v>
                </c:pt>
                <c:pt idx="563">
                  <c:v>-0.54368932038834838</c:v>
                </c:pt>
                <c:pt idx="564">
                  <c:v>-0.2427184466019412</c:v>
                </c:pt>
                <c:pt idx="565">
                  <c:v>-0.14563106796116454</c:v>
                </c:pt>
                <c:pt idx="566">
                  <c:v>0.25242718446601953</c:v>
                </c:pt>
                <c:pt idx="567">
                  <c:v>0.43689320388349584</c:v>
                </c:pt>
                <c:pt idx="568">
                  <c:v>0.52427184466019527</c:v>
                </c:pt>
                <c:pt idx="569">
                  <c:v>0.50485436893203839</c:v>
                </c:pt>
                <c:pt idx="570">
                  <c:v>0.46601941747572995</c:v>
                </c:pt>
                <c:pt idx="571">
                  <c:v>0.42718446601941862</c:v>
                </c:pt>
                <c:pt idx="572">
                  <c:v>0.40776699029126173</c:v>
                </c:pt>
                <c:pt idx="573">
                  <c:v>0.40776699029126173</c:v>
                </c:pt>
                <c:pt idx="574">
                  <c:v>0.42718446601941862</c:v>
                </c:pt>
                <c:pt idx="575">
                  <c:v>0.43689320388349584</c:v>
                </c:pt>
                <c:pt idx="576">
                  <c:v>0.39805825242718451</c:v>
                </c:pt>
                <c:pt idx="577">
                  <c:v>0.43689320388349584</c:v>
                </c:pt>
                <c:pt idx="578">
                  <c:v>0.45631067961165006</c:v>
                </c:pt>
                <c:pt idx="579">
                  <c:v>0.46601941747572995</c:v>
                </c:pt>
                <c:pt idx="580">
                  <c:v>0.45631067961165006</c:v>
                </c:pt>
                <c:pt idx="581">
                  <c:v>0.46601941747572995</c:v>
                </c:pt>
                <c:pt idx="582">
                  <c:v>0.42718446601941862</c:v>
                </c:pt>
                <c:pt idx="583">
                  <c:v>0.45631067961165006</c:v>
                </c:pt>
                <c:pt idx="584">
                  <c:v>0.40776699029126173</c:v>
                </c:pt>
                <c:pt idx="585">
                  <c:v>0.42718446601941862</c:v>
                </c:pt>
                <c:pt idx="586">
                  <c:v>0.40776699029126173</c:v>
                </c:pt>
                <c:pt idx="587">
                  <c:v>0.42718446601941862</c:v>
                </c:pt>
                <c:pt idx="588">
                  <c:v>0.40776699029126173</c:v>
                </c:pt>
                <c:pt idx="589">
                  <c:v>0.40776699029126173</c:v>
                </c:pt>
                <c:pt idx="590">
                  <c:v>0.42718446601941862</c:v>
                </c:pt>
                <c:pt idx="591">
                  <c:v>0.43689320388349584</c:v>
                </c:pt>
                <c:pt idx="592">
                  <c:v>0.45631067961165006</c:v>
                </c:pt>
                <c:pt idx="593">
                  <c:v>0.48543689320388417</c:v>
                </c:pt>
                <c:pt idx="594">
                  <c:v>0.48543689320388417</c:v>
                </c:pt>
                <c:pt idx="595">
                  <c:v>0.48543689320388417</c:v>
                </c:pt>
                <c:pt idx="596">
                  <c:v>0.50485436893203839</c:v>
                </c:pt>
                <c:pt idx="597">
                  <c:v>0.50485436893203839</c:v>
                </c:pt>
                <c:pt idx="598">
                  <c:v>0.67961165048543748</c:v>
                </c:pt>
                <c:pt idx="599">
                  <c:v>1.0873786407766985</c:v>
                </c:pt>
                <c:pt idx="600">
                  <c:v>1.2621359223300976</c:v>
                </c:pt>
                <c:pt idx="601">
                  <c:v>1.5048543689320395</c:v>
                </c:pt>
                <c:pt idx="602">
                  <c:v>1.7864077669902925</c:v>
                </c:pt>
                <c:pt idx="603">
                  <c:v>2.0388349514563111</c:v>
                </c:pt>
                <c:pt idx="604">
                  <c:v>2.3300970873786415</c:v>
                </c:pt>
                <c:pt idx="605">
                  <c:v>2.3592233009708754</c:v>
                </c:pt>
                <c:pt idx="606">
                  <c:v>2.3495145631067955</c:v>
                </c:pt>
                <c:pt idx="607">
                  <c:v>2.3495145631067955</c:v>
                </c:pt>
                <c:pt idx="608">
                  <c:v>2.3495145631067955</c:v>
                </c:pt>
                <c:pt idx="609">
                  <c:v>2.3495145631067955</c:v>
                </c:pt>
                <c:pt idx="610">
                  <c:v>2.3592233009708754</c:v>
                </c:pt>
                <c:pt idx="611">
                  <c:v>2.3495145631067955</c:v>
                </c:pt>
                <c:pt idx="612">
                  <c:v>2.3300970873786415</c:v>
                </c:pt>
                <c:pt idx="613">
                  <c:v>2.3203883495145643</c:v>
                </c:pt>
                <c:pt idx="614">
                  <c:v>2.29126213592233</c:v>
                </c:pt>
                <c:pt idx="615">
                  <c:v>2.3009708737864072</c:v>
                </c:pt>
                <c:pt idx="616">
                  <c:v>2.3203883495145643</c:v>
                </c:pt>
                <c:pt idx="617">
                  <c:v>2.3300970873786415</c:v>
                </c:pt>
                <c:pt idx="618">
                  <c:v>2.2427184466019416</c:v>
                </c:pt>
                <c:pt idx="619">
                  <c:v>1.9708737864077686</c:v>
                </c:pt>
                <c:pt idx="620">
                  <c:v>1.7961165048543695</c:v>
                </c:pt>
                <c:pt idx="621">
                  <c:v>1.4660194174757282</c:v>
                </c:pt>
                <c:pt idx="622">
                  <c:v>1.3592233009708745</c:v>
                </c:pt>
                <c:pt idx="623">
                  <c:v>0.99029126213592189</c:v>
                </c:pt>
                <c:pt idx="624">
                  <c:v>0.66990291262136048</c:v>
                </c:pt>
                <c:pt idx="625">
                  <c:v>0.49514563106796117</c:v>
                </c:pt>
                <c:pt idx="626">
                  <c:v>0.48543689320388417</c:v>
                </c:pt>
                <c:pt idx="627">
                  <c:v>0.48543689320388417</c:v>
                </c:pt>
                <c:pt idx="628">
                  <c:v>0.46601941747572995</c:v>
                </c:pt>
                <c:pt idx="629">
                  <c:v>0.45631067961165006</c:v>
                </c:pt>
                <c:pt idx="630">
                  <c:v>0.42718446601941862</c:v>
                </c:pt>
                <c:pt idx="631">
                  <c:v>0.42718446601941862</c:v>
                </c:pt>
                <c:pt idx="632">
                  <c:v>0.42718446601941862</c:v>
                </c:pt>
                <c:pt idx="633">
                  <c:v>0.43689320388349584</c:v>
                </c:pt>
                <c:pt idx="634">
                  <c:v>0.43689320388349584</c:v>
                </c:pt>
                <c:pt idx="635">
                  <c:v>0.43689320388349584</c:v>
                </c:pt>
                <c:pt idx="636">
                  <c:v>0.45631067961165006</c:v>
                </c:pt>
                <c:pt idx="637">
                  <c:v>0.49514563106796117</c:v>
                </c:pt>
                <c:pt idx="638">
                  <c:v>0.48543689320388417</c:v>
                </c:pt>
                <c:pt idx="639">
                  <c:v>0.50485436893203839</c:v>
                </c:pt>
                <c:pt idx="640">
                  <c:v>0.50485436893203839</c:v>
                </c:pt>
                <c:pt idx="641">
                  <c:v>0.49514563106796117</c:v>
                </c:pt>
                <c:pt idx="642">
                  <c:v>0.49514563106796117</c:v>
                </c:pt>
                <c:pt idx="643">
                  <c:v>0.48543689320388417</c:v>
                </c:pt>
                <c:pt idx="644">
                  <c:v>0.48543689320388417</c:v>
                </c:pt>
                <c:pt idx="645">
                  <c:v>0.49514563106796117</c:v>
                </c:pt>
                <c:pt idx="646">
                  <c:v>0.48543689320388417</c:v>
                </c:pt>
                <c:pt idx="647">
                  <c:v>0.48543689320388417</c:v>
                </c:pt>
                <c:pt idx="648">
                  <c:v>0.48543689320388417</c:v>
                </c:pt>
                <c:pt idx="649">
                  <c:v>0.49514563106796117</c:v>
                </c:pt>
                <c:pt idx="650">
                  <c:v>0.50485436893203839</c:v>
                </c:pt>
                <c:pt idx="651">
                  <c:v>0.52427184466019527</c:v>
                </c:pt>
                <c:pt idx="652">
                  <c:v>0.50485436893203839</c:v>
                </c:pt>
                <c:pt idx="653">
                  <c:v>0.49514563106796117</c:v>
                </c:pt>
                <c:pt idx="654">
                  <c:v>0.49514563106796117</c:v>
                </c:pt>
                <c:pt idx="655">
                  <c:v>0.49514563106796117</c:v>
                </c:pt>
                <c:pt idx="656">
                  <c:v>0.49514563106796117</c:v>
                </c:pt>
                <c:pt idx="657">
                  <c:v>0.43689320388349584</c:v>
                </c:pt>
                <c:pt idx="658">
                  <c:v>0.11650485436893154</c:v>
                </c:pt>
                <c:pt idx="659">
                  <c:v>-0.45631067961164851</c:v>
                </c:pt>
                <c:pt idx="660">
                  <c:v>-1.0097087378640777</c:v>
                </c:pt>
                <c:pt idx="661">
                  <c:v>-1.6213592233009688</c:v>
                </c:pt>
                <c:pt idx="662">
                  <c:v>-2.0097087378640754</c:v>
                </c:pt>
                <c:pt idx="663">
                  <c:v>-2.6116504854368925</c:v>
                </c:pt>
                <c:pt idx="664">
                  <c:v>-3.2233009708737841</c:v>
                </c:pt>
                <c:pt idx="665">
                  <c:v>-3.4271844660194173</c:v>
                </c:pt>
                <c:pt idx="666">
                  <c:v>-3.4077669902912611</c:v>
                </c:pt>
                <c:pt idx="667">
                  <c:v>-3.3980582524271838</c:v>
                </c:pt>
                <c:pt idx="668">
                  <c:v>-3.4077669902912611</c:v>
                </c:pt>
                <c:pt idx="669">
                  <c:v>-3.3980582524271838</c:v>
                </c:pt>
                <c:pt idx="670">
                  <c:v>-3.3980582524271838</c:v>
                </c:pt>
                <c:pt idx="671">
                  <c:v>-3.3980582524271838</c:v>
                </c:pt>
                <c:pt idx="672">
                  <c:v>-3.3980582524271838</c:v>
                </c:pt>
                <c:pt idx="673">
                  <c:v>-3.4077669902912611</c:v>
                </c:pt>
                <c:pt idx="674">
                  <c:v>-3.4077669902912611</c:v>
                </c:pt>
                <c:pt idx="675">
                  <c:v>-3.4077669902912611</c:v>
                </c:pt>
                <c:pt idx="676">
                  <c:v>-3.3980582524271838</c:v>
                </c:pt>
                <c:pt idx="677">
                  <c:v>-3.3786407766990294</c:v>
                </c:pt>
                <c:pt idx="678">
                  <c:v>-3.3689320388349495</c:v>
                </c:pt>
                <c:pt idx="679">
                  <c:v>-3.2815533980582527</c:v>
                </c:pt>
                <c:pt idx="680">
                  <c:v>-2.7864077669902896</c:v>
                </c:pt>
                <c:pt idx="681">
                  <c:v>-2.4174757281553392</c:v>
                </c:pt>
                <c:pt idx="682">
                  <c:v>-1.8349514563106792</c:v>
                </c:pt>
                <c:pt idx="683">
                  <c:v>-1.2524271844660193</c:v>
                </c:pt>
                <c:pt idx="684">
                  <c:v>-0.68932038834951337</c:v>
                </c:pt>
                <c:pt idx="685">
                  <c:v>-8.737864077669899E-2</c:v>
                </c:pt>
                <c:pt idx="686">
                  <c:v>0.29126213592233086</c:v>
                </c:pt>
                <c:pt idx="687">
                  <c:v>0.48543689320388417</c:v>
                </c:pt>
                <c:pt idx="688">
                  <c:v>0.48543689320388417</c:v>
                </c:pt>
                <c:pt idx="689">
                  <c:v>0.48543689320388417</c:v>
                </c:pt>
                <c:pt idx="690">
                  <c:v>0.46601941747572995</c:v>
                </c:pt>
                <c:pt idx="691">
                  <c:v>0.43689320388349584</c:v>
                </c:pt>
                <c:pt idx="692">
                  <c:v>0.40776699029126173</c:v>
                </c:pt>
                <c:pt idx="693">
                  <c:v>0.39805825242718451</c:v>
                </c:pt>
                <c:pt idx="694">
                  <c:v>0.43689320388349584</c:v>
                </c:pt>
                <c:pt idx="695">
                  <c:v>0.40776699029126173</c:v>
                </c:pt>
                <c:pt idx="696">
                  <c:v>0.40776699029126173</c:v>
                </c:pt>
                <c:pt idx="697">
                  <c:v>0.39805825242718451</c:v>
                </c:pt>
                <c:pt idx="698">
                  <c:v>0.45631067961165006</c:v>
                </c:pt>
                <c:pt idx="699">
                  <c:v>0.45631067961165006</c:v>
                </c:pt>
                <c:pt idx="700">
                  <c:v>0.45631067961165006</c:v>
                </c:pt>
                <c:pt idx="701">
                  <c:v>0.45631067961165006</c:v>
                </c:pt>
                <c:pt idx="702">
                  <c:v>0.45631067961165006</c:v>
                </c:pt>
                <c:pt idx="703">
                  <c:v>0.43689320388349584</c:v>
                </c:pt>
                <c:pt idx="704">
                  <c:v>0.45631067961165006</c:v>
                </c:pt>
                <c:pt idx="705">
                  <c:v>0.45631067961165006</c:v>
                </c:pt>
                <c:pt idx="706">
                  <c:v>0.45631067961165006</c:v>
                </c:pt>
                <c:pt idx="707">
                  <c:v>0.45631067961165006</c:v>
                </c:pt>
                <c:pt idx="708">
                  <c:v>0.43689320388349584</c:v>
                </c:pt>
                <c:pt idx="709">
                  <c:v>0.43689320388349584</c:v>
                </c:pt>
                <c:pt idx="710">
                  <c:v>0.43689320388349584</c:v>
                </c:pt>
                <c:pt idx="711">
                  <c:v>0.49514563106796117</c:v>
                </c:pt>
                <c:pt idx="712">
                  <c:v>0.85436893203883679</c:v>
                </c:pt>
                <c:pt idx="713">
                  <c:v>1.4660194174757282</c:v>
                </c:pt>
                <c:pt idx="714">
                  <c:v>2.0582524271844655</c:v>
                </c:pt>
                <c:pt idx="715">
                  <c:v>2.4660194174757293</c:v>
                </c:pt>
                <c:pt idx="716">
                  <c:v>3.0582524271844664</c:v>
                </c:pt>
                <c:pt idx="717">
                  <c:v>3.4271844660194191</c:v>
                </c:pt>
                <c:pt idx="718">
                  <c:v>4.0291262135922334</c:v>
                </c:pt>
                <c:pt idx="719">
                  <c:v>4.3300970873786406</c:v>
                </c:pt>
                <c:pt idx="720">
                  <c:v>4.3689320388349522</c:v>
                </c:pt>
                <c:pt idx="721">
                  <c:v>4.3689320388349522</c:v>
                </c:pt>
                <c:pt idx="722">
                  <c:v>4.3398058252427179</c:v>
                </c:pt>
                <c:pt idx="723">
                  <c:v>4.3398058252427179</c:v>
                </c:pt>
                <c:pt idx="724">
                  <c:v>4.359223300970875</c:v>
                </c:pt>
                <c:pt idx="725">
                  <c:v>4.3689320388349522</c:v>
                </c:pt>
                <c:pt idx="726">
                  <c:v>4.3883495145631066</c:v>
                </c:pt>
                <c:pt idx="727">
                  <c:v>4.3689320388349522</c:v>
                </c:pt>
                <c:pt idx="728">
                  <c:v>4.3689320388349522</c:v>
                </c:pt>
                <c:pt idx="729">
                  <c:v>4.3689320388349522</c:v>
                </c:pt>
                <c:pt idx="730">
                  <c:v>4.3689320388349522</c:v>
                </c:pt>
                <c:pt idx="731">
                  <c:v>4.0873786407766985</c:v>
                </c:pt>
                <c:pt idx="732">
                  <c:v>3.718446601941749</c:v>
                </c:pt>
                <c:pt idx="733">
                  <c:v>2.9514563106796126</c:v>
                </c:pt>
                <c:pt idx="734">
                  <c:v>2.3883495145631066</c:v>
                </c:pt>
                <c:pt idx="735">
                  <c:v>1.7961165048543695</c:v>
                </c:pt>
                <c:pt idx="736">
                  <c:v>1.6213592233009704</c:v>
                </c:pt>
                <c:pt idx="737">
                  <c:v>1.0485436893203901</c:v>
                </c:pt>
                <c:pt idx="738">
                  <c:v>0.59223300970873805</c:v>
                </c:pt>
                <c:pt idx="739">
                  <c:v>0.52427184466019527</c:v>
                </c:pt>
                <c:pt idx="740">
                  <c:v>0.52427184466019527</c:v>
                </c:pt>
                <c:pt idx="741">
                  <c:v>0.5339805825242725</c:v>
                </c:pt>
                <c:pt idx="742">
                  <c:v>0.52427184466019527</c:v>
                </c:pt>
                <c:pt idx="743">
                  <c:v>0.5339805825242725</c:v>
                </c:pt>
                <c:pt idx="744">
                  <c:v>0.50485436893203839</c:v>
                </c:pt>
                <c:pt idx="745">
                  <c:v>0.52427184466019527</c:v>
                </c:pt>
                <c:pt idx="746">
                  <c:v>0.49514563106796117</c:v>
                </c:pt>
                <c:pt idx="747">
                  <c:v>0.49514563106796117</c:v>
                </c:pt>
                <c:pt idx="748">
                  <c:v>0.49514563106796117</c:v>
                </c:pt>
                <c:pt idx="749">
                  <c:v>0.52427184466019527</c:v>
                </c:pt>
                <c:pt idx="750">
                  <c:v>0.49514563106796117</c:v>
                </c:pt>
                <c:pt idx="751">
                  <c:v>0.52427184466019527</c:v>
                </c:pt>
                <c:pt idx="752">
                  <c:v>0.52427184466019527</c:v>
                </c:pt>
                <c:pt idx="753">
                  <c:v>0.5339805825242725</c:v>
                </c:pt>
                <c:pt idx="754">
                  <c:v>0.5339805825242725</c:v>
                </c:pt>
                <c:pt idx="755">
                  <c:v>0.5339805825242725</c:v>
                </c:pt>
                <c:pt idx="756">
                  <c:v>0.52427184466019527</c:v>
                </c:pt>
                <c:pt idx="757">
                  <c:v>0.55339805825242672</c:v>
                </c:pt>
                <c:pt idx="758">
                  <c:v>0.55339805825242672</c:v>
                </c:pt>
                <c:pt idx="759">
                  <c:v>0.5339805825242725</c:v>
                </c:pt>
                <c:pt idx="760">
                  <c:v>0.5339805825242725</c:v>
                </c:pt>
                <c:pt idx="761">
                  <c:v>0.5339805825242725</c:v>
                </c:pt>
                <c:pt idx="762">
                  <c:v>0.50485436893203839</c:v>
                </c:pt>
                <c:pt idx="763">
                  <c:v>0.46601941747572995</c:v>
                </c:pt>
                <c:pt idx="764">
                  <c:v>0.45631067961165006</c:v>
                </c:pt>
                <c:pt idx="765">
                  <c:v>0.45631067961165006</c:v>
                </c:pt>
                <c:pt idx="766">
                  <c:v>0.43689320388349584</c:v>
                </c:pt>
                <c:pt idx="767">
                  <c:v>0.45631067961165006</c:v>
                </c:pt>
                <c:pt idx="768">
                  <c:v>0.42718446601941862</c:v>
                </c:pt>
                <c:pt idx="769">
                  <c:v>0.45631067961165006</c:v>
                </c:pt>
                <c:pt idx="770">
                  <c:v>0.48543689320388417</c:v>
                </c:pt>
                <c:pt idx="771">
                  <c:v>0.48543689320388417</c:v>
                </c:pt>
                <c:pt idx="772">
                  <c:v>0.46601941747572995</c:v>
                </c:pt>
                <c:pt idx="773">
                  <c:v>0.40776699029126173</c:v>
                </c:pt>
                <c:pt idx="774">
                  <c:v>2.9126213592234773E-2</c:v>
                </c:pt>
                <c:pt idx="775">
                  <c:v>-0.67961165048543615</c:v>
                </c:pt>
                <c:pt idx="776">
                  <c:v>-1.2815533980582505</c:v>
                </c:pt>
                <c:pt idx="777">
                  <c:v>-2.4660194174757279</c:v>
                </c:pt>
                <c:pt idx="778">
                  <c:v>-3.0388349514563107</c:v>
                </c:pt>
                <c:pt idx="779">
                  <c:v>-3.8640776699029127</c:v>
                </c:pt>
                <c:pt idx="780">
                  <c:v>-4.6796116504854348</c:v>
                </c:pt>
                <c:pt idx="781">
                  <c:v>-5.1650485436893181</c:v>
                </c:pt>
                <c:pt idx="782">
                  <c:v>-5.3495145631067942</c:v>
                </c:pt>
                <c:pt idx="783">
                  <c:v>-5.339805825242717</c:v>
                </c:pt>
                <c:pt idx="784">
                  <c:v>-5.3106796116504835</c:v>
                </c:pt>
                <c:pt idx="785">
                  <c:v>-5.339805825242717</c:v>
                </c:pt>
                <c:pt idx="786">
                  <c:v>-5.3495145631067942</c:v>
                </c:pt>
                <c:pt idx="787">
                  <c:v>-5.3495145631067942</c:v>
                </c:pt>
                <c:pt idx="788">
                  <c:v>-5.3883495145631057</c:v>
                </c:pt>
                <c:pt idx="789">
                  <c:v>-5.3689320388349513</c:v>
                </c:pt>
                <c:pt idx="790">
                  <c:v>-5.3883495145631057</c:v>
                </c:pt>
                <c:pt idx="791">
                  <c:v>-5.4077669902912602</c:v>
                </c:pt>
                <c:pt idx="792">
                  <c:v>-5.3786407766990285</c:v>
                </c:pt>
                <c:pt idx="793">
                  <c:v>-5.3689320388349513</c:v>
                </c:pt>
                <c:pt idx="794">
                  <c:v>-4.9029126213592225</c:v>
                </c:pt>
                <c:pt idx="795">
                  <c:v>-4.0873786407766977</c:v>
                </c:pt>
                <c:pt idx="796">
                  <c:v>-3.233009708737864</c:v>
                </c:pt>
                <c:pt idx="797">
                  <c:v>-2.3689320388349513</c:v>
                </c:pt>
                <c:pt idx="798">
                  <c:v>-1.7766990291262137</c:v>
                </c:pt>
                <c:pt idx="799">
                  <c:v>-0.65048543689320226</c:v>
                </c:pt>
                <c:pt idx="800">
                  <c:v>-8.737864077669899E-2</c:v>
                </c:pt>
                <c:pt idx="801">
                  <c:v>0.32038834951456496</c:v>
                </c:pt>
                <c:pt idx="802">
                  <c:v>0.40776699029126173</c:v>
                </c:pt>
                <c:pt idx="803">
                  <c:v>0.42718446601941862</c:v>
                </c:pt>
                <c:pt idx="804">
                  <c:v>0.42718446601941862</c:v>
                </c:pt>
                <c:pt idx="805">
                  <c:v>0.42718446601941862</c:v>
                </c:pt>
                <c:pt idx="806">
                  <c:v>0.37864077669903029</c:v>
                </c:pt>
                <c:pt idx="807">
                  <c:v>0.37864077669903029</c:v>
                </c:pt>
                <c:pt idx="808">
                  <c:v>0.39805825242718451</c:v>
                </c:pt>
                <c:pt idx="809">
                  <c:v>0.42718446601941862</c:v>
                </c:pt>
                <c:pt idx="810">
                  <c:v>0.42718446601941862</c:v>
                </c:pt>
                <c:pt idx="811">
                  <c:v>0.42718446601941862</c:v>
                </c:pt>
                <c:pt idx="812">
                  <c:v>0.73786407766990303</c:v>
                </c:pt>
                <c:pt idx="813">
                  <c:v>1.4368932038834967</c:v>
                </c:pt>
                <c:pt idx="814">
                  <c:v>2.3009708737864072</c:v>
                </c:pt>
                <c:pt idx="815">
                  <c:v>2.8543689320388359</c:v>
                </c:pt>
                <c:pt idx="816">
                  <c:v>3.7087378640776691</c:v>
                </c:pt>
                <c:pt idx="817">
                  <c:v>4.5922330097087389</c:v>
                </c:pt>
                <c:pt idx="818">
                  <c:v>5.1844660194174743</c:v>
                </c:pt>
                <c:pt idx="819">
                  <c:v>6.0388349514563098</c:v>
                </c:pt>
                <c:pt idx="820">
                  <c:v>6.2135922330097086</c:v>
                </c:pt>
                <c:pt idx="821">
                  <c:v>6.242718446601943</c:v>
                </c:pt>
                <c:pt idx="822">
                  <c:v>6.2718446601941773</c:v>
                </c:pt>
                <c:pt idx="823">
                  <c:v>6.3106796116504853</c:v>
                </c:pt>
                <c:pt idx="824">
                  <c:v>6.2815533980582519</c:v>
                </c:pt>
                <c:pt idx="825">
                  <c:v>6.2524271844660175</c:v>
                </c:pt>
                <c:pt idx="826">
                  <c:v>6.2815533980582519</c:v>
                </c:pt>
                <c:pt idx="827">
                  <c:v>6.2815533980582519</c:v>
                </c:pt>
                <c:pt idx="828">
                  <c:v>6.2135922330097086</c:v>
                </c:pt>
                <c:pt idx="829">
                  <c:v>5.951456310679613</c:v>
                </c:pt>
                <c:pt idx="830">
                  <c:v>5.1941747572815533</c:v>
                </c:pt>
                <c:pt idx="831">
                  <c:v>4.6213592233009706</c:v>
                </c:pt>
                <c:pt idx="832">
                  <c:v>3.4563106796116503</c:v>
                </c:pt>
                <c:pt idx="833">
                  <c:v>2.8834951456310671</c:v>
                </c:pt>
                <c:pt idx="834">
                  <c:v>1.70873786407767</c:v>
                </c:pt>
                <c:pt idx="835">
                  <c:v>0.90291262135922512</c:v>
                </c:pt>
                <c:pt idx="836">
                  <c:v>0.59223300970873805</c:v>
                </c:pt>
                <c:pt idx="837">
                  <c:v>0.46601941747572995</c:v>
                </c:pt>
                <c:pt idx="838">
                  <c:v>0.48543689320388417</c:v>
                </c:pt>
                <c:pt idx="839">
                  <c:v>0.48543689320388417</c:v>
                </c:pt>
                <c:pt idx="840">
                  <c:v>0.49514563106796117</c:v>
                </c:pt>
                <c:pt idx="841">
                  <c:v>0.5339805825242725</c:v>
                </c:pt>
                <c:pt idx="842">
                  <c:v>0.5339805825242725</c:v>
                </c:pt>
                <c:pt idx="843">
                  <c:v>0.50485436893203839</c:v>
                </c:pt>
                <c:pt idx="844">
                  <c:v>0.5339805825242725</c:v>
                </c:pt>
                <c:pt idx="845">
                  <c:v>0.49514563106796117</c:v>
                </c:pt>
                <c:pt idx="846">
                  <c:v>0.49514563106796117</c:v>
                </c:pt>
                <c:pt idx="847">
                  <c:v>0.50485436893203839</c:v>
                </c:pt>
                <c:pt idx="848">
                  <c:v>0.43689320388349584</c:v>
                </c:pt>
                <c:pt idx="849">
                  <c:v>0.46601941747572995</c:v>
                </c:pt>
                <c:pt idx="850">
                  <c:v>0.43689320388349584</c:v>
                </c:pt>
                <c:pt idx="851">
                  <c:v>0.45631067961165006</c:v>
                </c:pt>
                <c:pt idx="852">
                  <c:v>0.46601941747572995</c:v>
                </c:pt>
                <c:pt idx="853">
                  <c:v>0.46601941747572995</c:v>
                </c:pt>
                <c:pt idx="854">
                  <c:v>0.48543689320388417</c:v>
                </c:pt>
                <c:pt idx="855">
                  <c:v>0.46601941747572995</c:v>
                </c:pt>
                <c:pt idx="856">
                  <c:v>4.8543689320388994E-2</c:v>
                </c:pt>
                <c:pt idx="857">
                  <c:v>-0.3980582524271834</c:v>
                </c:pt>
                <c:pt idx="858">
                  <c:v>-1.5048543689320382</c:v>
                </c:pt>
                <c:pt idx="859">
                  <c:v>-2.6990291262135928</c:v>
                </c:pt>
                <c:pt idx="860">
                  <c:v>-3.9126213592233015</c:v>
                </c:pt>
                <c:pt idx="861">
                  <c:v>-5.1165048543689302</c:v>
                </c:pt>
                <c:pt idx="862">
                  <c:v>-5.932038834951455</c:v>
                </c:pt>
                <c:pt idx="863">
                  <c:v>-7.0291262135922317</c:v>
                </c:pt>
                <c:pt idx="864">
                  <c:v>-7.3592233009708732</c:v>
                </c:pt>
                <c:pt idx="865">
                  <c:v>-7.44660194174757</c:v>
                </c:pt>
                <c:pt idx="866">
                  <c:v>-7.4368932038834927</c:v>
                </c:pt>
                <c:pt idx="867">
                  <c:v>-7.4174757281553383</c:v>
                </c:pt>
                <c:pt idx="868">
                  <c:v>-7.3883495145631048</c:v>
                </c:pt>
                <c:pt idx="869">
                  <c:v>-7.3883495145631048</c:v>
                </c:pt>
                <c:pt idx="870">
                  <c:v>-7.3786407766990276</c:v>
                </c:pt>
                <c:pt idx="871">
                  <c:v>-7.4077669902912628</c:v>
                </c:pt>
                <c:pt idx="872">
                  <c:v>-7.3786407766990276</c:v>
                </c:pt>
                <c:pt idx="873">
                  <c:v>-7.3786407766990276</c:v>
                </c:pt>
                <c:pt idx="874">
                  <c:v>-7.3883495145631048</c:v>
                </c:pt>
                <c:pt idx="875">
                  <c:v>-7.4174757281553383</c:v>
                </c:pt>
                <c:pt idx="876">
                  <c:v>-7.4368932038834927</c:v>
                </c:pt>
                <c:pt idx="877">
                  <c:v>-7.2912621359223291</c:v>
                </c:pt>
                <c:pt idx="878">
                  <c:v>-6.7378640776699026</c:v>
                </c:pt>
                <c:pt idx="879">
                  <c:v>-6.1262135922330074</c:v>
                </c:pt>
                <c:pt idx="880">
                  <c:v>-5.0194174757281536</c:v>
                </c:pt>
                <c:pt idx="881">
                  <c:v>-3.8737864077669899</c:v>
                </c:pt>
                <c:pt idx="882">
                  <c:v>-3.0970873786407767</c:v>
                </c:pt>
                <c:pt idx="883">
                  <c:v>-1.9223300970873791</c:v>
                </c:pt>
                <c:pt idx="884">
                  <c:v>-0.86407766990291224</c:v>
                </c:pt>
                <c:pt idx="885">
                  <c:v>-0.11650485436893021</c:v>
                </c:pt>
                <c:pt idx="886">
                  <c:v>5.8252427184466216E-2</c:v>
                </c:pt>
                <c:pt idx="887">
                  <c:v>0.25242718446601953</c:v>
                </c:pt>
                <c:pt idx="888">
                  <c:v>0.26213592233009675</c:v>
                </c:pt>
                <c:pt idx="889">
                  <c:v>0.29126213592233086</c:v>
                </c:pt>
                <c:pt idx="890">
                  <c:v>0.28155339805825363</c:v>
                </c:pt>
                <c:pt idx="891">
                  <c:v>0.28155339805825363</c:v>
                </c:pt>
                <c:pt idx="892">
                  <c:v>0.28155339805825363</c:v>
                </c:pt>
                <c:pt idx="893">
                  <c:v>0.26213592233009675</c:v>
                </c:pt>
                <c:pt idx="894">
                  <c:v>0.26213592233009675</c:v>
                </c:pt>
                <c:pt idx="895">
                  <c:v>0.25242718446601953</c:v>
                </c:pt>
                <c:pt idx="896">
                  <c:v>0.25242718446601953</c:v>
                </c:pt>
                <c:pt idx="897">
                  <c:v>0.25242718446601953</c:v>
                </c:pt>
                <c:pt idx="898">
                  <c:v>0.58252427184466082</c:v>
                </c:pt>
                <c:pt idx="899">
                  <c:v>1.2621359223300976</c:v>
                </c:pt>
                <c:pt idx="900">
                  <c:v>1.9514563106796117</c:v>
                </c:pt>
                <c:pt idx="901">
                  <c:v>2.747572815533982</c:v>
                </c:pt>
                <c:pt idx="902">
                  <c:v>3.9708737864077679</c:v>
                </c:pt>
                <c:pt idx="903">
                  <c:v>5.1553398058252453</c:v>
                </c:pt>
                <c:pt idx="904">
                  <c:v>6.3495145631067942</c:v>
                </c:pt>
                <c:pt idx="905">
                  <c:v>7.3980582524271838</c:v>
                </c:pt>
                <c:pt idx="906">
                  <c:v>7.8446601941747582</c:v>
                </c:pt>
                <c:pt idx="907">
                  <c:v>8.233009708737864</c:v>
                </c:pt>
                <c:pt idx="908">
                  <c:v>8.2524271844660184</c:v>
                </c:pt>
                <c:pt idx="909">
                  <c:v>8.2233009708737868</c:v>
                </c:pt>
                <c:pt idx="910">
                  <c:v>8.1941747572815515</c:v>
                </c:pt>
                <c:pt idx="911">
                  <c:v>8.1747572815533971</c:v>
                </c:pt>
                <c:pt idx="912">
                  <c:v>8.1747572815533971</c:v>
                </c:pt>
                <c:pt idx="913">
                  <c:v>8.1941747572815515</c:v>
                </c:pt>
                <c:pt idx="914">
                  <c:v>8.2233009708737868</c:v>
                </c:pt>
                <c:pt idx="915">
                  <c:v>7.8252427184466047</c:v>
                </c:pt>
                <c:pt idx="916">
                  <c:v>7.1067961165048539</c:v>
                </c:pt>
                <c:pt idx="917">
                  <c:v>6.4660194174757306</c:v>
                </c:pt>
                <c:pt idx="918">
                  <c:v>4.990291262135921</c:v>
                </c:pt>
                <c:pt idx="919">
                  <c:v>3.8252427184466029</c:v>
                </c:pt>
                <c:pt idx="920">
                  <c:v>3.0679611650485437</c:v>
                </c:pt>
                <c:pt idx="921">
                  <c:v>2.29126213592233</c:v>
                </c:pt>
                <c:pt idx="922">
                  <c:v>1.3495145631067973</c:v>
                </c:pt>
                <c:pt idx="923">
                  <c:v>0.84466019417475691</c:v>
                </c:pt>
                <c:pt idx="924">
                  <c:v>0.65048543689320337</c:v>
                </c:pt>
                <c:pt idx="925">
                  <c:v>0.65048543689320337</c:v>
                </c:pt>
                <c:pt idx="926">
                  <c:v>0.64077669902912637</c:v>
                </c:pt>
                <c:pt idx="927">
                  <c:v>0.65048543689320337</c:v>
                </c:pt>
                <c:pt idx="928">
                  <c:v>0.66990291262136048</c:v>
                </c:pt>
                <c:pt idx="929">
                  <c:v>0.64077669902912637</c:v>
                </c:pt>
                <c:pt idx="930">
                  <c:v>0.64077669902912637</c:v>
                </c:pt>
                <c:pt idx="931">
                  <c:v>0.64077669902912637</c:v>
                </c:pt>
                <c:pt idx="932">
                  <c:v>0.64077669902912637</c:v>
                </c:pt>
                <c:pt idx="933">
                  <c:v>0.65048543689320337</c:v>
                </c:pt>
                <c:pt idx="934">
                  <c:v>0.65048543689320337</c:v>
                </c:pt>
                <c:pt idx="935">
                  <c:v>0.67961165048543748</c:v>
                </c:pt>
                <c:pt idx="936">
                  <c:v>0.67961165048543748</c:v>
                </c:pt>
                <c:pt idx="937">
                  <c:v>0.66990291262136048</c:v>
                </c:pt>
                <c:pt idx="938">
                  <c:v>0.67961165048543748</c:v>
                </c:pt>
                <c:pt idx="939">
                  <c:v>0.67961165048543748</c:v>
                </c:pt>
                <c:pt idx="940">
                  <c:v>0.64077669902912637</c:v>
                </c:pt>
                <c:pt idx="941">
                  <c:v>0.64077669902912637</c:v>
                </c:pt>
                <c:pt idx="942">
                  <c:v>0.65048543689320337</c:v>
                </c:pt>
                <c:pt idx="943">
                  <c:v>0.66990291262136048</c:v>
                </c:pt>
                <c:pt idx="944">
                  <c:v>0.65048543689320337</c:v>
                </c:pt>
                <c:pt idx="945">
                  <c:v>0.55339805825242672</c:v>
                </c:pt>
                <c:pt idx="946">
                  <c:v>7.7669902912623101E-2</c:v>
                </c:pt>
                <c:pt idx="947">
                  <c:v>-0.74757281553397892</c:v>
                </c:pt>
                <c:pt idx="948">
                  <c:v>-1.9805825242718442</c:v>
                </c:pt>
                <c:pt idx="949">
                  <c:v>-3.5242718446601939</c:v>
                </c:pt>
                <c:pt idx="950">
                  <c:v>-4.0485436893203861</c:v>
                </c:pt>
                <c:pt idx="951">
                  <c:v>-6.0485436893203879</c:v>
                </c:pt>
                <c:pt idx="952">
                  <c:v>-7.5242718446601931</c:v>
                </c:pt>
                <c:pt idx="953">
                  <c:v>-8.5728155339805809</c:v>
                </c:pt>
                <c:pt idx="954">
                  <c:v>-9.2427184466019412</c:v>
                </c:pt>
                <c:pt idx="955">
                  <c:v>-9.5922330097087354</c:v>
                </c:pt>
                <c:pt idx="956">
                  <c:v>-9.5922330097087354</c:v>
                </c:pt>
                <c:pt idx="957">
                  <c:v>-9.5728155339805809</c:v>
                </c:pt>
                <c:pt idx="958">
                  <c:v>-9.5728155339805809</c:v>
                </c:pt>
                <c:pt idx="959">
                  <c:v>-9.5436893203883475</c:v>
                </c:pt>
                <c:pt idx="960">
                  <c:v>-9.4271844660194155</c:v>
                </c:pt>
                <c:pt idx="961">
                  <c:v>-9.1650485436893199</c:v>
                </c:pt>
                <c:pt idx="962">
                  <c:v>-8.1262135922330092</c:v>
                </c:pt>
                <c:pt idx="963">
                  <c:v>-7.3786407766990276</c:v>
                </c:pt>
                <c:pt idx="964">
                  <c:v>-5.9902912621359201</c:v>
                </c:pt>
                <c:pt idx="965">
                  <c:v>-4.5728155339805809</c:v>
                </c:pt>
                <c:pt idx="966">
                  <c:v>-3.1359223300970873</c:v>
                </c:pt>
                <c:pt idx="967">
                  <c:v>-1.8155339805825221</c:v>
                </c:pt>
                <c:pt idx="968">
                  <c:v>-0.85436893203883546</c:v>
                </c:pt>
                <c:pt idx="969">
                  <c:v>-0.23300970873786397</c:v>
                </c:pt>
                <c:pt idx="970">
                  <c:v>-9.7087378640763333E-3</c:v>
                </c:pt>
                <c:pt idx="971">
                  <c:v>2.9126213592234773E-2</c:v>
                </c:pt>
                <c:pt idx="972">
                  <c:v>5.8252427184466216E-2</c:v>
                </c:pt>
                <c:pt idx="973">
                  <c:v>7.7669902912623101E-2</c:v>
                </c:pt>
                <c:pt idx="974">
                  <c:v>5.8252427184466216E-2</c:v>
                </c:pt>
                <c:pt idx="975">
                  <c:v>5.8252427184466216E-2</c:v>
                </c:pt>
                <c:pt idx="976">
                  <c:v>5.8252427184466216E-2</c:v>
                </c:pt>
                <c:pt idx="977">
                  <c:v>4.8543689320388994E-2</c:v>
                </c:pt>
                <c:pt idx="978">
                  <c:v>2.9126213592234773E-2</c:v>
                </c:pt>
                <c:pt idx="979">
                  <c:v>2.9126213592234773E-2</c:v>
                </c:pt>
                <c:pt idx="980">
                  <c:v>1.9417475728154887E-2</c:v>
                </c:pt>
                <c:pt idx="981">
                  <c:v>2.9126213592234773E-2</c:v>
                </c:pt>
                <c:pt idx="982">
                  <c:v>2.9126213592234773E-2</c:v>
                </c:pt>
                <c:pt idx="983">
                  <c:v>2.9126213592234773E-2</c:v>
                </c:pt>
                <c:pt idx="984">
                  <c:v>2.9126213592234773E-2</c:v>
                </c:pt>
                <c:pt idx="985">
                  <c:v>0.17475728155339976</c:v>
                </c:pt>
                <c:pt idx="986">
                  <c:v>0.76699029126213714</c:v>
                </c:pt>
                <c:pt idx="987">
                  <c:v>1.7961165048543695</c:v>
                </c:pt>
                <c:pt idx="988">
                  <c:v>3.1747572815533971</c:v>
                </c:pt>
                <c:pt idx="989">
                  <c:v>4.7378640776699044</c:v>
                </c:pt>
                <c:pt idx="990">
                  <c:v>6.3009708737864054</c:v>
                </c:pt>
                <c:pt idx="991">
                  <c:v>7.8543689320388328</c:v>
                </c:pt>
                <c:pt idx="992">
                  <c:v>8.757281553398057</c:v>
                </c:pt>
                <c:pt idx="993">
                  <c:v>9.4660194174757279</c:v>
                </c:pt>
                <c:pt idx="994">
                  <c:v>10.126213592233011</c:v>
                </c:pt>
                <c:pt idx="995">
                  <c:v>10.446601941747575</c:v>
                </c:pt>
                <c:pt idx="996">
                  <c:v>10.46601941747573</c:v>
                </c:pt>
                <c:pt idx="997">
                  <c:v>10.475728155339803</c:v>
                </c:pt>
                <c:pt idx="998">
                  <c:v>10.475728155339803</c:v>
                </c:pt>
                <c:pt idx="999">
                  <c:v>10.524271844660191</c:v>
                </c:pt>
                <c:pt idx="1000">
                  <c:v>10.524271844660191</c:v>
                </c:pt>
                <c:pt idx="1001">
                  <c:v>10.504854368932037</c:v>
                </c:pt>
                <c:pt idx="1002">
                  <c:v>10.533980582524272</c:v>
                </c:pt>
                <c:pt idx="1003">
                  <c:v>10.533980582524272</c:v>
                </c:pt>
                <c:pt idx="1004">
                  <c:v>10.533980582524272</c:v>
                </c:pt>
                <c:pt idx="1005">
                  <c:v>10.533980582524272</c:v>
                </c:pt>
                <c:pt idx="1006">
                  <c:v>10.504854368932037</c:v>
                </c:pt>
                <c:pt idx="1007">
                  <c:v>10.533980582524272</c:v>
                </c:pt>
                <c:pt idx="1008">
                  <c:v>10.533980582524272</c:v>
                </c:pt>
                <c:pt idx="1009">
                  <c:v>10.533980582524272</c:v>
                </c:pt>
                <c:pt idx="1010">
                  <c:v>10.495145631067963</c:v>
                </c:pt>
                <c:pt idx="1011">
                  <c:v>10.475728155339803</c:v>
                </c:pt>
                <c:pt idx="1012">
                  <c:v>10.475728155339803</c:v>
                </c:pt>
                <c:pt idx="1013">
                  <c:v>10.475728155339803</c:v>
                </c:pt>
                <c:pt idx="1014">
                  <c:v>10.475728155339803</c:v>
                </c:pt>
                <c:pt idx="1015">
                  <c:v>10.475728155339803</c:v>
                </c:pt>
                <c:pt idx="1016">
                  <c:v>10.446601941747575</c:v>
                </c:pt>
                <c:pt idx="1017">
                  <c:v>10.446601941747575</c:v>
                </c:pt>
                <c:pt idx="1018">
                  <c:v>10.446601941747575</c:v>
                </c:pt>
                <c:pt idx="1019">
                  <c:v>10.46601941747573</c:v>
                </c:pt>
                <c:pt idx="1020">
                  <c:v>10.184466019417474</c:v>
                </c:pt>
                <c:pt idx="1021">
                  <c:v>3.5631067961165042</c:v>
                </c:pt>
                <c:pt idx="1022">
                  <c:v>-6.3592233009708732</c:v>
                </c:pt>
                <c:pt idx="1023">
                  <c:v>-16.320388349514559</c:v>
                </c:pt>
                <c:pt idx="1024">
                  <c:v>-26.349514563106794</c:v>
                </c:pt>
                <c:pt idx="1025">
                  <c:v>-33.203883495145632</c:v>
                </c:pt>
                <c:pt idx="1026">
                  <c:v>-46.864077669902905</c:v>
                </c:pt>
                <c:pt idx="1027">
                  <c:v>-53.718446601941743</c:v>
                </c:pt>
                <c:pt idx="1028">
                  <c:v>-57.04854368932039</c:v>
                </c:pt>
                <c:pt idx="1029">
                  <c:v>-57.359223300970868</c:v>
                </c:pt>
                <c:pt idx="1030">
                  <c:v>-57.582524271844662</c:v>
                </c:pt>
                <c:pt idx="1031">
                  <c:v>-57.757281553398052</c:v>
                </c:pt>
                <c:pt idx="1032">
                  <c:v>-57.825242718446603</c:v>
                </c:pt>
                <c:pt idx="1033">
                  <c:v>-57.815533980582522</c:v>
                </c:pt>
                <c:pt idx="1034">
                  <c:v>-57.815533980582522</c:v>
                </c:pt>
                <c:pt idx="1035">
                  <c:v>-57.796116504854361</c:v>
                </c:pt>
                <c:pt idx="1036">
                  <c:v>-57.815533980582522</c:v>
                </c:pt>
                <c:pt idx="1037">
                  <c:v>-57.796116504854361</c:v>
                </c:pt>
                <c:pt idx="1038">
                  <c:v>-57.796116504854361</c:v>
                </c:pt>
                <c:pt idx="1039">
                  <c:v>-57.796116504854361</c:v>
                </c:pt>
                <c:pt idx="1040">
                  <c:v>-57.796116504854361</c:v>
                </c:pt>
                <c:pt idx="1041">
                  <c:v>-57.766990291262132</c:v>
                </c:pt>
                <c:pt idx="1042">
                  <c:v>-57.815533980582522</c:v>
                </c:pt>
                <c:pt idx="1043">
                  <c:v>-57.78640776699028</c:v>
                </c:pt>
                <c:pt idx="1044">
                  <c:v>-57.766990291262132</c:v>
                </c:pt>
                <c:pt idx="1045">
                  <c:v>-57.766990291262132</c:v>
                </c:pt>
                <c:pt idx="1046">
                  <c:v>-57.757281553398052</c:v>
                </c:pt>
                <c:pt idx="1047">
                  <c:v>-57.766990291262132</c:v>
                </c:pt>
                <c:pt idx="1048">
                  <c:v>-57.796116504854361</c:v>
                </c:pt>
                <c:pt idx="1049">
                  <c:v>-57.796116504854361</c:v>
                </c:pt>
                <c:pt idx="1050">
                  <c:v>-57.815533980582522</c:v>
                </c:pt>
                <c:pt idx="1051">
                  <c:v>-57.84466019417475</c:v>
                </c:pt>
                <c:pt idx="1052">
                  <c:v>-57.883495145631059</c:v>
                </c:pt>
                <c:pt idx="1053">
                  <c:v>-57.912621359223301</c:v>
                </c:pt>
                <c:pt idx="1054">
                  <c:v>-57.912621359223301</c:v>
                </c:pt>
                <c:pt idx="1055">
                  <c:v>-57.912621359223301</c:v>
                </c:pt>
                <c:pt idx="1056">
                  <c:v>-57.912621359223301</c:v>
                </c:pt>
                <c:pt idx="1057">
                  <c:v>-57.883495145631059</c:v>
                </c:pt>
                <c:pt idx="1058">
                  <c:v>-57.854368932038831</c:v>
                </c:pt>
                <c:pt idx="1059">
                  <c:v>-57.825242718446603</c:v>
                </c:pt>
                <c:pt idx="1060">
                  <c:v>-57.815533980582522</c:v>
                </c:pt>
                <c:pt idx="1061">
                  <c:v>-57.815533980582522</c:v>
                </c:pt>
                <c:pt idx="1062">
                  <c:v>-57.815533980582522</c:v>
                </c:pt>
                <c:pt idx="1063">
                  <c:v>-57.815533980582522</c:v>
                </c:pt>
                <c:pt idx="1064">
                  <c:v>-57.815533980582522</c:v>
                </c:pt>
                <c:pt idx="1065">
                  <c:v>-57.84466019417475</c:v>
                </c:pt>
                <c:pt idx="1066">
                  <c:v>-57.854368932038831</c:v>
                </c:pt>
                <c:pt idx="1067">
                  <c:v>-57.873786407766993</c:v>
                </c:pt>
                <c:pt idx="1068">
                  <c:v>-57.883495145631059</c:v>
                </c:pt>
                <c:pt idx="1069">
                  <c:v>-57.84466019417475</c:v>
                </c:pt>
                <c:pt idx="1070">
                  <c:v>-57.825242718446603</c:v>
                </c:pt>
                <c:pt idx="1071">
                  <c:v>-57.815533980582522</c:v>
                </c:pt>
                <c:pt idx="1072">
                  <c:v>-57.640776699029118</c:v>
                </c:pt>
                <c:pt idx="1073">
                  <c:v>-57.262135922330089</c:v>
                </c:pt>
                <c:pt idx="1074">
                  <c:v>-57.077669902912618</c:v>
                </c:pt>
                <c:pt idx="1075">
                  <c:v>-56.640776699029125</c:v>
                </c:pt>
                <c:pt idx="1076">
                  <c:v>-56.349514563106794</c:v>
                </c:pt>
                <c:pt idx="1077">
                  <c:v>-56.174757281553397</c:v>
                </c:pt>
                <c:pt idx="1078">
                  <c:v>-56.087378640776691</c:v>
                </c:pt>
                <c:pt idx="1079">
                  <c:v>-55.902912621359214</c:v>
                </c:pt>
                <c:pt idx="1080">
                  <c:v>-55.883495145631066</c:v>
                </c:pt>
                <c:pt idx="1081">
                  <c:v>-55.902912621359214</c:v>
                </c:pt>
                <c:pt idx="1082">
                  <c:v>-55.902912621359214</c:v>
                </c:pt>
                <c:pt idx="1083">
                  <c:v>-55.902912621359214</c:v>
                </c:pt>
                <c:pt idx="1084">
                  <c:v>-55.902912621359214</c:v>
                </c:pt>
                <c:pt idx="1085">
                  <c:v>-55.912621359223294</c:v>
                </c:pt>
                <c:pt idx="1086">
                  <c:v>-55.912621359223294</c:v>
                </c:pt>
                <c:pt idx="1087">
                  <c:v>-55.932038834951456</c:v>
                </c:pt>
                <c:pt idx="1088">
                  <c:v>-55.883495145631066</c:v>
                </c:pt>
                <c:pt idx="1089">
                  <c:v>-55.912621359223294</c:v>
                </c:pt>
                <c:pt idx="1090">
                  <c:v>-55.932038834951456</c:v>
                </c:pt>
                <c:pt idx="1091">
                  <c:v>-55.941747572815522</c:v>
                </c:pt>
                <c:pt idx="1092">
                  <c:v>-55.932038834951456</c:v>
                </c:pt>
                <c:pt idx="1093">
                  <c:v>-55.932038834951456</c:v>
                </c:pt>
                <c:pt idx="1094">
                  <c:v>-55.912621359223294</c:v>
                </c:pt>
                <c:pt idx="1095">
                  <c:v>-55.932038834951456</c:v>
                </c:pt>
                <c:pt idx="1096">
                  <c:v>-55.805825242718441</c:v>
                </c:pt>
                <c:pt idx="1097">
                  <c:v>-55.262135922330089</c:v>
                </c:pt>
                <c:pt idx="1098">
                  <c:v>-54.699029126213588</c:v>
                </c:pt>
                <c:pt idx="1099">
                  <c:v>-53.368932038834942</c:v>
                </c:pt>
                <c:pt idx="1100">
                  <c:v>-50.970873786407765</c:v>
                </c:pt>
                <c:pt idx="1101">
                  <c:v>-48.436893203883493</c:v>
                </c:pt>
                <c:pt idx="1102">
                  <c:v>-45.805825242718441</c:v>
                </c:pt>
                <c:pt idx="1103">
                  <c:v>-43.271844660194169</c:v>
                </c:pt>
                <c:pt idx="1104">
                  <c:v>-41.116504854368934</c:v>
                </c:pt>
                <c:pt idx="1105">
                  <c:v>-39.320388349514559</c:v>
                </c:pt>
                <c:pt idx="1106">
                  <c:v>-38.436893203883493</c:v>
                </c:pt>
                <c:pt idx="1107">
                  <c:v>-38.194174757281552</c:v>
                </c:pt>
                <c:pt idx="1108">
                  <c:v>-37.834951456310669</c:v>
                </c:pt>
                <c:pt idx="1109">
                  <c:v>-37.689320388349508</c:v>
                </c:pt>
                <c:pt idx="1110">
                  <c:v>-37.543689320388346</c:v>
                </c:pt>
                <c:pt idx="1111">
                  <c:v>-37.398058252427177</c:v>
                </c:pt>
                <c:pt idx="1112">
                  <c:v>-37.300970873786397</c:v>
                </c:pt>
                <c:pt idx="1113">
                  <c:v>-37.252427184466015</c:v>
                </c:pt>
                <c:pt idx="1114">
                  <c:v>-37.184466019417478</c:v>
                </c:pt>
                <c:pt idx="1115">
                  <c:v>-37.077669902912618</c:v>
                </c:pt>
                <c:pt idx="1116">
                  <c:v>-37.067961165048537</c:v>
                </c:pt>
                <c:pt idx="1117">
                  <c:v>-36.980582524271838</c:v>
                </c:pt>
                <c:pt idx="1118">
                  <c:v>-36.980582524271838</c:v>
                </c:pt>
                <c:pt idx="1119">
                  <c:v>-36.95145631067961</c:v>
                </c:pt>
                <c:pt idx="1120">
                  <c:v>-36.95145631067961</c:v>
                </c:pt>
                <c:pt idx="1121">
                  <c:v>-36.902912621359221</c:v>
                </c:pt>
                <c:pt idx="1122">
                  <c:v>-36.834951456310677</c:v>
                </c:pt>
                <c:pt idx="1123">
                  <c:v>-36.747572815533978</c:v>
                </c:pt>
                <c:pt idx="1124">
                  <c:v>-36.689320388349515</c:v>
                </c:pt>
                <c:pt idx="1125">
                  <c:v>-36.650485436893206</c:v>
                </c:pt>
                <c:pt idx="1126">
                  <c:v>-36.572815533980574</c:v>
                </c:pt>
                <c:pt idx="1127">
                  <c:v>-36.533980582524265</c:v>
                </c:pt>
                <c:pt idx="1128">
                  <c:v>-36.504854368932037</c:v>
                </c:pt>
                <c:pt idx="1129">
                  <c:v>-36.514563106796111</c:v>
                </c:pt>
                <c:pt idx="1130">
                  <c:v>-36.485436893203875</c:v>
                </c:pt>
                <c:pt idx="1131">
                  <c:v>-36.504854368932037</c:v>
                </c:pt>
                <c:pt idx="1132">
                  <c:v>-36.446601941747574</c:v>
                </c:pt>
                <c:pt idx="1133">
                  <c:v>-36.398058252427184</c:v>
                </c:pt>
                <c:pt idx="1134">
                  <c:v>-36.330097087378633</c:v>
                </c:pt>
                <c:pt idx="1135">
                  <c:v>-36.300970873786405</c:v>
                </c:pt>
                <c:pt idx="1136">
                  <c:v>-36.271844660194169</c:v>
                </c:pt>
                <c:pt idx="1137">
                  <c:v>-36.252427184466015</c:v>
                </c:pt>
                <c:pt idx="1138">
                  <c:v>-36.22330097087378</c:v>
                </c:pt>
                <c:pt idx="1139">
                  <c:v>-36.213592233009706</c:v>
                </c:pt>
                <c:pt idx="1140">
                  <c:v>-36.213592233009706</c:v>
                </c:pt>
                <c:pt idx="1141">
                  <c:v>-36.194174757281552</c:v>
                </c:pt>
                <c:pt idx="1142">
                  <c:v>-36.194174757281552</c:v>
                </c:pt>
                <c:pt idx="1143">
                  <c:v>-36.155339805825243</c:v>
                </c:pt>
                <c:pt idx="1144">
                  <c:v>-36.097087378640772</c:v>
                </c:pt>
                <c:pt idx="1145">
                  <c:v>-36.058252427184463</c:v>
                </c:pt>
                <c:pt idx="1146">
                  <c:v>-36.038834951456302</c:v>
                </c:pt>
                <c:pt idx="1147">
                  <c:v>-36.009708737864074</c:v>
                </c:pt>
                <c:pt idx="1148">
                  <c:v>-35.999999999999993</c:v>
                </c:pt>
                <c:pt idx="1149">
                  <c:v>-35.980582524271838</c:v>
                </c:pt>
                <c:pt idx="1150">
                  <c:v>-35.95145631067961</c:v>
                </c:pt>
                <c:pt idx="1151">
                  <c:v>-35.95145631067961</c:v>
                </c:pt>
                <c:pt idx="1152">
                  <c:v>-35.95145631067961</c:v>
                </c:pt>
                <c:pt idx="1153">
                  <c:v>-35.95145631067961</c:v>
                </c:pt>
                <c:pt idx="1154">
                  <c:v>-35.922330097087375</c:v>
                </c:pt>
                <c:pt idx="1155">
                  <c:v>-35.912621359223301</c:v>
                </c:pt>
                <c:pt idx="1156">
                  <c:v>-35.883495145631066</c:v>
                </c:pt>
                <c:pt idx="1157">
                  <c:v>-35.912621359223301</c:v>
                </c:pt>
                <c:pt idx="1158">
                  <c:v>-35.922330097087375</c:v>
                </c:pt>
                <c:pt idx="1159">
                  <c:v>-35.95145631067961</c:v>
                </c:pt>
                <c:pt idx="1160">
                  <c:v>-35.912621359223301</c:v>
                </c:pt>
                <c:pt idx="1161">
                  <c:v>-35.922330097087375</c:v>
                </c:pt>
                <c:pt idx="1162">
                  <c:v>-35.89320388349514</c:v>
                </c:pt>
                <c:pt idx="1163">
                  <c:v>-35.883495145631066</c:v>
                </c:pt>
                <c:pt idx="1164">
                  <c:v>-35.834951456310677</c:v>
                </c:pt>
                <c:pt idx="1165">
                  <c:v>-35.825242718446603</c:v>
                </c:pt>
                <c:pt idx="1166">
                  <c:v>-35.776699029126213</c:v>
                </c:pt>
                <c:pt idx="1167">
                  <c:v>-35.766990291262132</c:v>
                </c:pt>
                <c:pt idx="1168">
                  <c:v>-35.718446601941743</c:v>
                </c:pt>
                <c:pt idx="1169">
                  <c:v>-35.747572815533971</c:v>
                </c:pt>
                <c:pt idx="1170">
                  <c:v>-35.747572815533971</c:v>
                </c:pt>
                <c:pt idx="1171">
                  <c:v>-35.737864077669897</c:v>
                </c:pt>
                <c:pt idx="1172">
                  <c:v>-35.708737864077662</c:v>
                </c:pt>
                <c:pt idx="1173">
                  <c:v>-35.660194174757279</c:v>
                </c:pt>
                <c:pt idx="1174">
                  <c:v>-35.660194174757279</c:v>
                </c:pt>
                <c:pt idx="1175">
                  <c:v>-35.689320388349508</c:v>
                </c:pt>
                <c:pt idx="1176">
                  <c:v>-35.679611650485434</c:v>
                </c:pt>
                <c:pt idx="1177">
                  <c:v>-35.660194174757279</c:v>
                </c:pt>
                <c:pt idx="1178">
                  <c:v>-35.660194174757279</c:v>
                </c:pt>
                <c:pt idx="1179">
                  <c:v>-35.660194174757279</c:v>
                </c:pt>
                <c:pt idx="1180">
                  <c:v>-35.650485436893199</c:v>
                </c:pt>
                <c:pt idx="1181">
                  <c:v>-35.631067961165051</c:v>
                </c:pt>
                <c:pt idx="1182">
                  <c:v>-35.592233009708735</c:v>
                </c:pt>
                <c:pt idx="1183">
                  <c:v>-35.5631067961165</c:v>
                </c:pt>
                <c:pt idx="1184">
                  <c:v>-35.5631067961165</c:v>
                </c:pt>
                <c:pt idx="1185">
                  <c:v>-35.533980582524272</c:v>
                </c:pt>
                <c:pt idx="1186">
                  <c:v>-35.50485436893203</c:v>
                </c:pt>
                <c:pt idx="1187">
                  <c:v>-35.514563106796111</c:v>
                </c:pt>
                <c:pt idx="1188">
                  <c:v>-35.533980582524272</c:v>
                </c:pt>
                <c:pt idx="1189">
                  <c:v>-35.533980582524272</c:v>
                </c:pt>
                <c:pt idx="1190">
                  <c:v>-35.50485436893203</c:v>
                </c:pt>
                <c:pt idx="1191">
                  <c:v>-35.533980582524272</c:v>
                </c:pt>
                <c:pt idx="1192">
                  <c:v>-35.533980582524272</c:v>
                </c:pt>
                <c:pt idx="1193">
                  <c:v>-35.50485436893203</c:v>
                </c:pt>
                <c:pt idx="1194">
                  <c:v>-35.514563106796111</c:v>
                </c:pt>
                <c:pt idx="1195">
                  <c:v>-35.485436893203882</c:v>
                </c:pt>
                <c:pt idx="1196">
                  <c:v>-35.475728155339802</c:v>
                </c:pt>
                <c:pt idx="1197">
                  <c:v>-35.485436893203882</c:v>
                </c:pt>
                <c:pt idx="1198">
                  <c:v>-35.446601941747566</c:v>
                </c:pt>
                <c:pt idx="1199">
                  <c:v>-35.446601941747566</c:v>
                </c:pt>
                <c:pt idx="1200">
                  <c:v>-35.475728155339802</c:v>
                </c:pt>
                <c:pt idx="1201">
                  <c:v>-35.427184466019412</c:v>
                </c:pt>
                <c:pt idx="1202">
                  <c:v>-35.427184466019412</c:v>
                </c:pt>
                <c:pt idx="1203">
                  <c:v>-35.417475728155338</c:v>
                </c:pt>
                <c:pt idx="1204">
                  <c:v>-35.398058252427184</c:v>
                </c:pt>
                <c:pt idx="1205">
                  <c:v>-35.398058252427184</c:v>
                </c:pt>
                <c:pt idx="1206">
                  <c:v>-35.398058252427184</c:v>
                </c:pt>
                <c:pt idx="1207">
                  <c:v>-35.388349514563103</c:v>
                </c:pt>
                <c:pt idx="1208">
                  <c:v>-35.388349514563103</c:v>
                </c:pt>
                <c:pt idx="1209">
                  <c:v>-35.398058252427184</c:v>
                </c:pt>
                <c:pt idx="1210">
                  <c:v>-35.388349514563103</c:v>
                </c:pt>
                <c:pt idx="1211">
                  <c:v>-35.349514563106794</c:v>
                </c:pt>
                <c:pt idx="1212">
                  <c:v>-35.33009708737864</c:v>
                </c:pt>
                <c:pt idx="1213">
                  <c:v>-35.33009708737864</c:v>
                </c:pt>
                <c:pt idx="1214">
                  <c:v>-35.33009708737864</c:v>
                </c:pt>
                <c:pt idx="1215">
                  <c:v>-35.33009708737864</c:v>
                </c:pt>
                <c:pt idx="1216">
                  <c:v>-35.33009708737864</c:v>
                </c:pt>
                <c:pt idx="1217">
                  <c:v>-35.300970873786405</c:v>
                </c:pt>
                <c:pt idx="1218">
                  <c:v>-35.320388349514559</c:v>
                </c:pt>
                <c:pt idx="1219">
                  <c:v>-35.33009708737864</c:v>
                </c:pt>
                <c:pt idx="1220">
                  <c:v>-35.33009708737864</c:v>
                </c:pt>
                <c:pt idx="1221">
                  <c:v>-35.349514563106794</c:v>
                </c:pt>
                <c:pt idx="1222">
                  <c:v>-35.349514563106794</c:v>
                </c:pt>
                <c:pt idx="1223">
                  <c:v>-35.349514563106794</c:v>
                </c:pt>
                <c:pt idx="1224">
                  <c:v>-35.349514563106794</c:v>
                </c:pt>
                <c:pt idx="1225">
                  <c:v>-35.368932038834949</c:v>
                </c:pt>
                <c:pt idx="1226">
                  <c:v>-35.349514563106794</c:v>
                </c:pt>
                <c:pt idx="1227">
                  <c:v>-35.33009708737864</c:v>
                </c:pt>
                <c:pt idx="1228">
                  <c:v>-35.300970873786405</c:v>
                </c:pt>
                <c:pt idx="1229">
                  <c:v>-35.291262135922331</c:v>
                </c:pt>
                <c:pt idx="1230">
                  <c:v>-35.271844660194169</c:v>
                </c:pt>
                <c:pt idx="1231">
                  <c:v>-35.271844660194169</c:v>
                </c:pt>
                <c:pt idx="1232">
                  <c:v>-35.23300970873786</c:v>
                </c:pt>
                <c:pt idx="1233">
                  <c:v>-35.242718446601941</c:v>
                </c:pt>
                <c:pt idx="1234">
                  <c:v>-35.23300970873786</c:v>
                </c:pt>
                <c:pt idx="1235">
                  <c:v>-35.23300970873786</c:v>
                </c:pt>
                <c:pt idx="1236">
                  <c:v>-35.184466019417471</c:v>
                </c:pt>
                <c:pt idx="1237">
                  <c:v>-35.155339805825236</c:v>
                </c:pt>
                <c:pt idx="1238">
                  <c:v>-35.17475728155339</c:v>
                </c:pt>
                <c:pt idx="1239">
                  <c:v>-35.203883495145625</c:v>
                </c:pt>
                <c:pt idx="1240">
                  <c:v>-35.203883495145625</c:v>
                </c:pt>
                <c:pt idx="1241">
                  <c:v>-35.17475728155339</c:v>
                </c:pt>
                <c:pt idx="1242">
                  <c:v>-35.184466019417471</c:v>
                </c:pt>
                <c:pt idx="1243">
                  <c:v>-35.17475728155339</c:v>
                </c:pt>
                <c:pt idx="1244">
                  <c:v>-35.184466019417471</c:v>
                </c:pt>
                <c:pt idx="1245">
                  <c:v>-35.17475728155339</c:v>
                </c:pt>
                <c:pt idx="1246">
                  <c:v>-35.145631067961162</c:v>
                </c:pt>
                <c:pt idx="1247">
                  <c:v>-35.126213592233007</c:v>
                </c:pt>
                <c:pt idx="1248">
                  <c:v>-35.116504854368927</c:v>
                </c:pt>
                <c:pt idx="1249">
                  <c:v>-35.116504854368927</c:v>
                </c:pt>
                <c:pt idx="1250">
                  <c:v>-35.126213592233007</c:v>
                </c:pt>
                <c:pt idx="1251">
                  <c:v>-35.116504854368927</c:v>
                </c:pt>
                <c:pt idx="1252">
                  <c:v>-35.097087378640779</c:v>
                </c:pt>
                <c:pt idx="1253">
                  <c:v>-35.087378640776699</c:v>
                </c:pt>
                <c:pt idx="1254">
                  <c:v>-35.067961165048537</c:v>
                </c:pt>
                <c:pt idx="1255">
                  <c:v>-35.087378640776699</c:v>
                </c:pt>
                <c:pt idx="1256">
                  <c:v>-35.087378640776699</c:v>
                </c:pt>
                <c:pt idx="1257">
                  <c:v>-35.087378640776699</c:v>
                </c:pt>
                <c:pt idx="1258">
                  <c:v>-35.067961165048537</c:v>
                </c:pt>
                <c:pt idx="1259">
                  <c:v>-35.067961165048537</c:v>
                </c:pt>
                <c:pt idx="1260">
                  <c:v>-35.067961165048537</c:v>
                </c:pt>
                <c:pt idx="1261">
                  <c:v>-35.067961165048537</c:v>
                </c:pt>
                <c:pt idx="1262">
                  <c:v>-35.067961165048537</c:v>
                </c:pt>
                <c:pt idx="1263">
                  <c:v>-35.058252427184463</c:v>
                </c:pt>
                <c:pt idx="1264">
                  <c:v>-35.058252427184463</c:v>
                </c:pt>
                <c:pt idx="1265">
                  <c:v>-35.029126213592228</c:v>
                </c:pt>
                <c:pt idx="1266">
                  <c:v>-35.029126213592228</c:v>
                </c:pt>
                <c:pt idx="1267">
                  <c:v>-35.009708737864074</c:v>
                </c:pt>
                <c:pt idx="1268">
                  <c:v>-35.029126213592228</c:v>
                </c:pt>
                <c:pt idx="1269">
                  <c:v>-35.029126213592228</c:v>
                </c:pt>
                <c:pt idx="1270">
                  <c:v>-35.058252427184463</c:v>
                </c:pt>
                <c:pt idx="1271">
                  <c:v>-35.029126213592228</c:v>
                </c:pt>
                <c:pt idx="1272">
                  <c:v>-35.029126213592228</c:v>
                </c:pt>
                <c:pt idx="1273">
                  <c:v>-35.097087378640779</c:v>
                </c:pt>
                <c:pt idx="1274">
                  <c:v>-35.097087378640779</c:v>
                </c:pt>
                <c:pt idx="1275">
                  <c:v>-35.097087378640779</c:v>
                </c:pt>
                <c:pt idx="1276">
                  <c:v>-35.116504854368927</c:v>
                </c:pt>
                <c:pt idx="1277">
                  <c:v>-35.097087378640779</c:v>
                </c:pt>
                <c:pt idx="1278">
                  <c:v>-35.097087378640779</c:v>
                </c:pt>
                <c:pt idx="1279">
                  <c:v>-35.087378640776699</c:v>
                </c:pt>
                <c:pt idx="1280">
                  <c:v>-35.058252427184463</c:v>
                </c:pt>
                <c:pt idx="1281">
                  <c:v>-35.009708737864074</c:v>
                </c:pt>
                <c:pt idx="1282">
                  <c:v>-35.009708737864074</c:v>
                </c:pt>
                <c:pt idx="1283">
                  <c:v>-34.980582524271838</c:v>
                </c:pt>
                <c:pt idx="1284">
                  <c:v>-34.94174757281553</c:v>
                </c:pt>
                <c:pt idx="1285">
                  <c:v>-34.922330097087375</c:v>
                </c:pt>
                <c:pt idx="1286">
                  <c:v>-34.94174757281553</c:v>
                </c:pt>
                <c:pt idx="1287">
                  <c:v>-34.922330097087375</c:v>
                </c:pt>
                <c:pt idx="1288">
                  <c:v>-34.922330097087375</c:v>
                </c:pt>
                <c:pt idx="1289">
                  <c:v>-34.89320388349514</c:v>
                </c:pt>
                <c:pt idx="1290">
                  <c:v>-34.912621359223294</c:v>
                </c:pt>
                <c:pt idx="1291">
                  <c:v>-34.94174757281553</c:v>
                </c:pt>
                <c:pt idx="1292">
                  <c:v>-34.94174757281553</c:v>
                </c:pt>
                <c:pt idx="1293">
                  <c:v>-34.922330097087375</c:v>
                </c:pt>
                <c:pt idx="1294">
                  <c:v>-34.95145631067961</c:v>
                </c:pt>
                <c:pt idx="1295">
                  <c:v>-34.94174757281553</c:v>
                </c:pt>
                <c:pt idx="1296">
                  <c:v>-34.94174757281553</c:v>
                </c:pt>
                <c:pt idx="1297">
                  <c:v>-34.94174757281553</c:v>
                </c:pt>
                <c:pt idx="1298">
                  <c:v>-34.912621359223294</c:v>
                </c:pt>
                <c:pt idx="1299">
                  <c:v>-34.922330097087375</c:v>
                </c:pt>
                <c:pt idx="1300">
                  <c:v>-34.912621359223294</c:v>
                </c:pt>
                <c:pt idx="1301">
                  <c:v>-34.883495145631066</c:v>
                </c:pt>
                <c:pt idx="1302">
                  <c:v>-34.912621359223294</c:v>
                </c:pt>
                <c:pt idx="1303">
                  <c:v>-34.89320388349514</c:v>
                </c:pt>
                <c:pt idx="1304">
                  <c:v>-34.89320388349514</c:v>
                </c:pt>
                <c:pt idx="1305">
                  <c:v>-34.912621359223294</c:v>
                </c:pt>
                <c:pt idx="1306">
                  <c:v>-34.912621359223294</c:v>
                </c:pt>
                <c:pt idx="1307">
                  <c:v>-34.912621359223294</c:v>
                </c:pt>
                <c:pt idx="1308">
                  <c:v>-34.89320388349514</c:v>
                </c:pt>
                <c:pt idx="1309">
                  <c:v>-34.864077669902912</c:v>
                </c:pt>
                <c:pt idx="1310">
                  <c:v>-34.89320388349514</c:v>
                </c:pt>
                <c:pt idx="1311">
                  <c:v>-34.89320388349514</c:v>
                </c:pt>
                <c:pt idx="1312">
                  <c:v>-34.89320388349514</c:v>
                </c:pt>
                <c:pt idx="1313">
                  <c:v>-34.864077669902912</c:v>
                </c:pt>
                <c:pt idx="1314">
                  <c:v>-34.864077669902912</c:v>
                </c:pt>
                <c:pt idx="1315">
                  <c:v>-34.883495145631066</c:v>
                </c:pt>
                <c:pt idx="1316">
                  <c:v>-34.883495145631066</c:v>
                </c:pt>
                <c:pt idx="1317">
                  <c:v>-34.834951456310677</c:v>
                </c:pt>
                <c:pt idx="1318">
                  <c:v>-34.825242718446596</c:v>
                </c:pt>
                <c:pt idx="1319">
                  <c:v>-34.825242718446596</c:v>
                </c:pt>
                <c:pt idx="1320">
                  <c:v>-34.796116504854368</c:v>
                </c:pt>
                <c:pt idx="1321">
                  <c:v>-34.805825242718448</c:v>
                </c:pt>
                <c:pt idx="1322">
                  <c:v>-34.825242718446596</c:v>
                </c:pt>
                <c:pt idx="1323">
                  <c:v>-34.864077669902912</c:v>
                </c:pt>
                <c:pt idx="1324">
                  <c:v>-34.864077669902912</c:v>
                </c:pt>
                <c:pt idx="1325">
                  <c:v>-34.883495145631066</c:v>
                </c:pt>
                <c:pt idx="1326">
                  <c:v>-34.883495145631066</c:v>
                </c:pt>
                <c:pt idx="1327">
                  <c:v>-34.883495145631066</c:v>
                </c:pt>
                <c:pt idx="1328">
                  <c:v>-34.834951456310677</c:v>
                </c:pt>
                <c:pt idx="1329">
                  <c:v>-34.834951456310677</c:v>
                </c:pt>
                <c:pt idx="1330">
                  <c:v>-34.805825242718448</c:v>
                </c:pt>
                <c:pt idx="1331">
                  <c:v>-34.854368932038838</c:v>
                </c:pt>
                <c:pt idx="1332">
                  <c:v>-34.834951456310677</c:v>
                </c:pt>
                <c:pt idx="1333">
                  <c:v>-34.834951456310677</c:v>
                </c:pt>
                <c:pt idx="1334">
                  <c:v>-34.834951456310677</c:v>
                </c:pt>
                <c:pt idx="1335">
                  <c:v>-34.834951456310677</c:v>
                </c:pt>
                <c:pt idx="1336">
                  <c:v>-34.854368932038838</c:v>
                </c:pt>
                <c:pt idx="1337">
                  <c:v>-34.805825242718448</c:v>
                </c:pt>
                <c:pt idx="1338">
                  <c:v>-34.796116504854368</c:v>
                </c:pt>
                <c:pt idx="1339">
                  <c:v>-34.776699029126206</c:v>
                </c:pt>
                <c:pt idx="1340">
                  <c:v>-34.776699029126206</c:v>
                </c:pt>
                <c:pt idx="1341">
                  <c:v>-34.805825242718448</c:v>
                </c:pt>
                <c:pt idx="1342">
                  <c:v>-34.805825242718448</c:v>
                </c:pt>
                <c:pt idx="1343">
                  <c:v>-34.796116504854368</c:v>
                </c:pt>
                <c:pt idx="1344">
                  <c:v>-34.776699029126206</c:v>
                </c:pt>
                <c:pt idx="1345">
                  <c:v>-34.776699029126206</c:v>
                </c:pt>
                <c:pt idx="1346">
                  <c:v>-34.796116504854368</c:v>
                </c:pt>
                <c:pt idx="1347">
                  <c:v>-34.766990291262132</c:v>
                </c:pt>
                <c:pt idx="1348">
                  <c:v>-34.737864077669897</c:v>
                </c:pt>
                <c:pt idx="1349">
                  <c:v>-34.708737864077669</c:v>
                </c:pt>
                <c:pt idx="1350">
                  <c:v>-33.970873786407765</c:v>
                </c:pt>
                <c:pt idx="1351">
                  <c:v>-32.378640776699029</c:v>
                </c:pt>
                <c:pt idx="1352">
                  <c:v>-30.776699029126213</c:v>
                </c:pt>
                <c:pt idx="1353">
                  <c:v>-28.660194174757279</c:v>
                </c:pt>
                <c:pt idx="1354">
                  <c:v>-23.815533980582519</c:v>
                </c:pt>
                <c:pt idx="1355">
                  <c:v>-20.077669902912621</c:v>
                </c:pt>
                <c:pt idx="1356">
                  <c:v>-17.631067961165048</c:v>
                </c:pt>
                <c:pt idx="1357">
                  <c:v>-14.213592233009706</c:v>
                </c:pt>
                <c:pt idx="1358">
                  <c:v>-11.601941747572814</c:v>
                </c:pt>
                <c:pt idx="1359">
                  <c:v>-9.990291262135921</c:v>
                </c:pt>
                <c:pt idx="1360">
                  <c:v>-9.4854368932038824</c:v>
                </c:pt>
                <c:pt idx="1361">
                  <c:v>-9.0970873786407758</c:v>
                </c:pt>
                <c:pt idx="1362">
                  <c:v>-8.8834951456310662</c:v>
                </c:pt>
                <c:pt idx="1363">
                  <c:v>-8.7669902912621342</c:v>
                </c:pt>
                <c:pt idx="1364">
                  <c:v>-8.6601941747572813</c:v>
                </c:pt>
                <c:pt idx="1365">
                  <c:v>-8.5436893203883475</c:v>
                </c:pt>
                <c:pt idx="1366">
                  <c:v>-8.4271844660194155</c:v>
                </c:pt>
                <c:pt idx="1367">
                  <c:v>-8.3592233009708714</c:v>
                </c:pt>
                <c:pt idx="1368">
                  <c:v>-8.3009708737864063</c:v>
                </c:pt>
                <c:pt idx="1369">
                  <c:v>-8.2621359223300956</c:v>
                </c:pt>
                <c:pt idx="1370">
                  <c:v>-8.1747572815533971</c:v>
                </c:pt>
                <c:pt idx="1371">
                  <c:v>-8.0970873786407758</c:v>
                </c:pt>
                <c:pt idx="1372">
                  <c:v>-8.0097087378640772</c:v>
                </c:pt>
                <c:pt idx="1373">
                  <c:v>-7.9708737864077648</c:v>
                </c:pt>
                <c:pt idx="1374">
                  <c:v>-8.0291262135922317</c:v>
                </c:pt>
                <c:pt idx="1375">
                  <c:v>-8.456310679611649</c:v>
                </c:pt>
                <c:pt idx="1376">
                  <c:v>-9.2524271844660184</c:v>
                </c:pt>
                <c:pt idx="1377">
                  <c:v>-10.009708737864075</c:v>
                </c:pt>
                <c:pt idx="1378">
                  <c:v>-11.466019417475726</c:v>
                </c:pt>
                <c:pt idx="1379">
                  <c:v>-12.961165048543688</c:v>
                </c:pt>
                <c:pt idx="1380">
                  <c:v>-13.961165048543686</c:v>
                </c:pt>
                <c:pt idx="1381">
                  <c:v>-15.834951456310677</c:v>
                </c:pt>
                <c:pt idx="1382">
                  <c:v>-16.543689320388349</c:v>
                </c:pt>
                <c:pt idx="1383">
                  <c:v>-17.514563106796114</c:v>
                </c:pt>
                <c:pt idx="1384">
                  <c:v>-17.77669902912621</c:v>
                </c:pt>
                <c:pt idx="1385">
                  <c:v>-17.796116504854368</c:v>
                </c:pt>
                <c:pt idx="1386">
                  <c:v>-17.805825242718445</c:v>
                </c:pt>
                <c:pt idx="1387">
                  <c:v>-17.815533980582522</c:v>
                </c:pt>
                <c:pt idx="1388">
                  <c:v>-17.796116504854368</c:v>
                </c:pt>
                <c:pt idx="1389">
                  <c:v>-17.815533980582522</c:v>
                </c:pt>
                <c:pt idx="1390">
                  <c:v>-17.834951456310677</c:v>
                </c:pt>
                <c:pt idx="1391">
                  <c:v>-17.834951456310677</c:v>
                </c:pt>
                <c:pt idx="1392">
                  <c:v>-17.834951456310677</c:v>
                </c:pt>
                <c:pt idx="1393">
                  <c:v>-17.844660194174757</c:v>
                </c:pt>
                <c:pt idx="1394">
                  <c:v>-17.815533980582522</c:v>
                </c:pt>
                <c:pt idx="1395">
                  <c:v>-17.844660194174757</c:v>
                </c:pt>
                <c:pt idx="1396">
                  <c:v>-17.815533980582522</c:v>
                </c:pt>
                <c:pt idx="1397">
                  <c:v>-17.844660194174757</c:v>
                </c:pt>
                <c:pt idx="1398">
                  <c:v>-17.805825242718445</c:v>
                </c:pt>
                <c:pt idx="1399">
                  <c:v>-17.834951456310677</c:v>
                </c:pt>
                <c:pt idx="1400">
                  <c:v>-17.834951456310677</c:v>
                </c:pt>
                <c:pt idx="1401">
                  <c:v>-17.834951456310677</c:v>
                </c:pt>
                <c:pt idx="1402">
                  <c:v>-17.834951456310677</c:v>
                </c:pt>
                <c:pt idx="1403">
                  <c:v>-17.834951456310677</c:v>
                </c:pt>
                <c:pt idx="1404">
                  <c:v>-17.805825242718445</c:v>
                </c:pt>
                <c:pt idx="1405">
                  <c:v>-17.834951456310677</c:v>
                </c:pt>
                <c:pt idx="1406">
                  <c:v>-18.077669902912618</c:v>
                </c:pt>
                <c:pt idx="1407">
                  <c:v>-18.844660194174754</c:v>
                </c:pt>
                <c:pt idx="1408">
                  <c:v>-19.553398058252426</c:v>
                </c:pt>
                <c:pt idx="1409">
                  <c:v>-20.961165048543688</c:v>
                </c:pt>
                <c:pt idx="1410">
                  <c:v>-22.834951456310677</c:v>
                </c:pt>
                <c:pt idx="1411">
                  <c:v>-24.883495145631063</c:v>
                </c:pt>
                <c:pt idx="1412">
                  <c:v>-26.941747572815533</c:v>
                </c:pt>
                <c:pt idx="1413">
                  <c:v>-28.165048543689316</c:v>
                </c:pt>
                <c:pt idx="1414">
                  <c:v>-29.631067961165048</c:v>
                </c:pt>
                <c:pt idx="1415">
                  <c:v>-30.407766990291258</c:v>
                </c:pt>
                <c:pt idx="1416">
                  <c:v>-31.407766990291265</c:v>
                </c:pt>
                <c:pt idx="1417">
                  <c:v>-31.631067961165044</c:v>
                </c:pt>
                <c:pt idx="1418">
                  <c:v>-31.640776699029125</c:v>
                </c:pt>
                <c:pt idx="1419">
                  <c:v>-31.660194174757279</c:v>
                </c:pt>
                <c:pt idx="1420">
                  <c:v>-31.689320388349515</c:v>
                </c:pt>
                <c:pt idx="1421">
                  <c:v>-31.660194174757279</c:v>
                </c:pt>
                <c:pt idx="1422">
                  <c:v>-31.631067961165044</c:v>
                </c:pt>
                <c:pt idx="1423">
                  <c:v>-31.320388349514559</c:v>
                </c:pt>
                <c:pt idx="1424">
                  <c:v>-30.961165048543684</c:v>
                </c:pt>
                <c:pt idx="1425">
                  <c:v>-29.747572815533978</c:v>
                </c:pt>
                <c:pt idx="1426">
                  <c:v>-29.359223300970871</c:v>
                </c:pt>
                <c:pt idx="1427">
                  <c:v>-27.864077669902912</c:v>
                </c:pt>
                <c:pt idx="1428">
                  <c:v>-26.718446601941746</c:v>
                </c:pt>
                <c:pt idx="1429">
                  <c:v>-24.378640776699026</c:v>
                </c:pt>
                <c:pt idx="1430">
                  <c:v>-22.805825242718445</c:v>
                </c:pt>
                <c:pt idx="1431">
                  <c:v>-21.553398058252426</c:v>
                </c:pt>
                <c:pt idx="1432">
                  <c:v>-20.679611650485434</c:v>
                </c:pt>
                <c:pt idx="1433">
                  <c:v>-20.155339805825239</c:v>
                </c:pt>
                <c:pt idx="1434">
                  <c:v>-20.009708737864074</c:v>
                </c:pt>
                <c:pt idx="1435">
                  <c:v>-19.999999999999996</c:v>
                </c:pt>
                <c:pt idx="1436">
                  <c:v>-19.999999999999996</c:v>
                </c:pt>
                <c:pt idx="1437">
                  <c:v>-19.990291262135919</c:v>
                </c:pt>
                <c:pt idx="1438">
                  <c:v>-20.009708737864074</c:v>
                </c:pt>
                <c:pt idx="1439">
                  <c:v>-20.009708737864074</c:v>
                </c:pt>
                <c:pt idx="1440">
                  <c:v>-20.009708737864074</c:v>
                </c:pt>
                <c:pt idx="1441">
                  <c:v>-20.009708737864074</c:v>
                </c:pt>
                <c:pt idx="1442">
                  <c:v>-20.038834951456309</c:v>
                </c:pt>
                <c:pt idx="1443">
                  <c:v>-20.038834951456309</c:v>
                </c:pt>
                <c:pt idx="1444">
                  <c:v>-20.048543689320386</c:v>
                </c:pt>
                <c:pt idx="1445">
                  <c:v>-20.048543689320386</c:v>
                </c:pt>
                <c:pt idx="1446">
                  <c:v>-20.048543689320386</c:v>
                </c:pt>
                <c:pt idx="1447">
                  <c:v>-20.048543689320386</c:v>
                </c:pt>
                <c:pt idx="1448">
                  <c:v>-20.048543689320386</c:v>
                </c:pt>
                <c:pt idx="1449">
                  <c:v>-20.038834951456309</c:v>
                </c:pt>
                <c:pt idx="1450">
                  <c:v>-20.019417475728151</c:v>
                </c:pt>
                <c:pt idx="1451">
                  <c:v>-20.038834951456309</c:v>
                </c:pt>
                <c:pt idx="1452">
                  <c:v>-20.019417475728151</c:v>
                </c:pt>
                <c:pt idx="1453">
                  <c:v>-20.019417475728151</c:v>
                </c:pt>
                <c:pt idx="1454">
                  <c:v>-19.999999999999996</c:v>
                </c:pt>
                <c:pt idx="1455">
                  <c:v>-20.009708737864074</c:v>
                </c:pt>
                <c:pt idx="1456">
                  <c:v>-20.038834951456309</c:v>
                </c:pt>
                <c:pt idx="1457">
                  <c:v>-20.038834951456309</c:v>
                </c:pt>
                <c:pt idx="1458">
                  <c:v>-20.009708737864074</c:v>
                </c:pt>
                <c:pt idx="1459">
                  <c:v>-20.038834951456309</c:v>
                </c:pt>
                <c:pt idx="1460">
                  <c:v>-20.019417475728151</c:v>
                </c:pt>
                <c:pt idx="1461">
                  <c:v>-20.038834951456309</c:v>
                </c:pt>
                <c:pt idx="1462">
                  <c:v>-20.048543689320386</c:v>
                </c:pt>
                <c:pt idx="1463">
                  <c:v>-20.067961165048541</c:v>
                </c:pt>
                <c:pt idx="1464">
                  <c:v>-19.999999999999996</c:v>
                </c:pt>
                <c:pt idx="1465">
                  <c:v>-19.524271844660191</c:v>
                </c:pt>
                <c:pt idx="1466">
                  <c:v>-18.689320388349511</c:v>
                </c:pt>
                <c:pt idx="1467">
                  <c:v>-17.44660194174757</c:v>
                </c:pt>
                <c:pt idx="1468">
                  <c:v>-15.718446601941746</c:v>
                </c:pt>
                <c:pt idx="1469">
                  <c:v>-13.49514563106796</c:v>
                </c:pt>
                <c:pt idx="1470">
                  <c:v>-12.699029126213588</c:v>
                </c:pt>
                <c:pt idx="1471">
                  <c:v>-9.5339805825242703</c:v>
                </c:pt>
                <c:pt idx="1472">
                  <c:v>-7.5631067961165037</c:v>
                </c:pt>
                <c:pt idx="1473">
                  <c:v>-5.873786407766989</c:v>
                </c:pt>
                <c:pt idx="1474">
                  <c:v>-4.6116504854368925</c:v>
                </c:pt>
                <c:pt idx="1475">
                  <c:v>-3.7766990291262132</c:v>
                </c:pt>
                <c:pt idx="1476">
                  <c:v>-3.456310679611649</c:v>
                </c:pt>
                <c:pt idx="1477">
                  <c:v>-3.3106796116504835</c:v>
                </c:pt>
                <c:pt idx="1478">
                  <c:v>-3.2038834951456305</c:v>
                </c:pt>
                <c:pt idx="1479">
                  <c:v>-3.0776699029126195</c:v>
                </c:pt>
                <c:pt idx="1480">
                  <c:v>-2.9223300970873769</c:v>
                </c:pt>
                <c:pt idx="1481">
                  <c:v>-2.873786407766989</c:v>
                </c:pt>
                <c:pt idx="1482">
                  <c:v>-2.7475728155339807</c:v>
                </c:pt>
                <c:pt idx="1483">
                  <c:v>-2.6601941747572813</c:v>
                </c:pt>
                <c:pt idx="1484">
                  <c:v>-2.5728155339805818</c:v>
                </c:pt>
                <c:pt idx="1485">
                  <c:v>-2.4854368932038824</c:v>
                </c:pt>
                <c:pt idx="1486">
                  <c:v>-2.4271844660194164</c:v>
                </c:pt>
                <c:pt idx="1487">
                  <c:v>-2.3883495145631057</c:v>
                </c:pt>
                <c:pt idx="1488">
                  <c:v>-2.3592233009708741</c:v>
                </c:pt>
                <c:pt idx="1489">
                  <c:v>-2.2815533980582519</c:v>
                </c:pt>
                <c:pt idx="1490">
                  <c:v>-2.2524271844660175</c:v>
                </c:pt>
                <c:pt idx="1491">
                  <c:v>-2.2524271844660175</c:v>
                </c:pt>
                <c:pt idx="1492">
                  <c:v>-2.2135922330097086</c:v>
                </c:pt>
                <c:pt idx="1493">
                  <c:v>-2.1844660194174752</c:v>
                </c:pt>
                <c:pt idx="1494">
                  <c:v>-2.1359223300970864</c:v>
                </c:pt>
                <c:pt idx="1495">
                  <c:v>-2.0679611650485441</c:v>
                </c:pt>
                <c:pt idx="1496">
                  <c:v>-2.048543689320387</c:v>
                </c:pt>
                <c:pt idx="1497">
                  <c:v>-1.9902912621359214</c:v>
                </c:pt>
                <c:pt idx="1498">
                  <c:v>-1.9320388349514559</c:v>
                </c:pt>
                <c:pt idx="1499">
                  <c:v>-1.9223300970873791</c:v>
                </c:pt>
                <c:pt idx="1500">
                  <c:v>-1.8737864077669908</c:v>
                </c:pt>
                <c:pt idx="1501">
                  <c:v>-2.1650485436893208</c:v>
                </c:pt>
                <c:pt idx="1502">
                  <c:v>-2.8349514563106775</c:v>
                </c:pt>
                <c:pt idx="1503">
                  <c:v>-3.456310679611649</c:v>
                </c:pt>
                <c:pt idx="1504">
                  <c:v>-5.1941747572815524</c:v>
                </c:pt>
                <c:pt idx="1505">
                  <c:v>-6.330097087378638</c:v>
                </c:pt>
                <c:pt idx="1506">
                  <c:v>-8.1165048543689302</c:v>
                </c:pt>
                <c:pt idx="1507">
                  <c:v>-9.8349514563106784</c:v>
                </c:pt>
                <c:pt idx="1508">
                  <c:v>-11.291262135922327</c:v>
                </c:pt>
                <c:pt idx="1509">
                  <c:v>-12.436893203883493</c:v>
                </c:pt>
                <c:pt idx="1510">
                  <c:v>-13.194174757281552</c:v>
                </c:pt>
                <c:pt idx="1511">
                  <c:v>-13.592233009708735</c:v>
                </c:pt>
                <c:pt idx="1512">
                  <c:v>-13.650485436893202</c:v>
                </c:pt>
                <c:pt idx="1513">
                  <c:v>-13.669902912621357</c:v>
                </c:pt>
                <c:pt idx="1514">
                  <c:v>-13.679611650485436</c:v>
                </c:pt>
                <c:pt idx="1515">
                  <c:v>-13.679611650485436</c:v>
                </c:pt>
                <c:pt idx="1516">
                  <c:v>-13.669902912621357</c:v>
                </c:pt>
                <c:pt idx="1517">
                  <c:v>-13.679611650485436</c:v>
                </c:pt>
                <c:pt idx="1518">
                  <c:v>-13.679611650485436</c:v>
                </c:pt>
                <c:pt idx="1519">
                  <c:v>-13.708737864077669</c:v>
                </c:pt>
                <c:pt idx="1520">
                  <c:v>-13.708737864077669</c:v>
                </c:pt>
                <c:pt idx="1521">
                  <c:v>-13.728155339805824</c:v>
                </c:pt>
                <c:pt idx="1522">
                  <c:v>-13.69902912621359</c:v>
                </c:pt>
                <c:pt idx="1523">
                  <c:v>-13.679611650485436</c:v>
                </c:pt>
                <c:pt idx="1524">
                  <c:v>-13.708737864077669</c:v>
                </c:pt>
                <c:pt idx="1525">
                  <c:v>-13.679611650485436</c:v>
                </c:pt>
                <c:pt idx="1526">
                  <c:v>-13.669902912621357</c:v>
                </c:pt>
                <c:pt idx="1527">
                  <c:v>-13.669902912621357</c:v>
                </c:pt>
                <c:pt idx="1528">
                  <c:v>-13.679611650485436</c:v>
                </c:pt>
                <c:pt idx="1529">
                  <c:v>-13.854368932038835</c:v>
                </c:pt>
                <c:pt idx="1530">
                  <c:v>-14.44660194174757</c:v>
                </c:pt>
                <c:pt idx="1531">
                  <c:v>-15.436893203883493</c:v>
                </c:pt>
                <c:pt idx="1532">
                  <c:v>-16.864077669902912</c:v>
                </c:pt>
                <c:pt idx="1533">
                  <c:v>-18.757281553398055</c:v>
                </c:pt>
                <c:pt idx="1534">
                  <c:v>-19.485436893203879</c:v>
                </c:pt>
                <c:pt idx="1535">
                  <c:v>-23.135922330097085</c:v>
                </c:pt>
                <c:pt idx="1536">
                  <c:v>-24.11650485436893</c:v>
                </c:pt>
                <c:pt idx="1537">
                  <c:v>-27.485436893203879</c:v>
                </c:pt>
                <c:pt idx="1538">
                  <c:v>-28.922330097087375</c:v>
                </c:pt>
                <c:pt idx="1539">
                  <c:v>-31.23300970873786</c:v>
                </c:pt>
                <c:pt idx="1540">
                  <c:v>-32.427184466019419</c:v>
                </c:pt>
                <c:pt idx="1541">
                  <c:v>-32.961165048543691</c:v>
                </c:pt>
                <c:pt idx="1542">
                  <c:v>-33.17475728155339</c:v>
                </c:pt>
                <c:pt idx="1543">
                  <c:v>-33.23300970873786</c:v>
                </c:pt>
                <c:pt idx="1544">
                  <c:v>-33.271844660194169</c:v>
                </c:pt>
                <c:pt idx="1545">
                  <c:v>-33.291262135922331</c:v>
                </c:pt>
                <c:pt idx="1546">
                  <c:v>-33.262135922330096</c:v>
                </c:pt>
                <c:pt idx="1547">
                  <c:v>-33.300970873786405</c:v>
                </c:pt>
                <c:pt idx="1548">
                  <c:v>-33.320388349514559</c:v>
                </c:pt>
                <c:pt idx="1549">
                  <c:v>-33.320388349514559</c:v>
                </c:pt>
                <c:pt idx="1550">
                  <c:v>-33.087378640776691</c:v>
                </c:pt>
                <c:pt idx="1551">
                  <c:v>-32.533980582524265</c:v>
                </c:pt>
                <c:pt idx="1552">
                  <c:v>-31.640776699029125</c:v>
                </c:pt>
                <c:pt idx="1553">
                  <c:v>-30.398058252427184</c:v>
                </c:pt>
                <c:pt idx="1554">
                  <c:v>-29.310679611650482</c:v>
                </c:pt>
                <c:pt idx="1555">
                  <c:v>-27.427184466019419</c:v>
                </c:pt>
                <c:pt idx="1556">
                  <c:v>-25.864077669902912</c:v>
                </c:pt>
                <c:pt idx="1557">
                  <c:v>-23.601941747572813</c:v>
                </c:pt>
                <c:pt idx="1558">
                  <c:v>-22.310679611650485</c:v>
                </c:pt>
                <c:pt idx="1559">
                  <c:v>-20.126213592233007</c:v>
                </c:pt>
                <c:pt idx="1560">
                  <c:v>-19.28155339805825</c:v>
                </c:pt>
                <c:pt idx="1561">
                  <c:v>-18.097087378640776</c:v>
                </c:pt>
                <c:pt idx="1562">
                  <c:v>-17.601941747572816</c:v>
                </c:pt>
                <c:pt idx="1563">
                  <c:v>-17.601941747572816</c:v>
                </c:pt>
                <c:pt idx="1564">
                  <c:v>-17.592233009708735</c:v>
                </c:pt>
                <c:pt idx="1565">
                  <c:v>-17.543689320388346</c:v>
                </c:pt>
                <c:pt idx="1566">
                  <c:v>-17.543689320388346</c:v>
                </c:pt>
                <c:pt idx="1567">
                  <c:v>-17.543689320388346</c:v>
                </c:pt>
                <c:pt idx="1568">
                  <c:v>-17.563106796116504</c:v>
                </c:pt>
                <c:pt idx="1569">
                  <c:v>-17.543689320388346</c:v>
                </c:pt>
                <c:pt idx="1570">
                  <c:v>-17.514563106796114</c:v>
                </c:pt>
                <c:pt idx="1571">
                  <c:v>-17.543689320388346</c:v>
                </c:pt>
                <c:pt idx="1572">
                  <c:v>-17.572815533980581</c:v>
                </c:pt>
                <c:pt idx="1573">
                  <c:v>-17.475728155339805</c:v>
                </c:pt>
                <c:pt idx="1574">
                  <c:v>-16.980582524271842</c:v>
                </c:pt>
                <c:pt idx="1575">
                  <c:v>-15.999999999999996</c:v>
                </c:pt>
                <c:pt idx="1576">
                  <c:v>-14.650485436893202</c:v>
                </c:pt>
                <c:pt idx="1577">
                  <c:v>-13.41747572815534</c:v>
                </c:pt>
                <c:pt idx="1578">
                  <c:v>-11.038834951456311</c:v>
                </c:pt>
                <c:pt idx="1579">
                  <c:v>-7.8543689320388346</c:v>
                </c:pt>
                <c:pt idx="1580">
                  <c:v>-5.5048543689320368</c:v>
                </c:pt>
                <c:pt idx="1581">
                  <c:v>-1.1553398058252426</c:v>
                </c:pt>
                <c:pt idx="1582">
                  <c:v>1.7378640776699039</c:v>
                </c:pt>
                <c:pt idx="1583">
                  <c:v>4.2135922330097095</c:v>
                </c:pt>
                <c:pt idx="1584">
                  <c:v>5.5922330097087407</c:v>
                </c:pt>
                <c:pt idx="1585">
                  <c:v>7.0776699029126195</c:v>
                </c:pt>
                <c:pt idx="1586">
                  <c:v>7.8252427184466047</c:v>
                </c:pt>
                <c:pt idx="1587">
                  <c:v>8.1456310679611619</c:v>
                </c:pt>
                <c:pt idx="1588">
                  <c:v>8.3689320388349504</c:v>
                </c:pt>
                <c:pt idx="1589">
                  <c:v>8.4854368932038824</c:v>
                </c:pt>
                <c:pt idx="1590">
                  <c:v>8.6796116504854339</c:v>
                </c:pt>
                <c:pt idx="1591">
                  <c:v>8.7281553398058236</c:v>
                </c:pt>
                <c:pt idx="1592">
                  <c:v>8.8252427184465994</c:v>
                </c:pt>
                <c:pt idx="1593">
                  <c:v>8.7864077669902905</c:v>
                </c:pt>
                <c:pt idx="1594">
                  <c:v>8.2912621359223273</c:v>
                </c:pt>
                <c:pt idx="1595">
                  <c:v>7.4563106796116516</c:v>
                </c:pt>
                <c:pt idx="1596">
                  <c:v>6.2524271844660175</c:v>
                </c:pt>
                <c:pt idx="1597">
                  <c:v>4.6310679611650478</c:v>
                </c:pt>
                <c:pt idx="1598">
                  <c:v>3.3495145631067968</c:v>
                </c:pt>
                <c:pt idx="1599">
                  <c:v>0.99029126213592189</c:v>
                </c:pt>
                <c:pt idx="1600">
                  <c:v>-0.50485436893203683</c:v>
                </c:pt>
                <c:pt idx="1601">
                  <c:v>-3.0970873786407767</c:v>
                </c:pt>
                <c:pt idx="1602">
                  <c:v>-4.1359223300970855</c:v>
                </c:pt>
                <c:pt idx="1603">
                  <c:v>-5.7961165048543668</c:v>
                </c:pt>
                <c:pt idx="1604">
                  <c:v>-6.6116504854368916</c:v>
                </c:pt>
                <c:pt idx="1605">
                  <c:v>-6.9417475728155331</c:v>
                </c:pt>
                <c:pt idx="1606">
                  <c:v>-6.9999999999999982</c:v>
                </c:pt>
                <c:pt idx="1607">
                  <c:v>-7.0291262135922317</c:v>
                </c:pt>
                <c:pt idx="1608">
                  <c:v>-7.0097087378640754</c:v>
                </c:pt>
                <c:pt idx="1609">
                  <c:v>-7.0291262135922317</c:v>
                </c:pt>
                <c:pt idx="1610">
                  <c:v>-7.0097087378640754</c:v>
                </c:pt>
                <c:pt idx="1611">
                  <c:v>-6.9999999999999982</c:v>
                </c:pt>
                <c:pt idx="1612">
                  <c:v>-6.9708737864077666</c:v>
                </c:pt>
                <c:pt idx="1613">
                  <c:v>-6.9805825242718438</c:v>
                </c:pt>
                <c:pt idx="1614">
                  <c:v>-7.0097087378640754</c:v>
                </c:pt>
                <c:pt idx="1615">
                  <c:v>-6.9805825242718438</c:v>
                </c:pt>
                <c:pt idx="1616">
                  <c:v>-6.9805825242718438</c:v>
                </c:pt>
                <c:pt idx="1617">
                  <c:v>-6.9708737864077666</c:v>
                </c:pt>
                <c:pt idx="1618">
                  <c:v>-6.9708737864077666</c:v>
                </c:pt>
                <c:pt idx="1619">
                  <c:v>-6.9805825242718438</c:v>
                </c:pt>
                <c:pt idx="1620">
                  <c:v>-6.9514563106796103</c:v>
                </c:pt>
                <c:pt idx="1621">
                  <c:v>-6.9223300970873787</c:v>
                </c:pt>
                <c:pt idx="1622">
                  <c:v>-6.9999999999999982</c:v>
                </c:pt>
                <c:pt idx="1623">
                  <c:v>-7.7378640776699026</c:v>
                </c:pt>
                <c:pt idx="1624">
                  <c:v>-8.3883495145631066</c:v>
                </c:pt>
                <c:pt idx="1625">
                  <c:v>-10.339805825242717</c:v>
                </c:pt>
                <c:pt idx="1626">
                  <c:v>-12.36893203883495</c:v>
                </c:pt>
                <c:pt idx="1627">
                  <c:v>-14.135922330097085</c:v>
                </c:pt>
                <c:pt idx="1628">
                  <c:v>-16.087378640776699</c:v>
                </c:pt>
                <c:pt idx="1629">
                  <c:v>-19.378640776699026</c:v>
                </c:pt>
                <c:pt idx="1630">
                  <c:v>-22.699029126213592</c:v>
                </c:pt>
                <c:pt idx="1631">
                  <c:v>-25.737864077669901</c:v>
                </c:pt>
                <c:pt idx="1632">
                  <c:v>-28.271844660194173</c:v>
                </c:pt>
                <c:pt idx="1633">
                  <c:v>-30.349514563106794</c:v>
                </c:pt>
                <c:pt idx="1634">
                  <c:v>-31.407766990291265</c:v>
                </c:pt>
                <c:pt idx="1635">
                  <c:v>-32.203883495145632</c:v>
                </c:pt>
                <c:pt idx="1636">
                  <c:v>-33.135922330097081</c:v>
                </c:pt>
                <c:pt idx="1637">
                  <c:v>-33.262135922330096</c:v>
                </c:pt>
                <c:pt idx="1638">
                  <c:v>-33.300970873786405</c:v>
                </c:pt>
                <c:pt idx="1639">
                  <c:v>-33.359223300970868</c:v>
                </c:pt>
                <c:pt idx="1640">
                  <c:v>-33.388349514563103</c:v>
                </c:pt>
                <c:pt idx="1641">
                  <c:v>-33.388349514563103</c:v>
                </c:pt>
                <c:pt idx="1642">
                  <c:v>-33.349514563106794</c:v>
                </c:pt>
                <c:pt idx="1643">
                  <c:v>-33.359223300970868</c:v>
                </c:pt>
                <c:pt idx="1644">
                  <c:v>-33.378640776699022</c:v>
                </c:pt>
                <c:pt idx="1645">
                  <c:v>-33.330097087378633</c:v>
                </c:pt>
                <c:pt idx="1646">
                  <c:v>-33.320388349514559</c:v>
                </c:pt>
                <c:pt idx="1647">
                  <c:v>-33.330097087378633</c:v>
                </c:pt>
                <c:pt idx="1648">
                  <c:v>-33.330097087378633</c:v>
                </c:pt>
                <c:pt idx="1649">
                  <c:v>-33.330097087378633</c:v>
                </c:pt>
                <c:pt idx="1650">
                  <c:v>-33.320388349514559</c:v>
                </c:pt>
                <c:pt idx="1651">
                  <c:v>-33.378640776699022</c:v>
                </c:pt>
                <c:pt idx="1652">
                  <c:v>-33.407766990291258</c:v>
                </c:pt>
                <c:pt idx="1653">
                  <c:v>-33.407766990291258</c:v>
                </c:pt>
                <c:pt idx="1654">
                  <c:v>-33.388349514563103</c:v>
                </c:pt>
                <c:pt idx="1655">
                  <c:v>-33.407766990291258</c:v>
                </c:pt>
                <c:pt idx="1656">
                  <c:v>-33.407766990291258</c:v>
                </c:pt>
                <c:pt idx="1657">
                  <c:v>-33.417475728155331</c:v>
                </c:pt>
                <c:pt idx="1658">
                  <c:v>-33.388349514563103</c:v>
                </c:pt>
                <c:pt idx="1659">
                  <c:v>-33.145631067961162</c:v>
                </c:pt>
                <c:pt idx="1660">
                  <c:v>-32.5631067961165</c:v>
                </c:pt>
                <c:pt idx="1661">
                  <c:v>-31.631067961165044</c:v>
                </c:pt>
                <c:pt idx="1662">
                  <c:v>-30.815533980582522</c:v>
                </c:pt>
                <c:pt idx="1663">
                  <c:v>-29.194174757281552</c:v>
                </c:pt>
                <c:pt idx="1664">
                  <c:v>-27.883495145631066</c:v>
                </c:pt>
                <c:pt idx="1665">
                  <c:v>-25.61165048543689</c:v>
                </c:pt>
                <c:pt idx="1666">
                  <c:v>-23.077669902912621</c:v>
                </c:pt>
                <c:pt idx="1667">
                  <c:v>-20.533980582524268</c:v>
                </c:pt>
                <c:pt idx="1668">
                  <c:v>-19.048543689320386</c:v>
                </c:pt>
                <c:pt idx="1669">
                  <c:v>-16.44660194174757</c:v>
                </c:pt>
                <c:pt idx="1670">
                  <c:v>-15.475728155339805</c:v>
                </c:pt>
                <c:pt idx="1671">
                  <c:v>-14.349514563106794</c:v>
                </c:pt>
                <c:pt idx="1672">
                  <c:v>-13.563106796116505</c:v>
                </c:pt>
                <c:pt idx="1673">
                  <c:v>-13.174757281553399</c:v>
                </c:pt>
                <c:pt idx="1674">
                  <c:v>-13.135922330097085</c:v>
                </c:pt>
                <c:pt idx="1675">
                  <c:v>-13.135922330097085</c:v>
                </c:pt>
                <c:pt idx="1676">
                  <c:v>-13.145631067961164</c:v>
                </c:pt>
                <c:pt idx="1677">
                  <c:v>-13.135922330097085</c:v>
                </c:pt>
                <c:pt idx="1678">
                  <c:v>-13.058252427184465</c:v>
                </c:pt>
                <c:pt idx="1679">
                  <c:v>-13.058252427184465</c:v>
                </c:pt>
                <c:pt idx="1680">
                  <c:v>-13.048543689320388</c:v>
                </c:pt>
                <c:pt idx="1681">
                  <c:v>-13.048543689320388</c:v>
                </c:pt>
                <c:pt idx="1682">
                  <c:v>-12.728155339805824</c:v>
                </c:pt>
                <c:pt idx="1683">
                  <c:v>-12.262135922330094</c:v>
                </c:pt>
                <c:pt idx="1684">
                  <c:v>-11.572815533980583</c:v>
                </c:pt>
                <c:pt idx="1685">
                  <c:v>-10.048543689320386</c:v>
                </c:pt>
                <c:pt idx="1686">
                  <c:v>-8.0097087378640772</c:v>
                </c:pt>
                <c:pt idx="1687">
                  <c:v>-5.4466019417475708</c:v>
                </c:pt>
                <c:pt idx="1688">
                  <c:v>-3.4951456310679605</c:v>
                </c:pt>
                <c:pt idx="1689">
                  <c:v>1.2233009708737863</c:v>
                </c:pt>
                <c:pt idx="1690">
                  <c:v>3.8543689320388346</c:v>
                </c:pt>
                <c:pt idx="1691">
                  <c:v>7.640776699029125</c:v>
                </c:pt>
                <c:pt idx="1692">
                  <c:v>10.941747572815533</c:v>
                </c:pt>
                <c:pt idx="1693">
                  <c:v>13.776699029126211</c:v>
                </c:pt>
                <c:pt idx="1694">
                  <c:v>16.135922330097088</c:v>
                </c:pt>
                <c:pt idx="1695">
                  <c:v>18.048543689320386</c:v>
                </c:pt>
                <c:pt idx="1696">
                  <c:v>19.242718446601941</c:v>
                </c:pt>
                <c:pt idx="1697">
                  <c:v>19.689320388349515</c:v>
                </c:pt>
                <c:pt idx="1698">
                  <c:v>19.854368932038835</c:v>
                </c:pt>
                <c:pt idx="1699">
                  <c:v>19.980582524271846</c:v>
                </c:pt>
                <c:pt idx="1700">
                  <c:v>20.203883495145632</c:v>
                </c:pt>
                <c:pt idx="1701">
                  <c:v>20.368932038834952</c:v>
                </c:pt>
                <c:pt idx="1702">
                  <c:v>20.427184466019416</c:v>
                </c:pt>
                <c:pt idx="1703">
                  <c:v>20.543689320388349</c:v>
                </c:pt>
                <c:pt idx="1704">
                  <c:v>20.689320388349515</c:v>
                </c:pt>
                <c:pt idx="1705">
                  <c:v>20.747572815533978</c:v>
                </c:pt>
                <c:pt idx="1706">
                  <c:v>20.825242718446603</c:v>
                </c:pt>
                <c:pt idx="1707">
                  <c:v>20.893203883495143</c:v>
                </c:pt>
                <c:pt idx="1708">
                  <c:v>20.912621359223298</c:v>
                </c:pt>
                <c:pt idx="1709">
                  <c:v>20.970873786407765</c:v>
                </c:pt>
                <c:pt idx="1710">
                  <c:v>20.980582524271846</c:v>
                </c:pt>
                <c:pt idx="1711">
                  <c:v>21.019417475728154</c:v>
                </c:pt>
                <c:pt idx="1712">
                  <c:v>21.067961165048544</c:v>
                </c:pt>
                <c:pt idx="1713">
                  <c:v>21.126213592233011</c:v>
                </c:pt>
                <c:pt idx="1714">
                  <c:v>21.155339805825239</c:v>
                </c:pt>
                <c:pt idx="1715">
                  <c:v>21.242718446601941</c:v>
                </c:pt>
                <c:pt idx="1716">
                  <c:v>21.300970873786405</c:v>
                </c:pt>
                <c:pt idx="1717">
                  <c:v>21.359223300970871</c:v>
                </c:pt>
                <c:pt idx="1718">
                  <c:v>21.388349514563107</c:v>
                </c:pt>
                <c:pt idx="1719">
                  <c:v>21.417475728155342</c:v>
                </c:pt>
                <c:pt idx="1720">
                  <c:v>21.44660194174757</c:v>
                </c:pt>
                <c:pt idx="1721">
                  <c:v>21.456310679611651</c:v>
                </c:pt>
                <c:pt idx="1722">
                  <c:v>21.456310679611651</c:v>
                </c:pt>
                <c:pt idx="1723">
                  <c:v>21.388349514563107</c:v>
                </c:pt>
                <c:pt idx="1724">
                  <c:v>20.776699029126213</c:v>
                </c:pt>
                <c:pt idx="1725">
                  <c:v>19.922330097087375</c:v>
                </c:pt>
                <c:pt idx="1726">
                  <c:v>18.699029126213595</c:v>
                </c:pt>
                <c:pt idx="1727">
                  <c:v>17.5631067961165</c:v>
                </c:pt>
                <c:pt idx="1728">
                  <c:v>15.58252427184466</c:v>
                </c:pt>
                <c:pt idx="1729">
                  <c:v>13.213592233009711</c:v>
                </c:pt>
                <c:pt idx="1730">
                  <c:v>10.621359223300969</c:v>
                </c:pt>
                <c:pt idx="1731">
                  <c:v>8.0485436893203861</c:v>
                </c:pt>
                <c:pt idx="1732">
                  <c:v>6.5145631067961194</c:v>
                </c:pt>
                <c:pt idx="1733">
                  <c:v>3.9223300970873796</c:v>
                </c:pt>
                <c:pt idx="1734">
                  <c:v>2.970873786407767</c:v>
                </c:pt>
                <c:pt idx="1735">
                  <c:v>1.8834951456310691</c:v>
                </c:pt>
                <c:pt idx="1736">
                  <c:v>1.1456310679611668</c:v>
                </c:pt>
                <c:pt idx="1737">
                  <c:v>0.84466019417475691</c:v>
                </c:pt>
                <c:pt idx="1738">
                  <c:v>0.81553398058252546</c:v>
                </c:pt>
                <c:pt idx="1739">
                  <c:v>0.81553398058252546</c:v>
                </c:pt>
                <c:pt idx="1740">
                  <c:v>0.84466019417475691</c:v>
                </c:pt>
                <c:pt idx="1741">
                  <c:v>0.81553398058252546</c:v>
                </c:pt>
                <c:pt idx="1742">
                  <c:v>0.78640776699029136</c:v>
                </c:pt>
                <c:pt idx="1743">
                  <c:v>0.78640776699029136</c:v>
                </c:pt>
                <c:pt idx="1744">
                  <c:v>0.72815533980582581</c:v>
                </c:pt>
                <c:pt idx="1745">
                  <c:v>0.70873786407767159</c:v>
                </c:pt>
                <c:pt idx="1746">
                  <c:v>0.66990291262136048</c:v>
                </c:pt>
                <c:pt idx="1747">
                  <c:v>0.65048543689320337</c:v>
                </c:pt>
                <c:pt idx="1748">
                  <c:v>0.65048543689320337</c:v>
                </c:pt>
                <c:pt idx="1749">
                  <c:v>0.65048543689320337</c:v>
                </c:pt>
                <c:pt idx="1750">
                  <c:v>0.62135922330097215</c:v>
                </c:pt>
                <c:pt idx="1751">
                  <c:v>0.66990291262136048</c:v>
                </c:pt>
                <c:pt idx="1752">
                  <c:v>0.6990291262135917</c:v>
                </c:pt>
                <c:pt idx="1753">
                  <c:v>0.72815533980582581</c:v>
                </c:pt>
                <c:pt idx="1754">
                  <c:v>0.6990291262135917</c:v>
                </c:pt>
                <c:pt idx="1755">
                  <c:v>0.70873786407767159</c:v>
                </c:pt>
                <c:pt idx="1756">
                  <c:v>0.72815533980582581</c:v>
                </c:pt>
                <c:pt idx="1757">
                  <c:v>0.73786407766990303</c:v>
                </c:pt>
                <c:pt idx="1758">
                  <c:v>0.73786407766990303</c:v>
                </c:pt>
                <c:pt idx="1759">
                  <c:v>0.25242718446601953</c:v>
                </c:pt>
                <c:pt idx="1760">
                  <c:v>-0.6601941747572817</c:v>
                </c:pt>
                <c:pt idx="1761">
                  <c:v>-2.0388349514563098</c:v>
                </c:pt>
                <c:pt idx="1762">
                  <c:v>-3.2233009708737841</c:v>
                </c:pt>
                <c:pt idx="1763">
                  <c:v>-5.582524271844659</c:v>
                </c:pt>
                <c:pt idx="1764">
                  <c:v>-8.4757281553398034</c:v>
                </c:pt>
                <c:pt idx="1765">
                  <c:v>-10.689320388349513</c:v>
                </c:pt>
                <c:pt idx="1766">
                  <c:v>-15.349514563106794</c:v>
                </c:pt>
                <c:pt idx="1767">
                  <c:v>-17.708737864077669</c:v>
                </c:pt>
                <c:pt idx="1768">
                  <c:v>-22.601941747572816</c:v>
                </c:pt>
                <c:pt idx="1769">
                  <c:v>-25.155339805825239</c:v>
                </c:pt>
                <c:pt idx="1770">
                  <c:v>-29.339805825242717</c:v>
                </c:pt>
                <c:pt idx="1771">
                  <c:v>-33.388349514563103</c:v>
                </c:pt>
                <c:pt idx="1772">
                  <c:v>-37.009708737864074</c:v>
                </c:pt>
                <c:pt idx="1773">
                  <c:v>-40.087378640776699</c:v>
                </c:pt>
                <c:pt idx="1774">
                  <c:v>-41.883495145631066</c:v>
                </c:pt>
                <c:pt idx="1775">
                  <c:v>-44.097087378640772</c:v>
                </c:pt>
                <c:pt idx="1776">
                  <c:v>-45.689320388349515</c:v>
                </c:pt>
                <c:pt idx="1777">
                  <c:v>-46.165048543689316</c:v>
                </c:pt>
                <c:pt idx="1778">
                  <c:v>-46.368932038834956</c:v>
                </c:pt>
                <c:pt idx="1779">
                  <c:v>-46.582524271844655</c:v>
                </c:pt>
                <c:pt idx="1780">
                  <c:v>-46.660194174757279</c:v>
                </c:pt>
                <c:pt idx="1781">
                  <c:v>-46.407766990291258</c:v>
                </c:pt>
                <c:pt idx="1782">
                  <c:v>-45.786407766990294</c:v>
                </c:pt>
                <c:pt idx="1783">
                  <c:v>-44.796116504854368</c:v>
                </c:pt>
                <c:pt idx="1784">
                  <c:v>-43.805825242718441</c:v>
                </c:pt>
                <c:pt idx="1785">
                  <c:v>-42.029126213592228</c:v>
                </c:pt>
                <c:pt idx="1786">
                  <c:v>-39.854368932038831</c:v>
                </c:pt>
                <c:pt idx="1787">
                  <c:v>-38.22330097087378</c:v>
                </c:pt>
                <c:pt idx="1788">
                  <c:v>-34.766990291262132</c:v>
                </c:pt>
                <c:pt idx="1789">
                  <c:v>-32.029126213592228</c:v>
                </c:pt>
                <c:pt idx="1790">
                  <c:v>-29.252427184466015</c:v>
                </c:pt>
                <c:pt idx="1791">
                  <c:v>-27.300970873786408</c:v>
                </c:pt>
                <c:pt idx="1792">
                  <c:v>-24.262135922330096</c:v>
                </c:pt>
                <c:pt idx="1793">
                  <c:v>-21.44660194174757</c:v>
                </c:pt>
                <c:pt idx="1794">
                  <c:v>-19.757281553398055</c:v>
                </c:pt>
                <c:pt idx="1795">
                  <c:v>-17.592233009708735</c:v>
                </c:pt>
                <c:pt idx="1796">
                  <c:v>-15.796116504854368</c:v>
                </c:pt>
                <c:pt idx="1797">
                  <c:v>-14.466019417475728</c:v>
                </c:pt>
                <c:pt idx="1798">
                  <c:v>-13.902912621359222</c:v>
                </c:pt>
                <c:pt idx="1799">
                  <c:v>-13.53398058252427</c:v>
                </c:pt>
                <c:pt idx="1800">
                  <c:v>-13.475728155339803</c:v>
                </c:pt>
                <c:pt idx="1801">
                  <c:v>-13.49514563106796</c:v>
                </c:pt>
                <c:pt idx="1802">
                  <c:v>-13.41747572815534</c:v>
                </c:pt>
                <c:pt idx="1803">
                  <c:v>-13.436893203883495</c:v>
                </c:pt>
                <c:pt idx="1804">
                  <c:v>-13.407766990291259</c:v>
                </c:pt>
                <c:pt idx="1805">
                  <c:v>-13.41747572815534</c:v>
                </c:pt>
                <c:pt idx="1806">
                  <c:v>-13.407766990291259</c:v>
                </c:pt>
                <c:pt idx="1807">
                  <c:v>-13.378640776699026</c:v>
                </c:pt>
                <c:pt idx="1808">
                  <c:v>-13.368932038834952</c:v>
                </c:pt>
                <c:pt idx="1809">
                  <c:v>-13.368932038834952</c:v>
                </c:pt>
                <c:pt idx="1810">
                  <c:v>-13.339805825242717</c:v>
                </c:pt>
                <c:pt idx="1811">
                  <c:v>-13.349514563106794</c:v>
                </c:pt>
                <c:pt idx="1812">
                  <c:v>-13.339805825242717</c:v>
                </c:pt>
                <c:pt idx="1813">
                  <c:v>-13.310679611650484</c:v>
                </c:pt>
                <c:pt idx="1814">
                  <c:v>-13.320388349514563</c:v>
                </c:pt>
                <c:pt idx="1815">
                  <c:v>-13.320388349514563</c:v>
                </c:pt>
                <c:pt idx="1816">
                  <c:v>-13.349514563106794</c:v>
                </c:pt>
                <c:pt idx="1817">
                  <c:v>-13.320388349514563</c:v>
                </c:pt>
                <c:pt idx="1818">
                  <c:v>-13.310679611650484</c:v>
                </c:pt>
                <c:pt idx="1819">
                  <c:v>-13.310679611650484</c:v>
                </c:pt>
                <c:pt idx="1820">
                  <c:v>-13.320388349514563</c:v>
                </c:pt>
                <c:pt idx="1821">
                  <c:v>-13.223300970873787</c:v>
                </c:pt>
                <c:pt idx="1822">
                  <c:v>-12.932038834951456</c:v>
                </c:pt>
                <c:pt idx="1823">
                  <c:v>-11.689320388349513</c:v>
                </c:pt>
                <c:pt idx="1824">
                  <c:v>-10.194174757281552</c:v>
                </c:pt>
                <c:pt idx="1825">
                  <c:v>-8.1844660194174743</c:v>
                </c:pt>
                <c:pt idx="1826">
                  <c:v>-6.5533980582524265</c:v>
                </c:pt>
                <c:pt idx="1827">
                  <c:v>-3.3689320388349495</c:v>
                </c:pt>
                <c:pt idx="1828">
                  <c:v>0.39805825242718451</c:v>
                </c:pt>
                <c:pt idx="1829">
                  <c:v>3.1262135922330092</c:v>
                </c:pt>
                <c:pt idx="1830">
                  <c:v>7.5533980582524283</c:v>
                </c:pt>
                <c:pt idx="1831">
                  <c:v>12.485436893203886</c:v>
                </c:pt>
                <c:pt idx="1832">
                  <c:v>17.932038834951456</c:v>
                </c:pt>
                <c:pt idx="1833">
                  <c:v>21.932038834951452</c:v>
                </c:pt>
                <c:pt idx="1834">
                  <c:v>28.067961165048541</c:v>
                </c:pt>
                <c:pt idx="1835">
                  <c:v>33.737864077669897</c:v>
                </c:pt>
                <c:pt idx="1836">
                  <c:v>38.718446601941736</c:v>
                </c:pt>
                <c:pt idx="1837">
                  <c:v>42.873786407766985</c:v>
                </c:pt>
                <c:pt idx="1838">
                  <c:v>46.067961165048537</c:v>
                </c:pt>
                <c:pt idx="1839">
                  <c:v>48.203883495145625</c:v>
                </c:pt>
                <c:pt idx="1840">
                  <c:v>49.252427184466008</c:v>
                </c:pt>
                <c:pt idx="1841">
                  <c:v>49.485436893203882</c:v>
                </c:pt>
                <c:pt idx="1842">
                  <c:v>49.640776699029118</c:v>
                </c:pt>
                <c:pt idx="1843">
                  <c:v>49.873786407766993</c:v>
                </c:pt>
                <c:pt idx="1844">
                  <c:v>49.999999999999993</c:v>
                </c:pt>
                <c:pt idx="1845">
                  <c:v>50.077669902912611</c:v>
                </c:pt>
                <c:pt idx="1846">
                  <c:v>49.815533980582522</c:v>
                </c:pt>
                <c:pt idx="1847">
                  <c:v>49.135922330097081</c:v>
                </c:pt>
                <c:pt idx="1848">
                  <c:v>48.398058252427177</c:v>
                </c:pt>
                <c:pt idx="1849">
                  <c:v>47.485436893203882</c:v>
                </c:pt>
                <c:pt idx="1850">
                  <c:v>45.796116504854368</c:v>
                </c:pt>
                <c:pt idx="1851">
                  <c:v>43.718446601941736</c:v>
                </c:pt>
                <c:pt idx="1852">
                  <c:v>41.223300970873787</c:v>
                </c:pt>
                <c:pt idx="1853">
                  <c:v>39.427184466019412</c:v>
                </c:pt>
                <c:pt idx="1854">
                  <c:v>35.747572815533978</c:v>
                </c:pt>
                <c:pt idx="1855">
                  <c:v>34.825242718446603</c:v>
                </c:pt>
                <c:pt idx="1856">
                  <c:v>30.844660194174757</c:v>
                </c:pt>
                <c:pt idx="1857">
                  <c:v>27.747572815533982</c:v>
                </c:pt>
                <c:pt idx="1858">
                  <c:v>24.737864077669904</c:v>
                </c:pt>
                <c:pt idx="1859">
                  <c:v>22.126213592233007</c:v>
                </c:pt>
                <c:pt idx="1860">
                  <c:v>19.94174757281553</c:v>
                </c:pt>
                <c:pt idx="1861">
                  <c:v>18.155339805825243</c:v>
                </c:pt>
                <c:pt idx="1862">
                  <c:v>17.66990291262136</c:v>
                </c:pt>
                <c:pt idx="1863">
                  <c:v>16.514563106796118</c:v>
                </c:pt>
                <c:pt idx="1864">
                  <c:v>16.23300970873786</c:v>
                </c:pt>
                <c:pt idx="1865">
                  <c:v>16.106796116504853</c:v>
                </c:pt>
                <c:pt idx="1866">
                  <c:v>16.106796116504853</c:v>
                </c:pt>
                <c:pt idx="1867">
                  <c:v>16.087378640776699</c:v>
                </c:pt>
                <c:pt idx="1868">
                  <c:v>16.077669902912625</c:v>
                </c:pt>
                <c:pt idx="1869">
                  <c:v>16.077669902912625</c:v>
                </c:pt>
                <c:pt idx="1870">
                  <c:v>16.029126213592235</c:v>
                </c:pt>
                <c:pt idx="1871">
                  <c:v>16.019417475728154</c:v>
                </c:pt>
                <c:pt idx="1872">
                  <c:v>16.04854368932039</c:v>
                </c:pt>
                <c:pt idx="1873">
                  <c:v>16</c:v>
                </c:pt>
                <c:pt idx="1874">
                  <c:v>16</c:v>
                </c:pt>
                <c:pt idx="1875">
                  <c:v>15.990291262135921</c:v>
                </c:pt>
                <c:pt idx="1876">
                  <c:v>15.990291262135921</c:v>
                </c:pt>
                <c:pt idx="1877">
                  <c:v>15.970873786407767</c:v>
                </c:pt>
                <c:pt idx="1878">
                  <c:v>16</c:v>
                </c:pt>
                <c:pt idx="1879">
                  <c:v>16.019417475728154</c:v>
                </c:pt>
                <c:pt idx="1880">
                  <c:v>16</c:v>
                </c:pt>
                <c:pt idx="1881">
                  <c:v>15.912621359223298</c:v>
                </c:pt>
                <c:pt idx="1882">
                  <c:v>15.407766990291261</c:v>
                </c:pt>
                <c:pt idx="1883">
                  <c:v>14.815533980582526</c:v>
                </c:pt>
                <c:pt idx="1884">
                  <c:v>13.893203883495147</c:v>
                </c:pt>
                <c:pt idx="1885">
                  <c:v>11.271844660194176</c:v>
                </c:pt>
                <c:pt idx="1886">
                  <c:v>9.6116504854368934</c:v>
                </c:pt>
                <c:pt idx="1887">
                  <c:v>6.6310679611650496</c:v>
                </c:pt>
                <c:pt idx="1888">
                  <c:v>4.3009708737864099</c:v>
                </c:pt>
                <c:pt idx="1889">
                  <c:v>-1.0388349514563089</c:v>
                </c:pt>
                <c:pt idx="1890">
                  <c:v>-5.5048543689320368</c:v>
                </c:pt>
                <c:pt idx="1891">
                  <c:v>-8.8058252427184449</c:v>
                </c:pt>
                <c:pt idx="1892">
                  <c:v>-14.106796116504849</c:v>
                </c:pt>
                <c:pt idx="1893">
                  <c:v>-19.873786407766985</c:v>
                </c:pt>
                <c:pt idx="1894">
                  <c:v>-26.058252427184463</c:v>
                </c:pt>
                <c:pt idx="1895">
                  <c:v>-32.699029126213588</c:v>
                </c:pt>
                <c:pt idx="1896">
                  <c:v>-39.689320388349508</c:v>
                </c:pt>
                <c:pt idx="1897">
                  <c:v>-44.475728155339802</c:v>
                </c:pt>
                <c:pt idx="1898">
                  <c:v>-51.543689320388346</c:v>
                </c:pt>
                <c:pt idx="1899">
                  <c:v>-57.854368932038831</c:v>
                </c:pt>
                <c:pt idx="1900">
                  <c:v>-63.22330097087378</c:v>
                </c:pt>
                <c:pt idx="1901">
                  <c:v>-67.650485436893192</c:v>
                </c:pt>
                <c:pt idx="1902">
                  <c:v>-71.009708737864074</c:v>
                </c:pt>
                <c:pt idx="1903">
                  <c:v>-73.262135922330103</c:v>
                </c:pt>
                <c:pt idx="1904">
                  <c:v>-74.184466019417471</c:v>
                </c:pt>
                <c:pt idx="1905">
                  <c:v>-74.611650485436897</c:v>
                </c:pt>
                <c:pt idx="1906">
                  <c:v>-74.893203883495147</c:v>
                </c:pt>
                <c:pt idx="1907">
                  <c:v>-75.087378640776691</c:v>
                </c:pt>
                <c:pt idx="1908">
                  <c:v>-75.184466019417471</c:v>
                </c:pt>
                <c:pt idx="1909">
                  <c:v>-75.359223300970882</c:v>
                </c:pt>
                <c:pt idx="1910">
                  <c:v>-75.436893203883486</c:v>
                </c:pt>
                <c:pt idx="1911">
                  <c:v>-75.582524271844662</c:v>
                </c:pt>
                <c:pt idx="1912">
                  <c:v>-75.621359223300971</c:v>
                </c:pt>
                <c:pt idx="1913">
                  <c:v>-75.718446601941736</c:v>
                </c:pt>
                <c:pt idx="1914">
                  <c:v>-75.854368932038824</c:v>
                </c:pt>
                <c:pt idx="1915">
                  <c:v>-75.94174757281553</c:v>
                </c:pt>
                <c:pt idx="1916">
                  <c:v>-75.999999999999986</c:v>
                </c:pt>
                <c:pt idx="1917">
                  <c:v>-76.038834951456309</c:v>
                </c:pt>
                <c:pt idx="1918">
                  <c:v>-76.097087378640765</c:v>
                </c:pt>
                <c:pt idx="1919">
                  <c:v>-76.126213592233015</c:v>
                </c:pt>
                <c:pt idx="1920">
                  <c:v>-76.203883495145632</c:v>
                </c:pt>
                <c:pt idx="1921">
                  <c:v>-76.213592233009706</c:v>
                </c:pt>
                <c:pt idx="1922">
                  <c:v>-76.262135922330089</c:v>
                </c:pt>
                <c:pt idx="1923">
                  <c:v>-76.320388349514559</c:v>
                </c:pt>
                <c:pt idx="1924">
                  <c:v>-76.097087378640765</c:v>
                </c:pt>
                <c:pt idx="1925">
                  <c:v>-75.504854368932044</c:v>
                </c:pt>
                <c:pt idx="1926">
                  <c:v>-74.893203883495147</c:v>
                </c:pt>
                <c:pt idx="1927">
                  <c:v>-73.582524271844662</c:v>
                </c:pt>
                <c:pt idx="1928">
                  <c:v>-71.805825242718441</c:v>
                </c:pt>
                <c:pt idx="1929">
                  <c:v>-69.679611650485427</c:v>
                </c:pt>
                <c:pt idx="1930">
                  <c:v>-67.980582524271838</c:v>
                </c:pt>
                <c:pt idx="1931">
                  <c:v>-64.368932038834956</c:v>
                </c:pt>
                <c:pt idx="1932">
                  <c:v>-62.495145631067956</c:v>
                </c:pt>
                <c:pt idx="1933">
                  <c:v>-59.601941747572809</c:v>
                </c:pt>
                <c:pt idx="1934">
                  <c:v>-56.543689320388346</c:v>
                </c:pt>
                <c:pt idx="1935">
                  <c:v>-53.417475728155331</c:v>
                </c:pt>
                <c:pt idx="1936">
                  <c:v>-50.116504854368927</c:v>
                </c:pt>
                <c:pt idx="1937">
                  <c:v>-46.757281553398059</c:v>
                </c:pt>
                <c:pt idx="1938">
                  <c:v>-43.349514563106794</c:v>
                </c:pt>
                <c:pt idx="1939">
                  <c:v>-41.048543689320383</c:v>
                </c:pt>
                <c:pt idx="1940">
                  <c:v>-37.601941747572809</c:v>
                </c:pt>
                <c:pt idx="1941">
                  <c:v>-35.660194174757279</c:v>
                </c:pt>
                <c:pt idx="1942">
                  <c:v>-33.077669902912618</c:v>
                </c:pt>
                <c:pt idx="1943">
                  <c:v>-31.640776699029125</c:v>
                </c:pt>
                <c:pt idx="1944">
                  <c:v>-29.44660194174757</c:v>
                </c:pt>
                <c:pt idx="1945">
                  <c:v>-28.388349514563103</c:v>
                </c:pt>
                <c:pt idx="1946">
                  <c:v>-27.805825242718445</c:v>
                </c:pt>
                <c:pt idx="1947">
                  <c:v>-27.708737864077669</c:v>
                </c:pt>
                <c:pt idx="1948">
                  <c:v>-27.679611650485434</c:v>
                </c:pt>
                <c:pt idx="1949">
                  <c:v>-27.660194174757279</c:v>
                </c:pt>
                <c:pt idx="1950">
                  <c:v>-27.660194174757279</c:v>
                </c:pt>
                <c:pt idx="1951">
                  <c:v>-27.631067961165044</c:v>
                </c:pt>
                <c:pt idx="1952">
                  <c:v>-27.621359223300971</c:v>
                </c:pt>
                <c:pt idx="1953">
                  <c:v>-27.621359223300971</c:v>
                </c:pt>
                <c:pt idx="1954">
                  <c:v>-27.572815533980581</c:v>
                </c:pt>
                <c:pt idx="1955">
                  <c:v>-27.572815533980581</c:v>
                </c:pt>
                <c:pt idx="1956">
                  <c:v>-27.563106796116504</c:v>
                </c:pt>
                <c:pt idx="1957">
                  <c:v>-27.533980582524268</c:v>
                </c:pt>
                <c:pt idx="1958">
                  <c:v>-27.543689320388349</c:v>
                </c:pt>
                <c:pt idx="1959">
                  <c:v>-27.504854368932033</c:v>
                </c:pt>
                <c:pt idx="1960">
                  <c:v>-27.213592233009706</c:v>
                </c:pt>
                <c:pt idx="1961">
                  <c:v>-26.388349514563103</c:v>
                </c:pt>
                <c:pt idx="1962">
                  <c:v>-25.378640776699026</c:v>
                </c:pt>
                <c:pt idx="1963">
                  <c:v>-23.961165048543684</c:v>
                </c:pt>
                <c:pt idx="1964">
                  <c:v>-20.019417475728151</c:v>
                </c:pt>
                <c:pt idx="1965">
                  <c:v>-17.475728155339805</c:v>
                </c:pt>
                <c:pt idx="1966">
                  <c:v>-10.980582524271842</c:v>
                </c:pt>
                <c:pt idx="1967">
                  <c:v>-5.1941747572815524</c:v>
                </c:pt>
                <c:pt idx="1968">
                  <c:v>1.0582524271844673</c:v>
                </c:pt>
                <c:pt idx="1969">
                  <c:v>5.4854368932038842</c:v>
                </c:pt>
                <c:pt idx="1970">
                  <c:v>12.456310679611651</c:v>
                </c:pt>
                <c:pt idx="1971">
                  <c:v>19.679611650485434</c:v>
                </c:pt>
                <c:pt idx="1972">
                  <c:v>24.582524271844658</c:v>
                </c:pt>
                <c:pt idx="1973">
                  <c:v>34.582524271844662</c:v>
                </c:pt>
                <c:pt idx="1974">
                  <c:v>39.640776699029118</c:v>
                </c:pt>
                <c:pt idx="1975">
                  <c:v>49.873786407766993</c:v>
                </c:pt>
                <c:pt idx="1976">
                  <c:v>54.84466019417475</c:v>
                </c:pt>
                <c:pt idx="1977">
                  <c:v>59.40776699029125</c:v>
                </c:pt>
                <c:pt idx="1978">
                  <c:v>63.466019417475728</c:v>
                </c:pt>
                <c:pt idx="1979">
                  <c:v>70.252427184466015</c:v>
                </c:pt>
                <c:pt idx="1980">
                  <c:v>74.077669902912618</c:v>
                </c:pt>
                <c:pt idx="1981">
                  <c:v>76.825242718446589</c:v>
                </c:pt>
                <c:pt idx="1982">
                  <c:v>78.475728155339795</c:v>
                </c:pt>
                <c:pt idx="1983">
                  <c:v>78.990291262135912</c:v>
                </c:pt>
                <c:pt idx="1984">
                  <c:v>79.28155339805825</c:v>
                </c:pt>
                <c:pt idx="1985">
                  <c:v>79.446601941747559</c:v>
                </c:pt>
                <c:pt idx="1986">
                  <c:v>79.669902912621339</c:v>
                </c:pt>
                <c:pt idx="1987">
                  <c:v>79.805825242718441</c:v>
                </c:pt>
                <c:pt idx="1988">
                  <c:v>79.980582524271838</c:v>
                </c:pt>
                <c:pt idx="1989">
                  <c:v>80.077669902912604</c:v>
                </c:pt>
                <c:pt idx="1990">
                  <c:v>80.165048543689323</c:v>
                </c:pt>
                <c:pt idx="1991">
                  <c:v>80.22330097087378</c:v>
                </c:pt>
                <c:pt idx="1992">
                  <c:v>80.291262135922324</c:v>
                </c:pt>
                <c:pt idx="1993">
                  <c:v>80.398058252427163</c:v>
                </c:pt>
                <c:pt idx="1994">
                  <c:v>80.436893203883486</c:v>
                </c:pt>
                <c:pt idx="1995">
                  <c:v>80.485436893203882</c:v>
                </c:pt>
                <c:pt idx="1996">
                  <c:v>80.514563106796103</c:v>
                </c:pt>
                <c:pt idx="1997">
                  <c:v>80.601941747572809</c:v>
                </c:pt>
                <c:pt idx="1998">
                  <c:v>80.631067961165044</c:v>
                </c:pt>
                <c:pt idx="1999">
                  <c:v>80.6893203883495</c:v>
                </c:pt>
                <c:pt idx="2000">
                  <c:v>80.747572815533971</c:v>
                </c:pt>
                <c:pt idx="2001">
                  <c:v>80.747572815533971</c:v>
                </c:pt>
                <c:pt idx="2002">
                  <c:v>80.757281553398045</c:v>
                </c:pt>
                <c:pt idx="2003">
                  <c:v>80.427184466019412</c:v>
                </c:pt>
                <c:pt idx="2004">
                  <c:v>79.6893203883495</c:v>
                </c:pt>
                <c:pt idx="2005">
                  <c:v>78.902912621359221</c:v>
                </c:pt>
                <c:pt idx="2006">
                  <c:v>77.398058252427177</c:v>
                </c:pt>
                <c:pt idx="2007">
                  <c:v>76.155339805825236</c:v>
                </c:pt>
                <c:pt idx="2008">
                  <c:v>73.203883495145618</c:v>
                </c:pt>
                <c:pt idx="2009">
                  <c:v>70.485436893203882</c:v>
                </c:pt>
                <c:pt idx="2010">
                  <c:v>67.699029126213574</c:v>
                </c:pt>
                <c:pt idx="2011">
                  <c:v>64.757281553398059</c:v>
                </c:pt>
                <c:pt idx="2012">
                  <c:v>62.747572815533971</c:v>
                </c:pt>
                <c:pt idx="2013">
                  <c:v>59.640776699029118</c:v>
                </c:pt>
                <c:pt idx="2014">
                  <c:v>57.495145631067956</c:v>
                </c:pt>
                <c:pt idx="2015">
                  <c:v>54.213592233009699</c:v>
                </c:pt>
                <c:pt idx="2016">
                  <c:v>50.825242718446596</c:v>
                </c:pt>
                <c:pt idx="2017">
                  <c:v>47.436893203883493</c:v>
                </c:pt>
                <c:pt idx="2018">
                  <c:v>45.116504854368934</c:v>
                </c:pt>
                <c:pt idx="2019">
                  <c:v>41.766990291262132</c:v>
                </c:pt>
                <c:pt idx="2020">
                  <c:v>39.776699029126213</c:v>
                </c:pt>
                <c:pt idx="2021">
                  <c:v>36.485436893203875</c:v>
                </c:pt>
                <c:pt idx="2022">
                  <c:v>34.5631067961165</c:v>
                </c:pt>
                <c:pt idx="2023">
                  <c:v>33.135922330097074</c:v>
                </c:pt>
                <c:pt idx="2024">
                  <c:v>32.203883495145632</c:v>
                </c:pt>
                <c:pt idx="2025">
                  <c:v>31.805825242718445</c:v>
                </c:pt>
                <c:pt idx="2026">
                  <c:v>31.757281553398055</c:v>
                </c:pt>
                <c:pt idx="2027">
                  <c:v>31.747572815533978</c:v>
                </c:pt>
                <c:pt idx="2028">
                  <c:v>31.66990291262136</c:v>
                </c:pt>
                <c:pt idx="2029">
                  <c:v>31.660194174757279</c:v>
                </c:pt>
                <c:pt idx="2030">
                  <c:v>31.631067961165041</c:v>
                </c:pt>
                <c:pt idx="2031">
                  <c:v>31.631067961165041</c:v>
                </c:pt>
                <c:pt idx="2032">
                  <c:v>31.601941747572813</c:v>
                </c:pt>
                <c:pt idx="2033">
                  <c:v>31.601941747572813</c:v>
                </c:pt>
                <c:pt idx="2034">
                  <c:v>31.553398058252423</c:v>
                </c:pt>
                <c:pt idx="2035">
                  <c:v>31.553398058252423</c:v>
                </c:pt>
                <c:pt idx="2036">
                  <c:v>31.543689320388342</c:v>
                </c:pt>
                <c:pt idx="2037">
                  <c:v>31.572815533980581</c:v>
                </c:pt>
                <c:pt idx="2038">
                  <c:v>31.582524271844651</c:v>
                </c:pt>
                <c:pt idx="2039">
                  <c:v>31.524271844660195</c:v>
                </c:pt>
                <c:pt idx="2040">
                  <c:v>31.543689320388342</c:v>
                </c:pt>
                <c:pt idx="2041">
                  <c:v>31.553398058252423</c:v>
                </c:pt>
                <c:pt idx="2042">
                  <c:v>31.514563106796114</c:v>
                </c:pt>
                <c:pt idx="2043">
                  <c:v>31.466019417475724</c:v>
                </c:pt>
                <c:pt idx="2044">
                  <c:v>31.436893203883486</c:v>
                </c:pt>
                <c:pt idx="2045">
                  <c:v>31.436893203883486</c:v>
                </c:pt>
                <c:pt idx="2046">
                  <c:v>31.456310679611647</c:v>
                </c:pt>
                <c:pt idx="2047">
                  <c:v>31.427184466019419</c:v>
                </c:pt>
                <c:pt idx="2048">
                  <c:v>31.427184466019419</c:v>
                </c:pt>
                <c:pt idx="2049">
                  <c:v>31.456310679611647</c:v>
                </c:pt>
                <c:pt idx="2050">
                  <c:v>31.427184466019419</c:v>
                </c:pt>
                <c:pt idx="2051">
                  <c:v>31.427184466019419</c:v>
                </c:pt>
                <c:pt idx="2052">
                  <c:v>31.407766990291258</c:v>
                </c:pt>
                <c:pt idx="2053">
                  <c:v>31.378640776699029</c:v>
                </c:pt>
                <c:pt idx="2054">
                  <c:v>31.398058252427177</c:v>
                </c:pt>
                <c:pt idx="2055">
                  <c:v>31.407766990291258</c:v>
                </c:pt>
                <c:pt idx="2056">
                  <c:v>31.407766990291258</c:v>
                </c:pt>
                <c:pt idx="2057">
                  <c:v>31.427184466019419</c:v>
                </c:pt>
                <c:pt idx="2058">
                  <c:v>31.398058252427177</c:v>
                </c:pt>
                <c:pt idx="2059">
                  <c:v>31.349514563106791</c:v>
                </c:pt>
                <c:pt idx="2060">
                  <c:v>31.398058252427177</c:v>
                </c:pt>
                <c:pt idx="2061">
                  <c:v>31.378640776699029</c:v>
                </c:pt>
                <c:pt idx="2062">
                  <c:v>31.378640776699029</c:v>
                </c:pt>
                <c:pt idx="2063">
                  <c:v>31.349514563106791</c:v>
                </c:pt>
                <c:pt idx="2064">
                  <c:v>31.349514563106791</c:v>
                </c:pt>
                <c:pt idx="2065">
                  <c:v>31.320388349514563</c:v>
                </c:pt>
                <c:pt idx="2066">
                  <c:v>31.378640776699029</c:v>
                </c:pt>
                <c:pt idx="2067">
                  <c:v>31.349514563106791</c:v>
                </c:pt>
                <c:pt idx="2068">
                  <c:v>31.310679611650482</c:v>
                </c:pt>
                <c:pt idx="2069">
                  <c:v>31.310679611650482</c:v>
                </c:pt>
                <c:pt idx="2070">
                  <c:v>31.310679611650482</c:v>
                </c:pt>
                <c:pt idx="2071">
                  <c:v>31.29126213592232</c:v>
                </c:pt>
                <c:pt idx="2072">
                  <c:v>31.320388349514563</c:v>
                </c:pt>
                <c:pt idx="2073">
                  <c:v>31.320388349514563</c:v>
                </c:pt>
                <c:pt idx="2074">
                  <c:v>31.281553398058254</c:v>
                </c:pt>
                <c:pt idx="2075">
                  <c:v>31.320388349514563</c:v>
                </c:pt>
                <c:pt idx="2076">
                  <c:v>31.29126213592232</c:v>
                </c:pt>
                <c:pt idx="2077">
                  <c:v>31.262135922330092</c:v>
                </c:pt>
                <c:pt idx="2078">
                  <c:v>31.262135922330092</c:v>
                </c:pt>
                <c:pt idx="2079">
                  <c:v>31.213592233009706</c:v>
                </c:pt>
                <c:pt idx="2080">
                  <c:v>31.213592233009706</c:v>
                </c:pt>
                <c:pt idx="2081">
                  <c:v>31.194174757281544</c:v>
                </c:pt>
                <c:pt idx="2082">
                  <c:v>31.184466019417474</c:v>
                </c:pt>
                <c:pt idx="2083">
                  <c:v>31.213592233009706</c:v>
                </c:pt>
                <c:pt idx="2084">
                  <c:v>31.213592233009706</c:v>
                </c:pt>
                <c:pt idx="2085">
                  <c:v>31.223300970873783</c:v>
                </c:pt>
                <c:pt idx="2086">
                  <c:v>31.233009708737864</c:v>
                </c:pt>
                <c:pt idx="2087">
                  <c:v>31.281553398058254</c:v>
                </c:pt>
                <c:pt idx="2088">
                  <c:v>31.29126213592232</c:v>
                </c:pt>
                <c:pt idx="2089">
                  <c:v>31.29126213592232</c:v>
                </c:pt>
                <c:pt idx="2090">
                  <c:v>31.262135922330092</c:v>
                </c:pt>
                <c:pt idx="2091">
                  <c:v>31.29126213592232</c:v>
                </c:pt>
                <c:pt idx="2092">
                  <c:v>31.281553398058254</c:v>
                </c:pt>
                <c:pt idx="2093">
                  <c:v>31.038834951456312</c:v>
                </c:pt>
                <c:pt idx="2094">
                  <c:v>30.252427184466018</c:v>
                </c:pt>
                <c:pt idx="2095">
                  <c:v>29.33009708737864</c:v>
                </c:pt>
                <c:pt idx="2096">
                  <c:v>26.466019417475728</c:v>
                </c:pt>
                <c:pt idx="2097">
                  <c:v>24.485436893203882</c:v>
                </c:pt>
                <c:pt idx="2098">
                  <c:v>20.398058252427187</c:v>
                </c:pt>
                <c:pt idx="2099">
                  <c:v>15.339805825242719</c:v>
                </c:pt>
                <c:pt idx="2100">
                  <c:v>9.4757281553398087</c:v>
                </c:pt>
                <c:pt idx="2101">
                  <c:v>3.1747572815533971</c:v>
                </c:pt>
                <c:pt idx="2102">
                  <c:v>-3.5145631067961141</c:v>
                </c:pt>
                <c:pt idx="2103">
                  <c:v>-10.475728155339805</c:v>
                </c:pt>
                <c:pt idx="2104">
                  <c:v>-15.242718446601941</c:v>
                </c:pt>
                <c:pt idx="2105">
                  <c:v>-22.553398058252426</c:v>
                </c:pt>
                <c:pt idx="2106">
                  <c:v>-25.04854368932039</c:v>
                </c:pt>
                <c:pt idx="2107">
                  <c:v>-35.116504854368927</c:v>
                </c:pt>
                <c:pt idx="2108">
                  <c:v>-40.194174757281552</c:v>
                </c:pt>
                <c:pt idx="2109">
                  <c:v>-50.407766990291258</c:v>
                </c:pt>
                <c:pt idx="2110">
                  <c:v>-57.417475728155338</c:v>
                </c:pt>
                <c:pt idx="2111">
                  <c:v>-63.495145631067956</c:v>
                </c:pt>
                <c:pt idx="2112">
                  <c:v>-66.737864077669897</c:v>
                </c:pt>
                <c:pt idx="2113">
                  <c:v>-70.640776699029132</c:v>
                </c:pt>
                <c:pt idx="2114">
                  <c:v>-73.475728155339795</c:v>
                </c:pt>
                <c:pt idx="2115">
                  <c:v>-74.815533980582529</c:v>
                </c:pt>
                <c:pt idx="2116">
                  <c:v>-75.999999999999986</c:v>
                </c:pt>
                <c:pt idx="2117">
                  <c:v>-76.213592233009706</c:v>
                </c:pt>
                <c:pt idx="2118">
                  <c:v>-76.514563106796118</c:v>
                </c:pt>
                <c:pt idx="2119">
                  <c:v>-76.621359223300971</c:v>
                </c:pt>
                <c:pt idx="2120">
                  <c:v>-76.796116504854368</c:v>
                </c:pt>
                <c:pt idx="2121">
                  <c:v>-76.922330097087368</c:v>
                </c:pt>
                <c:pt idx="2122">
                  <c:v>-77.038834951456309</c:v>
                </c:pt>
                <c:pt idx="2123">
                  <c:v>-77.135922330097088</c:v>
                </c:pt>
                <c:pt idx="2124">
                  <c:v>-77.194174757281559</c:v>
                </c:pt>
                <c:pt idx="2125">
                  <c:v>-77.252427184466015</c:v>
                </c:pt>
                <c:pt idx="2126">
                  <c:v>-77.310679611650471</c:v>
                </c:pt>
                <c:pt idx="2127">
                  <c:v>-77.368932038834942</c:v>
                </c:pt>
                <c:pt idx="2128">
                  <c:v>-77.417475728155338</c:v>
                </c:pt>
                <c:pt idx="2129">
                  <c:v>-77.475728155339809</c:v>
                </c:pt>
                <c:pt idx="2130">
                  <c:v>-77.533980582524265</c:v>
                </c:pt>
                <c:pt idx="2131">
                  <c:v>-77.592233009708735</c:v>
                </c:pt>
                <c:pt idx="2132">
                  <c:v>-77.621359223300971</c:v>
                </c:pt>
                <c:pt idx="2133">
                  <c:v>-77.679611650485441</c:v>
                </c:pt>
                <c:pt idx="2134">
                  <c:v>-77.766990291262132</c:v>
                </c:pt>
                <c:pt idx="2135">
                  <c:v>-77.815533980582515</c:v>
                </c:pt>
                <c:pt idx="2136">
                  <c:v>-77.873786407766985</c:v>
                </c:pt>
                <c:pt idx="2137">
                  <c:v>-77.893203883495133</c:v>
                </c:pt>
                <c:pt idx="2138">
                  <c:v>-77.922330097087382</c:v>
                </c:pt>
                <c:pt idx="2139">
                  <c:v>-77.961165048543691</c:v>
                </c:pt>
                <c:pt idx="2140">
                  <c:v>-77.990291262135912</c:v>
                </c:pt>
                <c:pt idx="2141">
                  <c:v>-77.961165048543691</c:v>
                </c:pt>
                <c:pt idx="2142">
                  <c:v>-77.980582524271853</c:v>
                </c:pt>
                <c:pt idx="2143">
                  <c:v>-77.961165048543691</c:v>
                </c:pt>
                <c:pt idx="2144">
                  <c:v>-77.990291262135912</c:v>
                </c:pt>
                <c:pt idx="2145">
                  <c:v>-78.038834951456309</c:v>
                </c:pt>
                <c:pt idx="2146">
                  <c:v>-78.077669902912618</c:v>
                </c:pt>
                <c:pt idx="2147">
                  <c:v>-78.097087378640765</c:v>
                </c:pt>
                <c:pt idx="2148">
                  <c:v>-78.135922330097074</c:v>
                </c:pt>
                <c:pt idx="2149">
                  <c:v>-78.184466019417471</c:v>
                </c:pt>
                <c:pt idx="2150">
                  <c:v>-78.194174757281544</c:v>
                </c:pt>
                <c:pt idx="2151">
                  <c:v>-78.271844660194176</c:v>
                </c:pt>
                <c:pt idx="2152">
                  <c:v>-78.300970873786397</c:v>
                </c:pt>
                <c:pt idx="2153">
                  <c:v>-78.310679611650485</c:v>
                </c:pt>
                <c:pt idx="2154">
                  <c:v>-78.330097087378633</c:v>
                </c:pt>
                <c:pt idx="2155">
                  <c:v>-78.368932038834956</c:v>
                </c:pt>
                <c:pt idx="2156">
                  <c:v>-78.398058252427177</c:v>
                </c:pt>
                <c:pt idx="2157">
                  <c:v>-78.456310679611647</c:v>
                </c:pt>
                <c:pt idx="2158">
                  <c:v>-78.475728155339795</c:v>
                </c:pt>
                <c:pt idx="2159">
                  <c:v>-78.485436893203882</c:v>
                </c:pt>
                <c:pt idx="2160">
                  <c:v>-78.504854368932044</c:v>
                </c:pt>
                <c:pt idx="2161">
                  <c:v>-78.514563106796118</c:v>
                </c:pt>
                <c:pt idx="2162">
                  <c:v>-78.514563106796118</c:v>
                </c:pt>
                <c:pt idx="2163">
                  <c:v>-78.543689320388353</c:v>
                </c:pt>
                <c:pt idx="2164">
                  <c:v>-78.572815533980574</c:v>
                </c:pt>
                <c:pt idx="2165">
                  <c:v>-78.631067961165044</c:v>
                </c:pt>
                <c:pt idx="2166">
                  <c:v>-78.601941747572809</c:v>
                </c:pt>
                <c:pt idx="2167">
                  <c:v>-78.640776699029118</c:v>
                </c:pt>
                <c:pt idx="2168">
                  <c:v>-78.660194174757279</c:v>
                </c:pt>
                <c:pt idx="2169">
                  <c:v>-78.669902912621353</c:v>
                </c:pt>
                <c:pt idx="2170">
                  <c:v>-78.669902912621353</c:v>
                </c:pt>
                <c:pt idx="2171">
                  <c:v>-78.669902912621353</c:v>
                </c:pt>
                <c:pt idx="2172">
                  <c:v>-78.669902912621353</c:v>
                </c:pt>
                <c:pt idx="2173">
                  <c:v>-78.728155339805824</c:v>
                </c:pt>
                <c:pt idx="2174">
                  <c:v>-78.776699029126206</c:v>
                </c:pt>
                <c:pt idx="2175">
                  <c:v>-78.815533980582515</c:v>
                </c:pt>
                <c:pt idx="2176">
                  <c:v>-78.84466019417475</c:v>
                </c:pt>
                <c:pt idx="2177">
                  <c:v>-78.834951456310677</c:v>
                </c:pt>
                <c:pt idx="2178">
                  <c:v>-78.834951456310677</c:v>
                </c:pt>
                <c:pt idx="2179">
                  <c:v>-78.84466019417475</c:v>
                </c:pt>
                <c:pt idx="2180">
                  <c:v>-78.84466019417475</c:v>
                </c:pt>
                <c:pt idx="2181">
                  <c:v>-78.834951456310677</c:v>
                </c:pt>
                <c:pt idx="2182">
                  <c:v>-78.84466019417475</c:v>
                </c:pt>
                <c:pt idx="2183">
                  <c:v>-78.834951456310677</c:v>
                </c:pt>
                <c:pt idx="2184">
                  <c:v>-78.84466019417475</c:v>
                </c:pt>
                <c:pt idx="2185">
                  <c:v>-78.873786407766985</c:v>
                </c:pt>
                <c:pt idx="2186">
                  <c:v>-78.922330097087368</c:v>
                </c:pt>
                <c:pt idx="2187">
                  <c:v>-78.902912621359221</c:v>
                </c:pt>
                <c:pt idx="2188">
                  <c:v>-78.951456310679617</c:v>
                </c:pt>
                <c:pt idx="2189">
                  <c:v>-78.980582524271838</c:v>
                </c:pt>
                <c:pt idx="2190">
                  <c:v>-78.961165048543677</c:v>
                </c:pt>
                <c:pt idx="2191">
                  <c:v>-78.980582524271838</c:v>
                </c:pt>
                <c:pt idx="2192">
                  <c:v>-79.019417475728147</c:v>
                </c:pt>
                <c:pt idx="2193">
                  <c:v>-79.038834951456309</c:v>
                </c:pt>
                <c:pt idx="2194">
                  <c:v>-79.038834951456309</c:v>
                </c:pt>
                <c:pt idx="2195">
                  <c:v>-79.067961165048544</c:v>
                </c:pt>
                <c:pt idx="2196">
                  <c:v>-79.067961165048544</c:v>
                </c:pt>
                <c:pt idx="2197">
                  <c:v>-79.106796116504853</c:v>
                </c:pt>
                <c:pt idx="2198">
                  <c:v>-79.155339805825236</c:v>
                </c:pt>
                <c:pt idx="2199">
                  <c:v>-79.135922330097088</c:v>
                </c:pt>
                <c:pt idx="2200">
                  <c:v>-79.165048543689309</c:v>
                </c:pt>
                <c:pt idx="2201">
                  <c:v>-79.184466019417471</c:v>
                </c:pt>
                <c:pt idx="2202">
                  <c:v>-79.184466019417471</c:v>
                </c:pt>
                <c:pt idx="2203">
                  <c:v>-79.165048543689309</c:v>
                </c:pt>
                <c:pt idx="2204">
                  <c:v>-79.165048543689309</c:v>
                </c:pt>
                <c:pt idx="2205">
                  <c:v>-79.184466019417471</c:v>
                </c:pt>
                <c:pt idx="2206">
                  <c:v>-79.155339805825236</c:v>
                </c:pt>
                <c:pt idx="2207">
                  <c:v>-79.135922330097088</c:v>
                </c:pt>
                <c:pt idx="2208">
                  <c:v>-79.165048543689309</c:v>
                </c:pt>
                <c:pt idx="2209">
                  <c:v>-79.155339805825236</c:v>
                </c:pt>
                <c:pt idx="2210">
                  <c:v>-79.194174757281559</c:v>
                </c:pt>
                <c:pt idx="2211">
                  <c:v>-79.194174757281559</c:v>
                </c:pt>
                <c:pt idx="2212">
                  <c:v>-79.184466019417471</c:v>
                </c:pt>
                <c:pt idx="2213">
                  <c:v>-79.184466019417471</c:v>
                </c:pt>
                <c:pt idx="2214">
                  <c:v>-79.242718446601941</c:v>
                </c:pt>
                <c:pt idx="2215">
                  <c:v>-79.242718446601941</c:v>
                </c:pt>
                <c:pt idx="2216">
                  <c:v>-79.271844660194176</c:v>
                </c:pt>
                <c:pt idx="2217">
                  <c:v>-79.291262135922338</c:v>
                </c:pt>
                <c:pt idx="2218">
                  <c:v>-79.28155339805825</c:v>
                </c:pt>
                <c:pt idx="2219">
                  <c:v>-79.271844660194176</c:v>
                </c:pt>
                <c:pt idx="2220">
                  <c:v>-79.291262135922338</c:v>
                </c:pt>
                <c:pt idx="2221">
                  <c:v>-79.28155339805825</c:v>
                </c:pt>
                <c:pt idx="2222">
                  <c:v>-79.310679611650485</c:v>
                </c:pt>
                <c:pt idx="2223">
                  <c:v>-79.339805825242721</c:v>
                </c:pt>
                <c:pt idx="2224">
                  <c:v>-79.349514563106794</c:v>
                </c:pt>
                <c:pt idx="2225">
                  <c:v>-79.368932038834942</c:v>
                </c:pt>
                <c:pt idx="2226">
                  <c:v>-79.378640776699029</c:v>
                </c:pt>
                <c:pt idx="2227">
                  <c:v>-79.398058252427177</c:v>
                </c:pt>
                <c:pt idx="2228">
                  <c:v>-79.4368932038835</c:v>
                </c:pt>
                <c:pt idx="2229">
                  <c:v>-79.456310679611647</c:v>
                </c:pt>
                <c:pt idx="2230">
                  <c:v>-79.466019417475721</c:v>
                </c:pt>
                <c:pt idx="2231">
                  <c:v>-79.514563106796118</c:v>
                </c:pt>
                <c:pt idx="2232">
                  <c:v>-79.543689320388339</c:v>
                </c:pt>
                <c:pt idx="2233">
                  <c:v>-79.572815533980588</c:v>
                </c:pt>
                <c:pt idx="2234">
                  <c:v>-79.582524271844662</c:v>
                </c:pt>
                <c:pt idx="2235">
                  <c:v>-79.601941747572809</c:v>
                </c:pt>
                <c:pt idx="2236">
                  <c:v>-79.611650485436883</c:v>
                </c:pt>
                <c:pt idx="2237">
                  <c:v>-79.611650485436883</c:v>
                </c:pt>
                <c:pt idx="2238">
                  <c:v>-79.611650485436883</c:v>
                </c:pt>
                <c:pt idx="2239">
                  <c:v>-79.669902912621353</c:v>
                </c:pt>
                <c:pt idx="2240">
                  <c:v>-79.699029126213588</c:v>
                </c:pt>
                <c:pt idx="2241">
                  <c:v>-79.699029126213588</c:v>
                </c:pt>
                <c:pt idx="2242">
                  <c:v>-79.699029126213588</c:v>
                </c:pt>
                <c:pt idx="2243">
                  <c:v>-79.757281553398059</c:v>
                </c:pt>
                <c:pt idx="2244">
                  <c:v>-79.78640776699028</c:v>
                </c:pt>
                <c:pt idx="2245">
                  <c:v>-79.84466019417475</c:v>
                </c:pt>
                <c:pt idx="2246">
                  <c:v>-79.805825242718441</c:v>
                </c:pt>
                <c:pt idx="2247">
                  <c:v>-79.78640776699028</c:v>
                </c:pt>
                <c:pt idx="2248">
                  <c:v>-79.78640776699028</c:v>
                </c:pt>
                <c:pt idx="2249">
                  <c:v>-79.815533980582529</c:v>
                </c:pt>
                <c:pt idx="2250">
                  <c:v>-79.815533980582529</c:v>
                </c:pt>
                <c:pt idx="2251">
                  <c:v>-79.864077669902912</c:v>
                </c:pt>
                <c:pt idx="2252">
                  <c:v>-79.864077669902912</c:v>
                </c:pt>
                <c:pt idx="2253">
                  <c:v>-79.864077669902912</c:v>
                </c:pt>
                <c:pt idx="2254">
                  <c:v>-79.873786407766985</c:v>
                </c:pt>
                <c:pt idx="2255">
                  <c:v>-79.902912621359221</c:v>
                </c:pt>
                <c:pt idx="2256">
                  <c:v>-79.893203883495147</c:v>
                </c:pt>
                <c:pt idx="2257">
                  <c:v>-79.873786407766985</c:v>
                </c:pt>
                <c:pt idx="2258">
                  <c:v>-79.864077669902912</c:v>
                </c:pt>
                <c:pt idx="2259">
                  <c:v>-79.84466019417475</c:v>
                </c:pt>
                <c:pt idx="2260">
                  <c:v>-79.873786407766985</c:v>
                </c:pt>
                <c:pt idx="2261">
                  <c:v>-79.873786407766985</c:v>
                </c:pt>
                <c:pt idx="2262">
                  <c:v>-79.893203883495147</c:v>
                </c:pt>
                <c:pt idx="2263">
                  <c:v>-79.893203883495147</c:v>
                </c:pt>
                <c:pt idx="2264">
                  <c:v>-79.961165048543691</c:v>
                </c:pt>
                <c:pt idx="2265">
                  <c:v>-79.961165048543691</c:v>
                </c:pt>
                <c:pt idx="2266">
                  <c:v>-79.873786407766985</c:v>
                </c:pt>
                <c:pt idx="2267">
                  <c:v>-79.747572815533971</c:v>
                </c:pt>
                <c:pt idx="2268">
                  <c:v>-79.640776699029118</c:v>
                </c:pt>
                <c:pt idx="2269">
                  <c:v>-79.514563106796118</c:v>
                </c:pt>
                <c:pt idx="2270">
                  <c:v>-79.213592233009706</c:v>
                </c:pt>
                <c:pt idx="2271">
                  <c:v>-78.902912621359221</c:v>
                </c:pt>
                <c:pt idx="2272">
                  <c:v>-78.728155339805824</c:v>
                </c:pt>
                <c:pt idx="2273">
                  <c:v>-78.543689320388353</c:v>
                </c:pt>
                <c:pt idx="2274">
                  <c:v>-78.223300970873794</c:v>
                </c:pt>
                <c:pt idx="2275">
                  <c:v>-78.019417475728147</c:v>
                </c:pt>
                <c:pt idx="2276">
                  <c:v>-77.893203883495133</c:v>
                </c:pt>
                <c:pt idx="2277">
                  <c:v>-77.660194174757279</c:v>
                </c:pt>
                <c:pt idx="2278">
                  <c:v>-77.475728155339809</c:v>
                </c:pt>
                <c:pt idx="2279">
                  <c:v>-77.22330097087378</c:v>
                </c:pt>
                <c:pt idx="2280">
                  <c:v>-77.077669902912618</c:v>
                </c:pt>
                <c:pt idx="2281">
                  <c:v>-76.796116504854368</c:v>
                </c:pt>
                <c:pt idx="2282">
                  <c:v>-76.650485436893206</c:v>
                </c:pt>
                <c:pt idx="2283">
                  <c:v>-76.417475728155338</c:v>
                </c:pt>
                <c:pt idx="2284">
                  <c:v>-76.213592233009706</c:v>
                </c:pt>
                <c:pt idx="2285">
                  <c:v>-75.980582524271838</c:v>
                </c:pt>
                <c:pt idx="2286">
                  <c:v>-75.805825242718441</c:v>
                </c:pt>
                <c:pt idx="2287">
                  <c:v>-75.650485436893206</c:v>
                </c:pt>
                <c:pt idx="2288">
                  <c:v>-19.999999999999996</c:v>
                </c:pt>
                <c:pt idx="2289">
                  <c:v>-19.999999999999996</c:v>
                </c:pt>
                <c:pt idx="2290">
                  <c:v>-19.999999999999996</c:v>
                </c:pt>
                <c:pt idx="2291">
                  <c:v>-19.999999999999996</c:v>
                </c:pt>
                <c:pt idx="2292">
                  <c:v>-50.029126213592228</c:v>
                </c:pt>
                <c:pt idx="2293">
                  <c:v>-58.203883495145632</c:v>
                </c:pt>
                <c:pt idx="2294">
                  <c:v>-63.640776699029118</c:v>
                </c:pt>
                <c:pt idx="2295">
                  <c:v>-71.805825242718441</c:v>
                </c:pt>
                <c:pt idx="2296">
                  <c:v>-74.475728155339809</c:v>
                </c:pt>
                <c:pt idx="2297">
                  <c:v>-74.359223300970868</c:v>
                </c:pt>
                <c:pt idx="2298">
                  <c:v>-74.291262135922338</c:v>
                </c:pt>
                <c:pt idx="2299">
                  <c:v>-74.135922330097088</c:v>
                </c:pt>
                <c:pt idx="2300">
                  <c:v>-74.029126213592235</c:v>
                </c:pt>
                <c:pt idx="2301">
                  <c:v>-73.84466019417475</c:v>
                </c:pt>
                <c:pt idx="2302">
                  <c:v>-73.728155339805824</c:v>
                </c:pt>
                <c:pt idx="2303">
                  <c:v>-73.640776699029118</c:v>
                </c:pt>
                <c:pt idx="2304">
                  <c:v>-73.524271844660191</c:v>
                </c:pt>
                <c:pt idx="2305">
                  <c:v>-73.436893203883486</c:v>
                </c:pt>
                <c:pt idx="2306">
                  <c:v>-73.320388349514559</c:v>
                </c:pt>
                <c:pt idx="2307">
                  <c:v>-73.28155339805825</c:v>
                </c:pt>
                <c:pt idx="2308">
                  <c:v>-73.116504854368927</c:v>
                </c:pt>
                <c:pt idx="2309">
                  <c:v>-73.048543689320383</c:v>
                </c:pt>
                <c:pt idx="2310">
                  <c:v>-72.912621359223294</c:v>
                </c:pt>
                <c:pt idx="2311">
                  <c:v>-72.825242718446603</c:v>
                </c:pt>
                <c:pt idx="2312">
                  <c:v>-72.708737864077662</c:v>
                </c:pt>
                <c:pt idx="2313">
                  <c:v>-72.640776699029132</c:v>
                </c:pt>
                <c:pt idx="2314">
                  <c:v>-72.543689320388353</c:v>
                </c:pt>
                <c:pt idx="2315">
                  <c:v>-72.485436893203882</c:v>
                </c:pt>
                <c:pt idx="2316">
                  <c:v>-72.40776699029125</c:v>
                </c:pt>
                <c:pt idx="2317">
                  <c:v>-72.368932038834942</c:v>
                </c:pt>
                <c:pt idx="2318">
                  <c:v>-72.320388349514559</c:v>
                </c:pt>
                <c:pt idx="2319">
                  <c:v>-72.22330097087378</c:v>
                </c:pt>
                <c:pt idx="2320">
                  <c:v>-72.145631067961162</c:v>
                </c:pt>
                <c:pt idx="2321">
                  <c:v>-72.029126213592221</c:v>
                </c:pt>
                <c:pt idx="2322">
                  <c:v>-71.922330097087368</c:v>
                </c:pt>
                <c:pt idx="2323">
                  <c:v>-71.805825242718441</c:v>
                </c:pt>
                <c:pt idx="2324">
                  <c:v>-71.71844660194175</c:v>
                </c:pt>
                <c:pt idx="2325">
                  <c:v>-71.572815533980588</c:v>
                </c:pt>
                <c:pt idx="2326">
                  <c:v>-71.495145631067956</c:v>
                </c:pt>
                <c:pt idx="2327">
                  <c:v>-71.427184466019412</c:v>
                </c:pt>
                <c:pt idx="2328">
                  <c:v>-71.320388349514559</c:v>
                </c:pt>
                <c:pt idx="2329">
                  <c:v>-71.28155339805825</c:v>
                </c:pt>
                <c:pt idx="2330">
                  <c:v>-71.22330097087378</c:v>
                </c:pt>
                <c:pt idx="2331">
                  <c:v>-71.184466019417471</c:v>
                </c:pt>
                <c:pt idx="2332">
                  <c:v>-71.135922330097088</c:v>
                </c:pt>
                <c:pt idx="2333">
                  <c:v>-71.077669902912618</c:v>
                </c:pt>
                <c:pt idx="2334">
                  <c:v>-71.019417475728147</c:v>
                </c:pt>
                <c:pt idx="2335">
                  <c:v>-70.980582524271838</c:v>
                </c:pt>
                <c:pt idx="2336">
                  <c:v>-70.902912621359221</c:v>
                </c:pt>
                <c:pt idx="2337">
                  <c:v>-70.844660194174764</c:v>
                </c:pt>
                <c:pt idx="2338">
                  <c:v>-70.757281553398045</c:v>
                </c:pt>
                <c:pt idx="2339">
                  <c:v>-70.718446601941736</c:v>
                </c:pt>
                <c:pt idx="2340">
                  <c:v>-70.660194174757279</c:v>
                </c:pt>
                <c:pt idx="2341">
                  <c:v>-70.553398058252426</c:v>
                </c:pt>
                <c:pt idx="2342">
                  <c:v>-70.514563106796103</c:v>
                </c:pt>
                <c:pt idx="2343">
                  <c:v>-70.417475728155338</c:v>
                </c:pt>
                <c:pt idx="2344">
                  <c:v>-70.368932038834942</c:v>
                </c:pt>
                <c:pt idx="2345">
                  <c:v>-70.28155339805825</c:v>
                </c:pt>
                <c:pt idx="2346">
                  <c:v>-70.252427184466015</c:v>
                </c:pt>
                <c:pt idx="2347">
                  <c:v>-70.22330097087378</c:v>
                </c:pt>
                <c:pt idx="2348">
                  <c:v>-70.165048543689323</c:v>
                </c:pt>
                <c:pt idx="2349">
                  <c:v>-70.126213592233</c:v>
                </c:pt>
                <c:pt idx="2350">
                  <c:v>-70.048543689320383</c:v>
                </c:pt>
                <c:pt idx="2351">
                  <c:v>-69.990291262135912</c:v>
                </c:pt>
                <c:pt idx="2352">
                  <c:v>-69.932038834951456</c:v>
                </c:pt>
                <c:pt idx="2353">
                  <c:v>-69.902912621359221</c:v>
                </c:pt>
                <c:pt idx="2354">
                  <c:v>-69.834951456310677</c:v>
                </c:pt>
                <c:pt idx="2355">
                  <c:v>-69.805825242718441</c:v>
                </c:pt>
                <c:pt idx="2356">
                  <c:v>-69.737864077669897</c:v>
                </c:pt>
                <c:pt idx="2357">
                  <c:v>-69.708737864077662</c:v>
                </c:pt>
                <c:pt idx="2358">
                  <c:v>-69.660194174757279</c:v>
                </c:pt>
                <c:pt idx="2359">
                  <c:v>-69.631067961165044</c:v>
                </c:pt>
                <c:pt idx="2360">
                  <c:v>-69.621359223300971</c:v>
                </c:pt>
                <c:pt idx="2361">
                  <c:v>-69.543689320388339</c:v>
                </c:pt>
                <c:pt idx="2362">
                  <c:v>-69.533980582524265</c:v>
                </c:pt>
                <c:pt idx="2363">
                  <c:v>-69.456310679611647</c:v>
                </c:pt>
                <c:pt idx="2364">
                  <c:v>-69.427184466019412</c:v>
                </c:pt>
                <c:pt idx="2365">
                  <c:v>-69.330097087378647</c:v>
                </c:pt>
                <c:pt idx="2366">
                  <c:v>-69.300970873786397</c:v>
                </c:pt>
                <c:pt idx="2367">
                  <c:v>-69.271844660194176</c:v>
                </c:pt>
                <c:pt idx="2368">
                  <c:v>-69.252427184466015</c:v>
                </c:pt>
                <c:pt idx="2369">
                  <c:v>-69.194174757281544</c:v>
                </c:pt>
                <c:pt idx="2370">
                  <c:v>-69.184466019417471</c:v>
                </c:pt>
                <c:pt idx="2371">
                  <c:v>-69.126213592233</c:v>
                </c:pt>
                <c:pt idx="2372">
                  <c:v>-69.106796116504853</c:v>
                </c:pt>
                <c:pt idx="2373">
                  <c:v>-69.048543689320383</c:v>
                </c:pt>
                <c:pt idx="2374">
                  <c:v>-69.029126213592235</c:v>
                </c:pt>
                <c:pt idx="2375">
                  <c:v>-68.980582524271838</c:v>
                </c:pt>
                <c:pt idx="2376">
                  <c:v>-68.94174757281553</c:v>
                </c:pt>
                <c:pt idx="2377">
                  <c:v>-68.893203883495147</c:v>
                </c:pt>
                <c:pt idx="2378">
                  <c:v>-68.854368932038824</c:v>
                </c:pt>
                <c:pt idx="2379">
                  <c:v>-68.825242718446603</c:v>
                </c:pt>
                <c:pt idx="2380">
                  <c:v>-68.834951456310677</c:v>
                </c:pt>
                <c:pt idx="2381">
                  <c:v>-68.825242718446603</c:v>
                </c:pt>
                <c:pt idx="2382">
                  <c:v>-68.796116504854368</c:v>
                </c:pt>
                <c:pt idx="2383">
                  <c:v>-68.708737864077662</c:v>
                </c:pt>
                <c:pt idx="2384">
                  <c:v>-68.679611650485427</c:v>
                </c:pt>
                <c:pt idx="2385">
                  <c:v>-68.660194174757265</c:v>
                </c:pt>
                <c:pt idx="2386">
                  <c:v>-68.621359223300971</c:v>
                </c:pt>
                <c:pt idx="2387">
                  <c:v>-68.5631067961165</c:v>
                </c:pt>
                <c:pt idx="2388">
                  <c:v>-68.543689320388353</c:v>
                </c:pt>
                <c:pt idx="2389">
                  <c:v>-68.514563106796103</c:v>
                </c:pt>
                <c:pt idx="2390">
                  <c:v>-68.533980582524265</c:v>
                </c:pt>
                <c:pt idx="2391">
                  <c:v>-68.514563106796103</c:v>
                </c:pt>
                <c:pt idx="2392">
                  <c:v>-68.475728155339795</c:v>
                </c:pt>
                <c:pt idx="2393">
                  <c:v>-68.456310679611647</c:v>
                </c:pt>
                <c:pt idx="2394">
                  <c:v>-68.475728155339795</c:v>
                </c:pt>
                <c:pt idx="2395">
                  <c:v>-68.456310679611647</c:v>
                </c:pt>
                <c:pt idx="2396">
                  <c:v>-68.417475728155324</c:v>
                </c:pt>
                <c:pt idx="2397">
                  <c:v>-68.398058252427177</c:v>
                </c:pt>
                <c:pt idx="2398">
                  <c:v>-68.388349514563103</c:v>
                </c:pt>
                <c:pt idx="2399">
                  <c:v>-68.339805825242721</c:v>
                </c:pt>
                <c:pt idx="2400">
                  <c:v>-68.310679611650485</c:v>
                </c:pt>
                <c:pt idx="2401">
                  <c:v>-68.291262135922324</c:v>
                </c:pt>
                <c:pt idx="2402">
                  <c:v>-68.262135922330103</c:v>
                </c:pt>
                <c:pt idx="2403">
                  <c:v>-68.262135922330103</c:v>
                </c:pt>
                <c:pt idx="2404">
                  <c:v>-68.262135922330103</c:v>
                </c:pt>
                <c:pt idx="2405">
                  <c:v>-68.203883495145632</c:v>
                </c:pt>
                <c:pt idx="2406">
                  <c:v>-68.184466019417471</c:v>
                </c:pt>
                <c:pt idx="2407">
                  <c:v>-68.184466019417471</c:v>
                </c:pt>
                <c:pt idx="2408">
                  <c:v>-68.145631067961162</c:v>
                </c:pt>
                <c:pt idx="2409">
                  <c:v>-68.087378640776691</c:v>
                </c:pt>
                <c:pt idx="2410">
                  <c:v>-68.067961165048544</c:v>
                </c:pt>
                <c:pt idx="2411">
                  <c:v>-68.029126213592221</c:v>
                </c:pt>
                <c:pt idx="2412">
                  <c:v>-68.029126213592221</c:v>
                </c:pt>
                <c:pt idx="2413">
                  <c:v>-68</c:v>
                </c:pt>
                <c:pt idx="2414">
                  <c:v>-67.980582524271838</c:v>
                </c:pt>
                <c:pt idx="2415">
                  <c:v>-68</c:v>
                </c:pt>
                <c:pt idx="2416">
                  <c:v>-68</c:v>
                </c:pt>
                <c:pt idx="2417">
                  <c:v>-68</c:v>
                </c:pt>
                <c:pt idx="2418">
                  <c:v>-68</c:v>
                </c:pt>
                <c:pt idx="2419">
                  <c:v>-67.970873786407765</c:v>
                </c:pt>
                <c:pt idx="2420">
                  <c:v>-67.970873786407765</c:v>
                </c:pt>
                <c:pt idx="2421">
                  <c:v>-67.970873786407765</c:v>
                </c:pt>
                <c:pt idx="2422">
                  <c:v>-67.951456310679603</c:v>
                </c:pt>
                <c:pt idx="2423">
                  <c:v>-67.94174757281553</c:v>
                </c:pt>
                <c:pt idx="2424">
                  <c:v>-67.922330097087382</c:v>
                </c:pt>
                <c:pt idx="2425">
                  <c:v>-67.893203883495133</c:v>
                </c:pt>
                <c:pt idx="2426">
                  <c:v>-67.864077669902912</c:v>
                </c:pt>
                <c:pt idx="2427">
                  <c:v>-67.825242718446603</c:v>
                </c:pt>
                <c:pt idx="2428">
                  <c:v>-67.776699029126206</c:v>
                </c:pt>
                <c:pt idx="2429">
                  <c:v>-67.766990291262132</c:v>
                </c:pt>
                <c:pt idx="2430">
                  <c:v>-67.737864077669897</c:v>
                </c:pt>
                <c:pt idx="2431">
                  <c:v>-67.71844660194175</c:v>
                </c:pt>
                <c:pt idx="2432">
                  <c:v>-67.6893203883495</c:v>
                </c:pt>
                <c:pt idx="2433">
                  <c:v>-67.679611650485441</c:v>
                </c:pt>
                <c:pt idx="2434">
                  <c:v>-67.6893203883495</c:v>
                </c:pt>
                <c:pt idx="2435">
                  <c:v>-67.679611650485441</c:v>
                </c:pt>
                <c:pt idx="2436">
                  <c:v>-67.650485436893192</c:v>
                </c:pt>
                <c:pt idx="2437">
                  <c:v>-67.650485436893192</c:v>
                </c:pt>
                <c:pt idx="2438">
                  <c:v>-67.631067961165044</c:v>
                </c:pt>
                <c:pt idx="2439">
                  <c:v>-67.592233009708735</c:v>
                </c:pt>
                <c:pt idx="2440">
                  <c:v>-67.5631067961165</c:v>
                </c:pt>
                <c:pt idx="2441">
                  <c:v>-67.50485436893203</c:v>
                </c:pt>
                <c:pt idx="2442">
                  <c:v>-67.50485436893203</c:v>
                </c:pt>
                <c:pt idx="2443">
                  <c:v>-67.524271844660191</c:v>
                </c:pt>
                <c:pt idx="2444">
                  <c:v>-67.495145631067956</c:v>
                </c:pt>
                <c:pt idx="2445">
                  <c:v>-67.446601941747559</c:v>
                </c:pt>
                <c:pt idx="2446">
                  <c:v>-67.466019417475721</c:v>
                </c:pt>
                <c:pt idx="2447">
                  <c:v>-67.417475728155338</c:v>
                </c:pt>
                <c:pt idx="2448">
                  <c:v>-67.40776699029125</c:v>
                </c:pt>
                <c:pt idx="2449">
                  <c:v>-67.378640776699029</c:v>
                </c:pt>
                <c:pt idx="2450">
                  <c:v>-67.359223300970868</c:v>
                </c:pt>
                <c:pt idx="2451">
                  <c:v>-67.300970873786397</c:v>
                </c:pt>
                <c:pt idx="2452">
                  <c:v>-67.291262135922324</c:v>
                </c:pt>
                <c:pt idx="2453">
                  <c:v>-67.320388349514559</c:v>
                </c:pt>
                <c:pt idx="2454">
                  <c:v>-67.330097087378633</c:v>
                </c:pt>
                <c:pt idx="2455">
                  <c:v>-67.320388349514559</c:v>
                </c:pt>
                <c:pt idx="2456">
                  <c:v>-67.330097087378633</c:v>
                </c:pt>
                <c:pt idx="2457">
                  <c:v>-67.300970873786397</c:v>
                </c:pt>
                <c:pt idx="2458">
                  <c:v>-67.291262135922324</c:v>
                </c:pt>
                <c:pt idx="2459">
                  <c:v>-67.300970873786397</c:v>
                </c:pt>
                <c:pt idx="2460">
                  <c:v>-67.262135922330089</c:v>
                </c:pt>
                <c:pt idx="2461">
                  <c:v>-67.242718446601941</c:v>
                </c:pt>
                <c:pt idx="2462">
                  <c:v>-67.242718446601941</c:v>
                </c:pt>
                <c:pt idx="2463">
                  <c:v>-67.242718446601941</c:v>
                </c:pt>
                <c:pt idx="2464">
                  <c:v>-67.184466019417471</c:v>
                </c:pt>
                <c:pt idx="2465">
                  <c:v>-67.184466019417471</c:v>
                </c:pt>
                <c:pt idx="2466">
                  <c:v>-67.145631067961162</c:v>
                </c:pt>
                <c:pt idx="2467">
                  <c:v>-67.116504854368927</c:v>
                </c:pt>
                <c:pt idx="2468">
                  <c:v>-67.06796116504853</c:v>
                </c:pt>
                <c:pt idx="2469">
                  <c:v>-67.009708737864074</c:v>
                </c:pt>
                <c:pt idx="2470">
                  <c:v>-67.038834951456309</c:v>
                </c:pt>
                <c:pt idx="2471">
                  <c:v>-66.980582524271838</c:v>
                </c:pt>
                <c:pt idx="2472">
                  <c:v>-66.970873786407765</c:v>
                </c:pt>
                <c:pt idx="2473">
                  <c:v>-67.009708737864074</c:v>
                </c:pt>
                <c:pt idx="2474">
                  <c:v>-67</c:v>
                </c:pt>
                <c:pt idx="2475">
                  <c:v>-67</c:v>
                </c:pt>
                <c:pt idx="2476">
                  <c:v>-67.009708737864074</c:v>
                </c:pt>
                <c:pt idx="2477">
                  <c:v>-66.970873786407765</c:v>
                </c:pt>
                <c:pt idx="2478">
                  <c:v>-66.970873786407765</c:v>
                </c:pt>
                <c:pt idx="2479">
                  <c:v>-66.951456310679617</c:v>
                </c:pt>
                <c:pt idx="2480">
                  <c:v>-66.912621359223294</c:v>
                </c:pt>
                <c:pt idx="2481">
                  <c:v>-66.883495145631059</c:v>
                </c:pt>
                <c:pt idx="2482">
                  <c:v>-66.883495145631059</c:v>
                </c:pt>
                <c:pt idx="2483">
                  <c:v>-66.864077669902898</c:v>
                </c:pt>
                <c:pt idx="2484">
                  <c:v>-66.834951456310677</c:v>
                </c:pt>
                <c:pt idx="2485">
                  <c:v>-66.854368932038838</c:v>
                </c:pt>
                <c:pt idx="2486">
                  <c:v>-66.825242718446589</c:v>
                </c:pt>
                <c:pt idx="2487">
                  <c:v>-66.825242718446589</c:v>
                </c:pt>
                <c:pt idx="2488">
                  <c:v>-66.815533980582515</c:v>
                </c:pt>
                <c:pt idx="2489">
                  <c:v>-66.757281553398059</c:v>
                </c:pt>
                <c:pt idx="2490">
                  <c:v>-66.728155339805824</c:v>
                </c:pt>
                <c:pt idx="2491">
                  <c:v>-66.737864077669897</c:v>
                </c:pt>
                <c:pt idx="2492">
                  <c:v>-66.708737864077676</c:v>
                </c:pt>
                <c:pt idx="2493">
                  <c:v>-66.679611650485427</c:v>
                </c:pt>
                <c:pt idx="2494">
                  <c:v>-66.669902912621353</c:v>
                </c:pt>
                <c:pt idx="2495">
                  <c:v>-66.679611650485427</c:v>
                </c:pt>
                <c:pt idx="2496">
                  <c:v>-66.679611650485427</c:v>
                </c:pt>
                <c:pt idx="2497">
                  <c:v>-66.669902912621353</c:v>
                </c:pt>
                <c:pt idx="2498">
                  <c:v>-66.669902912621353</c:v>
                </c:pt>
                <c:pt idx="2499">
                  <c:v>-66.650485436893206</c:v>
                </c:pt>
                <c:pt idx="2500">
                  <c:v>-66.640776699029118</c:v>
                </c:pt>
                <c:pt idx="2501">
                  <c:v>-66.621359223300956</c:v>
                </c:pt>
                <c:pt idx="2502">
                  <c:v>-66.621359223300956</c:v>
                </c:pt>
                <c:pt idx="2503">
                  <c:v>-66.621359223300956</c:v>
                </c:pt>
                <c:pt idx="2504">
                  <c:v>-66.621359223300956</c:v>
                </c:pt>
                <c:pt idx="2505">
                  <c:v>-66.611650485436897</c:v>
                </c:pt>
                <c:pt idx="2506">
                  <c:v>-66.5631067961165</c:v>
                </c:pt>
                <c:pt idx="2507">
                  <c:v>-66.553398058252426</c:v>
                </c:pt>
                <c:pt idx="2508">
                  <c:v>-66.553398058252426</c:v>
                </c:pt>
                <c:pt idx="2509">
                  <c:v>-66.524271844660191</c:v>
                </c:pt>
                <c:pt idx="2510">
                  <c:v>-66.495145631067956</c:v>
                </c:pt>
                <c:pt idx="2511">
                  <c:v>-66.466019417475721</c:v>
                </c:pt>
                <c:pt idx="2512">
                  <c:v>-66.495145631067956</c:v>
                </c:pt>
                <c:pt idx="2513">
                  <c:v>-66.475728155339795</c:v>
                </c:pt>
                <c:pt idx="2514">
                  <c:v>-66.466019417475721</c:v>
                </c:pt>
                <c:pt idx="2515">
                  <c:v>-66.466019417475721</c:v>
                </c:pt>
                <c:pt idx="2516">
                  <c:v>-66.475728155339795</c:v>
                </c:pt>
                <c:pt idx="2517">
                  <c:v>-66.466019417475721</c:v>
                </c:pt>
                <c:pt idx="2518">
                  <c:v>-66.466019417475721</c:v>
                </c:pt>
                <c:pt idx="2519">
                  <c:v>-66.378640776699015</c:v>
                </c:pt>
                <c:pt idx="2520">
                  <c:v>-66.378640776699015</c:v>
                </c:pt>
                <c:pt idx="2521">
                  <c:v>-66.388349514563103</c:v>
                </c:pt>
                <c:pt idx="2522">
                  <c:v>-66.359223300970868</c:v>
                </c:pt>
                <c:pt idx="2523">
                  <c:v>-66.330097087378633</c:v>
                </c:pt>
                <c:pt idx="2524">
                  <c:v>-66.349514563106794</c:v>
                </c:pt>
                <c:pt idx="2525">
                  <c:v>-66.349514563106794</c:v>
                </c:pt>
                <c:pt idx="2526">
                  <c:v>-66.330097087378633</c:v>
                </c:pt>
                <c:pt idx="2527">
                  <c:v>-66.320388349514559</c:v>
                </c:pt>
                <c:pt idx="2528">
                  <c:v>-66.300970873786397</c:v>
                </c:pt>
                <c:pt idx="2529">
                  <c:v>-66.242718446601941</c:v>
                </c:pt>
                <c:pt idx="2530">
                  <c:v>-66.233009708737853</c:v>
                </c:pt>
                <c:pt idx="2531">
                  <c:v>-66.233009708737853</c:v>
                </c:pt>
                <c:pt idx="2532">
                  <c:v>-66.233009708737853</c:v>
                </c:pt>
                <c:pt idx="2533">
                  <c:v>-66.203883495145632</c:v>
                </c:pt>
                <c:pt idx="2534">
                  <c:v>-66.184466019417471</c:v>
                </c:pt>
                <c:pt idx="2535">
                  <c:v>-66.126213592233015</c:v>
                </c:pt>
                <c:pt idx="2536">
                  <c:v>-66.145631067961162</c:v>
                </c:pt>
                <c:pt idx="2537">
                  <c:v>-66.126213592233015</c:v>
                </c:pt>
                <c:pt idx="2538">
                  <c:v>-66.106796116504853</c:v>
                </c:pt>
                <c:pt idx="2539">
                  <c:v>-66.058252427184456</c:v>
                </c:pt>
                <c:pt idx="2540">
                  <c:v>-66.077669902912618</c:v>
                </c:pt>
                <c:pt idx="2541">
                  <c:v>-66.058252427184456</c:v>
                </c:pt>
                <c:pt idx="2542">
                  <c:v>-66.077669902912618</c:v>
                </c:pt>
                <c:pt idx="2543">
                  <c:v>-66.058252427184456</c:v>
                </c:pt>
                <c:pt idx="2544">
                  <c:v>-66.058252427184456</c:v>
                </c:pt>
                <c:pt idx="2545">
                  <c:v>-66.058252427184456</c:v>
                </c:pt>
                <c:pt idx="2546">
                  <c:v>-66.087378640776691</c:v>
                </c:pt>
                <c:pt idx="2547">
                  <c:v>-66.087378640776691</c:v>
                </c:pt>
                <c:pt idx="2548">
                  <c:v>-66.077669902912618</c:v>
                </c:pt>
                <c:pt idx="2549">
                  <c:v>-66.058252427184456</c:v>
                </c:pt>
                <c:pt idx="2550">
                  <c:v>-66.019417475728147</c:v>
                </c:pt>
                <c:pt idx="2551">
                  <c:v>-65.990291262135912</c:v>
                </c:pt>
                <c:pt idx="2552">
                  <c:v>-65.961165048543691</c:v>
                </c:pt>
                <c:pt idx="2553">
                  <c:v>-65.970873786407765</c:v>
                </c:pt>
                <c:pt idx="2554">
                  <c:v>-65.902912621359221</c:v>
                </c:pt>
                <c:pt idx="2555">
                  <c:v>-65.883495145631073</c:v>
                </c:pt>
                <c:pt idx="2556">
                  <c:v>-65.883495145631073</c:v>
                </c:pt>
                <c:pt idx="2557">
                  <c:v>-65.912621359223294</c:v>
                </c:pt>
                <c:pt idx="2558">
                  <c:v>-65.932038834951456</c:v>
                </c:pt>
                <c:pt idx="2559">
                  <c:v>-65.902912621359221</c:v>
                </c:pt>
                <c:pt idx="2560">
                  <c:v>-65.873786407766985</c:v>
                </c:pt>
                <c:pt idx="2561">
                  <c:v>-65.873786407766985</c:v>
                </c:pt>
                <c:pt idx="2562">
                  <c:v>-65.873786407766985</c:v>
                </c:pt>
                <c:pt idx="2563">
                  <c:v>-65.912621359223294</c:v>
                </c:pt>
                <c:pt idx="2564">
                  <c:v>-65.902912621359221</c:v>
                </c:pt>
                <c:pt idx="2565">
                  <c:v>-65.883495145631073</c:v>
                </c:pt>
                <c:pt idx="2566">
                  <c:v>-65.902912621359221</c:v>
                </c:pt>
                <c:pt idx="2567">
                  <c:v>-65.902912621359221</c:v>
                </c:pt>
                <c:pt idx="2568">
                  <c:v>-65.883495145631073</c:v>
                </c:pt>
                <c:pt idx="2569">
                  <c:v>-65.854368932038824</c:v>
                </c:pt>
                <c:pt idx="2570">
                  <c:v>-65.417475728155338</c:v>
                </c:pt>
                <c:pt idx="2571">
                  <c:v>-64.611650485436897</c:v>
                </c:pt>
                <c:pt idx="2572">
                  <c:v>-63.291262135922324</c:v>
                </c:pt>
                <c:pt idx="2573">
                  <c:v>-62.155339805825236</c:v>
                </c:pt>
                <c:pt idx="2574">
                  <c:v>-60.029126213592228</c:v>
                </c:pt>
                <c:pt idx="2575">
                  <c:v>-57.320388349514559</c:v>
                </c:pt>
                <c:pt idx="2576">
                  <c:v>-54.135922330097088</c:v>
                </c:pt>
                <c:pt idx="2577">
                  <c:v>-50.825242718446603</c:v>
                </c:pt>
                <c:pt idx="2578">
                  <c:v>-47.466019417475728</c:v>
                </c:pt>
                <c:pt idx="2579">
                  <c:v>-44.058252427184463</c:v>
                </c:pt>
                <c:pt idx="2580">
                  <c:v>-40.61165048543689</c:v>
                </c:pt>
                <c:pt idx="2581">
                  <c:v>-38.601941747572809</c:v>
                </c:pt>
                <c:pt idx="2582">
                  <c:v>-36.864077669902905</c:v>
                </c:pt>
                <c:pt idx="2583">
                  <c:v>-33.951456310679603</c:v>
                </c:pt>
                <c:pt idx="2584">
                  <c:v>-32.398058252427184</c:v>
                </c:pt>
                <c:pt idx="2585">
                  <c:v>-31.262135922330096</c:v>
                </c:pt>
                <c:pt idx="2586">
                  <c:v>-30.699029126213588</c:v>
                </c:pt>
                <c:pt idx="2587">
                  <c:v>-30.601941747572816</c:v>
                </c:pt>
                <c:pt idx="2588">
                  <c:v>-30.582524271844662</c:v>
                </c:pt>
                <c:pt idx="2589">
                  <c:v>-30.543689320388346</c:v>
                </c:pt>
                <c:pt idx="2590">
                  <c:v>-30.495145631067956</c:v>
                </c:pt>
                <c:pt idx="2591">
                  <c:v>-30.456310679611647</c:v>
                </c:pt>
                <c:pt idx="2592">
                  <c:v>-30.466019417475721</c:v>
                </c:pt>
                <c:pt idx="2593">
                  <c:v>-30.456310679611647</c:v>
                </c:pt>
                <c:pt idx="2594">
                  <c:v>-30.436893203883493</c:v>
                </c:pt>
                <c:pt idx="2595">
                  <c:v>-30.378640776699029</c:v>
                </c:pt>
                <c:pt idx="2596">
                  <c:v>-30.398058252427184</c:v>
                </c:pt>
                <c:pt idx="2597">
                  <c:v>-30.378640776699029</c:v>
                </c:pt>
                <c:pt idx="2598">
                  <c:v>-30.378640776699029</c:v>
                </c:pt>
                <c:pt idx="2599">
                  <c:v>-30.349514563106794</c:v>
                </c:pt>
                <c:pt idx="2600">
                  <c:v>-30.310679611650485</c:v>
                </c:pt>
                <c:pt idx="2601">
                  <c:v>-30.291262135922331</c:v>
                </c:pt>
                <c:pt idx="2602">
                  <c:v>-30.291262135922331</c:v>
                </c:pt>
                <c:pt idx="2603">
                  <c:v>-30.28155339805825</c:v>
                </c:pt>
                <c:pt idx="2604">
                  <c:v>-30.28155339805825</c:v>
                </c:pt>
                <c:pt idx="2605">
                  <c:v>-30.252427184466015</c:v>
                </c:pt>
                <c:pt idx="2606">
                  <c:v>-30.242718446601941</c:v>
                </c:pt>
                <c:pt idx="2607">
                  <c:v>-30.22330097087378</c:v>
                </c:pt>
                <c:pt idx="2608">
                  <c:v>-30.22330097087378</c:v>
                </c:pt>
                <c:pt idx="2609">
                  <c:v>-30.22330097087378</c:v>
                </c:pt>
                <c:pt idx="2610">
                  <c:v>-30.242718446601941</c:v>
                </c:pt>
                <c:pt idx="2611">
                  <c:v>-30.22330097087378</c:v>
                </c:pt>
                <c:pt idx="2612">
                  <c:v>-30.242718446601941</c:v>
                </c:pt>
                <c:pt idx="2613">
                  <c:v>-30.22330097087378</c:v>
                </c:pt>
                <c:pt idx="2614">
                  <c:v>-30.22330097087378</c:v>
                </c:pt>
                <c:pt idx="2615">
                  <c:v>-30.213592233009706</c:v>
                </c:pt>
                <c:pt idx="2616">
                  <c:v>-30.213592233009706</c:v>
                </c:pt>
                <c:pt idx="2617">
                  <c:v>-30.194174757281552</c:v>
                </c:pt>
                <c:pt idx="2618">
                  <c:v>-30.184466019417471</c:v>
                </c:pt>
                <c:pt idx="2619">
                  <c:v>-30.165048543689316</c:v>
                </c:pt>
                <c:pt idx="2620">
                  <c:v>-30.135922330097088</c:v>
                </c:pt>
                <c:pt idx="2621">
                  <c:v>-30.106796116504853</c:v>
                </c:pt>
                <c:pt idx="2622">
                  <c:v>-30.077669902912618</c:v>
                </c:pt>
                <c:pt idx="2623">
                  <c:v>-30.038834951456309</c:v>
                </c:pt>
                <c:pt idx="2624">
                  <c:v>-30.038834951456309</c:v>
                </c:pt>
                <c:pt idx="2625">
                  <c:v>-30.038834951456309</c:v>
                </c:pt>
                <c:pt idx="2626">
                  <c:v>-29.990291262135919</c:v>
                </c:pt>
                <c:pt idx="2627">
                  <c:v>-30.009708737864074</c:v>
                </c:pt>
                <c:pt idx="2628">
                  <c:v>-30.019417475728154</c:v>
                </c:pt>
                <c:pt idx="2629">
                  <c:v>-30.009708737864074</c:v>
                </c:pt>
                <c:pt idx="2630">
                  <c:v>-30.038834951456309</c:v>
                </c:pt>
                <c:pt idx="2631">
                  <c:v>-30.04854368932039</c:v>
                </c:pt>
                <c:pt idx="2632">
                  <c:v>-30.009708737864074</c:v>
                </c:pt>
                <c:pt idx="2633">
                  <c:v>-30.038834951456309</c:v>
                </c:pt>
                <c:pt idx="2634">
                  <c:v>-30.009708737864074</c:v>
                </c:pt>
                <c:pt idx="2635">
                  <c:v>-29.980582524271842</c:v>
                </c:pt>
                <c:pt idx="2636">
                  <c:v>-29.980582524271842</c:v>
                </c:pt>
                <c:pt idx="2637">
                  <c:v>-29.961165048543688</c:v>
                </c:pt>
                <c:pt idx="2638">
                  <c:v>-29.932038834951452</c:v>
                </c:pt>
                <c:pt idx="2639">
                  <c:v>-29.95145631067961</c:v>
                </c:pt>
                <c:pt idx="2640">
                  <c:v>-29.932038834951452</c:v>
                </c:pt>
                <c:pt idx="2641">
                  <c:v>-29.95145631067961</c:v>
                </c:pt>
                <c:pt idx="2642">
                  <c:v>-29.932038834951452</c:v>
                </c:pt>
                <c:pt idx="2643">
                  <c:v>-29.922330097087379</c:v>
                </c:pt>
                <c:pt idx="2644">
                  <c:v>-29.902912621359224</c:v>
                </c:pt>
                <c:pt idx="2645">
                  <c:v>-29.873786407766989</c:v>
                </c:pt>
                <c:pt idx="2646">
                  <c:v>-29.844660194174754</c:v>
                </c:pt>
                <c:pt idx="2647">
                  <c:v>-29.844660194174754</c:v>
                </c:pt>
                <c:pt idx="2648">
                  <c:v>-29.834951456310677</c:v>
                </c:pt>
                <c:pt idx="2649">
                  <c:v>-29.834951456310677</c:v>
                </c:pt>
                <c:pt idx="2650">
                  <c:v>-29.815533980582522</c:v>
                </c:pt>
                <c:pt idx="2651">
                  <c:v>-29.844660194174754</c:v>
                </c:pt>
                <c:pt idx="2652">
                  <c:v>-29.834951456310677</c:v>
                </c:pt>
                <c:pt idx="2653">
                  <c:v>-29.834951456310677</c:v>
                </c:pt>
                <c:pt idx="2654">
                  <c:v>-29.805825242718445</c:v>
                </c:pt>
                <c:pt idx="2655">
                  <c:v>-29.805825242718445</c:v>
                </c:pt>
                <c:pt idx="2656">
                  <c:v>-29.776699029126213</c:v>
                </c:pt>
                <c:pt idx="2657">
                  <c:v>-29.786407766990287</c:v>
                </c:pt>
                <c:pt idx="2658">
                  <c:v>-29.776699029126213</c:v>
                </c:pt>
                <c:pt idx="2659">
                  <c:v>-29.757281553398059</c:v>
                </c:pt>
                <c:pt idx="2660">
                  <c:v>-29.757281553398059</c:v>
                </c:pt>
                <c:pt idx="2661">
                  <c:v>-29.747572815533978</c:v>
                </c:pt>
                <c:pt idx="2662">
                  <c:v>-29.718446601941743</c:v>
                </c:pt>
                <c:pt idx="2663">
                  <c:v>-29.718446601941743</c:v>
                </c:pt>
                <c:pt idx="2664">
                  <c:v>-29.689320388349511</c:v>
                </c:pt>
                <c:pt idx="2665">
                  <c:v>-29.689320388349511</c:v>
                </c:pt>
                <c:pt idx="2666">
                  <c:v>-29.718446601941743</c:v>
                </c:pt>
                <c:pt idx="2667">
                  <c:v>-29.728155339805824</c:v>
                </c:pt>
                <c:pt idx="2668">
                  <c:v>-29.747572815533978</c:v>
                </c:pt>
                <c:pt idx="2669">
                  <c:v>-29.757281553398059</c:v>
                </c:pt>
                <c:pt idx="2670">
                  <c:v>-29.776699029126213</c:v>
                </c:pt>
                <c:pt idx="2671">
                  <c:v>-29.786407766990287</c:v>
                </c:pt>
                <c:pt idx="2672">
                  <c:v>-29.786407766990287</c:v>
                </c:pt>
                <c:pt idx="2673">
                  <c:v>-29.776699029126213</c:v>
                </c:pt>
                <c:pt idx="2674">
                  <c:v>-29.776699029126213</c:v>
                </c:pt>
                <c:pt idx="2675">
                  <c:v>-29.747572815533978</c:v>
                </c:pt>
                <c:pt idx="2676">
                  <c:v>-29.718446601941743</c:v>
                </c:pt>
                <c:pt idx="2677">
                  <c:v>-29.728155339805824</c:v>
                </c:pt>
                <c:pt idx="2678">
                  <c:v>-29.699029126213588</c:v>
                </c:pt>
                <c:pt idx="2679">
                  <c:v>-29.718446601941743</c:v>
                </c:pt>
                <c:pt idx="2680">
                  <c:v>-29.669902912621357</c:v>
                </c:pt>
                <c:pt idx="2681">
                  <c:v>-29.640776699029121</c:v>
                </c:pt>
                <c:pt idx="2682">
                  <c:v>-29.631067961165048</c:v>
                </c:pt>
                <c:pt idx="2683">
                  <c:v>-29.631067961165048</c:v>
                </c:pt>
                <c:pt idx="2684">
                  <c:v>-29.572815533980581</c:v>
                </c:pt>
                <c:pt idx="2685">
                  <c:v>-29.543689320388346</c:v>
                </c:pt>
                <c:pt idx="2686">
                  <c:v>-29.504854368932037</c:v>
                </c:pt>
                <c:pt idx="2687">
                  <c:v>-29.524271844660191</c:v>
                </c:pt>
                <c:pt idx="2688">
                  <c:v>-29.572815533980581</c:v>
                </c:pt>
                <c:pt idx="2689">
                  <c:v>-29.553398058252426</c:v>
                </c:pt>
                <c:pt idx="2690">
                  <c:v>-29.582524271844658</c:v>
                </c:pt>
                <c:pt idx="2691">
                  <c:v>-29.582524271844658</c:v>
                </c:pt>
                <c:pt idx="2692">
                  <c:v>-29.601941747572813</c:v>
                </c:pt>
                <c:pt idx="2693">
                  <c:v>-29.611650485436893</c:v>
                </c:pt>
                <c:pt idx="2694">
                  <c:v>-29.572815533980581</c:v>
                </c:pt>
                <c:pt idx="2695">
                  <c:v>-29.572815533980581</c:v>
                </c:pt>
                <c:pt idx="2696">
                  <c:v>-29.572815533980581</c:v>
                </c:pt>
                <c:pt idx="2697">
                  <c:v>-29.524271844660191</c:v>
                </c:pt>
                <c:pt idx="2698">
                  <c:v>-29.514563106796118</c:v>
                </c:pt>
                <c:pt idx="2699">
                  <c:v>-29.504854368932037</c:v>
                </c:pt>
                <c:pt idx="2700">
                  <c:v>-29.485436893203882</c:v>
                </c:pt>
                <c:pt idx="2701">
                  <c:v>-29.504854368932037</c:v>
                </c:pt>
                <c:pt idx="2702">
                  <c:v>-29.504854368932037</c:v>
                </c:pt>
                <c:pt idx="2703">
                  <c:v>-29.485436893203882</c:v>
                </c:pt>
                <c:pt idx="2704">
                  <c:v>-29.475728155339802</c:v>
                </c:pt>
                <c:pt idx="2705">
                  <c:v>-29.485436893203882</c:v>
                </c:pt>
                <c:pt idx="2706">
                  <c:v>-29.485436893203882</c:v>
                </c:pt>
                <c:pt idx="2707">
                  <c:v>-29.485436893203882</c:v>
                </c:pt>
                <c:pt idx="2708">
                  <c:v>-29.456310679611647</c:v>
                </c:pt>
                <c:pt idx="2709">
                  <c:v>-29.427184466019416</c:v>
                </c:pt>
                <c:pt idx="2710">
                  <c:v>-29.44660194174757</c:v>
                </c:pt>
                <c:pt idx="2711">
                  <c:v>-29.456310679611647</c:v>
                </c:pt>
                <c:pt idx="2712">
                  <c:v>-29.44660194174757</c:v>
                </c:pt>
                <c:pt idx="2713">
                  <c:v>-29.44660194174757</c:v>
                </c:pt>
                <c:pt idx="2714">
                  <c:v>-29.427184466019416</c:v>
                </c:pt>
                <c:pt idx="2715">
                  <c:v>-29.44660194174757</c:v>
                </c:pt>
                <c:pt idx="2716">
                  <c:v>-29.475728155339802</c:v>
                </c:pt>
                <c:pt idx="2717">
                  <c:v>-29.475728155339802</c:v>
                </c:pt>
                <c:pt idx="2718">
                  <c:v>-29.44660194174757</c:v>
                </c:pt>
                <c:pt idx="2719">
                  <c:v>-29.485436893203882</c:v>
                </c:pt>
                <c:pt idx="2720">
                  <c:v>-29.504854368932037</c:v>
                </c:pt>
                <c:pt idx="2721">
                  <c:v>-29.485436893203882</c:v>
                </c:pt>
                <c:pt idx="2722">
                  <c:v>-29.524271844660191</c:v>
                </c:pt>
                <c:pt idx="2723">
                  <c:v>-29.504854368932037</c:v>
                </c:pt>
                <c:pt idx="2724">
                  <c:v>-29.504854368932037</c:v>
                </c:pt>
                <c:pt idx="2725">
                  <c:v>-29.504854368932037</c:v>
                </c:pt>
                <c:pt idx="2726">
                  <c:v>-29.475728155339802</c:v>
                </c:pt>
                <c:pt idx="2727">
                  <c:v>-29.485436893203882</c:v>
                </c:pt>
                <c:pt idx="2728">
                  <c:v>-29.485436893203882</c:v>
                </c:pt>
                <c:pt idx="2729">
                  <c:v>-29.456310679611647</c:v>
                </c:pt>
                <c:pt idx="2730">
                  <c:v>-29.485436893203882</c:v>
                </c:pt>
                <c:pt idx="2731">
                  <c:v>-29.475728155339802</c:v>
                </c:pt>
                <c:pt idx="2732">
                  <c:v>-29.456310679611647</c:v>
                </c:pt>
                <c:pt idx="2733">
                  <c:v>-29.44660194174757</c:v>
                </c:pt>
                <c:pt idx="2734">
                  <c:v>-29.427184466019416</c:v>
                </c:pt>
                <c:pt idx="2735">
                  <c:v>-29.39805825242718</c:v>
                </c:pt>
                <c:pt idx="2736">
                  <c:v>-29.39805825242718</c:v>
                </c:pt>
                <c:pt idx="2737">
                  <c:v>-29.359223300970871</c:v>
                </c:pt>
                <c:pt idx="2738">
                  <c:v>-29.339805825242717</c:v>
                </c:pt>
                <c:pt idx="2739">
                  <c:v>-29.339805825242717</c:v>
                </c:pt>
                <c:pt idx="2740">
                  <c:v>-29.339805825242717</c:v>
                </c:pt>
                <c:pt idx="2741">
                  <c:v>-29.339805825242717</c:v>
                </c:pt>
                <c:pt idx="2742">
                  <c:v>-29.339805825242717</c:v>
                </c:pt>
                <c:pt idx="2743">
                  <c:v>-29.339805825242717</c:v>
                </c:pt>
                <c:pt idx="2744">
                  <c:v>-29.368932038834952</c:v>
                </c:pt>
                <c:pt idx="2745">
                  <c:v>-29.368932038834952</c:v>
                </c:pt>
                <c:pt idx="2746">
                  <c:v>-29.388349514563107</c:v>
                </c:pt>
                <c:pt idx="2747">
                  <c:v>-29.388349514563107</c:v>
                </c:pt>
                <c:pt idx="2748">
                  <c:v>-29.368932038834952</c:v>
                </c:pt>
                <c:pt idx="2749">
                  <c:v>-29.388349514563107</c:v>
                </c:pt>
                <c:pt idx="2750">
                  <c:v>-29.388349514563107</c:v>
                </c:pt>
                <c:pt idx="2751">
                  <c:v>-29.359223300970871</c:v>
                </c:pt>
                <c:pt idx="2752">
                  <c:v>-29.39805825242718</c:v>
                </c:pt>
                <c:pt idx="2753">
                  <c:v>-29.417475728155338</c:v>
                </c:pt>
                <c:pt idx="2754">
                  <c:v>-29.417475728155338</c:v>
                </c:pt>
                <c:pt idx="2755">
                  <c:v>-29.427184466019416</c:v>
                </c:pt>
                <c:pt idx="2756">
                  <c:v>-29.427184466019416</c:v>
                </c:pt>
                <c:pt idx="2757">
                  <c:v>-29.456310679611647</c:v>
                </c:pt>
                <c:pt idx="2758">
                  <c:v>-29.485436893203882</c:v>
                </c:pt>
                <c:pt idx="2759">
                  <c:v>-29.456310679611647</c:v>
                </c:pt>
                <c:pt idx="2760">
                  <c:v>-29.456310679611647</c:v>
                </c:pt>
                <c:pt idx="2761">
                  <c:v>-29.44660194174757</c:v>
                </c:pt>
                <c:pt idx="2762">
                  <c:v>-29.427184466019416</c:v>
                </c:pt>
                <c:pt idx="2763">
                  <c:v>-29.417475728155338</c:v>
                </c:pt>
                <c:pt idx="2764">
                  <c:v>-29.368932038834952</c:v>
                </c:pt>
                <c:pt idx="2765">
                  <c:v>-29.359223300970871</c:v>
                </c:pt>
                <c:pt idx="2766">
                  <c:v>-29.359223300970871</c:v>
                </c:pt>
                <c:pt idx="2767">
                  <c:v>-29.330097087378636</c:v>
                </c:pt>
                <c:pt idx="2768">
                  <c:v>-29.359223300970871</c:v>
                </c:pt>
                <c:pt idx="2769">
                  <c:v>-29.359223300970871</c:v>
                </c:pt>
                <c:pt idx="2770">
                  <c:v>-29.388349514563107</c:v>
                </c:pt>
                <c:pt idx="2771">
                  <c:v>-29.427184466019416</c:v>
                </c:pt>
                <c:pt idx="2772">
                  <c:v>-29.417475728155338</c:v>
                </c:pt>
                <c:pt idx="2773">
                  <c:v>-29.39805825242718</c:v>
                </c:pt>
                <c:pt idx="2774">
                  <c:v>-29.44660194174757</c:v>
                </c:pt>
                <c:pt idx="2775">
                  <c:v>-29.427184466019416</c:v>
                </c:pt>
                <c:pt idx="2776">
                  <c:v>-29.417475728155338</c:v>
                </c:pt>
                <c:pt idx="2777">
                  <c:v>-29.417475728155338</c:v>
                </c:pt>
                <c:pt idx="2778">
                  <c:v>-29.388349514563107</c:v>
                </c:pt>
                <c:pt idx="2779">
                  <c:v>-29.388349514563107</c:v>
                </c:pt>
                <c:pt idx="2780">
                  <c:v>-29.388349514563107</c:v>
                </c:pt>
                <c:pt idx="2781">
                  <c:v>-29.368932038834952</c:v>
                </c:pt>
                <c:pt idx="2782">
                  <c:v>-29.339805825242717</c:v>
                </c:pt>
                <c:pt idx="2783">
                  <c:v>-29.359223300970871</c:v>
                </c:pt>
                <c:pt idx="2784">
                  <c:v>-29.339805825242717</c:v>
                </c:pt>
                <c:pt idx="2785">
                  <c:v>-29.330097087378636</c:v>
                </c:pt>
                <c:pt idx="2786">
                  <c:v>-29.339805825242717</c:v>
                </c:pt>
                <c:pt idx="2787">
                  <c:v>-29.339805825242717</c:v>
                </c:pt>
                <c:pt idx="2788">
                  <c:v>-29.330097087378636</c:v>
                </c:pt>
                <c:pt idx="2789">
                  <c:v>-29.310679611650482</c:v>
                </c:pt>
                <c:pt idx="2790">
                  <c:v>-29.339805825242717</c:v>
                </c:pt>
                <c:pt idx="2791">
                  <c:v>-29.339805825242717</c:v>
                </c:pt>
                <c:pt idx="2792">
                  <c:v>-29.339805825242717</c:v>
                </c:pt>
                <c:pt idx="2793">
                  <c:v>-29.330097087378636</c:v>
                </c:pt>
                <c:pt idx="2794">
                  <c:v>-29.339805825242717</c:v>
                </c:pt>
                <c:pt idx="2795">
                  <c:v>-29.339805825242717</c:v>
                </c:pt>
                <c:pt idx="2796">
                  <c:v>-29.339805825242717</c:v>
                </c:pt>
                <c:pt idx="2797">
                  <c:v>-29.28155339805825</c:v>
                </c:pt>
                <c:pt idx="2798">
                  <c:v>-29.300970873786405</c:v>
                </c:pt>
                <c:pt idx="2799">
                  <c:v>-29.339805825242717</c:v>
                </c:pt>
                <c:pt idx="2800">
                  <c:v>-29.339805825242717</c:v>
                </c:pt>
                <c:pt idx="2801">
                  <c:v>-29.300970873786405</c:v>
                </c:pt>
                <c:pt idx="2802">
                  <c:v>-29.300970873786405</c:v>
                </c:pt>
                <c:pt idx="2803">
                  <c:v>-29.359223300970871</c:v>
                </c:pt>
                <c:pt idx="2804">
                  <c:v>-29.359223300970871</c:v>
                </c:pt>
                <c:pt idx="2805">
                  <c:v>-29.359223300970871</c:v>
                </c:pt>
                <c:pt idx="2806">
                  <c:v>-29.359223300970871</c:v>
                </c:pt>
                <c:pt idx="2807">
                  <c:v>-29.359223300970871</c:v>
                </c:pt>
                <c:pt idx="2808">
                  <c:v>-29.359223300970871</c:v>
                </c:pt>
                <c:pt idx="2809">
                  <c:v>-29.368932038834952</c:v>
                </c:pt>
                <c:pt idx="2810">
                  <c:v>-29.330097087378636</c:v>
                </c:pt>
                <c:pt idx="2811">
                  <c:v>-29.339805825242717</c:v>
                </c:pt>
                <c:pt idx="2812">
                  <c:v>-29.330097087378636</c:v>
                </c:pt>
                <c:pt idx="2813">
                  <c:v>-29.300970873786405</c:v>
                </c:pt>
                <c:pt idx="2814">
                  <c:v>-29.28155339805825</c:v>
                </c:pt>
                <c:pt idx="2815">
                  <c:v>-29.28155339805825</c:v>
                </c:pt>
                <c:pt idx="2816">
                  <c:v>-29.271844660194176</c:v>
                </c:pt>
                <c:pt idx="2817">
                  <c:v>-29.300970873786405</c:v>
                </c:pt>
                <c:pt idx="2818">
                  <c:v>-29.271844660194176</c:v>
                </c:pt>
                <c:pt idx="2819">
                  <c:v>-29.300970873786405</c:v>
                </c:pt>
                <c:pt idx="2820">
                  <c:v>-29.300970873786405</c:v>
                </c:pt>
                <c:pt idx="2821">
                  <c:v>-29.310679611650482</c:v>
                </c:pt>
                <c:pt idx="2822">
                  <c:v>-29.339805825242717</c:v>
                </c:pt>
                <c:pt idx="2823">
                  <c:v>-29.388349514563107</c:v>
                </c:pt>
                <c:pt idx="2824">
                  <c:v>-29.388349514563107</c:v>
                </c:pt>
                <c:pt idx="2825">
                  <c:v>-29.359223300970871</c:v>
                </c:pt>
                <c:pt idx="2826">
                  <c:v>-29.310679611650482</c:v>
                </c:pt>
                <c:pt idx="2827">
                  <c:v>-29.339805825242717</c:v>
                </c:pt>
                <c:pt idx="2828">
                  <c:v>-29.368932038834952</c:v>
                </c:pt>
                <c:pt idx="2829">
                  <c:v>-29.359223300970871</c:v>
                </c:pt>
                <c:pt idx="2830">
                  <c:v>-29.310679611650482</c:v>
                </c:pt>
                <c:pt idx="2831">
                  <c:v>-29.330097087378636</c:v>
                </c:pt>
                <c:pt idx="2832">
                  <c:v>-29.359223300970871</c:v>
                </c:pt>
                <c:pt idx="2833">
                  <c:v>-29.368932038834952</c:v>
                </c:pt>
                <c:pt idx="2834">
                  <c:v>-29.359223300970871</c:v>
                </c:pt>
                <c:pt idx="2835">
                  <c:v>-29.339805825242717</c:v>
                </c:pt>
                <c:pt idx="2836">
                  <c:v>-29.339805825242717</c:v>
                </c:pt>
                <c:pt idx="2837">
                  <c:v>-29.359223300970871</c:v>
                </c:pt>
                <c:pt idx="2838">
                  <c:v>-29.39805825242718</c:v>
                </c:pt>
                <c:pt idx="2839">
                  <c:v>-29.39805825242718</c:v>
                </c:pt>
                <c:pt idx="2840">
                  <c:v>-29.388349514563107</c:v>
                </c:pt>
                <c:pt idx="2841">
                  <c:v>-29.388349514563107</c:v>
                </c:pt>
                <c:pt idx="2842">
                  <c:v>-29.417475728155338</c:v>
                </c:pt>
                <c:pt idx="2843">
                  <c:v>-29.39805825242718</c:v>
                </c:pt>
                <c:pt idx="2844">
                  <c:v>-29.417475728155338</c:v>
                </c:pt>
                <c:pt idx="2845">
                  <c:v>-29.368932038834952</c:v>
                </c:pt>
                <c:pt idx="2846">
                  <c:v>-29.359223300970871</c:v>
                </c:pt>
                <c:pt idx="2847">
                  <c:v>-29.359223300970871</c:v>
                </c:pt>
                <c:pt idx="2848">
                  <c:v>-29.368932038834952</c:v>
                </c:pt>
                <c:pt idx="2849">
                  <c:v>-29.359223300970871</c:v>
                </c:pt>
                <c:pt idx="2850">
                  <c:v>-29.359223300970871</c:v>
                </c:pt>
                <c:pt idx="2851">
                  <c:v>-29.330097087378636</c:v>
                </c:pt>
                <c:pt idx="2852">
                  <c:v>-29.310679611650482</c:v>
                </c:pt>
                <c:pt idx="2853">
                  <c:v>-29.330097087378636</c:v>
                </c:pt>
                <c:pt idx="2854">
                  <c:v>-29.330097087378636</c:v>
                </c:pt>
                <c:pt idx="2855">
                  <c:v>-29.310679611650482</c:v>
                </c:pt>
                <c:pt idx="2856">
                  <c:v>-29.310679611650482</c:v>
                </c:pt>
                <c:pt idx="2857">
                  <c:v>-29.310679611650482</c:v>
                </c:pt>
                <c:pt idx="2858">
                  <c:v>-29.28155339805825</c:v>
                </c:pt>
                <c:pt idx="2859">
                  <c:v>-29.330097087378636</c:v>
                </c:pt>
                <c:pt idx="2860">
                  <c:v>-29.310679611650482</c:v>
                </c:pt>
                <c:pt idx="2861">
                  <c:v>-29.271844660194176</c:v>
                </c:pt>
                <c:pt idx="2862">
                  <c:v>-29.271844660194176</c:v>
                </c:pt>
                <c:pt idx="2863">
                  <c:v>-29.271844660194176</c:v>
                </c:pt>
                <c:pt idx="2864">
                  <c:v>-29.252427184466015</c:v>
                </c:pt>
                <c:pt idx="2865">
                  <c:v>-29.242718446601941</c:v>
                </c:pt>
                <c:pt idx="2866">
                  <c:v>-29.223300970873787</c:v>
                </c:pt>
                <c:pt idx="2867">
                  <c:v>-29.194174757281552</c:v>
                </c:pt>
                <c:pt idx="2868">
                  <c:v>-29.194174757281552</c:v>
                </c:pt>
                <c:pt idx="2869">
                  <c:v>-29.155339805825239</c:v>
                </c:pt>
                <c:pt idx="2870">
                  <c:v>-29.155339805825239</c:v>
                </c:pt>
                <c:pt idx="2871">
                  <c:v>-29.126213592233011</c:v>
                </c:pt>
                <c:pt idx="2872">
                  <c:v>-29.155339805825239</c:v>
                </c:pt>
                <c:pt idx="2873">
                  <c:v>-29.16504854368932</c:v>
                </c:pt>
                <c:pt idx="2874">
                  <c:v>-29.184466019417471</c:v>
                </c:pt>
                <c:pt idx="2875">
                  <c:v>-29.194174757281552</c:v>
                </c:pt>
                <c:pt idx="2876">
                  <c:v>-29.213592233009706</c:v>
                </c:pt>
                <c:pt idx="2877">
                  <c:v>-29.194174757281552</c:v>
                </c:pt>
                <c:pt idx="2878">
                  <c:v>-29.223300970873787</c:v>
                </c:pt>
                <c:pt idx="2879">
                  <c:v>-29.184466019417471</c:v>
                </c:pt>
                <c:pt idx="2880">
                  <c:v>-29.155339805825239</c:v>
                </c:pt>
                <c:pt idx="2881">
                  <c:v>-29.135922330097085</c:v>
                </c:pt>
                <c:pt idx="2882">
                  <c:v>-29.106796116504849</c:v>
                </c:pt>
                <c:pt idx="2883">
                  <c:v>-29.106796116504849</c:v>
                </c:pt>
                <c:pt idx="2884">
                  <c:v>-29.126213592233011</c:v>
                </c:pt>
                <c:pt idx="2885">
                  <c:v>-29.097087378640776</c:v>
                </c:pt>
                <c:pt idx="2886">
                  <c:v>-29.106796116504849</c:v>
                </c:pt>
                <c:pt idx="2887">
                  <c:v>-29.106796116504849</c:v>
                </c:pt>
                <c:pt idx="2888">
                  <c:v>-29.097087378640776</c:v>
                </c:pt>
                <c:pt idx="2889">
                  <c:v>-29.097087378640776</c:v>
                </c:pt>
                <c:pt idx="2890">
                  <c:v>-29.106796116504849</c:v>
                </c:pt>
                <c:pt idx="2891">
                  <c:v>-29.106796116504849</c:v>
                </c:pt>
                <c:pt idx="2892">
                  <c:v>-29.126213592233011</c:v>
                </c:pt>
                <c:pt idx="2893">
                  <c:v>-29.097087378640776</c:v>
                </c:pt>
                <c:pt idx="2894">
                  <c:v>-29.126213592233011</c:v>
                </c:pt>
                <c:pt idx="2895">
                  <c:v>-29.097087378640776</c:v>
                </c:pt>
                <c:pt idx="2896">
                  <c:v>-29.155339805825239</c:v>
                </c:pt>
                <c:pt idx="2897">
                  <c:v>-29.106796116504849</c:v>
                </c:pt>
                <c:pt idx="2898">
                  <c:v>-29.077669902912621</c:v>
                </c:pt>
                <c:pt idx="2899">
                  <c:v>-29.077669902912621</c:v>
                </c:pt>
                <c:pt idx="2900">
                  <c:v>-29.097087378640776</c:v>
                </c:pt>
                <c:pt idx="2901">
                  <c:v>-29.097087378640776</c:v>
                </c:pt>
                <c:pt idx="2902">
                  <c:v>-29.106796116504849</c:v>
                </c:pt>
                <c:pt idx="2903">
                  <c:v>-29.077669902912621</c:v>
                </c:pt>
                <c:pt idx="2904">
                  <c:v>-29.048543689320386</c:v>
                </c:pt>
                <c:pt idx="2905">
                  <c:v>-29.067961165048541</c:v>
                </c:pt>
                <c:pt idx="2906">
                  <c:v>-29.067961165048541</c:v>
                </c:pt>
                <c:pt idx="2907">
                  <c:v>-29.048543689320386</c:v>
                </c:pt>
                <c:pt idx="2908">
                  <c:v>-29.067961165048541</c:v>
                </c:pt>
                <c:pt idx="2909">
                  <c:v>-29.067961165048541</c:v>
                </c:pt>
                <c:pt idx="2910">
                  <c:v>-29.077669902912621</c:v>
                </c:pt>
                <c:pt idx="2911">
                  <c:v>-29.126213592233011</c:v>
                </c:pt>
                <c:pt idx="2912">
                  <c:v>-29.126213592233011</c:v>
                </c:pt>
                <c:pt idx="2913">
                  <c:v>-29.077669902912621</c:v>
                </c:pt>
                <c:pt idx="2914">
                  <c:v>-29.067961165048541</c:v>
                </c:pt>
                <c:pt idx="2915">
                  <c:v>-29.009708737864074</c:v>
                </c:pt>
                <c:pt idx="2916">
                  <c:v>-28.980582524271846</c:v>
                </c:pt>
                <c:pt idx="2917">
                  <c:v>-29.019417475728154</c:v>
                </c:pt>
                <c:pt idx="2918">
                  <c:v>-28.980582524271846</c:v>
                </c:pt>
                <c:pt idx="2919">
                  <c:v>-28.990291262135919</c:v>
                </c:pt>
                <c:pt idx="2920">
                  <c:v>-28.980582524271846</c:v>
                </c:pt>
                <c:pt idx="2921">
                  <c:v>-28.980582524271846</c:v>
                </c:pt>
                <c:pt idx="2922">
                  <c:v>-29.009708737864074</c:v>
                </c:pt>
                <c:pt idx="2923">
                  <c:v>-29.019417475728154</c:v>
                </c:pt>
                <c:pt idx="2924">
                  <c:v>-29.019417475728154</c:v>
                </c:pt>
                <c:pt idx="2925">
                  <c:v>-29.019417475728154</c:v>
                </c:pt>
                <c:pt idx="2926">
                  <c:v>-29.009708737864074</c:v>
                </c:pt>
                <c:pt idx="2927">
                  <c:v>-29.038834951456309</c:v>
                </c:pt>
                <c:pt idx="2928">
                  <c:v>-29.048543689320386</c:v>
                </c:pt>
                <c:pt idx="2929">
                  <c:v>-29.009708737864074</c:v>
                </c:pt>
                <c:pt idx="2930">
                  <c:v>-29.009708737864074</c:v>
                </c:pt>
                <c:pt idx="2931">
                  <c:v>-29.009708737864074</c:v>
                </c:pt>
                <c:pt idx="2932">
                  <c:v>-29.009708737864074</c:v>
                </c:pt>
                <c:pt idx="2933">
                  <c:v>-28.990291262135919</c:v>
                </c:pt>
                <c:pt idx="2934">
                  <c:v>-28.961165048543684</c:v>
                </c:pt>
                <c:pt idx="2935">
                  <c:v>-28.961165048543684</c:v>
                </c:pt>
                <c:pt idx="2936">
                  <c:v>-28.961165048543684</c:v>
                </c:pt>
                <c:pt idx="2937">
                  <c:v>-28.932038834951456</c:v>
                </c:pt>
                <c:pt idx="2938">
                  <c:v>-28.922330097087375</c:v>
                </c:pt>
                <c:pt idx="2939">
                  <c:v>-28.902912621359221</c:v>
                </c:pt>
                <c:pt idx="2940">
                  <c:v>-28.922330097087375</c:v>
                </c:pt>
                <c:pt idx="2941">
                  <c:v>-28.932038834951456</c:v>
                </c:pt>
                <c:pt idx="2942">
                  <c:v>-28.980582524271846</c:v>
                </c:pt>
                <c:pt idx="2943">
                  <c:v>-28.95145631067961</c:v>
                </c:pt>
                <c:pt idx="2944">
                  <c:v>-28.980582524271846</c:v>
                </c:pt>
                <c:pt idx="2945">
                  <c:v>-28.980582524271846</c:v>
                </c:pt>
                <c:pt idx="2946">
                  <c:v>-28.922330097087375</c:v>
                </c:pt>
                <c:pt idx="2947">
                  <c:v>-28.815533980582519</c:v>
                </c:pt>
                <c:pt idx="2948">
                  <c:v>-28.708737864077669</c:v>
                </c:pt>
                <c:pt idx="2949">
                  <c:v>-28.601941747572813</c:v>
                </c:pt>
                <c:pt idx="2950">
                  <c:v>-28.533980582524268</c:v>
                </c:pt>
                <c:pt idx="2951">
                  <c:v>-28.475728155339802</c:v>
                </c:pt>
                <c:pt idx="2952">
                  <c:v>-28.456310679611647</c:v>
                </c:pt>
                <c:pt idx="2953">
                  <c:v>-28.398058252427184</c:v>
                </c:pt>
                <c:pt idx="2954">
                  <c:v>-28.388349514563103</c:v>
                </c:pt>
                <c:pt idx="2955">
                  <c:v>-28.417475728155338</c:v>
                </c:pt>
                <c:pt idx="2956">
                  <c:v>-28.368932038834952</c:v>
                </c:pt>
                <c:pt idx="2957">
                  <c:v>-28.281553398058247</c:v>
                </c:pt>
                <c:pt idx="2958">
                  <c:v>-28.223300970873787</c:v>
                </c:pt>
                <c:pt idx="2959">
                  <c:v>-28.106796116504853</c:v>
                </c:pt>
                <c:pt idx="2960">
                  <c:v>-28.038834951456305</c:v>
                </c:pt>
                <c:pt idx="2961">
                  <c:v>-27.94174757281553</c:v>
                </c:pt>
                <c:pt idx="2962">
                  <c:v>-27.825242718446599</c:v>
                </c:pt>
                <c:pt idx="2963">
                  <c:v>-27.77669902912621</c:v>
                </c:pt>
                <c:pt idx="2964">
                  <c:v>-27.77669902912621</c:v>
                </c:pt>
                <c:pt idx="2965">
                  <c:v>-27.766990291262136</c:v>
                </c:pt>
                <c:pt idx="2966">
                  <c:v>-27.747572815533978</c:v>
                </c:pt>
                <c:pt idx="2967">
                  <c:v>-27.77669902912621</c:v>
                </c:pt>
                <c:pt idx="2968">
                  <c:v>-27.83495145631068</c:v>
                </c:pt>
                <c:pt idx="2969">
                  <c:v>-27.922330097087375</c:v>
                </c:pt>
                <c:pt idx="2970">
                  <c:v>-27.999999999999996</c:v>
                </c:pt>
                <c:pt idx="2971">
                  <c:v>-28.048543689320386</c:v>
                </c:pt>
                <c:pt idx="2972">
                  <c:v>-28.135922330097085</c:v>
                </c:pt>
                <c:pt idx="2973">
                  <c:v>-28.213592233009706</c:v>
                </c:pt>
                <c:pt idx="2974">
                  <c:v>-28.271844660194173</c:v>
                </c:pt>
                <c:pt idx="2975">
                  <c:v>-28.398058252427184</c:v>
                </c:pt>
                <c:pt idx="2976">
                  <c:v>-28.514563106796114</c:v>
                </c:pt>
                <c:pt idx="2977">
                  <c:v>-28.650485436893202</c:v>
                </c:pt>
                <c:pt idx="2978">
                  <c:v>-28.747572815533978</c:v>
                </c:pt>
                <c:pt idx="2979">
                  <c:v>-28.873786407766989</c:v>
                </c:pt>
                <c:pt idx="2980">
                  <c:v>-28.961165048543684</c:v>
                </c:pt>
                <c:pt idx="2981">
                  <c:v>-29.097087378640776</c:v>
                </c:pt>
                <c:pt idx="2982">
                  <c:v>-29.16504854368932</c:v>
                </c:pt>
                <c:pt idx="2983">
                  <c:v>-29.242718446601941</c:v>
                </c:pt>
                <c:pt idx="2984">
                  <c:v>-29.330097087378636</c:v>
                </c:pt>
                <c:pt idx="2985">
                  <c:v>-29.388349514563107</c:v>
                </c:pt>
                <c:pt idx="2986">
                  <c:v>-29.475728155339802</c:v>
                </c:pt>
                <c:pt idx="2987">
                  <c:v>-29.524271844660191</c:v>
                </c:pt>
                <c:pt idx="2988">
                  <c:v>-29.572815533980581</c:v>
                </c:pt>
                <c:pt idx="2989">
                  <c:v>-29.631067961165048</c:v>
                </c:pt>
                <c:pt idx="2990">
                  <c:v>-29.747572815533978</c:v>
                </c:pt>
                <c:pt idx="2991">
                  <c:v>-29.776699029126213</c:v>
                </c:pt>
                <c:pt idx="2992">
                  <c:v>-29.786407766990287</c:v>
                </c:pt>
                <c:pt idx="2993">
                  <c:v>-29.786407766990287</c:v>
                </c:pt>
                <c:pt idx="2994">
                  <c:v>-29.786407766990287</c:v>
                </c:pt>
                <c:pt idx="2995">
                  <c:v>-29.805825242718445</c:v>
                </c:pt>
                <c:pt idx="2996">
                  <c:v>-29.757281553398059</c:v>
                </c:pt>
                <c:pt idx="2997">
                  <c:v>-29.689320388349511</c:v>
                </c:pt>
                <c:pt idx="2998">
                  <c:v>-29.631067961165048</c:v>
                </c:pt>
                <c:pt idx="2999">
                  <c:v>-29.582524271844658</c:v>
                </c:pt>
                <c:pt idx="3000">
                  <c:v>-29.553398058252426</c:v>
                </c:pt>
                <c:pt idx="3001">
                  <c:v>-29.427184466019416</c:v>
                </c:pt>
                <c:pt idx="3002">
                  <c:v>-29.388349514563107</c:v>
                </c:pt>
                <c:pt idx="3003">
                  <c:v>-29.223300970873787</c:v>
                </c:pt>
                <c:pt idx="3004">
                  <c:v>-29.106796116504849</c:v>
                </c:pt>
                <c:pt idx="3005">
                  <c:v>-28.922330097087375</c:v>
                </c:pt>
                <c:pt idx="3006">
                  <c:v>-28.601941747572813</c:v>
                </c:pt>
                <c:pt idx="3007">
                  <c:v>-27.999999999999996</c:v>
                </c:pt>
                <c:pt idx="3008">
                  <c:v>-26.825242718446599</c:v>
                </c:pt>
                <c:pt idx="3009">
                  <c:v>-26.242718446601938</c:v>
                </c:pt>
                <c:pt idx="3010">
                  <c:v>-23.543689320388349</c:v>
                </c:pt>
                <c:pt idx="3011">
                  <c:v>-22.728155339805824</c:v>
                </c:pt>
                <c:pt idx="3012">
                  <c:v>-18.961165048543688</c:v>
                </c:pt>
                <c:pt idx="3013">
                  <c:v>-16.796116504854368</c:v>
                </c:pt>
                <c:pt idx="3014">
                  <c:v>-12.194174757281552</c:v>
                </c:pt>
                <c:pt idx="3015">
                  <c:v>-8.7669902912621342</c:v>
                </c:pt>
                <c:pt idx="3016">
                  <c:v>-6.640776699029125</c:v>
                </c:pt>
                <c:pt idx="3017">
                  <c:v>-3.7281553398058245</c:v>
                </c:pt>
                <c:pt idx="3018">
                  <c:v>-1.4174757281553383</c:v>
                </c:pt>
                <c:pt idx="3019">
                  <c:v>0.25242718446601953</c:v>
                </c:pt>
                <c:pt idx="3020">
                  <c:v>1.3883495145631084</c:v>
                </c:pt>
                <c:pt idx="3021">
                  <c:v>2</c:v>
                </c:pt>
                <c:pt idx="3022">
                  <c:v>2.0873786407766994</c:v>
                </c:pt>
                <c:pt idx="3023">
                  <c:v>1.854368932038835</c:v>
                </c:pt>
                <c:pt idx="3024">
                  <c:v>1.4174757281553398</c:v>
                </c:pt>
                <c:pt idx="3025">
                  <c:v>1.019417475728156</c:v>
                </c:pt>
                <c:pt idx="3026">
                  <c:v>0.73786407766990303</c:v>
                </c:pt>
                <c:pt idx="3027">
                  <c:v>0.52427184466019527</c:v>
                </c:pt>
                <c:pt idx="3028">
                  <c:v>0.40776699029126173</c:v>
                </c:pt>
                <c:pt idx="3029">
                  <c:v>0.32038834951456496</c:v>
                </c:pt>
                <c:pt idx="3030">
                  <c:v>0.31067961165048508</c:v>
                </c:pt>
                <c:pt idx="3031">
                  <c:v>0.29126213592233086</c:v>
                </c:pt>
                <c:pt idx="3032">
                  <c:v>0.29126213592233086</c:v>
                </c:pt>
                <c:pt idx="3033">
                  <c:v>0.28155339805825363</c:v>
                </c:pt>
                <c:pt idx="3034">
                  <c:v>0.29126213592233086</c:v>
                </c:pt>
                <c:pt idx="3035">
                  <c:v>0.29126213592233086</c:v>
                </c:pt>
                <c:pt idx="3036">
                  <c:v>0.32038834951456496</c:v>
                </c:pt>
                <c:pt idx="3037">
                  <c:v>0.33980582524271918</c:v>
                </c:pt>
                <c:pt idx="3038">
                  <c:v>0.33980582524271918</c:v>
                </c:pt>
                <c:pt idx="3039">
                  <c:v>0.36893203883495329</c:v>
                </c:pt>
                <c:pt idx="3040">
                  <c:v>0.36893203883495329</c:v>
                </c:pt>
                <c:pt idx="3041">
                  <c:v>0.36893203883495329</c:v>
                </c:pt>
                <c:pt idx="3042">
                  <c:v>0.36893203883495329</c:v>
                </c:pt>
                <c:pt idx="3043">
                  <c:v>0.34951456310679618</c:v>
                </c:pt>
                <c:pt idx="3044">
                  <c:v>0.33980582524271918</c:v>
                </c:pt>
                <c:pt idx="3045">
                  <c:v>0.32038834951456496</c:v>
                </c:pt>
                <c:pt idx="3046">
                  <c:v>0.29126213592233086</c:v>
                </c:pt>
                <c:pt idx="3047">
                  <c:v>0.32038834951456496</c:v>
                </c:pt>
                <c:pt idx="3048">
                  <c:v>0.33980582524271918</c:v>
                </c:pt>
                <c:pt idx="3049">
                  <c:v>0.33980582524271918</c:v>
                </c:pt>
                <c:pt idx="3050">
                  <c:v>0.34951456310679618</c:v>
                </c:pt>
                <c:pt idx="3051">
                  <c:v>0.36893203883495329</c:v>
                </c:pt>
                <c:pt idx="3052">
                  <c:v>0.37864077669903029</c:v>
                </c:pt>
                <c:pt idx="3053">
                  <c:v>0.40776699029126173</c:v>
                </c:pt>
                <c:pt idx="3054">
                  <c:v>0.42718446601941862</c:v>
                </c:pt>
                <c:pt idx="3055">
                  <c:v>0.37864077669903029</c:v>
                </c:pt>
                <c:pt idx="3056">
                  <c:v>0.37864077669903029</c:v>
                </c:pt>
                <c:pt idx="3057">
                  <c:v>0.37864077669903029</c:v>
                </c:pt>
                <c:pt idx="3058">
                  <c:v>0.39805825242718451</c:v>
                </c:pt>
                <c:pt idx="3059">
                  <c:v>0.37864077669903029</c:v>
                </c:pt>
                <c:pt idx="3060">
                  <c:v>0.33980582524271918</c:v>
                </c:pt>
                <c:pt idx="3061">
                  <c:v>0.36893203883495329</c:v>
                </c:pt>
                <c:pt idx="3062">
                  <c:v>0.37864077669903029</c:v>
                </c:pt>
                <c:pt idx="3063">
                  <c:v>0.42718446601941862</c:v>
                </c:pt>
                <c:pt idx="3064">
                  <c:v>0.40776699029126173</c:v>
                </c:pt>
                <c:pt idx="3065">
                  <c:v>0.42718446601941862</c:v>
                </c:pt>
                <c:pt idx="3066">
                  <c:v>0.42718446601941862</c:v>
                </c:pt>
                <c:pt idx="3067">
                  <c:v>0.42718446601941862</c:v>
                </c:pt>
                <c:pt idx="3068">
                  <c:v>0.39805825242718451</c:v>
                </c:pt>
                <c:pt idx="3069">
                  <c:v>0.39805825242718451</c:v>
                </c:pt>
                <c:pt idx="3070">
                  <c:v>0.40776699029126173</c:v>
                </c:pt>
                <c:pt idx="3071">
                  <c:v>0.39805825242718451</c:v>
                </c:pt>
                <c:pt idx="3072">
                  <c:v>0.34951456310679618</c:v>
                </c:pt>
                <c:pt idx="3073">
                  <c:v>0.34951456310679618</c:v>
                </c:pt>
                <c:pt idx="3074">
                  <c:v>0.37864077669903029</c:v>
                </c:pt>
                <c:pt idx="3075">
                  <c:v>0.39805825242718451</c:v>
                </c:pt>
                <c:pt idx="3076">
                  <c:v>0.34951456310679618</c:v>
                </c:pt>
                <c:pt idx="3077">
                  <c:v>0.34951456310679618</c:v>
                </c:pt>
                <c:pt idx="3078">
                  <c:v>0.34951456310679618</c:v>
                </c:pt>
                <c:pt idx="3079">
                  <c:v>0.37864077669903029</c:v>
                </c:pt>
                <c:pt idx="3080">
                  <c:v>0.39805825242718451</c:v>
                </c:pt>
                <c:pt idx="3081">
                  <c:v>0.40776699029126173</c:v>
                </c:pt>
                <c:pt idx="3082">
                  <c:v>0.40776699029126173</c:v>
                </c:pt>
                <c:pt idx="3083">
                  <c:v>0.45631067961165006</c:v>
                </c:pt>
                <c:pt idx="3084">
                  <c:v>0.46601941747572995</c:v>
                </c:pt>
                <c:pt idx="3085">
                  <c:v>0.45631067961165006</c:v>
                </c:pt>
                <c:pt idx="3086">
                  <c:v>0.49514563106796117</c:v>
                </c:pt>
                <c:pt idx="3087">
                  <c:v>0.50485436893203839</c:v>
                </c:pt>
                <c:pt idx="3088">
                  <c:v>0.48543689320388417</c:v>
                </c:pt>
                <c:pt idx="3089">
                  <c:v>0.50485436893203839</c:v>
                </c:pt>
                <c:pt idx="3090">
                  <c:v>0.52427184466019527</c:v>
                </c:pt>
                <c:pt idx="3091">
                  <c:v>0.48543689320388417</c:v>
                </c:pt>
                <c:pt idx="3092">
                  <c:v>0.52427184466019527</c:v>
                </c:pt>
                <c:pt idx="3093">
                  <c:v>0.52427184466019527</c:v>
                </c:pt>
                <c:pt idx="3094">
                  <c:v>0.50485436893203839</c:v>
                </c:pt>
                <c:pt idx="3095">
                  <c:v>0.5631067961165066</c:v>
                </c:pt>
                <c:pt idx="3096">
                  <c:v>0.64077669902912637</c:v>
                </c:pt>
                <c:pt idx="3097">
                  <c:v>0.64077669902912637</c:v>
                </c:pt>
                <c:pt idx="3098">
                  <c:v>0.72815533980582581</c:v>
                </c:pt>
                <c:pt idx="3099">
                  <c:v>0.70873786407767159</c:v>
                </c:pt>
                <c:pt idx="3100">
                  <c:v>0.72815533980582581</c:v>
                </c:pt>
                <c:pt idx="3101">
                  <c:v>0.70873786407767159</c:v>
                </c:pt>
                <c:pt idx="3102">
                  <c:v>0.59223300970873805</c:v>
                </c:pt>
                <c:pt idx="3103">
                  <c:v>0.48543689320388417</c:v>
                </c:pt>
                <c:pt idx="3104">
                  <c:v>0.37864077669903029</c:v>
                </c:pt>
                <c:pt idx="3105">
                  <c:v>0.23300970873786531</c:v>
                </c:pt>
                <c:pt idx="3106">
                  <c:v>0.14563106796116565</c:v>
                </c:pt>
                <c:pt idx="3107">
                  <c:v>5.8252427184466216E-2</c:v>
                </c:pt>
                <c:pt idx="3108">
                  <c:v>2.9126213592234773E-2</c:v>
                </c:pt>
                <c:pt idx="3109">
                  <c:v>1.9417475728154887E-2</c:v>
                </c:pt>
                <c:pt idx="3110">
                  <c:v>5.8252427184466216E-2</c:v>
                </c:pt>
                <c:pt idx="3111">
                  <c:v>0.11650485436893154</c:v>
                </c:pt>
                <c:pt idx="3112">
                  <c:v>0.13592233009708865</c:v>
                </c:pt>
                <c:pt idx="3113">
                  <c:v>0.16504854368931987</c:v>
                </c:pt>
                <c:pt idx="3114">
                  <c:v>0.14563106796116565</c:v>
                </c:pt>
                <c:pt idx="3115">
                  <c:v>0.11650485436893154</c:v>
                </c:pt>
                <c:pt idx="3116">
                  <c:v>0.11650485436893154</c:v>
                </c:pt>
                <c:pt idx="3117">
                  <c:v>0.11650485436893154</c:v>
                </c:pt>
                <c:pt idx="3118">
                  <c:v>7.7669902912623101E-2</c:v>
                </c:pt>
                <c:pt idx="3119">
                  <c:v>5.8252427184466216E-2</c:v>
                </c:pt>
                <c:pt idx="3120">
                  <c:v>-2.9126213592233441E-2</c:v>
                </c:pt>
                <c:pt idx="3121">
                  <c:v>-2.9126213592233441E-2</c:v>
                </c:pt>
                <c:pt idx="3122">
                  <c:v>-3.8834951456310662E-2</c:v>
                </c:pt>
                <c:pt idx="3123">
                  <c:v>-5.8252427184464661E-2</c:v>
                </c:pt>
                <c:pt idx="3124">
                  <c:v>-9.7087378640776212E-2</c:v>
                </c:pt>
                <c:pt idx="3125">
                  <c:v>-0.1262135922330101</c:v>
                </c:pt>
                <c:pt idx="3126">
                  <c:v>-0.15533980582524132</c:v>
                </c:pt>
                <c:pt idx="3127">
                  <c:v>-0.14563106796116454</c:v>
                </c:pt>
                <c:pt idx="3128">
                  <c:v>-0.15533980582524132</c:v>
                </c:pt>
                <c:pt idx="3129">
                  <c:v>-0.18446601941747565</c:v>
                </c:pt>
                <c:pt idx="3130">
                  <c:v>-0.17475728155339842</c:v>
                </c:pt>
                <c:pt idx="3131">
                  <c:v>-0.18446601941747565</c:v>
                </c:pt>
                <c:pt idx="3132">
                  <c:v>-0.18446601941747565</c:v>
                </c:pt>
                <c:pt idx="3133">
                  <c:v>-0.20388349514562965</c:v>
                </c:pt>
                <c:pt idx="3134">
                  <c:v>-0.2427184466019412</c:v>
                </c:pt>
                <c:pt idx="3135">
                  <c:v>-0.25242718446601797</c:v>
                </c:pt>
                <c:pt idx="3136">
                  <c:v>-0.2815533980582523</c:v>
                </c:pt>
                <c:pt idx="3137">
                  <c:v>-0.2815533980582523</c:v>
                </c:pt>
                <c:pt idx="3138">
                  <c:v>-0.3009708737864063</c:v>
                </c:pt>
                <c:pt idx="3139">
                  <c:v>-0.2815533980582523</c:v>
                </c:pt>
                <c:pt idx="3140">
                  <c:v>-0.31067961165048352</c:v>
                </c:pt>
                <c:pt idx="3141">
                  <c:v>-0.31067961165048352</c:v>
                </c:pt>
                <c:pt idx="3142">
                  <c:v>-0.3009708737864063</c:v>
                </c:pt>
                <c:pt idx="3143">
                  <c:v>-0.3009708737864063</c:v>
                </c:pt>
                <c:pt idx="3144">
                  <c:v>-0.33009708737864063</c:v>
                </c:pt>
                <c:pt idx="3145">
                  <c:v>-0.31067961165048352</c:v>
                </c:pt>
                <c:pt idx="3146">
                  <c:v>-0.3009708737864063</c:v>
                </c:pt>
                <c:pt idx="3147">
                  <c:v>-0.2815533980582523</c:v>
                </c:pt>
                <c:pt idx="3148">
                  <c:v>-0.27184466019417508</c:v>
                </c:pt>
                <c:pt idx="3149">
                  <c:v>-0.25242718446601797</c:v>
                </c:pt>
                <c:pt idx="3150">
                  <c:v>-0.2427184466019412</c:v>
                </c:pt>
                <c:pt idx="3151">
                  <c:v>-0.20388349514562965</c:v>
                </c:pt>
                <c:pt idx="3152">
                  <c:v>-0.20388349514562965</c:v>
                </c:pt>
                <c:pt idx="3153">
                  <c:v>-0.23300970873786397</c:v>
                </c:pt>
                <c:pt idx="3154">
                  <c:v>-0.23300970873786397</c:v>
                </c:pt>
                <c:pt idx="3155">
                  <c:v>-0.2427184466019412</c:v>
                </c:pt>
                <c:pt idx="3156">
                  <c:v>-0.2427184466019412</c:v>
                </c:pt>
                <c:pt idx="3157">
                  <c:v>-0.21359223300970687</c:v>
                </c:pt>
                <c:pt idx="3158">
                  <c:v>-0.2427184466019412</c:v>
                </c:pt>
                <c:pt idx="3159">
                  <c:v>-0.23300970873786397</c:v>
                </c:pt>
                <c:pt idx="3160">
                  <c:v>-0.20388349514562965</c:v>
                </c:pt>
                <c:pt idx="3161">
                  <c:v>-0.14563106796116454</c:v>
                </c:pt>
                <c:pt idx="3162">
                  <c:v>-0.11650485436893021</c:v>
                </c:pt>
                <c:pt idx="3163">
                  <c:v>-8.737864077669899E-2</c:v>
                </c:pt>
                <c:pt idx="3164">
                  <c:v>-3.8834951456310662E-2</c:v>
                </c:pt>
                <c:pt idx="3165">
                  <c:v>0</c:v>
                </c:pt>
                <c:pt idx="3166">
                  <c:v>2.9126213592234773E-2</c:v>
                </c:pt>
                <c:pt idx="3167">
                  <c:v>5.8252427184466216E-2</c:v>
                </c:pt>
                <c:pt idx="3168">
                  <c:v>2.9126213592234773E-2</c:v>
                </c:pt>
                <c:pt idx="3169">
                  <c:v>4.8543689320388994E-2</c:v>
                </c:pt>
                <c:pt idx="3170">
                  <c:v>8.7378640776700323E-2</c:v>
                </c:pt>
                <c:pt idx="3171">
                  <c:v>0.11650485436893154</c:v>
                </c:pt>
                <c:pt idx="3172">
                  <c:v>0.19417475728155398</c:v>
                </c:pt>
                <c:pt idx="3173">
                  <c:v>0.22330097087378808</c:v>
                </c:pt>
                <c:pt idx="3174">
                  <c:v>0.19417475728155398</c:v>
                </c:pt>
                <c:pt idx="3175">
                  <c:v>0.28155339805825363</c:v>
                </c:pt>
                <c:pt idx="3176">
                  <c:v>0.31067961165048508</c:v>
                </c:pt>
                <c:pt idx="3177">
                  <c:v>0.34951456310679618</c:v>
                </c:pt>
                <c:pt idx="3178">
                  <c:v>0.39805825242718451</c:v>
                </c:pt>
                <c:pt idx="3179">
                  <c:v>0.36893203883495329</c:v>
                </c:pt>
                <c:pt idx="3180">
                  <c:v>0.40776699029126173</c:v>
                </c:pt>
                <c:pt idx="3181">
                  <c:v>0.48543689320388417</c:v>
                </c:pt>
                <c:pt idx="3182">
                  <c:v>0.46601941747572995</c:v>
                </c:pt>
                <c:pt idx="3183">
                  <c:v>0.45631067961165006</c:v>
                </c:pt>
                <c:pt idx="3184">
                  <c:v>0.40776699029126173</c:v>
                </c:pt>
                <c:pt idx="3185">
                  <c:v>0.34951456310679618</c:v>
                </c:pt>
                <c:pt idx="3186">
                  <c:v>0.28155339805825363</c:v>
                </c:pt>
                <c:pt idx="3187">
                  <c:v>0.25242718446601953</c:v>
                </c:pt>
                <c:pt idx="3188">
                  <c:v>0.19417475728155398</c:v>
                </c:pt>
                <c:pt idx="3189">
                  <c:v>0.2038834951456312</c:v>
                </c:pt>
                <c:pt idx="3190">
                  <c:v>0.22330097087378808</c:v>
                </c:pt>
                <c:pt idx="3191">
                  <c:v>0.26213592233009675</c:v>
                </c:pt>
                <c:pt idx="3192">
                  <c:v>0.32038834951456496</c:v>
                </c:pt>
                <c:pt idx="3193">
                  <c:v>0.37864077669903029</c:v>
                </c:pt>
                <c:pt idx="3194">
                  <c:v>0.40776699029126173</c:v>
                </c:pt>
                <c:pt idx="3195">
                  <c:v>0.39805825242718451</c:v>
                </c:pt>
                <c:pt idx="3196">
                  <c:v>0.37864077669903029</c:v>
                </c:pt>
                <c:pt idx="3197">
                  <c:v>0.36893203883495329</c:v>
                </c:pt>
                <c:pt idx="3198">
                  <c:v>0.40776699029126173</c:v>
                </c:pt>
                <c:pt idx="3199">
                  <c:v>0.45631067961165006</c:v>
                </c:pt>
                <c:pt idx="3200">
                  <c:v>0.43689320388349584</c:v>
                </c:pt>
                <c:pt idx="3201">
                  <c:v>0.34951456310679618</c:v>
                </c:pt>
                <c:pt idx="3202">
                  <c:v>0.36893203883495329</c:v>
                </c:pt>
                <c:pt idx="3203">
                  <c:v>0.40776699029126173</c:v>
                </c:pt>
                <c:pt idx="3204">
                  <c:v>0.40776699029126173</c:v>
                </c:pt>
                <c:pt idx="3205">
                  <c:v>0.40776699029126173</c:v>
                </c:pt>
                <c:pt idx="3206">
                  <c:v>0.40776699029126173</c:v>
                </c:pt>
                <c:pt idx="3207">
                  <c:v>0.40776699029126173</c:v>
                </c:pt>
                <c:pt idx="3208">
                  <c:v>0.43689320388349584</c:v>
                </c:pt>
                <c:pt idx="3209">
                  <c:v>0.48543689320388417</c:v>
                </c:pt>
                <c:pt idx="3210">
                  <c:v>0.49514563106796117</c:v>
                </c:pt>
                <c:pt idx="3211">
                  <c:v>0.50485436893203839</c:v>
                </c:pt>
                <c:pt idx="3212">
                  <c:v>0.46601941747572995</c:v>
                </c:pt>
                <c:pt idx="3213">
                  <c:v>0.40776699029126173</c:v>
                </c:pt>
                <c:pt idx="3214">
                  <c:v>0.43689320388349584</c:v>
                </c:pt>
                <c:pt idx="3215">
                  <c:v>0.39805825242718451</c:v>
                </c:pt>
                <c:pt idx="3216">
                  <c:v>0.37864077669903029</c:v>
                </c:pt>
                <c:pt idx="3217">
                  <c:v>0.33980582524271918</c:v>
                </c:pt>
                <c:pt idx="3218">
                  <c:v>0.25242718446601953</c:v>
                </c:pt>
                <c:pt idx="3219">
                  <c:v>0.2038834951456312</c:v>
                </c:pt>
                <c:pt idx="3220">
                  <c:v>0.23300970873786531</c:v>
                </c:pt>
                <c:pt idx="3221">
                  <c:v>0.22330097087378808</c:v>
                </c:pt>
                <c:pt idx="3222">
                  <c:v>0.2038834951456312</c:v>
                </c:pt>
                <c:pt idx="3223">
                  <c:v>0.19417475728155398</c:v>
                </c:pt>
                <c:pt idx="3224">
                  <c:v>0.11650485436893154</c:v>
                </c:pt>
                <c:pt idx="3225">
                  <c:v>0.16504854368931987</c:v>
                </c:pt>
                <c:pt idx="3226">
                  <c:v>0.23300970873786531</c:v>
                </c:pt>
                <c:pt idx="3227">
                  <c:v>0.28155339805825363</c:v>
                </c:pt>
                <c:pt idx="3228">
                  <c:v>0.32038834951456496</c:v>
                </c:pt>
                <c:pt idx="3229">
                  <c:v>0.36893203883495329</c:v>
                </c:pt>
                <c:pt idx="3230">
                  <c:v>0.43689320388349584</c:v>
                </c:pt>
                <c:pt idx="3231">
                  <c:v>0.49514563106796117</c:v>
                </c:pt>
                <c:pt idx="3232">
                  <c:v>0.48543689320388417</c:v>
                </c:pt>
                <c:pt idx="3233">
                  <c:v>0.52427184466019527</c:v>
                </c:pt>
                <c:pt idx="3234">
                  <c:v>0.5339805825242725</c:v>
                </c:pt>
                <c:pt idx="3235">
                  <c:v>0.50485436893203839</c:v>
                </c:pt>
                <c:pt idx="3236">
                  <c:v>0.50485436893203839</c:v>
                </c:pt>
                <c:pt idx="3237">
                  <c:v>0.49514563106796117</c:v>
                </c:pt>
                <c:pt idx="3238">
                  <c:v>0.50485436893203839</c:v>
                </c:pt>
                <c:pt idx="3239">
                  <c:v>0.52427184466019527</c:v>
                </c:pt>
                <c:pt idx="3240">
                  <c:v>0.49514563106796117</c:v>
                </c:pt>
                <c:pt idx="3241">
                  <c:v>0.48543689320388417</c:v>
                </c:pt>
                <c:pt idx="3242">
                  <c:v>0.50485436893203839</c:v>
                </c:pt>
                <c:pt idx="3243">
                  <c:v>0.50485436893203839</c:v>
                </c:pt>
                <c:pt idx="3244">
                  <c:v>0.50485436893203839</c:v>
                </c:pt>
                <c:pt idx="3245">
                  <c:v>0.50485436893203839</c:v>
                </c:pt>
                <c:pt idx="3246">
                  <c:v>0.49514563106796117</c:v>
                </c:pt>
                <c:pt idx="3247">
                  <c:v>0.49514563106796117</c:v>
                </c:pt>
                <c:pt idx="3248">
                  <c:v>0.52427184466019527</c:v>
                </c:pt>
                <c:pt idx="3249">
                  <c:v>0.50485436893203839</c:v>
                </c:pt>
                <c:pt idx="3250">
                  <c:v>0.50485436893203839</c:v>
                </c:pt>
                <c:pt idx="3251">
                  <c:v>0.50485436893203839</c:v>
                </c:pt>
                <c:pt idx="3252">
                  <c:v>0.50485436893203839</c:v>
                </c:pt>
                <c:pt idx="3253">
                  <c:v>0.55339805825242672</c:v>
                </c:pt>
                <c:pt idx="3254">
                  <c:v>0.55339805825242672</c:v>
                </c:pt>
                <c:pt idx="3255">
                  <c:v>0.50485436893203839</c:v>
                </c:pt>
                <c:pt idx="3256">
                  <c:v>0.49514563106796117</c:v>
                </c:pt>
                <c:pt idx="3257">
                  <c:v>0.49514563106796117</c:v>
                </c:pt>
                <c:pt idx="3258">
                  <c:v>0.48543689320388417</c:v>
                </c:pt>
                <c:pt idx="3259">
                  <c:v>0.48543689320388417</c:v>
                </c:pt>
                <c:pt idx="3260">
                  <c:v>0.48543689320388417</c:v>
                </c:pt>
                <c:pt idx="3261">
                  <c:v>0.46601941747572995</c:v>
                </c:pt>
                <c:pt idx="3262">
                  <c:v>0.48543689320388417</c:v>
                </c:pt>
                <c:pt idx="3263">
                  <c:v>0.49514563106796117</c:v>
                </c:pt>
                <c:pt idx="3264">
                  <c:v>0.50485436893203839</c:v>
                </c:pt>
                <c:pt idx="3265">
                  <c:v>0.49514563106796117</c:v>
                </c:pt>
                <c:pt idx="3266">
                  <c:v>0.50485436893203839</c:v>
                </c:pt>
                <c:pt idx="3267">
                  <c:v>0.50485436893203839</c:v>
                </c:pt>
                <c:pt idx="3268">
                  <c:v>0.46601941747572995</c:v>
                </c:pt>
                <c:pt idx="3269">
                  <c:v>0.45631067961165006</c:v>
                </c:pt>
                <c:pt idx="3270">
                  <c:v>0.43689320388349584</c:v>
                </c:pt>
                <c:pt idx="3271">
                  <c:v>0.43689320388349584</c:v>
                </c:pt>
                <c:pt idx="3272">
                  <c:v>0.43689320388349584</c:v>
                </c:pt>
                <c:pt idx="3273">
                  <c:v>0.40776699029126173</c:v>
                </c:pt>
                <c:pt idx="3274">
                  <c:v>0.36893203883495329</c:v>
                </c:pt>
                <c:pt idx="3275">
                  <c:v>0.39805825242718451</c:v>
                </c:pt>
                <c:pt idx="3276">
                  <c:v>0.39805825242718451</c:v>
                </c:pt>
                <c:pt idx="3277">
                  <c:v>0.37864077669903029</c:v>
                </c:pt>
                <c:pt idx="3278">
                  <c:v>0.39805825242718451</c:v>
                </c:pt>
                <c:pt idx="3279">
                  <c:v>0.37864077669903029</c:v>
                </c:pt>
                <c:pt idx="3280">
                  <c:v>0.40776699029126173</c:v>
                </c:pt>
                <c:pt idx="3281">
                  <c:v>0.40776699029126173</c:v>
                </c:pt>
                <c:pt idx="3282">
                  <c:v>0.42718446601941862</c:v>
                </c:pt>
                <c:pt idx="3283">
                  <c:v>0.40776699029126173</c:v>
                </c:pt>
                <c:pt idx="3284">
                  <c:v>0.37864077669903029</c:v>
                </c:pt>
                <c:pt idx="3285">
                  <c:v>0.36893203883495329</c:v>
                </c:pt>
                <c:pt idx="3286">
                  <c:v>0.33980582524271918</c:v>
                </c:pt>
                <c:pt idx="3287">
                  <c:v>0.32038834951456496</c:v>
                </c:pt>
                <c:pt idx="3288">
                  <c:v>0.33980582524271918</c:v>
                </c:pt>
                <c:pt idx="3289">
                  <c:v>0.31067961165048508</c:v>
                </c:pt>
                <c:pt idx="3290">
                  <c:v>0.29126213592233086</c:v>
                </c:pt>
                <c:pt idx="3291">
                  <c:v>0.29126213592233086</c:v>
                </c:pt>
                <c:pt idx="3292">
                  <c:v>0.26213592233009675</c:v>
                </c:pt>
                <c:pt idx="3293">
                  <c:v>0.28155339805825363</c:v>
                </c:pt>
                <c:pt idx="3294">
                  <c:v>0.23300970873786531</c:v>
                </c:pt>
                <c:pt idx="3295">
                  <c:v>0.25242718446601953</c:v>
                </c:pt>
                <c:pt idx="3296">
                  <c:v>0.25242718446601953</c:v>
                </c:pt>
                <c:pt idx="3297">
                  <c:v>0.22330097087378808</c:v>
                </c:pt>
                <c:pt idx="3298">
                  <c:v>0.23300970873786531</c:v>
                </c:pt>
                <c:pt idx="3299">
                  <c:v>0.26213592233009675</c:v>
                </c:pt>
                <c:pt idx="3300">
                  <c:v>0.26213592233009675</c:v>
                </c:pt>
                <c:pt idx="3301">
                  <c:v>0.28155339805825363</c:v>
                </c:pt>
                <c:pt idx="3302">
                  <c:v>0.29126213592233086</c:v>
                </c:pt>
                <c:pt idx="3303">
                  <c:v>0.28155339805825363</c:v>
                </c:pt>
                <c:pt idx="3304">
                  <c:v>0.29126213592233086</c:v>
                </c:pt>
                <c:pt idx="3305">
                  <c:v>0.31067961165048508</c:v>
                </c:pt>
                <c:pt idx="3306">
                  <c:v>0.31067961165048508</c:v>
                </c:pt>
                <c:pt idx="3307">
                  <c:v>0.26213592233009675</c:v>
                </c:pt>
                <c:pt idx="3308">
                  <c:v>0.26213592233009675</c:v>
                </c:pt>
                <c:pt idx="3309">
                  <c:v>0.26213592233009675</c:v>
                </c:pt>
                <c:pt idx="3310">
                  <c:v>0.23300970873786531</c:v>
                </c:pt>
                <c:pt idx="3311">
                  <c:v>0.23300970873786531</c:v>
                </c:pt>
                <c:pt idx="3312">
                  <c:v>0.23300970873786531</c:v>
                </c:pt>
                <c:pt idx="3313">
                  <c:v>0.22330097087378808</c:v>
                </c:pt>
                <c:pt idx="3314">
                  <c:v>0.25242718446601953</c:v>
                </c:pt>
                <c:pt idx="3315">
                  <c:v>0.25242718446601953</c:v>
                </c:pt>
                <c:pt idx="3316">
                  <c:v>0.22330097087378808</c:v>
                </c:pt>
                <c:pt idx="3317">
                  <c:v>0.23300970873786531</c:v>
                </c:pt>
                <c:pt idx="3318">
                  <c:v>0.26213592233009675</c:v>
                </c:pt>
                <c:pt idx="3319">
                  <c:v>0.25242718446601953</c:v>
                </c:pt>
                <c:pt idx="3320">
                  <c:v>0.26213592233009675</c:v>
                </c:pt>
                <c:pt idx="3321">
                  <c:v>0.22330097087378808</c:v>
                </c:pt>
                <c:pt idx="3322">
                  <c:v>0.2038834951456312</c:v>
                </c:pt>
                <c:pt idx="3323">
                  <c:v>0.2038834951456312</c:v>
                </c:pt>
                <c:pt idx="3324">
                  <c:v>0.19417475728155398</c:v>
                </c:pt>
                <c:pt idx="3325">
                  <c:v>0.16504854368931987</c:v>
                </c:pt>
                <c:pt idx="3326">
                  <c:v>0.17475728155339976</c:v>
                </c:pt>
                <c:pt idx="3327">
                  <c:v>0.13592233009708865</c:v>
                </c:pt>
                <c:pt idx="3328">
                  <c:v>0.17475728155339976</c:v>
                </c:pt>
                <c:pt idx="3329">
                  <c:v>0.17475728155339976</c:v>
                </c:pt>
                <c:pt idx="3330">
                  <c:v>0.16504854368931987</c:v>
                </c:pt>
                <c:pt idx="3331">
                  <c:v>0.16504854368931987</c:v>
                </c:pt>
                <c:pt idx="3332">
                  <c:v>0.16504854368931987</c:v>
                </c:pt>
                <c:pt idx="3333">
                  <c:v>0.16504854368931987</c:v>
                </c:pt>
                <c:pt idx="3334">
                  <c:v>0.17475728155339976</c:v>
                </c:pt>
                <c:pt idx="3335">
                  <c:v>0.2038834951456312</c:v>
                </c:pt>
                <c:pt idx="3336">
                  <c:v>0.16504854368931987</c:v>
                </c:pt>
                <c:pt idx="3337">
                  <c:v>0.14563106796116565</c:v>
                </c:pt>
                <c:pt idx="3338">
                  <c:v>0.17475728155339976</c:v>
                </c:pt>
                <c:pt idx="3339">
                  <c:v>0.16504854368931987</c:v>
                </c:pt>
                <c:pt idx="3340">
                  <c:v>0.16504854368931987</c:v>
                </c:pt>
                <c:pt idx="3341">
                  <c:v>0.13592233009708865</c:v>
                </c:pt>
                <c:pt idx="3342">
                  <c:v>0.11650485436893154</c:v>
                </c:pt>
                <c:pt idx="3343">
                  <c:v>0.16504854368931987</c:v>
                </c:pt>
                <c:pt idx="3344">
                  <c:v>0.16504854368931987</c:v>
                </c:pt>
                <c:pt idx="3345">
                  <c:v>0.16504854368931987</c:v>
                </c:pt>
                <c:pt idx="3346">
                  <c:v>0.14563106796116565</c:v>
                </c:pt>
                <c:pt idx="3347">
                  <c:v>0.14563106796116565</c:v>
                </c:pt>
                <c:pt idx="3348">
                  <c:v>0.16504854368931987</c:v>
                </c:pt>
                <c:pt idx="3349">
                  <c:v>0.16504854368931987</c:v>
                </c:pt>
                <c:pt idx="3350">
                  <c:v>0.13592233009708865</c:v>
                </c:pt>
                <c:pt idx="3351">
                  <c:v>0.13592233009708865</c:v>
                </c:pt>
                <c:pt idx="3352">
                  <c:v>0.11650485436893154</c:v>
                </c:pt>
                <c:pt idx="3353">
                  <c:v>0.13592233009708865</c:v>
                </c:pt>
                <c:pt idx="3354">
                  <c:v>0.14563106796116565</c:v>
                </c:pt>
                <c:pt idx="3355">
                  <c:v>0.14563106796116565</c:v>
                </c:pt>
                <c:pt idx="3356">
                  <c:v>0.14563106796116565</c:v>
                </c:pt>
                <c:pt idx="3357">
                  <c:v>0.10679611650485454</c:v>
                </c:pt>
                <c:pt idx="3358">
                  <c:v>0.14563106796116565</c:v>
                </c:pt>
                <c:pt idx="3359">
                  <c:v>0.16504854368931987</c:v>
                </c:pt>
                <c:pt idx="3360">
                  <c:v>1.9417475728154887E-2</c:v>
                </c:pt>
                <c:pt idx="3361">
                  <c:v>-0.47572815533980561</c:v>
                </c:pt>
                <c:pt idx="3362">
                  <c:v>-1.3009708737864076</c:v>
                </c:pt>
                <c:pt idx="3363">
                  <c:v>-2.4854368932038824</c:v>
                </c:pt>
                <c:pt idx="3364">
                  <c:v>-3.4077669902912611</c:v>
                </c:pt>
                <c:pt idx="3365">
                  <c:v>-4.9417475728155331</c:v>
                </c:pt>
                <c:pt idx="3366">
                  <c:v>-5.9029126213592233</c:v>
                </c:pt>
                <c:pt idx="3367">
                  <c:v>-7.7475728155339798</c:v>
                </c:pt>
                <c:pt idx="3368">
                  <c:v>-8.747572815533978</c:v>
                </c:pt>
                <c:pt idx="3369">
                  <c:v>-9.4466019417475717</c:v>
                </c:pt>
                <c:pt idx="3370">
                  <c:v>-9.6796116504854357</c:v>
                </c:pt>
                <c:pt idx="3371">
                  <c:v>-9.7864077669902905</c:v>
                </c:pt>
                <c:pt idx="3372">
                  <c:v>-9.7766990291262132</c:v>
                </c:pt>
                <c:pt idx="3373">
                  <c:v>-9.7766990291262132</c:v>
                </c:pt>
                <c:pt idx="3374">
                  <c:v>-9.7864077669902905</c:v>
                </c:pt>
                <c:pt idx="3375">
                  <c:v>-9.7766990291262132</c:v>
                </c:pt>
                <c:pt idx="3376">
                  <c:v>-9.757281553398057</c:v>
                </c:pt>
                <c:pt idx="3377">
                  <c:v>-9.7475728155339798</c:v>
                </c:pt>
                <c:pt idx="3378">
                  <c:v>-9.7378640776699008</c:v>
                </c:pt>
                <c:pt idx="3379">
                  <c:v>-9.7475728155339798</c:v>
                </c:pt>
                <c:pt idx="3380">
                  <c:v>-9.7378640776699008</c:v>
                </c:pt>
                <c:pt idx="3381">
                  <c:v>-9.7087378640776691</c:v>
                </c:pt>
                <c:pt idx="3382">
                  <c:v>-9.7378640776699008</c:v>
                </c:pt>
                <c:pt idx="3383">
                  <c:v>-9.7475728155339798</c:v>
                </c:pt>
                <c:pt idx="3384">
                  <c:v>-9.7475728155339798</c:v>
                </c:pt>
                <c:pt idx="3385">
                  <c:v>-9.757281553398057</c:v>
                </c:pt>
                <c:pt idx="3386">
                  <c:v>-9.7378640776699008</c:v>
                </c:pt>
                <c:pt idx="3387">
                  <c:v>-9.7184466019417464</c:v>
                </c:pt>
                <c:pt idx="3388">
                  <c:v>-9.7184466019417464</c:v>
                </c:pt>
                <c:pt idx="3389">
                  <c:v>-9.7184466019417464</c:v>
                </c:pt>
                <c:pt idx="3390">
                  <c:v>-9.7475728155339798</c:v>
                </c:pt>
                <c:pt idx="3391">
                  <c:v>-9.7184466019417464</c:v>
                </c:pt>
                <c:pt idx="3392">
                  <c:v>-9.7475728155339798</c:v>
                </c:pt>
                <c:pt idx="3393">
                  <c:v>-9.7378640776699008</c:v>
                </c:pt>
                <c:pt idx="3394">
                  <c:v>-9.7475728155339798</c:v>
                </c:pt>
                <c:pt idx="3395">
                  <c:v>-9.7087378640776691</c:v>
                </c:pt>
                <c:pt idx="3396">
                  <c:v>-9.7184466019417464</c:v>
                </c:pt>
                <c:pt idx="3397">
                  <c:v>-9.7184466019417464</c:v>
                </c:pt>
                <c:pt idx="3398">
                  <c:v>-9.6893203883495129</c:v>
                </c:pt>
                <c:pt idx="3399">
                  <c:v>-9.6601941747572795</c:v>
                </c:pt>
                <c:pt idx="3400">
                  <c:v>-9.6310679611650478</c:v>
                </c:pt>
                <c:pt idx="3401">
                  <c:v>-9.6213592233009688</c:v>
                </c:pt>
                <c:pt idx="3402">
                  <c:v>-9.6601941747572795</c:v>
                </c:pt>
                <c:pt idx="3403">
                  <c:v>-9.6310679611650478</c:v>
                </c:pt>
                <c:pt idx="3404">
                  <c:v>-9.6310679611650478</c:v>
                </c:pt>
                <c:pt idx="3405">
                  <c:v>-9.6310679611650478</c:v>
                </c:pt>
                <c:pt idx="3406">
                  <c:v>-9.6504854368932023</c:v>
                </c:pt>
                <c:pt idx="3407">
                  <c:v>-9.6504854368932023</c:v>
                </c:pt>
                <c:pt idx="3408">
                  <c:v>-9.6504854368932023</c:v>
                </c:pt>
                <c:pt idx="3409">
                  <c:v>-9.6019417475728144</c:v>
                </c:pt>
                <c:pt idx="3410">
                  <c:v>-9.6019417475728144</c:v>
                </c:pt>
                <c:pt idx="3411">
                  <c:v>-9.5922330097087354</c:v>
                </c:pt>
                <c:pt idx="3412">
                  <c:v>-9.5436893203883475</c:v>
                </c:pt>
                <c:pt idx="3413">
                  <c:v>-9.5436893203883475</c:v>
                </c:pt>
                <c:pt idx="3414">
                  <c:v>-9.5436893203883475</c:v>
                </c:pt>
                <c:pt idx="3415">
                  <c:v>-9.5631067961165037</c:v>
                </c:pt>
                <c:pt idx="3416">
                  <c:v>-9.5922330097087354</c:v>
                </c:pt>
                <c:pt idx="3417">
                  <c:v>-9.5922330097087354</c:v>
                </c:pt>
                <c:pt idx="3418">
                  <c:v>-9.5728155339805809</c:v>
                </c:pt>
                <c:pt idx="3419">
                  <c:v>-9.5922330097087354</c:v>
                </c:pt>
                <c:pt idx="3420">
                  <c:v>-9.6213592233009688</c:v>
                </c:pt>
                <c:pt idx="3421">
                  <c:v>-9.6213592233009688</c:v>
                </c:pt>
                <c:pt idx="3422">
                  <c:v>-9.6310679611650478</c:v>
                </c:pt>
                <c:pt idx="3423">
                  <c:v>-9.6504854368932023</c:v>
                </c:pt>
                <c:pt idx="3424">
                  <c:v>-9.6601941747572795</c:v>
                </c:pt>
                <c:pt idx="3425">
                  <c:v>-9.6796116504854357</c:v>
                </c:pt>
                <c:pt idx="3426">
                  <c:v>-9.6796116504854357</c:v>
                </c:pt>
                <c:pt idx="3427">
                  <c:v>-9.6796116504854357</c:v>
                </c:pt>
                <c:pt idx="3428">
                  <c:v>-9.6310679611650478</c:v>
                </c:pt>
                <c:pt idx="3429">
                  <c:v>-9.6019417475728144</c:v>
                </c:pt>
                <c:pt idx="3430">
                  <c:v>-9.6019417475728144</c:v>
                </c:pt>
                <c:pt idx="3431">
                  <c:v>-9.5728155339805809</c:v>
                </c:pt>
                <c:pt idx="3432">
                  <c:v>-9.5728155339805809</c:v>
                </c:pt>
                <c:pt idx="3433">
                  <c:v>-9.5436893203883475</c:v>
                </c:pt>
                <c:pt idx="3434">
                  <c:v>-9.5339805825242703</c:v>
                </c:pt>
                <c:pt idx="3435">
                  <c:v>-9.5436893203883475</c:v>
                </c:pt>
                <c:pt idx="3436">
                  <c:v>-9.5436893203883475</c:v>
                </c:pt>
                <c:pt idx="3437">
                  <c:v>-9.5339805825242703</c:v>
                </c:pt>
                <c:pt idx="3438">
                  <c:v>-9.5048543689320386</c:v>
                </c:pt>
                <c:pt idx="3439">
                  <c:v>-9.4854368932038824</c:v>
                </c:pt>
                <c:pt idx="3440">
                  <c:v>-9.5048543689320386</c:v>
                </c:pt>
                <c:pt idx="3441">
                  <c:v>-9.5048543689320386</c:v>
                </c:pt>
                <c:pt idx="3442">
                  <c:v>-9.5339805825242703</c:v>
                </c:pt>
                <c:pt idx="3443">
                  <c:v>-9.5339805825242703</c:v>
                </c:pt>
                <c:pt idx="3444">
                  <c:v>-9.5145631067961158</c:v>
                </c:pt>
                <c:pt idx="3445">
                  <c:v>-9.5048543689320386</c:v>
                </c:pt>
                <c:pt idx="3446">
                  <c:v>-9.5631067961165037</c:v>
                </c:pt>
                <c:pt idx="3447">
                  <c:v>-9.5631067961165037</c:v>
                </c:pt>
                <c:pt idx="3448">
                  <c:v>-9.5339805825242703</c:v>
                </c:pt>
                <c:pt idx="3449">
                  <c:v>-9.5339805825242703</c:v>
                </c:pt>
                <c:pt idx="3450">
                  <c:v>-9.5339805825242703</c:v>
                </c:pt>
                <c:pt idx="3451">
                  <c:v>-9.5436893203883475</c:v>
                </c:pt>
                <c:pt idx="3452">
                  <c:v>-9.5728155339805809</c:v>
                </c:pt>
                <c:pt idx="3453">
                  <c:v>-9.5339805825242703</c:v>
                </c:pt>
                <c:pt idx="3454">
                  <c:v>-9.5339805825242703</c:v>
                </c:pt>
                <c:pt idx="3455">
                  <c:v>-9.5339805825242703</c:v>
                </c:pt>
                <c:pt idx="3456">
                  <c:v>-9.5048543689320386</c:v>
                </c:pt>
                <c:pt idx="3457">
                  <c:v>-9.4854368932038824</c:v>
                </c:pt>
                <c:pt idx="3458">
                  <c:v>-9.4757281553398034</c:v>
                </c:pt>
                <c:pt idx="3459">
                  <c:v>-9.4757281553398034</c:v>
                </c:pt>
                <c:pt idx="3460">
                  <c:v>-9.456310679611649</c:v>
                </c:pt>
                <c:pt idx="3461">
                  <c:v>-9.4466019417475717</c:v>
                </c:pt>
                <c:pt idx="3462">
                  <c:v>-9.4757281553398034</c:v>
                </c:pt>
                <c:pt idx="3463">
                  <c:v>-9.4854368932038824</c:v>
                </c:pt>
                <c:pt idx="3464">
                  <c:v>-9.4757281553398034</c:v>
                </c:pt>
                <c:pt idx="3465">
                  <c:v>-9.4757281553398034</c:v>
                </c:pt>
                <c:pt idx="3466">
                  <c:v>-9.456310679611649</c:v>
                </c:pt>
                <c:pt idx="3467">
                  <c:v>-9.4757281553398034</c:v>
                </c:pt>
                <c:pt idx="3468">
                  <c:v>-9.5339805825242703</c:v>
                </c:pt>
                <c:pt idx="3469">
                  <c:v>-9.5339805825242703</c:v>
                </c:pt>
                <c:pt idx="3470">
                  <c:v>-9.5145631067961158</c:v>
                </c:pt>
                <c:pt idx="3471">
                  <c:v>-9.5145631067961158</c:v>
                </c:pt>
                <c:pt idx="3472">
                  <c:v>-9.5339805825242703</c:v>
                </c:pt>
                <c:pt idx="3473">
                  <c:v>-9.5436893203883475</c:v>
                </c:pt>
                <c:pt idx="3474">
                  <c:v>-9.5728155339805809</c:v>
                </c:pt>
                <c:pt idx="3475">
                  <c:v>-9.5436893203883475</c:v>
                </c:pt>
                <c:pt idx="3476">
                  <c:v>-9.5631067961165037</c:v>
                </c:pt>
                <c:pt idx="3477">
                  <c:v>-9.5436893203883475</c:v>
                </c:pt>
                <c:pt idx="3478">
                  <c:v>-9.5728155339805809</c:v>
                </c:pt>
                <c:pt idx="3479">
                  <c:v>-9.5631067961165037</c:v>
                </c:pt>
                <c:pt idx="3480">
                  <c:v>-9.5631067961165037</c:v>
                </c:pt>
                <c:pt idx="3481">
                  <c:v>-9.5436893203883475</c:v>
                </c:pt>
                <c:pt idx="3482">
                  <c:v>-9.5048543689320386</c:v>
                </c:pt>
                <c:pt idx="3483">
                  <c:v>-9.4854368932038824</c:v>
                </c:pt>
                <c:pt idx="3484">
                  <c:v>-9.4757281553398034</c:v>
                </c:pt>
                <c:pt idx="3485">
                  <c:v>-9.4854368932038824</c:v>
                </c:pt>
                <c:pt idx="3486">
                  <c:v>-9.4854368932038824</c:v>
                </c:pt>
                <c:pt idx="3487">
                  <c:v>-9.5048543689320386</c:v>
                </c:pt>
                <c:pt idx="3488">
                  <c:v>-9.4854368932038824</c:v>
                </c:pt>
                <c:pt idx="3489">
                  <c:v>-9.5048543689320386</c:v>
                </c:pt>
                <c:pt idx="3490">
                  <c:v>-9.5339805825242703</c:v>
                </c:pt>
                <c:pt idx="3491">
                  <c:v>-9.5339805825242703</c:v>
                </c:pt>
                <c:pt idx="3492">
                  <c:v>-9.5436893203883475</c:v>
                </c:pt>
                <c:pt idx="3493">
                  <c:v>-9.5436893203883475</c:v>
                </c:pt>
                <c:pt idx="3494">
                  <c:v>-9.5339805825242703</c:v>
                </c:pt>
                <c:pt idx="3495">
                  <c:v>-9.5436893203883475</c:v>
                </c:pt>
                <c:pt idx="3496">
                  <c:v>-9.5339805825242703</c:v>
                </c:pt>
                <c:pt idx="3497">
                  <c:v>-9.5145631067961158</c:v>
                </c:pt>
                <c:pt idx="3498">
                  <c:v>-9.5145631067961158</c:v>
                </c:pt>
                <c:pt idx="3499">
                  <c:v>-9.4757281553398034</c:v>
                </c:pt>
                <c:pt idx="3500">
                  <c:v>-9.4757281553398034</c:v>
                </c:pt>
                <c:pt idx="3501">
                  <c:v>-9.5048543689320386</c:v>
                </c:pt>
                <c:pt idx="3502">
                  <c:v>-9.5048543689320386</c:v>
                </c:pt>
                <c:pt idx="3503">
                  <c:v>-9.5145631067961158</c:v>
                </c:pt>
                <c:pt idx="3504">
                  <c:v>-9.5048543689320386</c:v>
                </c:pt>
                <c:pt idx="3505">
                  <c:v>-9.5048543689320386</c:v>
                </c:pt>
                <c:pt idx="3506">
                  <c:v>-9.5048543689320386</c:v>
                </c:pt>
                <c:pt idx="3507">
                  <c:v>-9.4854368932038824</c:v>
                </c:pt>
                <c:pt idx="3508">
                  <c:v>-9.5145631067961158</c:v>
                </c:pt>
                <c:pt idx="3509">
                  <c:v>-9.5436893203883475</c:v>
                </c:pt>
                <c:pt idx="3510">
                  <c:v>-9.5339805825242703</c:v>
                </c:pt>
                <c:pt idx="3511">
                  <c:v>-9.5436893203883475</c:v>
                </c:pt>
                <c:pt idx="3512">
                  <c:v>-9.5339805825242703</c:v>
                </c:pt>
                <c:pt idx="3513">
                  <c:v>-9.5436893203883475</c:v>
                </c:pt>
                <c:pt idx="3514">
                  <c:v>-9.5631067961165037</c:v>
                </c:pt>
                <c:pt idx="3515">
                  <c:v>-9.5145631067961158</c:v>
                </c:pt>
                <c:pt idx="3516">
                  <c:v>-9.5048543689320386</c:v>
                </c:pt>
                <c:pt idx="3517">
                  <c:v>-9.5048543689320386</c:v>
                </c:pt>
                <c:pt idx="3518">
                  <c:v>-9.5145631067961158</c:v>
                </c:pt>
                <c:pt idx="3519">
                  <c:v>-9.5048543689320386</c:v>
                </c:pt>
                <c:pt idx="3520">
                  <c:v>-9.5339805825242703</c:v>
                </c:pt>
                <c:pt idx="3521">
                  <c:v>-9.5145631067961158</c:v>
                </c:pt>
                <c:pt idx="3522">
                  <c:v>-9.5145631067961158</c:v>
                </c:pt>
                <c:pt idx="3523">
                  <c:v>-9.5048543689320386</c:v>
                </c:pt>
                <c:pt idx="3524">
                  <c:v>-9.5048543689320386</c:v>
                </c:pt>
                <c:pt idx="3525">
                  <c:v>-9.4757281553398034</c:v>
                </c:pt>
                <c:pt idx="3526">
                  <c:v>-9.4757281553398034</c:v>
                </c:pt>
                <c:pt idx="3527">
                  <c:v>-9.4757281553398034</c:v>
                </c:pt>
                <c:pt idx="3528">
                  <c:v>-9.4757281553398034</c:v>
                </c:pt>
                <c:pt idx="3529">
                  <c:v>-9.4854368932038824</c:v>
                </c:pt>
                <c:pt idx="3530">
                  <c:v>-9.5436893203883475</c:v>
                </c:pt>
                <c:pt idx="3531">
                  <c:v>-9.5339805825242703</c:v>
                </c:pt>
                <c:pt idx="3532">
                  <c:v>-9.5436893203883475</c:v>
                </c:pt>
                <c:pt idx="3533">
                  <c:v>-9.5436893203883475</c:v>
                </c:pt>
                <c:pt idx="3534">
                  <c:v>-9.5436893203883475</c:v>
                </c:pt>
                <c:pt idx="3535">
                  <c:v>-9.5728155339805809</c:v>
                </c:pt>
                <c:pt idx="3536">
                  <c:v>-9.5436893203883475</c:v>
                </c:pt>
                <c:pt idx="3537">
                  <c:v>-9.5048543689320386</c:v>
                </c:pt>
                <c:pt idx="3538">
                  <c:v>-9.5048543689320386</c:v>
                </c:pt>
                <c:pt idx="3539">
                  <c:v>-9.5145631067961158</c:v>
                </c:pt>
                <c:pt idx="3540">
                  <c:v>-9.5048543689320386</c:v>
                </c:pt>
                <c:pt idx="3541">
                  <c:v>-9.5436893203883475</c:v>
                </c:pt>
                <c:pt idx="3542">
                  <c:v>-9.5339805825242703</c:v>
                </c:pt>
                <c:pt idx="3543">
                  <c:v>-9.5339805825242703</c:v>
                </c:pt>
                <c:pt idx="3544">
                  <c:v>-9.5339805825242703</c:v>
                </c:pt>
                <c:pt idx="3545">
                  <c:v>-9.5436893203883475</c:v>
                </c:pt>
                <c:pt idx="3546">
                  <c:v>-9.5339805825242703</c:v>
                </c:pt>
                <c:pt idx="3547">
                  <c:v>-9.5339805825242703</c:v>
                </c:pt>
                <c:pt idx="3548">
                  <c:v>-9.5145631067961158</c:v>
                </c:pt>
                <c:pt idx="3549">
                  <c:v>-9.5145631067961158</c:v>
                </c:pt>
                <c:pt idx="3550">
                  <c:v>-9.5436893203883475</c:v>
                </c:pt>
                <c:pt idx="3551">
                  <c:v>-9.5631067961165037</c:v>
                </c:pt>
                <c:pt idx="3552">
                  <c:v>-9.5339805825242703</c:v>
                </c:pt>
                <c:pt idx="3553">
                  <c:v>-9.5436893203883475</c:v>
                </c:pt>
                <c:pt idx="3554">
                  <c:v>-9.5728155339805809</c:v>
                </c:pt>
                <c:pt idx="3555">
                  <c:v>-9.5436893203883475</c:v>
                </c:pt>
                <c:pt idx="3556">
                  <c:v>-9.5339805825242703</c:v>
                </c:pt>
                <c:pt idx="3557">
                  <c:v>-9.5145631067961158</c:v>
                </c:pt>
                <c:pt idx="3558">
                  <c:v>-9.5048543689320386</c:v>
                </c:pt>
                <c:pt idx="3559">
                  <c:v>-9.5339805825242703</c:v>
                </c:pt>
                <c:pt idx="3560">
                  <c:v>-9.5145631067961158</c:v>
                </c:pt>
                <c:pt idx="3561">
                  <c:v>-9.5436893203883475</c:v>
                </c:pt>
                <c:pt idx="3562">
                  <c:v>-9.5436893203883475</c:v>
                </c:pt>
                <c:pt idx="3563">
                  <c:v>-9.5728155339805809</c:v>
                </c:pt>
                <c:pt idx="3564">
                  <c:v>-9.5728155339805809</c:v>
                </c:pt>
                <c:pt idx="3565">
                  <c:v>-9.5728155339805809</c:v>
                </c:pt>
                <c:pt idx="3566">
                  <c:v>-9.5436893203883475</c:v>
                </c:pt>
                <c:pt idx="3567">
                  <c:v>-9.5631067961165037</c:v>
                </c:pt>
                <c:pt idx="3568">
                  <c:v>-9.5339805825242703</c:v>
                </c:pt>
                <c:pt idx="3569">
                  <c:v>-9.5631067961165037</c:v>
                </c:pt>
                <c:pt idx="3570">
                  <c:v>-9.5339805825242703</c:v>
                </c:pt>
                <c:pt idx="3571">
                  <c:v>-9.5436893203883475</c:v>
                </c:pt>
                <c:pt idx="3572">
                  <c:v>-9.5728155339805809</c:v>
                </c:pt>
                <c:pt idx="3573">
                  <c:v>-9.6213592233009688</c:v>
                </c:pt>
                <c:pt idx="3574">
                  <c:v>-9.5922330097087354</c:v>
                </c:pt>
                <c:pt idx="3575">
                  <c:v>-9.5922330097087354</c:v>
                </c:pt>
                <c:pt idx="3576">
                  <c:v>-9.6019417475728144</c:v>
                </c:pt>
                <c:pt idx="3577">
                  <c:v>-9.6019417475728144</c:v>
                </c:pt>
                <c:pt idx="3578">
                  <c:v>-9.5922330097087354</c:v>
                </c:pt>
                <c:pt idx="3579">
                  <c:v>-9.5728155339805809</c:v>
                </c:pt>
                <c:pt idx="3580">
                  <c:v>-9.5436893203883475</c:v>
                </c:pt>
                <c:pt idx="3581">
                  <c:v>-9.5631067961165037</c:v>
                </c:pt>
                <c:pt idx="3582">
                  <c:v>-9.5436893203883475</c:v>
                </c:pt>
                <c:pt idx="3583">
                  <c:v>-9.5922330097087354</c:v>
                </c:pt>
                <c:pt idx="3584">
                  <c:v>-9.5728155339805809</c:v>
                </c:pt>
                <c:pt idx="3585">
                  <c:v>-9.6019417475728144</c:v>
                </c:pt>
                <c:pt idx="3586">
                  <c:v>-9.5922330097087354</c:v>
                </c:pt>
                <c:pt idx="3587">
                  <c:v>-9.5922330097087354</c:v>
                </c:pt>
                <c:pt idx="3588">
                  <c:v>-9.6019417475728144</c:v>
                </c:pt>
                <c:pt idx="3589">
                  <c:v>-9.6213592233009688</c:v>
                </c:pt>
                <c:pt idx="3590">
                  <c:v>-9.6310679611650478</c:v>
                </c:pt>
                <c:pt idx="3591">
                  <c:v>-9.6504854368932023</c:v>
                </c:pt>
                <c:pt idx="3592">
                  <c:v>-9.6796116504854357</c:v>
                </c:pt>
                <c:pt idx="3593">
                  <c:v>-9.6796116504854357</c:v>
                </c:pt>
                <c:pt idx="3594">
                  <c:v>-9.7184466019417464</c:v>
                </c:pt>
                <c:pt idx="3595">
                  <c:v>-9.7184466019417464</c:v>
                </c:pt>
                <c:pt idx="3596">
                  <c:v>-9.7087378640776691</c:v>
                </c:pt>
                <c:pt idx="3597">
                  <c:v>-9.7087378640776691</c:v>
                </c:pt>
                <c:pt idx="3598">
                  <c:v>-9.6796116504854357</c:v>
                </c:pt>
                <c:pt idx="3599">
                  <c:v>-9.6504854368932023</c:v>
                </c:pt>
                <c:pt idx="3600">
                  <c:v>-9.6601941747572795</c:v>
                </c:pt>
                <c:pt idx="3601">
                  <c:v>-9.6310679611650478</c:v>
                </c:pt>
                <c:pt idx="3602">
                  <c:v>-9.6601941747572795</c:v>
                </c:pt>
                <c:pt idx="3603">
                  <c:v>-9.7184466019417464</c:v>
                </c:pt>
                <c:pt idx="3604">
                  <c:v>-9.6893203883495129</c:v>
                </c:pt>
                <c:pt idx="3605">
                  <c:v>-9.7184466019417464</c:v>
                </c:pt>
                <c:pt idx="3606">
                  <c:v>-9.7184466019417464</c:v>
                </c:pt>
                <c:pt idx="3607">
                  <c:v>-9.7184466019417464</c:v>
                </c:pt>
                <c:pt idx="3608">
                  <c:v>-9.7184466019417464</c:v>
                </c:pt>
                <c:pt idx="3609">
                  <c:v>-9.7184466019417464</c:v>
                </c:pt>
                <c:pt idx="3610">
                  <c:v>-9.7087378640776691</c:v>
                </c:pt>
                <c:pt idx="3611">
                  <c:v>-9.6796116504854357</c:v>
                </c:pt>
                <c:pt idx="3612">
                  <c:v>-9.6601941747572795</c:v>
                </c:pt>
                <c:pt idx="3613">
                  <c:v>-9.7087378640776691</c:v>
                </c:pt>
                <c:pt idx="3614">
                  <c:v>-9.7184466019417464</c:v>
                </c:pt>
                <c:pt idx="3615">
                  <c:v>-9.6893203883495129</c:v>
                </c:pt>
                <c:pt idx="3616">
                  <c:v>-9.7087378640776691</c:v>
                </c:pt>
                <c:pt idx="3617">
                  <c:v>-9.7184466019417464</c:v>
                </c:pt>
                <c:pt idx="3618">
                  <c:v>-9.7475728155339798</c:v>
                </c:pt>
                <c:pt idx="3619">
                  <c:v>-9.7475728155339798</c:v>
                </c:pt>
                <c:pt idx="3620">
                  <c:v>-9.7378640776699008</c:v>
                </c:pt>
                <c:pt idx="3621">
                  <c:v>-9.7475728155339798</c:v>
                </c:pt>
                <c:pt idx="3622">
                  <c:v>-9.7475728155339798</c:v>
                </c:pt>
                <c:pt idx="3623">
                  <c:v>-9.7378640776699008</c:v>
                </c:pt>
                <c:pt idx="3624">
                  <c:v>-9.9029126213592225</c:v>
                </c:pt>
                <c:pt idx="3625">
                  <c:v>-10.213592233009708</c:v>
                </c:pt>
                <c:pt idx="3626">
                  <c:v>-10.456310679611651</c:v>
                </c:pt>
                <c:pt idx="3627">
                  <c:v>-10.786407766990289</c:v>
                </c:pt>
                <c:pt idx="3628">
                  <c:v>-11.165048543689318</c:v>
                </c:pt>
                <c:pt idx="3629">
                  <c:v>-11.398058252427184</c:v>
                </c:pt>
                <c:pt idx="3630">
                  <c:v>-11.640776699029125</c:v>
                </c:pt>
                <c:pt idx="3631">
                  <c:v>-12.048543689320386</c:v>
                </c:pt>
                <c:pt idx="3632">
                  <c:v>-12.087378640776697</c:v>
                </c:pt>
                <c:pt idx="3633">
                  <c:v>-12.087378640776697</c:v>
                </c:pt>
                <c:pt idx="3634">
                  <c:v>-12.087378640776697</c:v>
                </c:pt>
                <c:pt idx="3635">
                  <c:v>-12.048543689320386</c:v>
                </c:pt>
                <c:pt idx="3636">
                  <c:v>-12.07766990291262</c:v>
                </c:pt>
                <c:pt idx="3637">
                  <c:v>-12.106796116504855</c:v>
                </c:pt>
                <c:pt idx="3638">
                  <c:v>-12.135922330097086</c:v>
                </c:pt>
                <c:pt idx="3639">
                  <c:v>-12.116504854368928</c:v>
                </c:pt>
                <c:pt idx="3640">
                  <c:v>-12.145631067961164</c:v>
                </c:pt>
                <c:pt idx="3641">
                  <c:v>-12.165048543689316</c:v>
                </c:pt>
                <c:pt idx="3642">
                  <c:v>-12.174757281553397</c:v>
                </c:pt>
                <c:pt idx="3643">
                  <c:v>-12.165048543689316</c:v>
                </c:pt>
                <c:pt idx="3644">
                  <c:v>-12.165048543689316</c:v>
                </c:pt>
                <c:pt idx="3645">
                  <c:v>-12.135922330097086</c:v>
                </c:pt>
                <c:pt idx="3646">
                  <c:v>-12.135922330097086</c:v>
                </c:pt>
                <c:pt idx="3647">
                  <c:v>-12.174757281553397</c:v>
                </c:pt>
                <c:pt idx="3648">
                  <c:v>-12.174757281553397</c:v>
                </c:pt>
                <c:pt idx="3649">
                  <c:v>-12.194174757281552</c:v>
                </c:pt>
                <c:pt idx="3650">
                  <c:v>-12.194174757281552</c:v>
                </c:pt>
                <c:pt idx="3651">
                  <c:v>-12.194174757281552</c:v>
                </c:pt>
                <c:pt idx="3652">
                  <c:v>-12.194174757281552</c:v>
                </c:pt>
                <c:pt idx="3653">
                  <c:v>-12.223300970873785</c:v>
                </c:pt>
                <c:pt idx="3654">
                  <c:v>-12.203883495145631</c:v>
                </c:pt>
                <c:pt idx="3655">
                  <c:v>-12.194174757281552</c:v>
                </c:pt>
                <c:pt idx="3656">
                  <c:v>-12.203883495145631</c:v>
                </c:pt>
                <c:pt idx="3657">
                  <c:v>-12.223300970873785</c:v>
                </c:pt>
                <c:pt idx="3658">
                  <c:v>-12.194174757281552</c:v>
                </c:pt>
                <c:pt idx="3659">
                  <c:v>-12.174757281553397</c:v>
                </c:pt>
                <c:pt idx="3660">
                  <c:v>-12.203883495145631</c:v>
                </c:pt>
                <c:pt idx="3661">
                  <c:v>-12.203883495145631</c:v>
                </c:pt>
                <c:pt idx="3662">
                  <c:v>-12.601941747572813</c:v>
                </c:pt>
                <c:pt idx="3663">
                  <c:v>-13.378640776699026</c:v>
                </c:pt>
                <c:pt idx="3664">
                  <c:v>-13.757281553398059</c:v>
                </c:pt>
                <c:pt idx="3665">
                  <c:v>-14.533980582524272</c:v>
                </c:pt>
                <c:pt idx="3666">
                  <c:v>-16.174757281553397</c:v>
                </c:pt>
                <c:pt idx="3667">
                  <c:v>-17.718446601941746</c:v>
                </c:pt>
                <c:pt idx="3668">
                  <c:v>-19.252427184466018</c:v>
                </c:pt>
                <c:pt idx="3669">
                  <c:v>-20.660194174757279</c:v>
                </c:pt>
                <c:pt idx="3670">
                  <c:v>-21.640776699029125</c:v>
                </c:pt>
                <c:pt idx="3671">
                  <c:v>-22.038834951456309</c:v>
                </c:pt>
                <c:pt idx="3672">
                  <c:v>-22.339805825242717</c:v>
                </c:pt>
                <c:pt idx="3673">
                  <c:v>-22.902912621359221</c:v>
                </c:pt>
                <c:pt idx="3674">
                  <c:v>-22.961165048543691</c:v>
                </c:pt>
                <c:pt idx="3675">
                  <c:v>-23</c:v>
                </c:pt>
                <c:pt idx="3676">
                  <c:v>-23.019417475728151</c:v>
                </c:pt>
                <c:pt idx="3677">
                  <c:v>-23.048543689320386</c:v>
                </c:pt>
                <c:pt idx="3678">
                  <c:v>-23.077669902912621</c:v>
                </c:pt>
                <c:pt idx="3679">
                  <c:v>-23.087378640776695</c:v>
                </c:pt>
                <c:pt idx="3680">
                  <c:v>-23.135922330097085</c:v>
                </c:pt>
                <c:pt idx="3681">
                  <c:v>-23.135922330097085</c:v>
                </c:pt>
                <c:pt idx="3682">
                  <c:v>-23.174757281553397</c:v>
                </c:pt>
                <c:pt idx="3683">
                  <c:v>-23.194174757281552</c:v>
                </c:pt>
                <c:pt idx="3684">
                  <c:v>-23.194174757281552</c:v>
                </c:pt>
                <c:pt idx="3685">
                  <c:v>-23.194174757281552</c:v>
                </c:pt>
                <c:pt idx="3686">
                  <c:v>-23.174757281553397</c:v>
                </c:pt>
                <c:pt idx="3687">
                  <c:v>-23.194174757281552</c:v>
                </c:pt>
                <c:pt idx="3688">
                  <c:v>-23.203883495145632</c:v>
                </c:pt>
                <c:pt idx="3689">
                  <c:v>-23.174757281553397</c:v>
                </c:pt>
                <c:pt idx="3690">
                  <c:v>-23.174757281553397</c:v>
                </c:pt>
                <c:pt idx="3691">
                  <c:v>-23.174757281553397</c:v>
                </c:pt>
                <c:pt idx="3692">
                  <c:v>-23.165048543689316</c:v>
                </c:pt>
                <c:pt idx="3693">
                  <c:v>-23.194174757281552</c:v>
                </c:pt>
                <c:pt idx="3694">
                  <c:v>-23.174757281553397</c:v>
                </c:pt>
                <c:pt idx="3695">
                  <c:v>-23.174757281553397</c:v>
                </c:pt>
                <c:pt idx="3696">
                  <c:v>-23.203883495145632</c:v>
                </c:pt>
                <c:pt idx="3697">
                  <c:v>-23.23300970873786</c:v>
                </c:pt>
                <c:pt idx="3698">
                  <c:v>-23.252427184466018</c:v>
                </c:pt>
                <c:pt idx="3699">
                  <c:v>-23.23300970873786</c:v>
                </c:pt>
                <c:pt idx="3700">
                  <c:v>-23.223300970873787</c:v>
                </c:pt>
                <c:pt idx="3701">
                  <c:v>-23.252427184466018</c:v>
                </c:pt>
                <c:pt idx="3702">
                  <c:v>-23.262135922330096</c:v>
                </c:pt>
                <c:pt idx="3703">
                  <c:v>-23.252427184466018</c:v>
                </c:pt>
                <c:pt idx="3704">
                  <c:v>-23.262135922330096</c:v>
                </c:pt>
                <c:pt idx="3705">
                  <c:v>-23.262135922330096</c:v>
                </c:pt>
                <c:pt idx="3706">
                  <c:v>-23.262135922330096</c:v>
                </c:pt>
                <c:pt idx="3707">
                  <c:v>-23.262135922330096</c:v>
                </c:pt>
                <c:pt idx="3708">
                  <c:v>-23.28155339805825</c:v>
                </c:pt>
                <c:pt idx="3709">
                  <c:v>-23.28155339805825</c:v>
                </c:pt>
                <c:pt idx="3710">
                  <c:v>-23.310679611650482</c:v>
                </c:pt>
                <c:pt idx="3711">
                  <c:v>-23.310679611650482</c:v>
                </c:pt>
                <c:pt idx="3712">
                  <c:v>-23.310679611650482</c:v>
                </c:pt>
                <c:pt idx="3713">
                  <c:v>-23.339805825242717</c:v>
                </c:pt>
                <c:pt idx="3714">
                  <c:v>-23.368932038834952</c:v>
                </c:pt>
                <c:pt idx="3715">
                  <c:v>-23.378640776699026</c:v>
                </c:pt>
                <c:pt idx="3716">
                  <c:v>-23.368932038834952</c:v>
                </c:pt>
                <c:pt idx="3717">
                  <c:v>-23.398058252427184</c:v>
                </c:pt>
                <c:pt idx="3718">
                  <c:v>-23.378640776699026</c:v>
                </c:pt>
                <c:pt idx="3719">
                  <c:v>-23.378640776699026</c:v>
                </c:pt>
                <c:pt idx="3720">
                  <c:v>-23.378640776699026</c:v>
                </c:pt>
                <c:pt idx="3721">
                  <c:v>-23.398058252427184</c:v>
                </c:pt>
                <c:pt idx="3722">
                  <c:v>-23.456310679611647</c:v>
                </c:pt>
                <c:pt idx="3723">
                  <c:v>-23.436893203883493</c:v>
                </c:pt>
                <c:pt idx="3724">
                  <c:v>-23.436893203883493</c:v>
                </c:pt>
                <c:pt idx="3725">
                  <c:v>-23.436893203883493</c:v>
                </c:pt>
                <c:pt idx="3726">
                  <c:v>-23.466019417475728</c:v>
                </c:pt>
                <c:pt idx="3727">
                  <c:v>-23.456310679611647</c:v>
                </c:pt>
                <c:pt idx="3728">
                  <c:v>-23.436893203883493</c:v>
                </c:pt>
                <c:pt idx="3729">
                  <c:v>-23.398058252427184</c:v>
                </c:pt>
                <c:pt idx="3730">
                  <c:v>-23.378640776699026</c:v>
                </c:pt>
                <c:pt idx="3731">
                  <c:v>-23.378640776699026</c:v>
                </c:pt>
                <c:pt idx="3732">
                  <c:v>-23.398058252427184</c:v>
                </c:pt>
                <c:pt idx="3733">
                  <c:v>-23.368932038834952</c:v>
                </c:pt>
                <c:pt idx="3734">
                  <c:v>-23.378640776699026</c:v>
                </c:pt>
                <c:pt idx="3735">
                  <c:v>-23.378640776699026</c:v>
                </c:pt>
                <c:pt idx="3736">
                  <c:v>-23.398058252427184</c:v>
                </c:pt>
                <c:pt idx="3737">
                  <c:v>-23.436893203883493</c:v>
                </c:pt>
                <c:pt idx="3738">
                  <c:v>-23.456310679611647</c:v>
                </c:pt>
                <c:pt idx="3739">
                  <c:v>-23.436893203883493</c:v>
                </c:pt>
                <c:pt idx="3740">
                  <c:v>-23.436893203883493</c:v>
                </c:pt>
                <c:pt idx="3741">
                  <c:v>-23.456310679611647</c:v>
                </c:pt>
                <c:pt idx="3742">
                  <c:v>-23.436893203883493</c:v>
                </c:pt>
                <c:pt idx="3743">
                  <c:v>-23.436893203883493</c:v>
                </c:pt>
                <c:pt idx="3744">
                  <c:v>-23.427184466019412</c:v>
                </c:pt>
                <c:pt idx="3745">
                  <c:v>-23.407766990291258</c:v>
                </c:pt>
                <c:pt idx="3746">
                  <c:v>-23.436893203883493</c:v>
                </c:pt>
                <c:pt idx="3747">
                  <c:v>-23.456310679611647</c:v>
                </c:pt>
                <c:pt idx="3748">
                  <c:v>-23.456310679611647</c:v>
                </c:pt>
                <c:pt idx="3749">
                  <c:v>-23.456310679611647</c:v>
                </c:pt>
                <c:pt idx="3750">
                  <c:v>-23.495145631067963</c:v>
                </c:pt>
                <c:pt idx="3751">
                  <c:v>-23.514563106796118</c:v>
                </c:pt>
                <c:pt idx="3752">
                  <c:v>-23.514563106796118</c:v>
                </c:pt>
                <c:pt idx="3753">
                  <c:v>-23.514563106796118</c:v>
                </c:pt>
                <c:pt idx="3754">
                  <c:v>-23.514563106796118</c:v>
                </c:pt>
                <c:pt idx="3755">
                  <c:v>-23.495145631067963</c:v>
                </c:pt>
                <c:pt idx="3756">
                  <c:v>-23.514563106796118</c:v>
                </c:pt>
                <c:pt idx="3757">
                  <c:v>-23.514563106796118</c:v>
                </c:pt>
                <c:pt idx="3758">
                  <c:v>-23.485436893203882</c:v>
                </c:pt>
                <c:pt idx="3759">
                  <c:v>-23.485436893203882</c:v>
                </c:pt>
                <c:pt idx="3760">
                  <c:v>-23.485436893203882</c:v>
                </c:pt>
                <c:pt idx="3761">
                  <c:v>-23.485436893203882</c:v>
                </c:pt>
                <c:pt idx="3762">
                  <c:v>-23.514563106796118</c:v>
                </c:pt>
                <c:pt idx="3763">
                  <c:v>-23.543689320388349</c:v>
                </c:pt>
                <c:pt idx="3764">
                  <c:v>-23.572815533980577</c:v>
                </c:pt>
                <c:pt idx="3765">
                  <c:v>-23.582524271844658</c:v>
                </c:pt>
                <c:pt idx="3766">
                  <c:v>-23.611650485436893</c:v>
                </c:pt>
                <c:pt idx="3767">
                  <c:v>-23.601941747572813</c:v>
                </c:pt>
                <c:pt idx="3768">
                  <c:v>-23.611650485436893</c:v>
                </c:pt>
                <c:pt idx="3769">
                  <c:v>-23.601941747572813</c:v>
                </c:pt>
                <c:pt idx="3770">
                  <c:v>-23.572815533980577</c:v>
                </c:pt>
                <c:pt idx="3771">
                  <c:v>-23.553398058252423</c:v>
                </c:pt>
                <c:pt idx="3772">
                  <c:v>-23.524271844660191</c:v>
                </c:pt>
                <c:pt idx="3773">
                  <c:v>-23.514563106796118</c:v>
                </c:pt>
                <c:pt idx="3774">
                  <c:v>-23.553398058252423</c:v>
                </c:pt>
                <c:pt idx="3775">
                  <c:v>-23.572815533980577</c:v>
                </c:pt>
                <c:pt idx="3776">
                  <c:v>-23.611650485436893</c:v>
                </c:pt>
                <c:pt idx="3777">
                  <c:v>-23.601941747572813</c:v>
                </c:pt>
                <c:pt idx="3778">
                  <c:v>-23.601941747572813</c:v>
                </c:pt>
                <c:pt idx="3779">
                  <c:v>-23.582524271844658</c:v>
                </c:pt>
                <c:pt idx="3780">
                  <c:v>-23.631067961165048</c:v>
                </c:pt>
                <c:pt idx="3781">
                  <c:v>-23.582524271844658</c:v>
                </c:pt>
                <c:pt idx="3782">
                  <c:v>-23.582524271844658</c:v>
                </c:pt>
                <c:pt idx="3783">
                  <c:v>-23.553398058252423</c:v>
                </c:pt>
                <c:pt idx="3784">
                  <c:v>-23.553398058252423</c:v>
                </c:pt>
                <c:pt idx="3785">
                  <c:v>-23.572815533980577</c:v>
                </c:pt>
                <c:pt idx="3786">
                  <c:v>-23.601941747572813</c:v>
                </c:pt>
                <c:pt idx="3787">
                  <c:v>-23.553398058252423</c:v>
                </c:pt>
                <c:pt idx="3788">
                  <c:v>-23.572815533980577</c:v>
                </c:pt>
                <c:pt idx="3789">
                  <c:v>-23.524271844660191</c:v>
                </c:pt>
                <c:pt idx="3790">
                  <c:v>-23.514563106796118</c:v>
                </c:pt>
                <c:pt idx="3791">
                  <c:v>-23.514563106796118</c:v>
                </c:pt>
                <c:pt idx="3792">
                  <c:v>-23.514563106796118</c:v>
                </c:pt>
                <c:pt idx="3793">
                  <c:v>-23.543689320388349</c:v>
                </c:pt>
                <c:pt idx="3794">
                  <c:v>-23.543689320388349</c:v>
                </c:pt>
                <c:pt idx="3795">
                  <c:v>-23.543689320388349</c:v>
                </c:pt>
                <c:pt idx="3796">
                  <c:v>-23.572815533980577</c:v>
                </c:pt>
                <c:pt idx="3797">
                  <c:v>-23.601941747572813</c:v>
                </c:pt>
                <c:pt idx="3798">
                  <c:v>-23.611650485436893</c:v>
                </c:pt>
                <c:pt idx="3799">
                  <c:v>-23.601941747572813</c:v>
                </c:pt>
                <c:pt idx="3800">
                  <c:v>-23.572815533980577</c:v>
                </c:pt>
                <c:pt idx="3801">
                  <c:v>-23.601941747572813</c:v>
                </c:pt>
                <c:pt idx="3802">
                  <c:v>-23.650485436893202</c:v>
                </c:pt>
                <c:pt idx="3803">
                  <c:v>-23.611650485436893</c:v>
                </c:pt>
                <c:pt idx="3804">
                  <c:v>-23.611650485436893</c:v>
                </c:pt>
                <c:pt idx="3805">
                  <c:v>-23.611650485436893</c:v>
                </c:pt>
                <c:pt idx="3806">
                  <c:v>-23.650485436893202</c:v>
                </c:pt>
                <c:pt idx="3807">
                  <c:v>-23.640776699029125</c:v>
                </c:pt>
                <c:pt idx="3808">
                  <c:v>-23.631067961165048</c:v>
                </c:pt>
                <c:pt idx="3809">
                  <c:v>-23.601941747572813</c:v>
                </c:pt>
                <c:pt idx="3810">
                  <c:v>-23.631067961165048</c:v>
                </c:pt>
                <c:pt idx="3811">
                  <c:v>-23.631067961165048</c:v>
                </c:pt>
                <c:pt idx="3812">
                  <c:v>-23.640776699029125</c:v>
                </c:pt>
                <c:pt idx="3813">
                  <c:v>-23.631067961165048</c:v>
                </c:pt>
                <c:pt idx="3814">
                  <c:v>-23.611650485436893</c:v>
                </c:pt>
                <c:pt idx="3815">
                  <c:v>-23.611650485436893</c:v>
                </c:pt>
                <c:pt idx="3816">
                  <c:v>-23.640776699029125</c:v>
                </c:pt>
                <c:pt idx="3817">
                  <c:v>-23.640776699029125</c:v>
                </c:pt>
                <c:pt idx="3818">
                  <c:v>-23.640776699029125</c:v>
                </c:pt>
                <c:pt idx="3819">
                  <c:v>-23.669902912621357</c:v>
                </c:pt>
                <c:pt idx="3820">
                  <c:v>-23.669902912621357</c:v>
                </c:pt>
                <c:pt idx="3821">
                  <c:v>-23.679611650485434</c:v>
                </c:pt>
                <c:pt idx="3822">
                  <c:v>-23.679611650485434</c:v>
                </c:pt>
                <c:pt idx="3823">
                  <c:v>-23.679611650485434</c:v>
                </c:pt>
                <c:pt idx="3824">
                  <c:v>-23.650485436893202</c:v>
                </c:pt>
                <c:pt idx="3825">
                  <c:v>-23.650485436893202</c:v>
                </c:pt>
                <c:pt idx="3826">
                  <c:v>-23.679611650485434</c:v>
                </c:pt>
                <c:pt idx="3827">
                  <c:v>-23.679611650485434</c:v>
                </c:pt>
                <c:pt idx="3828">
                  <c:v>-23.699029126213588</c:v>
                </c:pt>
                <c:pt idx="3829">
                  <c:v>-23.699029126213588</c:v>
                </c:pt>
                <c:pt idx="3830">
                  <c:v>-23.728155339805824</c:v>
                </c:pt>
                <c:pt idx="3831">
                  <c:v>-23.728155339805824</c:v>
                </c:pt>
                <c:pt idx="3832">
                  <c:v>-23.708737864077669</c:v>
                </c:pt>
                <c:pt idx="3833">
                  <c:v>-23.679611650485434</c:v>
                </c:pt>
                <c:pt idx="3834">
                  <c:v>-23.679611650485434</c:v>
                </c:pt>
                <c:pt idx="3835">
                  <c:v>-23.679611650485434</c:v>
                </c:pt>
                <c:pt idx="3836">
                  <c:v>-23.650485436893202</c:v>
                </c:pt>
                <c:pt idx="3837">
                  <c:v>-23.650485436893202</c:v>
                </c:pt>
                <c:pt idx="3838">
                  <c:v>-23.640776699029125</c:v>
                </c:pt>
                <c:pt idx="3839">
                  <c:v>-23.631067961165048</c:v>
                </c:pt>
                <c:pt idx="3840">
                  <c:v>-23.640776699029125</c:v>
                </c:pt>
                <c:pt idx="3841">
                  <c:v>-23.611650485436893</c:v>
                </c:pt>
                <c:pt idx="3842">
                  <c:v>-23.582524271844658</c:v>
                </c:pt>
                <c:pt idx="3843">
                  <c:v>-23.582524271844658</c:v>
                </c:pt>
                <c:pt idx="3844">
                  <c:v>-23.631067961165048</c:v>
                </c:pt>
                <c:pt idx="3845">
                  <c:v>-23.631067961165048</c:v>
                </c:pt>
                <c:pt idx="3846">
                  <c:v>-23.640776699029125</c:v>
                </c:pt>
                <c:pt idx="3847">
                  <c:v>-23.650485436893202</c:v>
                </c:pt>
                <c:pt idx="3848">
                  <c:v>-23.679611650485434</c:v>
                </c:pt>
                <c:pt idx="3849">
                  <c:v>-23.708737864077669</c:v>
                </c:pt>
                <c:pt idx="3850">
                  <c:v>-23.699029126213588</c:v>
                </c:pt>
                <c:pt idx="3851">
                  <c:v>-23.650485436893202</c:v>
                </c:pt>
                <c:pt idx="3852">
                  <c:v>-23.679611650485434</c:v>
                </c:pt>
                <c:pt idx="3853">
                  <c:v>-23.679611650485434</c:v>
                </c:pt>
                <c:pt idx="3854">
                  <c:v>-23.679611650485434</c:v>
                </c:pt>
                <c:pt idx="3855">
                  <c:v>-23.669902912621357</c:v>
                </c:pt>
                <c:pt idx="3856">
                  <c:v>-23.669902912621357</c:v>
                </c:pt>
                <c:pt idx="3857">
                  <c:v>-23.679611650485434</c:v>
                </c:pt>
                <c:pt idx="3858">
                  <c:v>-23.728155339805824</c:v>
                </c:pt>
                <c:pt idx="3859">
                  <c:v>-23.728155339805824</c:v>
                </c:pt>
                <c:pt idx="3860">
                  <c:v>-23.728155339805824</c:v>
                </c:pt>
                <c:pt idx="3861">
                  <c:v>-23.737864077669904</c:v>
                </c:pt>
                <c:pt idx="3862">
                  <c:v>-23.737864077669904</c:v>
                </c:pt>
                <c:pt idx="3863">
                  <c:v>-23.766990291262132</c:v>
                </c:pt>
                <c:pt idx="3864">
                  <c:v>-23.737864077669904</c:v>
                </c:pt>
                <c:pt idx="3865">
                  <c:v>-23.728155339805824</c:v>
                </c:pt>
                <c:pt idx="3866">
                  <c:v>-23.708737864077669</c:v>
                </c:pt>
                <c:pt idx="3867">
                  <c:v>-23.699029126213588</c:v>
                </c:pt>
                <c:pt idx="3868">
                  <c:v>-23.669902912621357</c:v>
                </c:pt>
                <c:pt idx="3869">
                  <c:v>-23.669902912621357</c:v>
                </c:pt>
                <c:pt idx="3870">
                  <c:v>-23.650485436893202</c:v>
                </c:pt>
                <c:pt idx="3871">
                  <c:v>-23.631067961165048</c:v>
                </c:pt>
                <c:pt idx="3872">
                  <c:v>-23.631067961165048</c:v>
                </c:pt>
                <c:pt idx="3873">
                  <c:v>-23.640776699029125</c:v>
                </c:pt>
                <c:pt idx="3874">
                  <c:v>-23.650485436893202</c:v>
                </c:pt>
                <c:pt idx="3875">
                  <c:v>-23.679611650485434</c:v>
                </c:pt>
                <c:pt idx="3876">
                  <c:v>-23.669902912621357</c:v>
                </c:pt>
                <c:pt idx="3877">
                  <c:v>-23.650485436893202</c:v>
                </c:pt>
                <c:pt idx="3878">
                  <c:v>-23.669902912621357</c:v>
                </c:pt>
                <c:pt idx="3879">
                  <c:v>-23.669902912621357</c:v>
                </c:pt>
                <c:pt idx="3880">
                  <c:v>-23.699029126213588</c:v>
                </c:pt>
                <c:pt idx="3881">
                  <c:v>-23.708737864077669</c:v>
                </c:pt>
                <c:pt idx="3882">
                  <c:v>-23.699029126213588</c:v>
                </c:pt>
                <c:pt idx="3883">
                  <c:v>-23.708737864077669</c:v>
                </c:pt>
                <c:pt idx="3884">
                  <c:v>-23.708737864077669</c:v>
                </c:pt>
                <c:pt idx="3885">
                  <c:v>-23.679611650485434</c:v>
                </c:pt>
                <c:pt idx="3886">
                  <c:v>-23.699029126213588</c:v>
                </c:pt>
                <c:pt idx="3887">
                  <c:v>-23.679611650485434</c:v>
                </c:pt>
                <c:pt idx="3888">
                  <c:v>-23.650485436893202</c:v>
                </c:pt>
                <c:pt idx="3889">
                  <c:v>-23.669902912621357</c:v>
                </c:pt>
                <c:pt idx="3890">
                  <c:v>-23.708737864077669</c:v>
                </c:pt>
                <c:pt idx="3891">
                  <c:v>-23.728155339805824</c:v>
                </c:pt>
                <c:pt idx="3892">
                  <c:v>-23.728155339805824</c:v>
                </c:pt>
                <c:pt idx="3893">
                  <c:v>-23.737864077669904</c:v>
                </c:pt>
                <c:pt idx="3894">
                  <c:v>-23.708737864077669</c:v>
                </c:pt>
                <c:pt idx="3895">
                  <c:v>-23.708737864077669</c:v>
                </c:pt>
                <c:pt idx="3896">
                  <c:v>-23.679611650485434</c:v>
                </c:pt>
                <c:pt idx="3897">
                  <c:v>-23.640776699029125</c:v>
                </c:pt>
                <c:pt idx="3898">
                  <c:v>-23.611650485436893</c:v>
                </c:pt>
                <c:pt idx="3899">
                  <c:v>-23.611650485436893</c:v>
                </c:pt>
                <c:pt idx="3900">
                  <c:v>-23.611650485436893</c:v>
                </c:pt>
                <c:pt idx="3901">
                  <c:v>-23.631067961165048</c:v>
                </c:pt>
                <c:pt idx="3902">
                  <c:v>-23.631067961165048</c:v>
                </c:pt>
                <c:pt idx="3903">
                  <c:v>-23.631067961165048</c:v>
                </c:pt>
                <c:pt idx="3904">
                  <c:v>-23.611650485436893</c:v>
                </c:pt>
                <c:pt idx="3905">
                  <c:v>-23.640776699029125</c:v>
                </c:pt>
                <c:pt idx="3906">
                  <c:v>-23.650485436893202</c:v>
                </c:pt>
                <c:pt idx="3907">
                  <c:v>-23.640776699029125</c:v>
                </c:pt>
                <c:pt idx="3908">
                  <c:v>-23.631067961165048</c:v>
                </c:pt>
                <c:pt idx="3909">
                  <c:v>-23.631067961165048</c:v>
                </c:pt>
                <c:pt idx="3910">
                  <c:v>-23.669902912621357</c:v>
                </c:pt>
                <c:pt idx="3911">
                  <c:v>-23.699029126213588</c:v>
                </c:pt>
                <c:pt idx="3912">
                  <c:v>-23.728155339805824</c:v>
                </c:pt>
                <c:pt idx="3913">
                  <c:v>-23.94174757281553</c:v>
                </c:pt>
                <c:pt idx="3914">
                  <c:v>-24.23300970873786</c:v>
                </c:pt>
                <c:pt idx="3915">
                  <c:v>-26.145631067961162</c:v>
                </c:pt>
                <c:pt idx="3916">
                  <c:v>-28.621359223300967</c:v>
                </c:pt>
                <c:pt idx="3917">
                  <c:v>-31.689320388349515</c:v>
                </c:pt>
                <c:pt idx="3918">
                  <c:v>-34.854368932038838</c:v>
                </c:pt>
                <c:pt idx="3919">
                  <c:v>-38.097087378640772</c:v>
                </c:pt>
                <c:pt idx="3920">
                  <c:v>-41.194174757281552</c:v>
                </c:pt>
                <c:pt idx="3921">
                  <c:v>-42.038834951456309</c:v>
                </c:pt>
                <c:pt idx="3922">
                  <c:v>-44.087378640776691</c:v>
                </c:pt>
                <c:pt idx="3923">
                  <c:v>-45.300970873786412</c:v>
                </c:pt>
                <c:pt idx="3924">
                  <c:v>-45.699029126213581</c:v>
                </c:pt>
                <c:pt idx="3925">
                  <c:v>-45.902912621359221</c:v>
                </c:pt>
                <c:pt idx="3926">
                  <c:v>-46.165048543689316</c:v>
                </c:pt>
                <c:pt idx="3927">
                  <c:v>-46.281553398058243</c:v>
                </c:pt>
                <c:pt idx="3928">
                  <c:v>-46.368932038834956</c:v>
                </c:pt>
                <c:pt idx="3929">
                  <c:v>-46.514563106796118</c:v>
                </c:pt>
                <c:pt idx="3930">
                  <c:v>-46.601941747572816</c:v>
                </c:pt>
                <c:pt idx="3931">
                  <c:v>-46.689320388349515</c:v>
                </c:pt>
                <c:pt idx="3932">
                  <c:v>-46.728155339805816</c:v>
                </c:pt>
                <c:pt idx="3933">
                  <c:v>-46.776699029126206</c:v>
                </c:pt>
                <c:pt idx="3934">
                  <c:v>-46.805825242718448</c:v>
                </c:pt>
                <c:pt idx="3935">
                  <c:v>-46.864077669902905</c:v>
                </c:pt>
                <c:pt idx="3936">
                  <c:v>-46.873786407766985</c:v>
                </c:pt>
                <c:pt idx="3937">
                  <c:v>-46.932038834951456</c:v>
                </c:pt>
                <c:pt idx="3938">
                  <c:v>-46.990291262135919</c:v>
                </c:pt>
                <c:pt idx="3939">
                  <c:v>-46.990291262135919</c:v>
                </c:pt>
                <c:pt idx="3940">
                  <c:v>-47.067961165048537</c:v>
                </c:pt>
                <c:pt idx="3941">
                  <c:v>-47.106796116504846</c:v>
                </c:pt>
                <c:pt idx="3942">
                  <c:v>-47.165048543689316</c:v>
                </c:pt>
                <c:pt idx="3943">
                  <c:v>-47.22330097087378</c:v>
                </c:pt>
                <c:pt idx="3944">
                  <c:v>-47.262135922330089</c:v>
                </c:pt>
                <c:pt idx="3945">
                  <c:v>-47.310679611650478</c:v>
                </c:pt>
                <c:pt idx="3946">
                  <c:v>-47.368932038834949</c:v>
                </c:pt>
                <c:pt idx="3947">
                  <c:v>-47.398058252427177</c:v>
                </c:pt>
                <c:pt idx="3948">
                  <c:v>-47.407766990291258</c:v>
                </c:pt>
                <c:pt idx="3949">
                  <c:v>-47.398058252427177</c:v>
                </c:pt>
                <c:pt idx="3950">
                  <c:v>-47.436893203883493</c:v>
                </c:pt>
                <c:pt idx="3951">
                  <c:v>-47.436893203883493</c:v>
                </c:pt>
                <c:pt idx="3952">
                  <c:v>-47.485436893203882</c:v>
                </c:pt>
                <c:pt idx="3953">
                  <c:v>-47.514563106796111</c:v>
                </c:pt>
                <c:pt idx="3954">
                  <c:v>-47.495145631067956</c:v>
                </c:pt>
                <c:pt idx="3955">
                  <c:v>-47.524271844660191</c:v>
                </c:pt>
                <c:pt idx="3956">
                  <c:v>-47.553398058252419</c:v>
                </c:pt>
                <c:pt idx="3957">
                  <c:v>-47.553398058252419</c:v>
                </c:pt>
                <c:pt idx="3958">
                  <c:v>-47.553398058252419</c:v>
                </c:pt>
                <c:pt idx="3959">
                  <c:v>-47.582524271844662</c:v>
                </c:pt>
                <c:pt idx="3960">
                  <c:v>-47.553398058252419</c:v>
                </c:pt>
                <c:pt idx="3961">
                  <c:v>-47.631067961165051</c:v>
                </c:pt>
                <c:pt idx="3962">
                  <c:v>-47.631067961165051</c:v>
                </c:pt>
                <c:pt idx="3963">
                  <c:v>-47.660194174757279</c:v>
                </c:pt>
                <c:pt idx="3964">
                  <c:v>-47.689320388349508</c:v>
                </c:pt>
                <c:pt idx="3965">
                  <c:v>-47.689320388349508</c:v>
                </c:pt>
                <c:pt idx="3966">
                  <c:v>-47.699029126213588</c:v>
                </c:pt>
                <c:pt idx="3967">
                  <c:v>-47.747572815533978</c:v>
                </c:pt>
                <c:pt idx="3968">
                  <c:v>-47.718446601941743</c:v>
                </c:pt>
                <c:pt idx="3969">
                  <c:v>-47.747572815533978</c:v>
                </c:pt>
                <c:pt idx="3970">
                  <c:v>-47.805825242718441</c:v>
                </c:pt>
                <c:pt idx="3971">
                  <c:v>-47.815533980582522</c:v>
                </c:pt>
                <c:pt idx="3972">
                  <c:v>-47.825242718446603</c:v>
                </c:pt>
                <c:pt idx="3973">
                  <c:v>-47.84466019417475</c:v>
                </c:pt>
                <c:pt idx="3974">
                  <c:v>-47.873786407766993</c:v>
                </c:pt>
                <c:pt idx="3975">
                  <c:v>-47.94174757281553</c:v>
                </c:pt>
                <c:pt idx="3976">
                  <c:v>-48.019417475728154</c:v>
                </c:pt>
                <c:pt idx="3977">
                  <c:v>-48.058252427184463</c:v>
                </c:pt>
                <c:pt idx="3978">
                  <c:v>-48.087378640776691</c:v>
                </c:pt>
                <c:pt idx="3979">
                  <c:v>-48.145631067961162</c:v>
                </c:pt>
                <c:pt idx="3980">
                  <c:v>-48.194174757281552</c:v>
                </c:pt>
                <c:pt idx="3981">
                  <c:v>-48.310679611650485</c:v>
                </c:pt>
                <c:pt idx="3982">
                  <c:v>-48.339805825242713</c:v>
                </c:pt>
                <c:pt idx="3983">
                  <c:v>-48.368932038834942</c:v>
                </c:pt>
                <c:pt idx="3984">
                  <c:v>-48.398058252427184</c:v>
                </c:pt>
                <c:pt idx="3985">
                  <c:v>-48.378640776699022</c:v>
                </c:pt>
                <c:pt idx="3986">
                  <c:v>-48.407766990291265</c:v>
                </c:pt>
                <c:pt idx="3987">
                  <c:v>-48.456310679611654</c:v>
                </c:pt>
                <c:pt idx="3988">
                  <c:v>-48.456310679611654</c:v>
                </c:pt>
                <c:pt idx="3989">
                  <c:v>-48.485436893203882</c:v>
                </c:pt>
                <c:pt idx="3990">
                  <c:v>-48.485436893203882</c:v>
                </c:pt>
                <c:pt idx="3991">
                  <c:v>-48.485436893203882</c:v>
                </c:pt>
                <c:pt idx="3992">
                  <c:v>-48.524271844660191</c:v>
                </c:pt>
                <c:pt idx="3993">
                  <c:v>-48.533980582524265</c:v>
                </c:pt>
                <c:pt idx="3994">
                  <c:v>-48.524271844660191</c:v>
                </c:pt>
                <c:pt idx="3995">
                  <c:v>-48.533980582524265</c:v>
                </c:pt>
                <c:pt idx="3996">
                  <c:v>-48.524271844660191</c:v>
                </c:pt>
                <c:pt idx="3997">
                  <c:v>-48.5631067961165</c:v>
                </c:pt>
                <c:pt idx="3998">
                  <c:v>-48.592233009708735</c:v>
                </c:pt>
                <c:pt idx="3999">
                  <c:v>-48.582524271844655</c:v>
                </c:pt>
                <c:pt idx="4000">
                  <c:v>-48.611650485436883</c:v>
                </c:pt>
                <c:pt idx="4001">
                  <c:v>-48.650485436893206</c:v>
                </c:pt>
                <c:pt idx="4002">
                  <c:v>-48.679611650485434</c:v>
                </c:pt>
                <c:pt idx="4003">
                  <c:v>-48.708737864077662</c:v>
                </c:pt>
                <c:pt idx="4004">
                  <c:v>-48.728155339805824</c:v>
                </c:pt>
                <c:pt idx="4005">
                  <c:v>-48.757281553398052</c:v>
                </c:pt>
                <c:pt idx="4006">
                  <c:v>-48.766990291262132</c:v>
                </c:pt>
                <c:pt idx="4007">
                  <c:v>-48.766990291262132</c:v>
                </c:pt>
                <c:pt idx="4008">
                  <c:v>-48.796116504854368</c:v>
                </c:pt>
                <c:pt idx="4009">
                  <c:v>-48.766990291262132</c:v>
                </c:pt>
                <c:pt idx="4010">
                  <c:v>-48.815533980582515</c:v>
                </c:pt>
                <c:pt idx="4011">
                  <c:v>-48.825242718446596</c:v>
                </c:pt>
                <c:pt idx="4012">
                  <c:v>-48.796116504854368</c:v>
                </c:pt>
                <c:pt idx="4013">
                  <c:v>-48.825242718446596</c:v>
                </c:pt>
                <c:pt idx="4014">
                  <c:v>-48.844660194174757</c:v>
                </c:pt>
                <c:pt idx="4015">
                  <c:v>-48.854368932038824</c:v>
                </c:pt>
                <c:pt idx="4016">
                  <c:v>-48.844660194174757</c:v>
                </c:pt>
                <c:pt idx="4017">
                  <c:v>-48.854368932038824</c:v>
                </c:pt>
                <c:pt idx="4018">
                  <c:v>-48.873786407766985</c:v>
                </c:pt>
                <c:pt idx="4019">
                  <c:v>-48.873786407766985</c:v>
                </c:pt>
                <c:pt idx="4020">
                  <c:v>-48.854368932038824</c:v>
                </c:pt>
                <c:pt idx="4021">
                  <c:v>-48.883495145631066</c:v>
                </c:pt>
                <c:pt idx="4022">
                  <c:v>-48.883495145631066</c:v>
                </c:pt>
                <c:pt idx="4023">
                  <c:v>-48.941747572815537</c:v>
                </c:pt>
                <c:pt idx="4024">
                  <c:v>-48.970873786407765</c:v>
                </c:pt>
                <c:pt idx="4025">
                  <c:v>-48.990291262135926</c:v>
                </c:pt>
                <c:pt idx="4026">
                  <c:v>-49.048543689320383</c:v>
                </c:pt>
                <c:pt idx="4027">
                  <c:v>-49.116504854368927</c:v>
                </c:pt>
                <c:pt idx="4028">
                  <c:v>-49.106796116504846</c:v>
                </c:pt>
                <c:pt idx="4029">
                  <c:v>-49.135922330097088</c:v>
                </c:pt>
                <c:pt idx="4030">
                  <c:v>-49.145631067961155</c:v>
                </c:pt>
                <c:pt idx="4031">
                  <c:v>-49.135922330097088</c:v>
                </c:pt>
                <c:pt idx="4032">
                  <c:v>-49.145631067961155</c:v>
                </c:pt>
                <c:pt idx="4033">
                  <c:v>-49.116504854368927</c:v>
                </c:pt>
                <c:pt idx="4034">
                  <c:v>-49.077669902912618</c:v>
                </c:pt>
                <c:pt idx="4035">
                  <c:v>-49.087378640776699</c:v>
                </c:pt>
                <c:pt idx="4036">
                  <c:v>-49.116504854368927</c:v>
                </c:pt>
                <c:pt idx="4037">
                  <c:v>-49.116504854368927</c:v>
                </c:pt>
                <c:pt idx="4038">
                  <c:v>-49.165048543689316</c:v>
                </c:pt>
                <c:pt idx="4039">
                  <c:v>-49.135922330097088</c:v>
                </c:pt>
                <c:pt idx="4040">
                  <c:v>-49.174757281553397</c:v>
                </c:pt>
                <c:pt idx="4041">
                  <c:v>-49.194174757281544</c:v>
                </c:pt>
                <c:pt idx="4042">
                  <c:v>-49.174757281553397</c:v>
                </c:pt>
                <c:pt idx="4043">
                  <c:v>-49.165048543689316</c:v>
                </c:pt>
                <c:pt idx="4044">
                  <c:v>-49.145631067961155</c:v>
                </c:pt>
                <c:pt idx="4045">
                  <c:v>-49.135922330097088</c:v>
                </c:pt>
                <c:pt idx="4046">
                  <c:v>-49.135922330097088</c:v>
                </c:pt>
                <c:pt idx="4047">
                  <c:v>-49.135922330097088</c:v>
                </c:pt>
                <c:pt idx="4048">
                  <c:v>-49.135922330097088</c:v>
                </c:pt>
                <c:pt idx="4049">
                  <c:v>-49.135922330097088</c:v>
                </c:pt>
                <c:pt idx="4050">
                  <c:v>-49.165048543689316</c:v>
                </c:pt>
                <c:pt idx="4051">
                  <c:v>-49.165048543689316</c:v>
                </c:pt>
                <c:pt idx="4052">
                  <c:v>-49.174757281553397</c:v>
                </c:pt>
                <c:pt idx="4053">
                  <c:v>-49.194174757281544</c:v>
                </c:pt>
                <c:pt idx="4054">
                  <c:v>-49.223300970873787</c:v>
                </c:pt>
                <c:pt idx="4055">
                  <c:v>-49.223300970873787</c:v>
                </c:pt>
                <c:pt idx="4056">
                  <c:v>-49.233009708737868</c:v>
                </c:pt>
                <c:pt idx="4057">
                  <c:v>-49.233009708737868</c:v>
                </c:pt>
                <c:pt idx="4058">
                  <c:v>-49.223300970873787</c:v>
                </c:pt>
                <c:pt idx="4059">
                  <c:v>-49.233009708737868</c:v>
                </c:pt>
                <c:pt idx="4060">
                  <c:v>-49.233009708737868</c:v>
                </c:pt>
                <c:pt idx="4061">
                  <c:v>-49.223300970873787</c:v>
                </c:pt>
                <c:pt idx="4062">
                  <c:v>-49.223300970873787</c:v>
                </c:pt>
                <c:pt idx="4063">
                  <c:v>-49.252427184466015</c:v>
                </c:pt>
                <c:pt idx="4064">
                  <c:v>-49.262135922330096</c:v>
                </c:pt>
                <c:pt idx="4065">
                  <c:v>-49.300970873786405</c:v>
                </c:pt>
                <c:pt idx="4066">
                  <c:v>-49.33009708737864</c:v>
                </c:pt>
                <c:pt idx="4067">
                  <c:v>-49.378640776699029</c:v>
                </c:pt>
                <c:pt idx="4068">
                  <c:v>-49.378640776699029</c:v>
                </c:pt>
                <c:pt idx="4069">
                  <c:v>-49.417475728155338</c:v>
                </c:pt>
                <c:pt idx="4070">
                  <c:v>-49.407766990291258</c:v>
                </c:pt>
                <c:pt idx="4071">
                  <c:v>-49.446601941747566</c:v>
                </c:pt>
                <c:pt idx="4072">
                  <c:v>-49.436893203883486</c:v>
                </c:pt>
                <c:pt idx="4073">
                  <c:v>-49.407766990291258</c:v>
                </c:pt>
                <c:pt idx="4074">
                  <c:v>-49.378640776699029</c:v>
                </c:pt>
                <c:pt idx="4075">
                  <c:v>-49.388349514563096</c:v>
                </c:pt>
                <c:pt idx="4076">
                  <c:v>-49.407766990291258</c:v>
                </c:pt>
                <c:pt idx="4077">
                  <c:v>-49.417475728155338</c:v>
                </c:pt>
                <c:pt idx="4078">
                  <c:v>-49.388349514563096</c:v>
                </c:pt>
                <c:pt idx="4079">
                  <c:v>-49.388349514563096</c:v>
                </c:pt>
                <c:pt idx="4080">
                  <c:v>-49.407766990291258</c:v>
                </c:pt>
                <c:pt idx="4081">
                  <c:v>-49.407766990291258</c:v>
                </c:pt>
                <c:pt idx="4082">
                  <c:v>-49.436893203883486</c:v>
                </c:pt>
                <c:pt idx="4083">
                  <c:v>-49.436893203883486</c:v>
                </c:pt>
                <c:pt idx="4084">
                  <c:v>-49.417475728155338</c:v>
                </c:pt>
                <c:pt idx="4085">
                  <c:v>-49.417475728155338</c:v>
                </c:pt>
                <c:pt idx="4086">
                  <c:v>-49.417475728155338</c:v>
                </c:pt>
                <c:pt idx="4087">
                  <c:v>-49.446601941747566</c:v>
                </c:pt>
                <c:pt idx="4088">
                  <c:v>-49.446601941747566</c:v>
                </c:pt>
                <c:pt idx="4089">
                  <c:v>-49.417475728155338</c:v>
                </c:pt>
                <c:pt idx="4090">
                  <c:v>-49.407766990291258</c:v>
                </c:pt>
                <c:pt idx="4091">
                  <c:v>-49.436893203883486</c:v>
                </c:pt>
                <c:pt idx="4092">
                  <c:v>-49.466019417475728</c:v>
                </c:pt>
                <c:pt idx="4093">
                  <c:v>-49.466019417475728</c:v>
                </c:pt>
                <c:pt idx="4094">
                  <c:v>-49.446601941747566</c:v>
                </c:pt>
                <c:pt idx="4095">
                  <c:v>-49.466019417475728</c:v>
                </c:pt>
                <c:pt idx="4096">
                  <c:v>-49.466019417475728</c:v>
                </c:pt>
                <c:pt idx="4097">
                  <c:v>-49.495145631067956</c:v>
                </c:pt>
                <c:pt idx="4098">
                  <c:v>-49.466019417475728</c:v>
                </c:pt>
                <c:pt idx="4099">
                  <c:v>-49.446601941747566</c:v>
                </c:pt>
                <c:pt idx="4100">
                  <c:v>-49.446601941747566</c:v>
                </c:pt>
                <c:pt idx="4101">
                  <c:v>-49.466019417475728</c:v>
                </c:pt>
                <c:pt idx="4102">
                  <c:v>-49.466019417475728</c:v>
                </c:pt>
                <c:pt idx="4103">
                  <c:v>-49.466019417475728</c:v>
                </c:pt>
                <c:pt idx="4104">
                  <c:v>-49.446601941747566</c:v>
                </c:pt>
                <c:pt idx="4105">
                  <c:v>-49.446601941747566</c:v>
                </c:pt>
                <c:pt idx="4106">
                  <c:v>-49.446601941747566</c:v>
                </c:pt>
                <c:pt idx="4107">
                  <c:v>-49.436893203883486</c:v>
                </c:pt>
                <c:pt idx="4108">
                  <c:v>-49.475728155339809</c:v>
                </c:pt>
                <c:pt idx="4109">
                  <c:v>-49.504854368932037</c:v>
                </c:pt>
                <c:pt idx="4110">
                  <c:v>-49.504854368932037</c:v>
                </c:pt>
                <c:pt idx="4111">
                  <c:v>-49.524271844660198</c:v>
                </c:pt>
                <c:pt idx="4112">
                  <c:v>-49.524271844660198</c:v>
                </c:pt>
                <c:pt idx="4113">
                  <c:v>-49.533980582524265</c:v>
                </c:pt>
                <c:pt idx="4114">
                  <c:v>-49.582524271844655</c:v>
                </c:pt>
                <c:pt idx="4115">
                  <c:v>-49.5631067961165</c:v>
                </c:pt>
                <c:pt idx="4116">
                  <c:v>-49.553398058252426</c:v>
                </c:pt>
                <c:pt idx="4117">
                  <c:v>-49.553398058252426</c:v>
                </c:pt>
                <c:pt idx="4118">
                  <c:v>-49.5631067961165</c:v>
                </c:pt>
                <c:pt idx="4119">
                  <c:v>-49.582524271844655</c:v>
                </c:pt>
                <c:pt idx="4120">
                  <c:v>-49.621359223300971</c:v>
                </c:pt>
                <c:pt idx="4121">
                  <c:v>-49.592233009708735</c:v>
                </c:pt>
                <c:pt idx="4122">
                  <c:v>-49.61165048543689</c:v>
                </c:pt>
                <c:pt idx="4123">
                  <c:v>-49.592233009708735</c:v>
                </c:pt>
                <c:pt idx="4124">
                  <c:v>-49.66990291262136</c:v>
                </c:pt>
                <c:pt idx="4125">
                  <c:v>-49.699029126213588</c:v>
                </c:pt>
                <c:pt idx="4126">
                  <c:v>-49.679611650485427</c:v>
                </c:pt>
                <c:pt idx="4127">
                  <c:v>-49.66990291262136</c:v>
                </c:pt>
                <c:pt idx="4128">
                  <c:v>-49.66990291262136</c:v>
                </c:pt>
                <c:pt idx="4129">
                  <c:v>-49.650485436893199</c:v>
                </c:pt>
                <c:pt idx="4130">
                  <c:v>-49.61165048543689</c:v>
                </c:pt>
                <c:pt idx="4131">
                  <c:v>-49.592233009708735</c:v>
                </c:pt>
                <c:pt idx="4132">
                  <c:v>-49.582524271844655</c:v>
                </c:pt>
                <c:pt idx="4133">
                  <c:v>-49.621359223300971</c:v>
                </c:pt>
                <c:pt idx="4134">
                  <c:v>-49.592233009708735</c:v>
                </c:pt>
                <c:pt idx="4135">
                  <c:v>-49.61165048543689</c:v>
                </c:pt>
                <c:pt idx="4136">
                  <c:v>-49.621359223300971</c:v>
                </c:pt>
                <c:pt idx="4137">
                  <c:v>-49.640776699029118</c:v>
                </c:pt>
                <c:pt idx="4138">
                  <c:v>-49.640776699029118</c:v>
                </c:pt>
                <c:pt idx="4139">
                  <c:v>-49.640776699029118</c:v>
                </c:pt>
                <c:pt idx="4140">
                  <c:v>-49.650485436893199</c:v>
                </c:pt>
                <c:pt idx="4141">
                  <c:v>-49.66990291262136</c:v>
                </c:pt>
                <c:pt idx="4142">
                  <c:v>-49.699029126213588</c:v>
                </c:pt>
                <c:pt idx="4143">
                  <c:v>-49.699029126213588</c:v>
                </c:pt>
                <c:pt idx="4144">
                  <c:v>-49.699029126213588</c:v>
                </c:pt>
                <c:pt idx="4145">
                  <c:v>-49.699029126213588</c:v>
                </c:pt>
                <c:pt idx="4146">
                  <c:v>-49.699029126213588</c:v>
                </c:pt>
                <c:pt idx="4147">
                  <c:v>-49.728155339805816</c:v>
                </c:pt>
                <c:pt idx="4148">
                  <c:v>-49.708737864077669</c:v>
                </c:pt>
                <c:pt idx="4149">
                  <c:v>-49.679611650485427</c:v>
                </c:pt>
                <c:pt idx="4150">
                  <c:v>-49.66990291262136</c:v>
                </c:pt>
                <c:pt idx="4151">
                  <c:v>-49.66990291262136</c:v>
                </c:pt>
                <c:pt idx="4152">
                  <c:v>-49.650485436893199</c:v>
                </c:pt>
                <c:pt idx="4153">
                  <c:v>-49.640776699029118</c:v>
                </c:pt>
                <c:pt idx="4154">
                  <c:v>-49.640776699029118</c:v>
                </c:pt>
                <c:pt idx="4155">
                  <c:v>-49.61165048543689</c:v>
                </c:pt>
                <c:pt idx="4156">
                  <c:v>-49.61165048543689</c:v>
                </c:pt>
                <c:pt idx="4157">
                  <c:v>-49.640776699029118</c:v>
                </c:pt>
                <c:pt idx="4158">
                  <c:v>-49.640776699029118</c:v>
                </c:pt>
                <c:pt idx="4159">
                  <c:v>-49.650485436893199</c:v>
                </c:pt>
                <c:pt idx="4160">
                  <c:v>-49.650485436893199</c:v>
                </c:pt>
                <c:pt idx="4161">
                  <c:v>-49.650485436893199</c:v>
                </c:pt>
                <c:pt idx="4162">
                  <c:v>-49.650485436893199</c:v>
                </c:pt>
                <c:pt idx="4163">
                  <c:v>-49.650485436893199</c:v>
                </c:pt>
                <c:pt idx="4164">
                  <c:v>-49.640776699029118</c:v>
                </c:pt>
                <c:pt idx="4165">
                  <c:v>-49.640776699029118</c:v>
                </c:pt>
                <c:pt idx="4166">
                  <c:v>-49.621359223300971</c:v>
                </c:pt>
                <c:pt idx="4167">
                  <c:v>-49.640776699029118</c:v>
                </c:pt>
                <c:pt idx="4168">
                  <c:v>-49.640776699029118</c:v>
                </c:pt>
                <c:pt idx="4169">
                  <c:v>-49.650485436893199</c:v>
                </c:pt>
                <c:pt idx="4170">
                  <c:v>-49.650485436893199</c:v>
                </c:pt>
                <c:pt idx="4171">
                  <c:v>-49.679611650485427</c:v>
                </c:pt>
                <c:pt idx="4172">
                  <c:v>-49.708737864077669</c:v>
                </c:pt>
                <c:pt idx="4173">
                  <c:v>-49.728155339805816</c:v>
                </c:pt>
                <c:pt idx="4174">
                  <c:v>-49.737864077669897</c:v>
                </c:pt>
                <c:pt idx="4175">
                  <c:v>-49.737864077669897</c:v>
                </c:pt>
                <c:pt idx="4176">
                  <c:v>-49.76699029126214</c:v>
                </c:pt>
                <c:pt idx="4177">
                  <c:v>-49.796116504854368</c:v>
                </c:pt>
                <c:pt idx="4178">
                  <c:v>-49.786407766990287</c:v>
                </c:pt>
                <c:pt idx="4179">
                  <c:v>-49.737864077669897</c:v>
                </c:pt>
                <c:pt idx="4180">
                  <c:v>-49.757281553398059</c:v>
                </c:pt>
                <c:pt idx="4181">
                  <c:v>-49.76699029126214</c:v>
                </c:pt>
                <c:pt idx="4182">
                  <c:v>-49.737864077669897</c:v>
                </c:pt>
                <c:pt idx="4183">
                  <c:v>-49.708737864077669</c:v>
                </c:pt>
                <c:pt idx="4184">
                  <c:v>-49.699029126213588</c:v>
                </c:pt>
                <c:pt idx="4185">
                  <c:v>-49.708737864077669</c:v>
                </c:pt>
                <c:pt idx="4186">
                  <c:v>-49.737864077669897</c:v>
                </c:pt>
                <c:pt idx="4187">
                  <c:v>-49.737864077669897</c:v>
                </c:pt>
                <c:pt idx="4188">
                  <c:v>-49.76699029126214</c:v>
                </c:pt>
                <c:pt idx="4189">
                  <c:v>-49.76699029126214</c:v>
                </c:pt>
                <c:pt idx="4190">
                  <c:v>-49.76699029126214</c:v>
                </c:pt>
                <c:pt idx="4191">
                  <c:v>-49.825242718446596</c:v>
                </c:pt>
                <c:pt idx="4192">
                  <c:v>-49.825242718446596</c:v>
                </c:pt>
                <c:pt idx="4193">
                  <c:v>-49.825242718446596</c:v>
                </c:pt>
                <c:pt idx="4194">
                  <c:v>-49.815533980582522</c:v>
                </c:pt>
                <c:pt idx="4195">
                  <c:v>-49.84466019417475</c:v>
                </c:pt>
                <c:pt idx="4196">
                  <c:v>-49.815533980582522</c:v>
                </c:pt>
                <c:pt idx="4197">
                  <c:v>-49.84466019417475</c:v>
                </c:pt>
                <c:pt idx="4198">
                  <c:v>-49.815533980582522</c:v>
                </c:pt>
                <c:pt idx="4199">
                  <c:v>-49.815533980582522</c:v>
                </c:pt>
                <c:pt idx="4200">
                  <c:v>-49.84466019417475</c:v>
                </c:pt>
                <c:pt idx="4201">
                  <c:v>-49.854368932038831</c:v>
                </c:pt>
                <c:pt idx="4202">
                  <c:v>-49.854368932038831</c:v>
                </c:pt>
                <c:pt idx="4203">
                  <c:v>-49.854368932038831</c:v>
                </c:pt>
                <c:pt idx="4204">
                  <c:v>-49.84466019417475</c:v>
                </c:pt>
                <c:pt idx="4205">
                  <c:v>-49.84466019417475</c:v>
                </c:pt>
                <c:pt idx="4206">
                  <c:v>-49.854368932038831</c:v>
                </c:pt>
                <c:pt idx="4207">
                  <c:v>-49.815533980582522</c:v>
                </c:pt>
                <c:pt idx="4208">
                  <c:v>-49.796116504854368</c:v>
                </c:pt>
                <c:pt idx="4209">
                  <c:v>-49.815533980582522</c:v>
                </c:pt>
                <c:pt idx="4210">
                  <c:v>-49.796116504854368</c:v>
                </c:pt>
                <c:pt idx="4211">
                  <c:v>-49.815533980582522</c:v>
                </c:pt>
                <c:pt idx="4212">
                  <c:v>-49.786407766990287</c:v>
                </c:pt>
                <c:pt idx="4213">
                  <c:v>-49.757281553398059</c:v>
                </c:pt>
                <c:pt idx="4214">
                  <c:v>-49.737864077669897</c:v>
                </c:pt>
                <c:pt idx="4215">
                  <c:v>-49.708737864077669</c:v>
                </c:pt>
                <c:pt idx="4216">
                  <c:v>-49.650485436893199</c:v>
                </c:pt>
                <c:pt idx="4217">
                  <c:v>-49.621359223300971</c:v>
                </c:pt>
                <c:pt idx="4218">
                  <c:v>-49.61165048543689</c:v>
                </c:pt>
                <c:pt idx="4219">
                  <c:v>-49.592233009708735</c:v>
                </c:pt>
                <c:pt idx="4220">
                  <c:v>-49.5631067961165</c:v>
                </c:pt>
                <c:pt idx="4221">
                  <c:v>-49.5631067961165</c:v>
                </c:pt>
                <c:pt idx="4222">
                  <c:v>-49.582524271844655</c:v>
                </c:pt>
                <c:pt idx="4223">
                  <c:v>-49.5631067961165</c:v>
                </c:pt>
                <c:pt idx="4224">
                  <c:v>-49.533980582524265</c:v>
                </c:pt>
                <c:pt idx="4225">
                  <c:v>-49.524271844660198</c:v>
                </c:pt>
                <c:pt idx="4226">
                  <c:v>-49.533980582524265</c:v>
                </c:pt>
                <c:pt idx="4227">
                  <c:v>-49.533980582524265</c:v>
                </c:pt>
                <c:pt idx="4228">
                  <c:v>-49.553398058252426</c:v>
                </c:pt>
                <c:pt idx="4229">
                  <c:v>-49.5631067961165</c:v>
                </c:pt>
                <c:pt idx="4230">
                  <c:v>-49.233009708737868</c:v>
                </c:pt>
                <c:pt idx="4231">
                  <c:v>-48.815533980582515</c:v>
                </c:pt>
                <c:pt idx="4232">
                  <c:v>-47.572815533980581</c:v>
                </c:pt>
                <c:pt idx="4233">
                  <c:v>-46.165048543689316</c:v>
                </c:pt>
                <c:pt idx="4234">
                  <c:v>-45.04854368932039</c:v>
                </c:pt>
                <c:pt idx="4235">
                  <c:v>-44.368932038834949</c:v>
                </c:pt>
                <c:pt idx="4236">
                  <c:v>-41.262135922330096</c:v>
                </c:pt>
                <c:pt idx="4237">
                  <c:v>-38.669902912621353</c:v>
                </c:pt>
                <c:pt idx="4238">
                  <c:v>-35.970873786407765</c:v>
                </c:pt>
                <c:pt idx="4239">
                  <c:v>-33.203883495145632</c:v>
                </c:pt>
                <c:pt idx="4240">
                  <c:v>-30.291262135922331</c:v>
                </c:pt>
                <c:pt idx="4241">
                  <c:v>-27.203883495145629</c:v>
                </c:pt>
                <c:pt idx="4242">
                  <c:v>-26.21359223300971</c:v>
                </c:pt>
                <c:pt idx="4243">
                  <c:v>-22.524271844660191</c:v>
                </c:pt>
                <c:pt idx="4244">
                  <c:v>-20.961165048543688</c:v>
                </c:pt>
                <c:pt idx="4245">
                  <c:v>-18.456310679611647</c:v>
                </c:pt>
                <c:pt idx="4246">
                  <c:v>-17.038834951456309</c:v>
                </c:pt>
                <c:pt idx="4247">
                  <c:v>-16.11650485436893</c:v>
                </c:pt>
                <c:pt idx="4248">
                  <c:v>-15.747572815533982</c:v>
                </c:pt>
                <c:pt idx="4249">
                  <c:v>-15.708737864077666</c:v>
                </c:pt>
                <c:pt idx="4250">
                  <c:v>-15.718446601941746</c:v>
                </c:pt>
                <c:pt idx="4251">
                  <c:v>-15.708737864077666</c:v>
                </c:pt>
                <c:pt idx="4252">
                  <c:v>-15.660194174757279</c:v>
                </c:pt>
                <c:pt idx="4253">
                  <c:v>-15.650485436893202</c:v>
                </c:pt>
                <c:pt idx="4254">
                  <c:v>-15.660194174757279</c:v>
                </c:pt>
                <c:pt idx="4255">
                  <c:v>-15.631067961165048</c:v>
                </c:pt>
                <c:pt idx="4256">
                  <c:v>-15.61165048543689</c:v>
                </c:pt>
                <c:pt idx="4257">
                  <c:v>-15.621359223300971</c:v>
                </c:pt>
                <c:pt idx="4258">
                  <c:v>-15.592233009708735</c:v>
                </c:pt>
                <c:pt idx="4259">
                  <c:v>-15.621359223300971</c:v>
                </c:pt>
                <c:pt idx="4260">
                  <c:v>-15.631067961165048</c:v>
                </c:pt>
                <c:pt idx="4261">
                  <c:v>-15.61165048543689</c:v>
                </c:pt>
                <c:pt idx="4262">
                  <c:v>-15.650485436893202</c:v>
                </c:pt>
                <c:pt idx="4263">
                  <c:v>-15.631067961165048</c:v>
                </c:pt>
                <c:pt idx="4264">
                  <c:v>-15.621359223300971</c:v>
                </c:pt>
                <c:pt idx="4265">
                  <c:v>-15.592233009708735</c:v>
                </c:pt>
                <c:pt idx="4266">
                  <c:v>-15.61165048543689</c:v>
                </c:pt>
                <c:pt idx="4267">
                  <c:v>-15.582524271844658</c:v>
                </c:pt>
                <c:pt idx="4268">
                  <c:v>-15.61165048543689</c:v>
                </c:pt>
                <c:pt idx="4269">
                  <c:v>-15.5631067961165</c:v>
                </c:pt>
                <c:pt idx="4270">
                  <c:v>-15.582524271844658</c:v>
                </c:pt>
                <c:pt idx="4271">
                  <c:v>-15.582524271844658</c:v>
                </c:pt>
                <c:pt idx="4272">
                  <c:v>-15.592233009708735</c:v>
                </c:pt>
                <c:pt idx="4273">
                  <c:v>-15.5631067961165</c:v>
                </c:pt>
                <c:pt idx="4274">
                  <c:v>-15.5631067961165</c:v>
                </c:pt>
                <c:pt idx="4275">
                  <c:v>-15.5631067961165</c:v>
                </c:pt>
                <c:pt idx="4276">
                  <c:v>-15.592233009708735</c:v>
                </c:pt>
                <c:pt idx="4277">
                  <c:v>-15.582524271844658</c:v>
                </c:pt>
                <c:pt idx="4278">
                  <c:v>-15.582524271844658</c:v>
                </c:pt>
                <c:pt idx="4279">
                  <c:v>-15.553398058252426</c:v>
                </c:pt>
                <c:pt idx="4280">
                  <c:v>-15.553398058252426</c:v>
                </c:pt>
                <c:pt idx="4281">
                  <c:v>-15.533980582524268</c:v>
                </c:pt>
                <c:pt idx="4282">
                  <c:v>-15.533980582524268</c:v>
                </c:pt>
                <c:pt idx="4283">
                  <c:v>-15.50485436893204</c:v>
                </c:pt>
                <c:pt idx="4284">
                  <c:v>-15.50485436893204</c:v>
                </c:pt>
                <c:pt idx="4285">
                  <c:v>-15.524271844660191</c:v>
                </c:pt>
                <c:pt idx="4286">
                  <c:v>-15.533980582524268</c:v>
                </c:pt>
                <c:pt idx="4287">
                  <c:v>-15.533980582524268</c:v>
                </c:pt>
                <c:pt idx="4288">
                  <c:v>-15.553398058252426</c:v>
                </c:pt>
                <c:pt idx="4289">
                  <c:v>-15.553398058252426</c:v>
                </c:pt>
                <c:pt idx="4290">
                  <c:v>-15.553398058252426</c:v>
                </c:pt>
                <c:pt idx="4291">
                  <c:v>-15.533980582524268</c:v>
                </c:pt>
                <c:pt idx="4292">
                  <c:v>-15.533980582524268</c:v>
                </c:pt>
                <c:pt idx="4293">
                  <c:v>-15.524271844660191</c:v>
                </c:pt>
                <c:pt idx="4294">
                  <c:v>-15.553398058252426</c:v>
                </c:pt>
                <c:pt idx="4295">
                  <c:v>-15.524271844660191</c:v>
                </c:pt>
                <c:pt idx="4296">
                  <c:v>-15.50485436893204</c:v>
                </c:pt>
                <c:pt idx="4297">
                  <c:v>-15.533980582524268</c:v>
                </c:pt>
                <c:pt idx="4298">
                  <c:v>-15.553398058252426</c:v>
                </c:pt>
                <c:pt idx="4299">
                  <c:v>-15.533980582524268</c:v>
                </c:pt>
                <c:pt idx="4300">
                  <c:v>-15.533980582524268</c:v>
                </c:pt>
                <c:pt idx="4301">
                  <c:v>-15.50485436893204</c:v>
                </c:pt>
                <c:pt idx="4302">
                  <c:v>-15.50485436893204</c:v>
                </c:pt>
                <c:pt idx="4303">
                  <c:v>-15.50485436893204</c:v>
                </c:pt>
                <c:pt idx="4304">
                  <c:v>-15.49514563106796</c:v>
                </c:pt>
                <c:pt idx="4305">
                  <c:v>-15.466019417475724</c:v>
                </c:pt>
                <c:pt idx="4306">
                  <c:v>-15.49514563106796</c:v>
                </c:pt>
                <c:pt idx="4307">
                  <c:v>-15.50485436893204</c:v>
                </c:pt>
                <c:pt idx="4308">
                  <c:v>-15.524271844660191</c:v>
                </c:pt>
                <c:pt idx="4309">
                  <c:v>-15.524271844660191</c:v>
                </c:pt>
                <c:pt idx="4310">
                  <c:v>-15.553398058252426</c:v>
                </c:pt>
                <c:pt idx="4311">
                  <c:v>-15.5631067961165</c:v>
                </c:pt>
                <c:pt idx="4312">
                  <c:v>-15.582524271844658</c:v>
                </c:pt>
                <c:pt idx="4313">
                  <c:v>-15.582524271844658</c:v>
                </c:pt>
                <c:pt idx="4314">
                  <c:v>-15.553398058252426</c:v>
                </c:pt>
                <c:pt idx="4315">
                  <c:v>-15.5631067961165</c:v>
                </c:pt>
                <c:pt idx="4316">
                  <c:v>-15.553398058252426</c:v>
                </c:pt>
                <c:pt idx="4317">
                  <c:v>-15.553398058252426</c:v>
                </c:pt>
                <c:pt idx="4318">
                  <c:v>-15.50485436893204</c:v>
                </c:pt>
                <c:pt idx="4319">
                  <c:v>-15.524271844660191</c:v>
                </c:pt>
                <c:pt idx="4320">
                  <c:v>-15.50485436893204</c:v>
                </c:pt>
                <c:pt idx="4321">
                  <c:v>-15.524271844660191</c:v>
                </c:pt>
                <c:pt idx="4322">
                  <c:v>-15.50485436893204</c:v>
                </c:pt>
                <c:pt idx="4323">
                  <c:v>-15.524271844660191</c:v>
                </c:pt>
                <c:pt idx="4324">
                  <c:v>-15.524271844660191</c:v>
                </c:pt>
                <c:pt idx="4325">
                  <c:v>-15.553398058252426</c:v>
                </c:pt>
                <c:pt idx="4326">
                  <c:v>-15.553398058252426</c:v>
                </c:pt>
                <c:pt idx="4327">
                  <c:v>-15.553398058252426</c:v>
                </c:pt>
                <c:pt idx="4328">
                  <c:v>-15.553398058252426</c:v>
                </c:pt>
                <c:pt idx="4329">
                  <c:v>-15.553398058252426</c:v>
                </c:pt>
                <c:pt idx="4330">
                  <c:v>-15.553398058252426</c:v>
                </c:pt>
                <c:pt idx="4331">
                  <c:v>-15.553398058252426</c:v>
                </c:pt>
                <c:pt idx="4332">
                  <c:v>-15.524271844660191</c:v>
                </c:pt>
                <c:pt idx="4333">
                  <c:v>-15.50485436893204</c:v>
                </c:pt>
                <c:pt idx="4334">
                  <c:v>-15.50485436893204</c:v>
                </c:pt>
                <c:pt idx="4335">
                  <c:v>-15.49514563106796</c:v>
                </c:pt>
                <c:pt idx="4336">
                  <c:v>-15.475728155339805</c:v>
                </c:pt>
                <c:pt idx="4337">
                  <c:v>-15.50485436893204</c:v>
                </c:pt>
                <c:pt idx="4338">
                  <c:v>-15.475728155339805</c:v>
                </c:pt>
                <c:pt idx="4339">
                  <c:v>-15.49514563106796</c:v>
                </c:pt>
                <c:pt idx="4340">
                  <c:v>-15.466019417475724</c:v>
                </c:pt>
                <c:pt idx="4341">
                  <c:v>-15.44660194174757</c:v>
                </c:pt>
                <c:pt idx="4342">
                  <c:v>-15.44660194174757</c:v>
                </c:pt>
                <c:pt idx="4343">
                  <c:v>-15.44660194174757</c:v>
                </c:pt>
                <c:pt idx="4344">
                  <c:v>-15.417475728155335</c:v>
                </c:pt>
                <c:pt idx="4345">
                  <c:v>-15.466019417475724</c:v>
                </c:pt>
                <c:pt idx="4346">
                  <c:v>-15.466019417475724</c:v>
                </c:pt>
                <c:pt idx="4347">
                  <c:v>-15.436893203883493</c:v>
                </c:pt>
                <c:pt idx="4348">
                  <c:v>-15.466019417475724</c:v>
                </c:pt>
                <c:pt idx="4349">
                  <c:v>-15.475728155339805</c:v>
                </c:pt>
                <c:pt idx="4350">
                  <c:v>-15.475728155339805</c:v>
                </c:pt>
                <c:pt idx="4351">
                  <c:v>-15.475728155339805</c:v>
                </c:pt>
                <c:pt idx="4352">
                  <c:v>-15.436893203883493</c:v>
                </c:pt>
                <c:pt idx="4353">
                  <c:v>-15.475728155339805</c:v>
                </c:pt>
                <c:pt idx="4354">
                  <c:v>-15.475728155339805</c:v>
                </c:pt>
                <c:pt idx="4355">
                  <c:v>-15.475728155339805</c:v>
                </c:pt>
                <c:pt idx="4356">
                  <c:v>-15.475728155339805</c:v>
                </c:pt>
                <c:pt idx="4357">
                  <c:v>-15.475728155339805</c:v>
                </c:pt>
                <c:pt idx="4358">
                  <c:v>-15.49514563106796</c:v>
                </c:pt>
                <c:pt idx="4359">
                  <c:v>-15.49514563106796</c:v>
                </c:pt>
                <c:pt idx="4360">
                  <c:v>-15.49514563106796</c:v>
                </c:pt>
                <c:pt idx="4361">
                  <c:v>-15.524271844660191</c:v>
                </c:pt>
                <c:pt idx="4362">
                  <c:v>-15.49514563106796</c:v>
                </c:pt>
                <c:pt idx="4363">
                  <c:v>-15.524271844660191</c:v>
                </c:pt>
                <c:pt idx="4364">
                  <c:v>-15.524271844660191</c:v>
                </c:pt>
                <c:pt idx="4365">
                  <c:v>-15.533980582524268</c:v>
                </c:pt>
                <c:pt idx="4366">
                  <c:v>-15.533980582524268</c:v>
                </c:pt>
                <c:pt idx="4367">
                  <c:v>-15.50485436893204</c:v>
                </c:pt>
                <c:pt idx="4368">
                  <c:v>-15.49514563106796</c:v>
                </c:pt>
                <c:pt idx="4369">
                  <c:v>-15.50485436893204</c:v>
                </c:pt>
                <c:pt idx="4370">
                  <c:v>-15.50485436893204</c:v>
                </c:pt>
                <c:pt idx="4371">
                  <c:v>-15.49514563106796</c:v>
                </c:pt>
                <c:pt idx="4372">
                  <c:v>-15.466019417475724</c:v>
                </c:pt>
                <c:pt idx="4373">
                  <c:v>-15.466019417475724</c:v>
                </c:pt>
                <c:pt idx="4374">
                  <c:v>-15.475728155339805</c:v>
                </c:pt>
                <c:pt idx="4375">
                  <c:v>-15.524271844660191</c:v>
                </c:pt>
                <c:pt idx="4376">
                  <c:v>-15.50485436893204</c:v>
                </c:pt>
                <c:pt idx="4377">
                  <c:v>-15.50485436893204</c:v>
                </c:pt>
                <c:pt idx="4378">
                  <c:v>-15.533980582524268</c:v>
                </c:pt>
                <c:pt idx="4379">
                  <c:v>-15.553398058252426</c:v>
                </c:pt>
                <c:pt idx="4380">
                  <c:v>-15.524271844660191</c:v>
                </c:pt>
                <c:pt idx="4381">
                  <c:v>-15.524271844660191</c:v>
                </c:pt>
                <c:pt idx="4382">
                  <c:v>-15.524271844660191</c:v>
                </c:pt>
                <c:pt idx="4383">
                  <c:v>-15.49514563106796</c:v>
                </c:pt>
                <c:pt idx="4384">
                  <c:v>-15.475728155339805</c:v>
                </c:pt>
                <c:pt idx="4385">
                  <c:v>-15.475728155339805</c:v>
                </c:pt>
                <c:pt idx="4386">
                  <c:v>-15.417475728155335</c:v>
                </c:pt>
                <c:pt idx="4387">
                  <c:v>-15.44660194174757</c:v>
                </c:pt>
                <c:pt idx="4388">
                  <c:v>-15.466019417475724</c:v>
                </c:pt>
                <c:pt idx="4389">
                  <c:v>-15.475728155339805</c:v>
                </c:pt>
                <c:pt idx="4390">
                  <c:v>-15.49514563106796</c:v>
                </c:pt>
                <c:pt idx="4391">
                  <c:v>-15.524271844660191</c:v>
                </c:pt>
                <c:pt idx="4392">
                  <c:v>-15.533980582524268</c:v>
                </c:pt>
                <c:pt idx="4393">
                  <c:v>-15.533980582524268</c:v>
                </c:pt>
                <c:pt idx="4394">
                  <c:v>-15.49514563106796</c:v>
                </c:pt>
                <c:pt idx="4395">
                  <c:v>-15.475728155339805</c:v>
                </c:pt>
                <c:pt idx="4396">
                  <c:v>-15.466019417475724</c:v>
                </c:pt>
                <c:pt idx="4397">
                  <c:v>-15.436893203883493</c:v>
                </c:pt>
                <c:pt idx="4398">
                  <c:v>-15.417475728155335</c:v>
                </c:pt>
                <c:pt idx="4399">
                  <c:v>-15.407766990291261</c:v>
                </c:pt>
                <c:pt idx="4400">
                  <c:v>-15.407766990291261</c:v>
                </c:pt>
                <c:pt idx="4401">
                  <c:v>-15.44660194174757</c:v>
                </c:pt>
                <c:pt idx="4402">
                  <c:v>-15.44660194174757</c:v>
                </c:pt>
                <c:pt idx="4403">
                  <c:v>-15.475728155339805</c:v>
                </c:pt>
                <c:pt idx="4404">
                  <c:v>-15.49514563106796</c:v>
                </c:pt>
                <c:pt idx="4405">
                  <c:v>-15.50485436893204</c:v>
                </c:pt>
                <c:pt idx="4406">
                  <c:v>-15.49514563106796</c:v>
                </c:pt>
                <c:pt idx="4407">
                  <c:v>-15.475728155339805</c:v>
                </c:pt>
                <c:pt idx="4408">
                  <c:v>-15.49514563106796</c:v>
                </c:pt>
                <c:pt idx="4409">
                  <c:v>-15.524271844660191</c:v>
                </c:pt>
                <c:pt idx="4410">
                  <c:v>-15.50485436893204</c:v>
                </c:pt>
                <c:pt idx="4411">
                  <c:v>-15.49514563106796</c:v>
                </c:pt>
                <c:pt idx="4412">
                  <c:v>-15.475728155339805</c:v>
                </c:pt>
                <c:pt idx="4413">
                  <c:v>-15.466019417475724</c:v>
                </c:pt>
                <c:pt idx="4414">
                  <c:v>-15.44660194174757</c:v>
                </c:pt>
                <c:pt idx="4415">
                  <c:v>-15.417475728155335</c:v>
                </c:pt>
                <c:pt idx="4416">
                  <c:v>-15.417475728155335</c:v>
                </c:pt>
                <c:pt idx="4417">
                  <c:v>-15.436893203883493</c:v>
                </c:pt>
                <c:pt idx="4418">
                  <c:v>-15.44660194174757</c:v>
                </c:pt>
                <c:pt idx="4419">
                  <c:v>-15.436893203883493</c:v>
                </c:pt>
                <c:pt idx="4420">
                  <c:v>-15.436893203883493</c:v>
                </c:pt>
                <c:pt idx="4421">
                  <c:v>-15.466019417475724</c:v>
                </c:pt>
                <c:pt idx="4422">
                  <c:v>-15.475728155339805</c:v>
                </c:pt>
                <c:pt idx="4423">
                  <c:v>-15.466019417475724</c:v>
                </c:pt>
                <c:pt idx="4424">
                  <c:v>-15.44660194174757</c:v>
                </c:pt>
                <c:pt idx="4425">
                  <c:v>-15.44660194174757</c:v>
                </c:pt>
                <c:pt idx="4426">
                  <c:v>-15.466019417475724</c:v>
                </c:pt>
                <c:pt idx="4427">
                  <c:v>-15.44660194174757</c:v>
                </c:pt>
                <c:pt idx="4428">
                  <c:v>-15.44660194174757</c:v>
                </c:pt>
                <c:pt idx="4429">
                  <c:v>-15.44660194174757</c:v>
                </c:pt>
                <c:pt idx="4430">
                  <c:v>-15.50485436893204</c:v>
                </c:pt>
                <c:pt idx="4431">
                  <c:v>-15.533980582524268</c:v>
                </c:pt>
                <c:pt idx="4432">
                  <c:v>-15.5631067961165</c:v>
                </c:pt>
                <c:pt idx="4433">
                  <c:v>-15.533980582524268</c:v>
                </c:pt>
                <c:pt idx="4434">
                  <c:v>-15.533980582524268</c:v>
                </c:pt>
                <c:pt idx="4435">
                  <c:v>-15.524271844660191</c:v>
                </c:pt>
                <c:pt idx="4436">
                  <c:v>-15.533980582524268</c:v>
                </c:pt>
                <c:pt idx="4437">
                  <c:v>-15.533980582524268</c:v>
                </c:pt>
                <c:pt idx="4438">
                  <c:v>-15.524271844660191</c:v>
                </c:pt>
                <c:pt idx="4439">
                  <c:v>-15.524271844660191</c:v>
                </c:pt>
                <c:pt idx="4440">
                  <c:v>-15.50485436893204</c:v>
                </c:pt>
                <c:pt idx="4441">
                  <c:v>-15.524271844660191</c:v>
                </c:pt>
                <c:pt idx="4442">
                  <c:v>-15.524271844660191</c:v>
                </c:pt>
                <c:pt idx="4443">
                  <c:v>-15.49514563106796</c:v>
                </c:pt>
                <c:pt idx="4444">
                  <c:v>-15.475728155339805</c:v>
                </c:pt>
                <c:pt idx="4445">
                  <c:v>-15.466019417475724</c:v>
                </c:pt>
                <c:pt idx="4446">
                  <c:v>-15.44660194174757</c:v>
                </c:pt>
                <c:pt idx="4447">
                  <c:v>-15.44660194174757</c:v>
                </c:pt>
                <c:pt idx="4448">
                  <c:v>-15.44660194174757</c:v>
                </c:pt>
                <c:pt idx="4449">
                  <c:v>-15.466019417475724</c:v>
                </c:pt>
                <c:pt idx="4450">
                  <c:v>-15.44660194174757</c:v>
                </c:pt>
                <c:pt idx="4451">
                  <c:v>-15.475728155339805</c:v>
                </c:pt>
                <c:pt idx="4452">
                  <c:v>-15.436893203883493</c:v>
                </c:pt>
                <c:pt idx="4453">
                  <c:v>-15.436893203883493</c:v>
                </c:pt>
                <c:pt idx="4454">
                  <c:v>-15.436893203883493</c:v>
                </c:pt>
                <c:pt idx="4455">
                  <c:v>-15.466019417475724</c:v>
                </c:pt>
                <c:pt idx="4456">
                  <c:v>-15.466019417475724</c:v>
                </c:pt>
                <c:pt idx="4457">
                  <c:v>-15.475728155339805</c:v>
                </c:pt>
                <c:pt idx="4458">
                  <c:v>-15.466019417475724</c:v>
                </c:pt>
                <c:pt idx="4459">
                  <c:v>-15.466019417475724</c:v>
                </c:pt>
                <c:pt idx="4460">
                  <c:v>-15.466019417475724</c:v>
                </c:pt>
                <c:pt idx="4461">
                  <c:v>-15.466019417475724</c:v>
                </c:pt>
                <c:pt idx="4462">
                  <c:v>-15.417475728155335</c:v>
                </c:pt>
                <c:pt idx="4463">
                  <c:v>-15.417475728155335</c:v>
                </c:pt>
                <c:pt idx="4464">
                  <c:v>-15.407766990291261</c:v>
                </c:pt>
                <c:pt idx="4465">
                  <c:v>-15.417475728155335</c:v>
                </c:pt>
                <c:pt idx="4466">
                  <c:v>-15.417475728155335</c:v>
                </c:pt>
                <c:pt idx="4467">
                  <c:v>-15.436893203883493</c:v>
                </c:pt>
                <c:pt idx="4468">
                  <c:v>-15.466019417475724</c:v>
                </c:pt>
                <c:pt idx="4469">
                  <c:v>-15.436893203883493</c:v>
                </c:pt>
                <c:pt idx="4470">
                  <c:v>-15.44660194174757</c:v>
                </c:pt>
                <c:pt idx="4471">
                  <c:v>-15.44660194174757</c:v>
                </c:pt>
                <c:pt idx="4472">
                  <c:v>-15.436893203883493</c:v>
                </c:pt>
                <c:pt idx="4473">
                  <c:v>-15.44660194174757</c:v>
                </c:pt>
                <c:pt idx="4474">
                  <c:v>-15.44660194174757</c:v>
                </c:pt>
                <c:pt idx="4475">
                  <c:v>-15.436893203883493</c:v>
                </c:pt>
                <c:pt idx="4476">
                  <c:v>-15.417475728155335</c:v>
                </c:pt>
                <c:pt idx="4477">
                  <c:v>-15.44660194174757</c:v>
                </c:pt>
                <c:pt idx="4478">
                  <c:v>-15.475728155339805</c:v>
                </c:pt>
                <c:pt idx="4479">
                  <c:v>-15.49514563106796</c:v>
                </c:pt>
                <c:pt idx="4480">
                  <c:v>-15.466019417475724</c:v>
                </c:pt>
                <c:pt idx="4481">
                  <c:v>-15.475728155339805</c:v>
                </c:pt>
                <c:pt idx="4482">
                  <c:v>-15.49514563106796</c:v>
                </c:pt>
                <c:pt idx="4483">
                  <c:v>-15.50485436893204</c:v>
                </c:pt>
                <c:pt idx="4484">
                  <c:v>-15.50485436893204</c:v>
                </c:pt>
                <c:pt idx="4485">
                  <c:v>-15.44660194174757</c:v>
                </c:pt>
                <c:pt idx="4486">
                  <c:v>-15.44660194174757</c:v>
                </c:pt>
                <c:pt idx="4487">
                  <c:v>-15.417475728155335</c:v>
                </c:pt>
                <c:pt idx="4488">
                  <c:v>-15.44660194174757</c:v>
                </c:pt>
                <c:pt idx="4489">
                  <c:v>-15.466019417475724</c:v>
                </c:pt>
                <c:pt idx="4490">
                  <c:v>-15.50485436893204</c:v>
                </c:pt>
                <c:pt idx="4491">
                  <c:v>-15.475728155339805</c:v>
                </c:pt>
                <c:pt idx="4492">
                  <c:v>-15.475728155339805</c:v>
                </c:pt>
                <c:pt idx="4493">
                  <c:v>-15.50485436893204</c:v>
                </c:pt>
                <c:pt idx="4494">
                  <c:v>-15.524271844660191</c:v>
                </c:pt>
                <c:pt idx="4495">
                  <c:v>-15.524271844660191</c:v>
                </c:pt>
                <c:pt idx="4496">
                  <c:v>-15.49514563106796</c:v>
                </c:pt>
                <c:pt idx="4497">
                  <c:v>-15.49514563106796</c:v>
                </c:pt>
                <c:pt idx="4498">
                  <c:v>-15.49514563106796</c:v>
                </c:pt>
                <c:pt idx="4499">
                  <c:v>-15.50485436893204</c:v>
                </c:pt>
                <c:pt idx="4500">
                  <c:v>-15.524271844660191</c:v>
                </c:pt>
                <c:pt idx="4501">
                  <c:v>-15.533980582524268</c:v>
                </c:pt>
                <c:pt idx="4502">
                  <c:v>-15.50485436893204</c:v>
                </c:pt>
                <c:pt idx="4503">
                  <c:v>-15.50485436893204</c:v>
                </c:pt>
                <c:pt idx="4504">
                  <c:v>-15.533980582524268</c:v>
                </c:pt>
                <c:pt idx="4505">
                  <c:v>-15.49514563106796</c:v>
                </c:pt>
                <c:pt idx="4506">
                  <c:v>-15.475728155339805</c:v>
                </c:pt>
                <c:pt idx="4507">
                  <c:v>-15.466019417475724</c:v>
                </c:pt>
                <c:pt idx="4508">
                  <c:v>-15.466019417475724</c:v>
                </c:pt>
                <c:pt idx="4509">
                  <c:v>-15.466019417475724</c:v>
                </c:pt>
                <c:pt idx="4510">
                  <c:v>-15.475728155339805</c:v>
                </c:pt>
                <c:pt idx="4511">
                  <c:v>-15.436893203883493</c:v>
                </c:pt>
                <c:pt idx="4512">
                  <c:v>-15.44660194174757</c:v>
                </c:pt>
                <c:pt idx="4513">
                  <c:v>-15.466019417475724</c:v>
                </c:pt>
                <c:pt idx="4514">
                  <c:v>-15.50485436893204</c:v>
                </c:pt>
                <c:pt idx="4515">
                  <c:v>-15.475728155339805</c:v>
                </c:pt>
                <c:pt idx="4516">
                  <c:v>-15.436893203883493</c:v>
                </c:pt>
                <c:pt idx="4517">
                  <c:v>-15.436893203883493</c:v>
                </c:pt>
                <c:pt idx="4518">
                  <c:v>-15.475728155339805</c:v>
                </c:pt>
                <c:pt idx="4519">
                  <c:v>-15.49514563106796</c:v>
                </c:pt>
                <c:pt idx="4520">
                  <c:v>-15.44660194174757</c:v>
                </c:pt>
                <c:pt idx="4521">
                  <c:v>-15.417475728155335</c:v>
                </c:pt>
                <c:pt idx="4522">
                  <c:v>-15.417475728155335</c:v>
                </c:pt>
                <c:pt idx="4523">
                  <c:v>-15.436893203883493</c:v>
                </c:pt>
                <c:pt idx="4524">
                  <c:v>-15.44660194174757</c:v>
                </c:pt>
                <c:pt idx="4525">
                  <c:v>-15.436893203883493</c:v>
                </c:pt>
                <c:pt idx="4526">
                  <c:v>-15.436893203883493</c:v>
                </c:pt>
                <c:pt idx="4527">
                  <c:v>-15.436893203883493</c:v>
                </c:pt>
                <c:pt idx="4528">
                  <c:v>-15.44660194174757</c:v>
                </c:pt>
                <c:pt idx="4529">
                  <c:v>-15.475728155339805</c:v>
                </c:pt>
                <c:pt idx="4530">
                  <c:v>-15.524271844660191</c:v>
                </c:pt>
                <c:pt idx="4531">
                  <c:v>-15.50485436893204</c:v>
                </c:pt>
                <c:pt idx="4532">
                  <c:v>-15.49514563106796</c:v>
                </c:pt>
                <c:pt idx="4533">
                  <c:v>-15.466019417475724</c:v>
                </c:pt>
                <c:pt idx="4534">
                  <c:v>-15.49514563106796</c:v>
                </c:pt>
                <c:pt idx="4535">
                  <c:v>-15.44660194174757</c:v>
                </c:pt>
                <c:pt idx="4536">
                  <c:v>-15.417475728155335</c:v>
                </c:pt>
                <c:pt idx="4537">
                  <c:v>-15.388349514563107</c:v>
                </c:pt>
                <c:pt idx="4538">
                  <c:v>-15.378640776699029</c:v>
                </c:pt>
                <c:pt idx="4539">
                  <c:v>-15.388349514563107</c:v>
                </c:pt>
                <c:pt idx="4540">
                  <c:v>-15.378640776699029</c:v>
                </c:pt>
                <c:pt idx="4541">
                  <c:v>-15.359223300970875</c:v>
                </c:pt>
                <c:pt idx="4542">
                  <c:v>-15.349514563106794</c:v>
                </c:pt>
                <c:pt idx="4543">
                  <c:v>-15.388349514563107</c:v>
                </c:pt>
                <c:pt idx="4544">
                  <c:v>-15.407766990291261</c:v>
                </c:pt>
                <c:pt idx="4545">
                  <c:v>-15.44660194174757</c:v>
                </c:pt>
                <c:pt idx="4546">
                  <c:v>-15.436893203883493</c:v>
                </c:pt>
                <c:pt idx="4547">
                  <c:v>-15.475728155339805</c:v>
                </c:pt>
                <c:pt idx="4548">
                  <c:v>-15.49514563106796</c:v>
                </c:pt>
                <c:pt idx="4549">
                  <c:v>-15.50485436893204</c:v>
                </c:pt>
                <c:pt idx="4550">
                  <c:v>-15.50485436893204</c:v>
                </c:pt>
                <c:pt idx="4551">
                  <c:v>-15.49514563106796</c:v>
                </c:pt>
                <c:pt idx="4552">
                  <c:v>-15.466019417475724</c:v>
                </c:pt>
                <c:pt idx="4553">
                  <c:v>-15.466019417475724</c:v>
                </c:pt>
                <c:pt idx="4554">
                  <c:v>-15.436893203883493</c:v>
                </c:pt>
                <c:pt idx="4555">
                  <c:v>-15.407766990291261</c:v>
                </c:pt>
                <c:pt idx="4556">
                  <c:v>-15.407766990291261</c:v>
                </c:pt>
                <c:pt idx="4557">
                  <c:v>-15.407766990291261</c:v>
                </c:pt>
                <c:pt idx="4558">
                  <c:v>-15.417475728155335</c:v>
                </c:pt>
                <c:pt idx="4559">
                  <c:v>-15.44660194174757</c:v>
                </c:pt>
                <c:pt idx="4560">
                  <c:v>-15.407766990291261</c:v>
                </c:pt>
                <c:pt idx="4561">
                  <c:v>-15.436893203883493</c:v>
                </c:pt>
                <c:pt idx="4562">
                  <c:v>-15.44660194174757</c:v>
                </c:pt>
                <c:pt idx="4563">
                  <c:v>-15.436893203883493</c:v>
                </c:pt>
                <c:pt idx="4564">
                  <c:v>-15.417475728155335</c:v>
                </c:pt>
                <c:pt idx="4565">
                  <c:v>-15.44660194174757</c:v>
                </c:pt>
                <c:pt idx="4566">
                  <c:v>-15.388349514563107</c:v>
                </c:pt>
                <c:pt idx="4567">
                  <c:v>-15.388349514563107</c:v>
                </c:pt>
                <c:pt idx="4568">
                  <c:v>-15.417475728155335</c:v>
                </c:pt>
                <c:pt idx="4569">
                  <c:v>-15.407766990291261</c:v>
                </c:pt>
                <c:pt idx="4570">
                  <c:v>-15.436893203883493</c:v>
                </c:pt>
                <c:pt idx="4571">
                  <c:v>-15.44660194174757</c:v>
                </c:pt>
                <c:pt idx="4572">
                  <c:v>-15.417475728155335</c:v>
                </c:pt>
                <c:pt idx="4573">
                  <c:v>-15.417475728155335</c:v>
                </c:pt>
                <c:pt idx="4574">
                  <c:v>-15.436893203883493</c:v>
                </c:pt>
                <c:pt idx="4575">
                  <c:v>-15.436893203883493</c:v>
                </c:pt>
                <c:pt idx="4576">
                  <c:v>-15.44660194174757</c:v>
                </c:pt>
                <c:pt idx="4577">
                  <c:v>-15.407766990291261</c:v>
                </c:pt>
                <c:pt idx="4578">
                  <c:v>-15.407766990291261</c:v>
                </c:pt>
                <c:pt idx="4579">
                  <c:v>-15.407766990291261</c:v>
                </c:pt>
                <c:pt idx="4580">
                  <c:v>-15.417475728155335</c:v>
                </c:pt>
                <c:pt idx="4581">
                  <c:v>-15.436893203883493</c:v>
                </c:pt>
                <c:pt idx="4582">
                  <c:v>-15.436893203883493</c:v>
                </c:pt>
                <c:pt idx="4583">
                  <c:v>-15.44660194174757</c:v>
                </c:pt>
                <c:pt idx="4584">
                  <c:v>-15.44660194174757</c:v>
                </c:pt>
                <c:pt idx="4585">
                  <c:v>-15.436893203883493</c:v>
                </c:pt>
                <c:pt idx="4586">
                  <c:v>-15.466019417475724</c:v>
                </c:pt>
                <c:pt idx="4587">
                  <c:v>-15.466019417475724</c:v>
                </c:pt>
                <c:pt idx="4588">
                  <c:v>-15.417475728155335</c:v>
                </c:pt>
                <c:pt idx="4589">
                  <c:v>-15.436893203883493</c:v>
                </c:pt>
                <c:pt idx="4590">
                  <c:v>-15.407766990291261</c:v>
                </c:pt>
                <c:pt idx="4591">
                  <c:v>-15.388349514563107</c:v>
                </c:pt>
                <c:pt idx="4592">
                  <c:v>-15.407766990291261</c:v>
                </c:pt>
                <c:pt idx="4593">
                  <c:v>-15.417475728155335</c:v>
                </c:pt>
                <c:pt idx="4594">
                  <c:v>-15.466019417475724</c:v>
                </c:pt>
                <c:pt idx="4595">
                  <c:v>-15.475728155339805</c:v>
                </c:pt>
                <c:pt idx="4596">
                  <c:v>-15.466019417475724</c:v>
                </c:pt>
                <c:pt idx="4597">
                  <c:v>-15.44660194174757</c:v>
                </c:pt>
                <c:pt idx="4598">
                  <c:v>-15.44660194174757</c:v>
                </c:pt>
                <c:pt idx="4599">
                  <c:v>-15.44660194174757</c:v>
                </c:pt>
                <c:pt idx="4600">
                  <c:v>-15.417475728155335</c:v>
                </c:pt>
                <c:pt idx="4601">
                  <c:v>-15.417475728155335</c:v>
                </c:pt>
                <c:pt idx="4602">
                  <c:v>-15.466019417475724</c:v>
                </c:pt>
                <c:pt idx="4603">
                  <c:v>-15.417475728155335</c:v>
                </c:pt>
                <c:pt idx="4604">
                  <c:v>-15.44660194174757</c:v>
                </c:pt>
                <c:pt idx="4605">
                  <c:v>-15.475728155339805</c:v>
                </c:pt>
                <c:pt idx="4606">
                  <c:v>-15.475728155339805</c:v>
                </c:pt>
                <c:pt idx="4607">
                  <c:v>-15.50485436893204</c:v>
                </c:pt>
                <c:pt idx="4608">
                  <c:v>-15.44660194174757</c:v>
                </c:pt>
                <c:pt idx="4609">
                  <c:v>-15.417475728155335</c:v>
                </c:pt>
                <c:pt idx="4610">
                  <c:v>-15.417475728155335</c:v>
                </c:pt>
                <c:pt idx="4611">
                  <c:v>-15.417475728155335</c:v>
                </c:pt>
                <c:pt idx="4612">
                  <c:v>-15.388349514563107</c:v>
                </c:pt>
                <c:pt idx="4613">
                  <c:v>-15.388349514563107</c:v>
                </c:pt>
                <c:pt idx="4614">
                  <c:v>-15.378640776699029</c:v>
                </c:pt>
                <c:pt idx="4615">
                  <c:v>-15.378640776699029</c:v>
                </c:pt>
                <c:pt idx="4616">
                  <c:v>-15.359223300970875</c:v>
                </c:pt>
                <c:pt idx="4617">
                  <c:v>-15.388349514563107</c:v>
                </c:pt>
                <c:pt idx="4618">
                  <c:v>-15.388349514563107</c:v>
                </c:pt>
                <c:pt idx="4619">
                  <c:v>-15.388349514563107</c:v>
                </c:pt>
                <c:pt idx="4620">
                  <c:v>-15.388349514563107</c:v>
                </c:pt>
                <c:pt idx="4621">
                  <c:v>-15.378640776699029</c:v>
                </c:pt>
                <c:pt idx="4622">
                  <c:v>-15.359223300970875</c:v>
                </c:pt>
                <c:pt idx="4623">
                  <c:v>-15.359223300970875</c:v>
                </c:pt>
                <c:pt idx="4624">
                  <c:v>-15.388349514563107</c:v>
                </c:pt>
                <c:pt idx="4625">
                  <c:v>-15.378640776699029</c:v>
                </c:pt>
                <c:pt idx="4626">
                  <c:v>-15.378640776699029</c:v>
                </c:pt>
                <c:pt idx="4627">
                  <c:v>-15.407766990291261</c:v>
                </c:pt>
                <c:pt idx="4628">
                  <c:v>-15.388349514563107</c:v>
                </c:pt>
                <c:pt idx="4629">
                  <c:v>-15.436893203883493</c:v>
                </c:pt>
                <c:pt idx="4630">
                  <c:v>-15.44660194174757</c:v>
                </c:pt>
                <c:pt idx="4631">
                  <c:v>-15.44660194174757</c:v>
                </c:pt>
                <c:pt idx="4632">
                  <c:v>-15.436893203883493</c:v>
                </c:pt>
                <c:pt idx="4633">
                  <c:v>-15.436893203883493</c:v>
                </c:pt>
                <c:pt idx="4634">
                  <c:v>-15.436893203883493</c:v>
                </c:pt>
                <c:pt idx="4635">
                  <c:v>-15.436893203883493</c:v>
                </c:pt>
                <c:pt idx="4636">
                  <c:v>-15.388349514563107</c:v>
                </c:pt>
                <c:pt idx="4637">
                  <c:v>-15.417475728155335</c:v>
                </c:pt>
                <c:pt idx="4638">
                  <c:v>-15.436893203883493</c:v>
                </c:pt>
                <c:pt idx="4639">
                  <c:v>-15.436893203883493</c:v>
                </c:pt>
                <c:pt idx="4640">
                  <c:v>-15.436893203883493</c:v>
                </c:pt>
                <c:pt idx="4641">
                  <c:v>-15.44660194174757</c:v>
                </c:pt>
                <c:pt idx="4642">
                  <c:v>-15.417475728155335</c:v>
                </c:pt>
                <c:pt idx="4643">
                  <c:v>-15.44660194174757</c:v>
                </c:pt>
                <c:pt idx="4644">
                  <c:v>-15.417475728155335</c:v>
                </c:pt>
                <c:pt idx="4645">
                  <c:v>-15.407766990291261</c:v>
                </c:pt>
                <c:pt idx="4646">
                  <c:v>-15.436893203883493</c:v>
                </c:pt>
                <c:pt idx="4647">
                  <c:v>-15.407766990291261</c:v>
                </c:pt>
                <c:pt idx="4648">
                  <c:v>-15.388349514563107</c:v>
                </c:pt>
                <c:pt idx="4649">
                  <c:v>-15.388349514563107</c:v>
                </c:pt>
                <c:pt idx="4650">
                  <c:v>-15.436893203883493</c:v>
                </c:pt>
                <c:pt idx="4651">
                  <c:v>-15.44660194174757</c:v>
                </c:pt>
                <c:pt idx="4652">
                  <c:v>-15.44660194174757</c:v>
                </c:pt>
                <c:pt idx="4653">
                  <c:v>-15.417475728155335</c:v>
                </c:pt>
                <c:pt idx="4654">
                  <c:v>-15.436893203883493</c:v>
                </c:pt>
                <c:pt idx="4655">
                  <c:v>-15.466019417475724</c:v>
                </c:pt>
                <c:pt idx="4656">
                  <c:v>-15.44660194174757</c:v>
                </c:pt>
                <c:pt idx="4657">
                  <c:v>-15.417475728155335</c:v>
                </c:pt>
                <c:pt idx="4658">
                  <c:v>-15.388349514563107</c:v>
                </c:pt>
                <c:pt idx="4659">
                  <c:v>-15.417475728155335</c:v>
                </c:pt>
                <c:pt idx="4660">
                  <c:v>-15.417475728155335</c:v>
                </c:pt>
                <c:pt idx="4661">
                  <c:v>-15.436893203883493</c:v>
                </c:pt>
                <c:pt idx="4662">
                  <c:v>-15.407766990291261</c:v>
                </c:pt>
                <c:pt idx="4663">
                  <c:v>-15.388349514563107</c:v>
                </c:pt>
                <c:pt idx="4664">
                  <c:v>-15.388349514563107</c:v>
                </c:pt>
                <c:pt idx="4665">
                  <c:v>-15.407766990291261</c:v>
                </c:pt>
                <c:pt idx="4666">
                  <c:v>-15.407766990291261</c:v>
                </c:pt>
                <c:pt idx="4667">
                  <c:v>-15.388349514563107</c:v>
                </c:pt>
                <c:pt idx="4668">
                  <c:v>-15.407766990291261</c:v>
                </c:pt>
                <c:pt idx="4669">
                  <c:v>-15.436893203883493</c:v>
                </c:pt>
                <c:pt idx="4670">
                  <c:v>-15.436893203883493</c:v>
                </c:pt>
                <c:pt idx="4671">
                  <c:v>-15.466019417475724</c:v>
                </c:pt>
                <c:pt idx="4672">
                  <c:v>-15.466019417475724</c:v>
                </c:pt>
                <c:pt idx="4673">
                  <c:v>-15.466019417475724</c:v>
                </c:pt>
                <c:pt idx="4674">
                  <c:v>-15.44660194174757</c:v>
                </c:pt>
                <c:pt idx="4675">
                  <c:v>-15.44660194174757</c:v>
                </c:pt>
                <c:pt idx="4676">
                  <c:v>-15.417475728155335</c:v>
                </c:pt>
                <c:pt idx="4677">
                  <c:v>-15.436893203883493</c:v>
                </c:pt>
                <c:pt idx="4678">
                  <c:v>-15.417475728155335</c:v>
                </c:pt>
                <c:pt idx="4679">
                  <c:v>-15.388349514563107</c:v>
                </c:pt>
                <c:pt idx="4680">
                  <c:v>-15.388349514563107</c:v>
                </c:pt>
                <c:pt idx="4681">
                  <c:v>-15.388349514563107</c:v>
                </c:pt>
                <c:pt idx="4682">
                  <c:v>-15.388349514563107</c:v>
                </c:pt>
                <c:pt idx="4683">
                  <c:v>-15.388349514563107</c:v>
                </c:pt>
                <c:pt idx="4684">
                  <c:v>-15.388349514563107</c:v>
                </c:pt>
                <c:pt idx="4685">
                  <c:v>-15.388349514563107</c:v>
                </c:pt>
                <c:pt idx="4686">
                  <c:v>-15.378640776699029</c:v>
                </c:pt>
                <c:pt idx="4687">
                  <c:v>-15.359223300970875</c:v>
                </c:pt>
                <c:pt idx="4688">
                  <c:v>-15.388349514563107</c:v>
                </c:pt>
                <c:pt idx="4689">
                  <c:v>-15.378640776699029</c:v>
                </c:pt>
                <c:pt idx="4690">
                  <c:v>-15.388349514563107</c:v>
                </c:pt>
                <c:pt idx="4691">
                  <c:v>-15.388349514563107</c:v>
                </c:pt>
                <c:pt idx="4692">
                  <c:v>-15.407766990291261</c:v>
                </c:pt>
                <c:pt idx="4693">
                  <c:v>-15.388349514563107</c:v>
                </c:pt>
                <c:pt idx="4694">
                  <c:v>-15.388349514563107</c:v>
                </c:pt>
                <c:pt idx="4695">
                  <c:v>-15.417475728155335</c:v>
                </c:pt>
                <c:pt idx="4696">
                  <c:v>-15.388349514563107</c:v>
                </c:pt>
                <c:pt idx="4697">
                  <c:v>-15.417475728155335</c:v>
                </c:pt>
                <c:pt idx="4698">
                  <c:v>-15.407766990291261</c:v>
                </c:pt>
                <c:pt idx="4699">
                  <c:v>-15.378640776699029</c:v>
                </c:pt>
                <c:pt idx="4700">
                  <c:v>-15.388349514563107</c:v>
                </c:pt>
                <c:pt idx="4701">
                  <c:v>-15.388349514563107</c:v>
                </c:pt>
                <c:pt idx="4702">
                  <c:v>-15.407766990291261</c:v>
                </c:pt>
                <c:pt idx="4703">
                  <c:v>-15.436893203883493</c:v>
                </c:pt>
                <c:pt idx="4704">
                  <c:v>-15.407766990291261</c:v>
                </c:pt>
                <c:pt idx="4705">
                  <c:v>-15.417475728155335</c:v>
                </c:pt>
                <c:pt idx="4706">
                  <c:v>-15.407766990291261</c:v>
                </c:pt>
                <c:pt idx="4707">
                  <c:v>-15.407766990291261</c:v>
                </c:pt>
                <c:pt idx="4708">
                  <c:v>-15.436893203883493</c:v>
                </c:pt>
                <c:pt idx="4709">
                  <c:v>-15.44660194174757</c:v>
                </c:pt>
                <c:pt idx="4710">
                  <c:v>-15.436893203883493</c:v>
                </c:pt>
                <c:pt idx="4711">
                  <c:v>-15.436893203883493</c:v>
                </c:pt>
                <c:pt idx="4712">
                  <c:v>-15.407766990291261</c:v>
                </c:pt>
                <c:pt idx="4713">
                  <c:v>-15.407766990291261</c:v>
                </c:pt>
                <c:pt idx="4714">
                  <c:v>-15.44660194174757</c:v>
                </c:pt>
                <c:pt idx="4715">
                  <c:v>-15.44660194174757</c:v>
                </c:pt>
                <c:pt idx="4716">
                  <c:v>-15.388349514563107</c:v>
                </c:pt>
                <c:pt idx="4717">
                  <c:v>-15.388349514563107</c:v>
                </c:pt>
                <c:pt idx="4718">
                  <c:v>-15.388349514563107</c:v>
                </c:pt>
                <c:pt idx="4719">
                  <c:v>-15.388349514563107</c:v>
                </c:pt>
                <c:pt idx="4720">
                  <c:v>-15.417475728155335</c:v>
                </c:pt>
                <c:pt idx="4721">
                  <c:v>-15.378640776699029</c:v>
                </c:pt>
                <c:pt idx="4722">
                  <c:v>-15.378640776699029</c:v>
                </c:pt>
                <c:pt idx="4723">
                  <c:v>-15.417475728155335</c:v>
                </c:pt>
                <c:pt idx="4724">
                  <c:v>-15.417475728155335</c:v>
                </c:pt>
                <c:pt idx="4725">
                  <c:v>-15.417475728155335</c:v>
                </c:pt>
                <c:pt idx="4726">
                  <c:v>-15.466019417475724</c:v>
                </c:pt>
                <c:pt idx="4727">
                  <c:v>-15.44660194174757</c:v>
                </c:pt>
                <c:pt idx="4728">
                  <c:v>-15.466019417475724</c:v>
                </c:pt>
                <c:pt idx="4729">
                  <c:v>-15.466019417475724</c:v>
                </c:pt>
                <c:pt idx="4730">
                  <c:v>-15.44660194174757</c:v>
                </c:pt>
                <c:pt idx="4731">
                  <c:v>-15.44660194174757</c:v>
                </c:pt>
                <c:pt idx="4732">
                  <c:v>-15.466019417475724</c:v>
                </c:pt>
                <c:pt idx="4733">
                  <c:v>-15.44660194174757</c:v>
                </c:pt>
                <c:pt idx="4734">
                  <c:v>-15.44660194174757</c:v>
                </c:pt>
                <c:pt idx="4735">
                  <c:v>-15.44660194174757</c:v>
                </c:pt>
                <c:pt idx="4736">
                  <c:v>-15.44660194174757</c:v>
                </c:pt>
                <c:pt idx="4737">
                  <c:v>-15.475728155339805</c:v>
                </c:pt>
                <c:pt idx="4738">
                  <c:v>-15.475728155339805</c:v>
                </c:pt>
                <c:pt idx="4739">
                  <c:v>-15.49514563106796</c:v>
                </c:pt>
                <c:pt idx="4740">
                  <c:v>-15.524271844660191</c:v>
                </c:pt>
                <c:pt idx="4741">
                  <c:v>-15.524271844660191</c:v>
                </c:pt>
                <c:pt idx="4742">
                  <c:v>-15.524271844660191</c:v>
                </c:pt>
                <c:pt idx="4743">
                  <c:v>-15.49514563106796</c:v>
                </c:pt>
                <c:pt idx="4744">
                  <c:v>-15.475728155339805</c:v>
                </c:pt>
                <c:pt idx="4745">
                  <c:v>-15.436893203883493</c:v>
                </c:pt>
                <c:pt idx="4746">
                  <c:v>-15.407766990291261</c:v>
                </c:pt>
                <c:pt idx="4747">
                  <c:v>-15.378640776699029</c:v>
                </c:pt>
                <c:pt idx="4748">
                  <c:v>-15.359223300970875</c:v>
                </c:pt>
                <c:pt idx="4749">
                  <c:v>-15.359223300970875</c:v>
                </c:pt>
                <c:pt idx="4750">
                  <c:v>-15.378640776699029</c:v>
                </c:pt>
                <c:pt idx="4751">
                  <c:v>-15.436893203883493</c:v>
                </c:pt>
                <c:pt idx="4752">
                  <c:v>-15.436893203883493</c:v>
                </c:pt>
                <c:pt idx="4753">
                  <c:v>-15.436893203883493</c:v>
                </c:pt>
                <c:pt idx="4754">
                  <c:v>-15.44660194174757</c:v>
                </c:pt>
                <c:pt idx="4755">
                  <c:v>-15.466019417475724</c:v>
                </c:pt>
                <c:pt idx="4756">
                  <c:v>-15.44660194174757</c:v>
                </c:pt>
                <c:pt idx="4757">
                  <c:v>-15.417475728155335</c:v>
                </c:pt>
                <c:pt idx="4758">
                  <c:v>-15.378640776699029</c:v>
                </c:pt>
                <c:pt idx="4759">
                  <c:v>-15.407766990291261</c:v>
                </c:pt>
                <c:pt idx="4760">
                  <c:v>-15.388349514563107</c:v>
                </c:pt>
                <c:pt idx="4761">
                  <c:v>-15.407766990291261</c:v>
                </c:pt>
                <c:pt idx="4762">
                  <c:v>-15.388349514563107</c:v>
                </c:pt>
                <c:pt idx="4763">
                  <c:v>-15.407766990291261</c:v>
                </c:pt>
                <c:pt idx="4764">
                  <c:v>-15.417475728155335</c:v>
                </c:pt>
                <c:pt idx="4765">
                  <c:v>-15.436893203883493</c:v>
                </c:pt>
                <c:pt idx="4766">
                  <c:v>-15.388349514563107</c:v>
                </c:pt>
                <c:pt idx="4767">
                  <c:v>-15.407766990291261</c:v>
                </c:pt>
                <c:pt idx="4768">
                  <c:v>-15.407766990291261</c:v>
                </c:pt>
                <c:pt idx="4769">
                  <c:v>-15.407766990291261</c:v>
                </c:pt>
                <c:pt idx="4770">
                  <c:v>-15.407766990291261</c:v>
                </c:pt>
                <c:pt idx="4771">
                  <c:v>-15.359223300970875</c:v>
                </c:pt>
                <c:pt idx="4772">
                  <c:v>-15.359223300970875</c:v>
                </c:pt>
                <c:pt idx="4773">
                  <c:v>-15.378640776699029</c:v>
                </c:pt>
                <c:pt idx="4774">
                  <c:v>-15.378640776699029</c:v>
                </c:pt>
                <c:pt idx="4775">
                  <c:v>-15.359223300970875</c:v>
                </c:pt>
                <c:pt idx="4776">
                  <c:v>-15.378640776699029</c:v>
                </c:pt>
                <c:pt idx="4777">
                  <c:v>-15.378640776699029</c:v>
                </c:pt>
                <c:pt idx="4778">
                  <c:v>-15.388349514563107</c:v>
                </c:pt>
                <c:pt idx="4779">
                  <c:v>-15.378640776699029</c:v>
                </c:pt>
                <c:pt idx="4780">
                  <c:v>-15.388349514563107</c:v>
                </c:pt>
                <c:pt idx="4781">
                  <c:v>-15.407766990291261</c:v>
                </c:pt>
                <c:pt idx="4782">
                  <c:v>-15.388349514563107</c:v>
                </c:pt>
                <c:pt idx="4783">
                  <c:v>-15.388349514563107</c:v>
                </c:pt>
                <c:pt idx="4784">
                  <c:v>-15.388349514563107</c:v>
                </c:pt>
                <c:pt idx="4785">
                  <c:v>-15.407766990291261</c:v>
                </c:pt>
                <c:pt idx="4786">
                  <c:v>-15.417475728155335</c:v>
                </c:pt>
                <c:pt idx="4787">
                  <c:v>-15.378640776699029</c:v>
                </c:pt>
                <c:pt idx="4788">
                  <c:v>-15.378640776699029</c:v>
                </c:pt>
                <c:pt idx="4789">
                  <c:v>-15.378640776699029</c:v>
                </c:pt>
                <c:pt idx="4790">
                  <c:v>-15.378640776699029</c:v>
                </c:pt>
                <c:pt idx="4791">
                  <c:v>-15.417475728155335</c:v>
                </c:pt>
                <c:pt idx="4792">
                  <c:v>-15.417475728155335</c:v>
                </c:pt>
                <c:pt idx="4793">
                  <c:v>-15.407766990291261</c:v>
                </c:pt>
                <c:pt idx="4794">
                  <c:v>-15.388349514563107</c:v>
                </c:pt>
                <c:pt idx="4795">
                  <c:v>-15.388349514563107</c:v>
                </c:pt>
                <c:pt idx="4796">
                  <c:v>-15.388349514563107</c:v>
                </c:pt>
                <c:pt idx="4797">
                  <c:v>-15.388349514563107</c:v>
                </c:pt>
                <c:pt idx="4798">
                  <c:v>-15.359223300970875</c:v>
                </c:pt>
                <c:pt idx="4799">
                  <c:v>-15.33009708737864</c:v>
                </c:pt>
                <c:pt idx="4800">
                  <c:v>-15.33009708737864</c:v>
                </c:pt>
                <c:pt idx="4801">
                  <c:v>-15.33009708737864</c:v>
                </c:pt>
                <c:pt idx="4802">
                  <c:v>-15.349514563106794</c:v>
                </c:pt>
                <c:pt idx="4803">
                  <c:v>-15.33009708737864</c:v>
                </c:pt>
                <c:pt idx="4804">
                  <c:v>-15.33009708737864</c:v>
                </c:pt>
                <c:pt idx="4805">
                  <c:v>-15.33009708737864</c:v>
                </c:pt>
                <c:pt idx="4806">
                  <c:v>-15.378640776699029</c:v>
                </c:pt>
                <c:pt idx="4807">
                  <c:v>-15.378640776699029</c:v>
                </c:pt>
                <c:pt idx="4808">
                  <c:v>-15.388349514563107</c:v>
                </c:pt>
                <c:pt idx="4809">
                  <c:v>-15.388349514563107</c:v>
                </c:pt>
                <c:pt idx="4810">
                  <c:v>-15.388349514563107</c:v>
                </c:pt>
                <c:pt idx="4811">
                  <c:v>-15.388349514563107</c:v>
                </c:pt>
                <c:pt idx="4812">
                  <c:v>-15.388349514563107</c:v>
                </c:pt>
                <c:pt idx="4813">
                  <c:v>-15.388349514563107</c:v>
                </c:pt>
                <c:pt idx="4814">
                  <c:v>-15.388349514563107</c:v>
                </c:pt>
                <c:pt idx="4815">
                  <c:v>-15.407766990291261</c:v>
                </c:pt>
                <c:pt idx="4816">
                  <c:v>-15.388349514563107</c:v>
                </c:pt>
                <c:pt idx="4817">
                  <c:v>-15.388349514563107</c:v>
                </c:pt>
                <c:pt idx="4818">
                  <c:v>-15.388349514563107</c:v>
                </c:pt>
                <c:pt idx="4819">
                  <c:v>-15.388349514563107</c:v>
                </c:pt>
                <c:pt idx="4820">
                  <c:v>-15.378640776699029</c:v>
                </c:pt>
                <c:pt idx="4821">
                  <c:v>-15.378640776699029</c:v>
                </c:pt>
                <c:pt idx="4822">
                  <c:v>-15.33009708737864</c:v>
                </c:pt>
                <c:pt idx="4823">
                  <c:v>-15.33009708737864</c:v>
                </c:pt>
                <c:pt idx="4824">
                  <c:v>-15.300970873786405</c:v>
                </c:pt>
                <c:pt idx="4825">
                  <c:v>-15.300970873786405</c:v>
                </c:pt>
                <c:pt idx="4826">
                  <c:v>-15.320388349514559</c:v>
                </c:pt>
                <c:pt idx="4827">
                  <c:v>-15.291262135922327</c:v>
                </c:pt>
                <c:pt idx="4828">
                  <c:v>-19.999999999999996</c:v>
                </c:pt>
                <c:pt idx="4829">
                  <c:v>-19.999999999999996</c:v>
                </c:pt>
                <c:pt idx="4830">
                  <c:v>-19.999999999999996</c:v>
                </c:pt>
                <c:pt idx="4831">
                  <c:v>-19.999999999999996</c:v>
                </c:pt>
                <c:pt idx="4832">
                  <c:v>-17.427184466019416</c:v>
                </c:pt>
                <c:pt idx="4833">
                  <c:v>-16.747572815533978</c:v>
                </c:pt>
                <c:pt idx="4834">
                  <c:v>-16.058252427184463</c:v>
                </c:pt>
                <c:pt idx="4835">
                  <c:v>-15.33009708737864</c:v>
                </c:pt>
                <c:pt idx="4836">
                  <c:v>-15.378640776699029</c:v>
                </c:pt>
                <c:pt idx="4837">
                  <c:v>-15.378640776699029</c:v>
                </c:pt>
                <c:pt idx="4838">
                  <c:v>-15.378640776699029</c:v>
                </c:pt>
                <c:pt idx="4839">
                  <c:v>-15.378640776699029</c:v>
                </c:pt>
                <c:pt idx="4840">
                  <c:v>-15.359223300970875</c:v>
                </c:pt>
                <c:pt idx="4841">
                  <c:v>-15.33009708737864</c:v>
                </c:pt>
                <c:pt idx="4842">
                  <c:v>-15.359223300970875</c:v>
                </c:pt>
                <c:pt idx="4843">
                  <c:v>-15.33009708737864</c:v>
                </c:pt>
                <c:pt idx="4844">
                  <c:v>-15.320388349514559</c:v>
                </c:pt>
                <c:pt idx="4845">
                  <c:v>-15.320388349514559</c:v>
                </c:pt>
                <c:pt idx="4846">
                  <c:v>-15.33009708737864</c:v>
                </c:pt>
                <c:pt idx="4847">
                  <c:v>-15.359223300970875</c:v>
                </c:pt>
                <c:pt idx="4848">
                  <c:v>-15.388349514563107</c:v>
                </c:pt>
                <c:pt idx="4849">
                  <c:v>-15.378640776699029</c:v>
                </c:pt>
                <c:pt idx="4850">
                  <c:v>-15.378640776699029</c:v>
                </c:pt>
                <c:pt idx="4851">
                  <c:v>-15.359223300970875</c:v>
                </c:pt>
                <c:pt idx="4852">
                  <c:v>-15.349514563106794</c:v>
                </c:pt>
                <c:pt idx="4853">
                  <c:v>-15.320388349514559</c:v>
                </c:pt>
                <c:pt idx="4854">
                  <c:v>-15.300970873786405</c:v>
                </c:pt>
                <c:pt idx="4855">
                  <c:v>-15.242718446601941</c:v>
                </c:pt>
                <c:pt idx="4856">
                  <c:v>-15.242718446601941</c:v>
                </c:pt>
                <c:pt idx="4857">
                  <c:v>-15.262135922330096</c:v>
                </c:pt>
                <c:pt idx="4858">
                  <c:v>-15.320388349514559</c:v>
                </c:pt>
                <c:pt idx="4859">
                  <c:v>-15.359223300970875</c:v>
                </c:pt>
                <c:pt idx="4860">
                  <c:v>-15.359223300970875</c:v>
                </c:pt>
                <c:pt idx="4861">
                  <c:v>-15.359223300970875</c:v>
                </c:pt>
                <c:pt idx="4862">
                  <c:v>-15.388349514563107</c:v>
                </c:pt>
                <c:pt idx="4863">
                  <c:v>-15.417475728155335</c:v>
                </c:pt>
                <c:pt idx="4864">
                  <c:v>-15.417475728155335</c:v>
                </c:pt>
                <c:pt idx="4865">
                  <c:v>-15.378640776699029</c:v>
                </c:pt>
                <c:pt idx="4866">
                  <c:v>-15.359223300970875</c:v>
                </c:pt>
                <c:pt idx="4867">
                  <c:v>-15.378640776699029</c:v>
                </c:pt>
                <c:pt idx="4868">
                  <c:v>-15.417475728155335</c:v>
                </c:pt>
                <c:pt idx="4869">
                  <c:v>-15.407766990291261</c:v>
                </c:pt>
                <c:pt idx="4870">
                  <c:v>-15.378640776699029</c:v>
                </c:pt>
                <c:pt idx="4871">
                  <c:v>-15.388349514563107</c:v>
                </c:pt>
                <c:pt idx="4872">
                  <c:v>-15.417475728155335</c:v>
                </c:pt>
                <c:pt idx="4873">
                  <c:v>-15.407766990291261</c:v>
                </c:pt>
                <c:pt idx="4874">
                  <c:v>-15.407766990291261</c:v>
                </c:pt>
                <c:pt idx="4875">
                  <c:v>-15.349514563106794</c:v>
                </c:pt>
                <c:pt idx="4876">
                  <c:v>-15.349514563106794</c:v>
                </c:pt>
                <c:pt idx="4877">
                  <c:v>-15.33009708737864</c:v>
                </c:pt>
                <c:pt idx="4878">
                  <c:v>-15.349514563106794</c:v>
                </c:pt>
                <c:pt idx="4879">
                  <c:v>-15.349514563106794</c:v>
                </c:pt>
                <c:pt idx="4880">
                  <c:v>-15.349514563106794</c:v>
                </c:pt>
                <c:pt idx="4881">
                  <c:v>-15.349514563106794</c:v>
                </c:pt>
                <c:pt idx="4882">
                  <c:v>-15.33009708737864</c:v>
                </c:pt>
                <c:pt idx="4883">
                  <c:v>-15.359223300970875</c:v>
                </c:pt>
                <c:pt idx="4884">
                  <c:v>-15.378640776699029</c:v>
                </c:pt>
                <c:pt idx="4885">
                  <c:v>-15.33009708737864</c:v>
                </c:pt>
                <c:pt idx="4886">
                  <c:v>-15.320388349514559</c:v>
                </c:pt>
                <c:pt idx="4887">
                  <c:v>-15.300970873786405</c:v>
                </c:pt>
                <c:pt idx="4888">
                  <c:v>-15.271844660194173</c:v>
                </c:pt>
                <c:pt idx="4889">
                  <c:v>-15.271844660194173</c:v>
                </c:pt>
                <c:pt idx="4890">
                  <c:v>-15.262135922330096</c:v>
                </c:pt>
                <c:pt idx="4891">
                  <c:v>-15.242718446601941</c:v>
                </c:pt>
                <c:pt idx="4892">
                  <c:v>-15.233009708737864</c:v>
                </c:pt>
                <c:pt idx="4893">
                  <c:v>-15.242718446601941</c:v>
                </c:pt>
                <c:pt idx="4894">
                  <c:v>-15.242718446601941</c:v>
                </c:pt>
                <c:pt idx="4895">
                  <c:v>-15.233009708737864</c:v>
                </c:pt>
                <c:pt idx="4896">
                  <c:v>-15.233009708737864</c:v>
                </c:pt>
                <c:pt idx="4897">
                  <c:v>-15.242718446601941</c:v>
                </c:pt>
                <c:pt idx="4898">
                  <c:v>-15.242718446601941</c:v>
                </c:pt>
                <c:pt idx="4899">
                  <c:v>-15.242718446601941</c:v>
                </c:pt>
                <c:pt idx="4900">
                  <c:v>-15.271844660194173</c:v>
                </c:pt>
                <c:pt idx="4901">
                  <c:v>-15.262135922330096</c:v>
                </c:pt>
                <c:pt idx="4902">
                  <c:v>-15.300970873786405</c:v>
                </c:pt>
                <c:pt idx="4903">
                  <c:v>-15.320388349514559</c:v>
                </c:pt>
                <c:pt idx="4904">
                  <c:v>-15.300970873786405</c:v>
                </c:pt>
                <c:pt idx="4905">
                  <c:v>-15.33009708737864</c:v>
                </c:pt>
                <c:pt idx="4906">
                  <c:v>-15.33009708737864</c:v>
                </c:pt>
                <c:pt idx="4907">
                  <c:v>-15.320388349514559</c:v>
                </c:pt>
                <c:pt idx="4908">
                  <c:v>-15.33009708737864</c:v>
                </c:pt>
                <c:pt idx="4909">
                  <c:v>-15.300970873786405</c:v>
                </c:pt>
                <c:pt idx="4910">
                  <c:v>-15.320388349514559</c:v>
                </c:pt>
                <c:pt idx="4911">
                  <c:v>-15.320388349514559</c:v>
                </c:pt>
                <c:pt idx="4912">
                  <c:v>-15.271844660194173</c:v>
                </c:pt>
                <c:pt idx="4913">
                  <c:v>-15.262135922330096</c:v>
                </c:pt>
                <c:pt idx="4914">
                  <c:v>-15.271844660194173</c:v>
                </c:pt>
                <c:pt idx="4915">
                  <c:v>-15.271844660194173</c:v>
                </c:pt>
                <c:pt idx="4916">
                  <c:v>-15.291262135922327</c:v>
                </c:pt>
                <c:pt idx="4917">
                  <c:v>-15.291262135922327</c:v>
                </c:pt>
                <c:pt idx="4918">
                  <c:v>-15.291262135922327</c:v>
                </c:pt>
                <c:pt idx="4919">
                  <c:v>-15.320388349514559</c:v>
                </c:pt>
                <c:pt idx="4920">
                  <c:v>-15.33009708737864</c:v>
                </c:pt>
                <c:pt idx="4921">
                  <c:v>-15.349514563106794</c:v>
                </c:pt>
                <c:pt idx="4922">
                  <c:v>-15.320388349514559</c:v>
                </c:pt>
                <c:pt idx="4923">
                  <c:v>-15.320388349514559</c:v>
                </c:pt>
                <c:pt idx="4924">
                  <c:v>-15.33009708737864</c:v>
                </c:pt>
                <c:pt idx="4925">
                  <c:v>-15.359223300970875</c:v>
                </c:pt>
                <c:pt idx="4926">
                  <c:v>-15.359223300970875</c:v>
                </c:pt>
                <c:pt idx="4927">
                  <c:v>-15.359223300970875</c:v>
                </c:pt>
                <c:pt idx="4928">
                  <c:v>-15.378640776699029</c:v>
                </c:pt>
                <c:pt idx="4929">
                  <c:v>-15.378640776699029</c:v>
                </c:pt>
                <c:pt idx="4930">
                  <c:v>-15.378640776699029</c:v>
                </c:pt>
                <c:pt idx="4931">
                  <c:v>-15.388349514563107</c:v>
                </c:pt>
                <c:pt idx="4932">
                  <c:v>-15.359223300970875</c:v>
                </c:pt>
                <c:pt idx="4933">
                  <c:v>-15.388349514563107</c:v>
                </c:pt>
                <c:pt idx="4934">
                  <c:v>-15.359223300970875</c:v>
                </c:pt>
                <c:pt idx="4935">
                  <c:v>-15.349514563106794</c:v>
                </c:pt>
                <c:pt idx="4936">
                  <c:v>-15.378640776699029</c:v>
                </c:pt>
                <c:pt idx="4937">
                  <c:v>-15.378640776699029</c:v>
                </c:pt>
                <c:pt idx="4938">
                  <c:v>-15.349514563106794</c:v>
                </c:pt>
                <c:pt idx="4939">
                  <c:v>-15.33009708737864</c:v>
                </c:pt>
                <c:pt idx="4940">
                  <c:v>-15.320388349514559</c:v>
                </c:pt>
                <c:pt idx="4941">
                  <c:v>-15.300970873786405</c:v>
                </c:pt>
                <c:pt idx="4942">
                  <c:v>-15.300970873786405</c:v>
                </c:pt>
                <c:pt idx="4943">
                  <c:v>-15.291262135922327</c:v>
                </c:pt>
                <c:pt idx="4944">
                  <c:v>-15.271844660194173</c:v>
                </c:pt>
                <c:pt idx="4945">
                  <c:v>-15.291262135922327</c:v>
                </c:pt>
                <c:pt idx="4946">
                  <c:v>-15.271844660194173</c:v>
                </c:pt>
                <c:pt idx="4947">
                  <c:v>-15.291262135922327</c:v>
                </c:pt>
                <c:pt idx="4948">
                  <c:v>-15.300970873786405</c:v>
                </c:pt>
                <c:pt idx="4949">
                  <c:v>-15.33009708737864</c:v>
                </c:pt>
                <c:pt idx="4950">
                  <c:v>-15.320388349514559</c:v>
                </c:pt>
                <c:pt idx="4951">
                  <c:v>-15.320388349514559</c:v>
                </c:pt>
                <c:pt idx="4952">
                  <c:v>-15.320388349514559</c:v>
                </c:pt>
                <c:pt idx="4953">
                  <c:v>-15.320388349514559</c:v>
                </c:pt>
                <c:pt idx="4954">
                  <c:v>-15.33009708737864</c:v>
                </c:pt>
                <c:pt idx="4955">
                  <c:v>-15.320388349514559</c:v>
                </c:pt>
                <c:pt idx="4956">
                  <c:v>-15.320388349514559</c:v>
                </c:pt>
                <c:pt idx="4957">
                  <c:v>-15.300970873786405</c:v>
                </c:pt>
                <c:pt idx="4958">
                  <c:v>-15.291262135922327</c:v>
                </c:pt>
                <c:pt idx="4959">
                  <c:v>-15.291262135922327</c:v>
                </c:pt>
                <c:pt idx="4960">
                  <c:v>-15.291262135922327</c:v>
                </c:pt>
                <c:pt idx="4961">
                  <c:v>-15.271844660194173</c:v>
                </c:pt>
                <c:pt idx="4962">
                  <c:v>-15.291262135922327</c:v>
                </c:pt>
                <c:pt idx="4963">
                  <c:v>-15.291262135922327</c:v>
                </c:pt>
                <c:pt idx="4964">
                  <c:v>-15.291262135922327</c:v>
                </c:pt>
                <c:pt idx="4965">
                  <c:v>-15.320388349514559</c:v>
                </c:pt>
                <c:pt idx="4966">
                  <c:v>-15.349514563106794</c:v>
                </c:pt>
                <c:pt idx="4967">
                  <c:v>-15.359223300970875</c:v>
                </c:pt>
                <c:pt idx="4968">
                  <c:v>-15.359223300970875</c:v>
                </c:pt>
                <c:pt idx="4969">
                  <c:v>-15.359223300970875</c:v>
                </c:pt>
                <c:pt idx="4970">
                  <c:v>-15.359223300970875</c:v>
                </c:pt>
                <c:pt idx="4971">
                  <c:v>-15.359223300970875</c:v>
                </c:pt>
                <c:pt idx="4972">
                  <c:v>-15.33009708737864</c:v>
                </c:pt>
                <c:pt idx="4973">
                  <c:v>-15.300970873786405</c:v>
                </c:pt>
                <c:pt idx="4974">
                  <c:v>-15.300970873786405</c:v>
                </c:pt>
                <c:pt idx="4975">
                  <c:v>-15.300970873786405</c:v>
                </c:pt>
                <c:pt idx="4976">
                  <c:v>-15.320388349514559</c:v>
                </c:pt>
                <c:pt idx="4977">
                  <c:v>-15.320388349514559</c:v>
                </c:pt>
                <c:pt idx="4978">
                  <c:v>-15.300970873786405</c:v>
                </c:pt>
                <c:pt idx="4979">
                  <c:v>-15.320388349514559</c:v>
                </c:pt>
                <c:pt idx="4980">
                  <c:v>-15.320388349514559</c:v>
                </c:pt>
                <c:pt idx="4981">
                  <c:v>-15.300970873786405</c:v>
                </c:pt>
                <c:pt idx="4982">
                  <c:v>-15.300970873786405</c:v>
                </c:pt>
                <c:pt idx="4983">
                  <c:v>-15.242718446601941</c:v>
                </c:pt>
                <c:pt idx="4984">
                  <c:v>-15.242718446601941</c:v>
                </c:pt>
                <c:pt idx="4985">
                  <c:v>-15.271844660194173</c:v>
                </c:pt>
                <c:pt idx="4986">
                  <c:v>-15.262135922330096</c:v>
                </c:pt>
                <c:pt idx="4987">
                  <c:v>-15.271844660194173</c:v>
                </c:pt>
                <c:pt idx="4988">
                  <c:v>-15.291262135922327</c:v>
                </c:pt>
                <c:pt idx="4989">
                  <c:v>-15.300970873786405</c:v>
                </c:pt>
                <c:pt idx="4990">
                  <c:v>-15.320388349514559</c:v>
                </c:pt>
                <c:pt idx="4991">
                  <c:v>-15.300970873786405</c:v>
                </c:pt>
                <c:pt idx="4992">
                  <c:v>-15.300970873786405</c:v>
                </c:pt>
                <c:pt idx="4993">
                  <c:v>-15.320388349514559</c:v>
                </c:pt>
                <c:pt idx="4994">
                  <c:v>-15.320388349514559</c:v>
                </c:pt>
                <c:pt idx="4995">
                  <c:v>-15.320388349514559</c:v>
                </c:pt>
                <c:pt idx="4996">
                  <c:v>-15.300970873786405</c:v>
                </c:pt>
                <c:pt idx="4997">
                  <c:v>-15.320388349514559</c:v>
                </c:pt>
                <c:pt idx="4998">
                  <c:v>-15.300970873786405</c:v>
                </c:pt>
                <c:pt idx="4999">
                  <c:v>-15.349514563106794</c:v>
                </c:pt>
                <c:pt idx="5000">
                  <c:v>-15.33009708737864</c:v>
                </c:pt>
                <c:pt idx="5001">
                  <c:v>-15.320388349514559</c:v>
                </c:pt>
                <c:pt idx="5002">
                  <c:v>-15.33009708737864</c:v>
                </c:pt>
                <c:pt idx="5003">
                  <c:v>-15.349514563106794</c:v>
                </c:pt>
                <c:pt idx="5004">
                  <c:v>-15.320388349514559</c:v>
                </c:pt>
                <c:pt idx="5005">
                  <c:v>-15.33009708737864</c:v>
                </c:pt>
                <c:pt idx="5006">
                  <c:v>-15.300970873786405</c:v>
                </c:pt>
                <c:pt idx="5007">
                  <c:v>-15.300970873786405</c:v>
                </c:pt>
                <c:pt idx="5008">
                  <c:v>-15.300970873786405</c:v>
                </c:pt>
                <c:pt idx="5009">
                  <c:v>-15.33009708737864</c:v>
                </c:pt>
                <c:pt idx="5010">
                  <c:v>-15.349514563106794</c:v>
                </c:pt>
                <c:pt idx="5011">
                  <c:v>-15.300970873786405</c:v>
                </c:pt>
                <c:pt idx="5012">
                  <c:v>-15.291262135922327</c:v>
                </c:pt>
                <c:pt idx="5013">
                  <c:v>-15.300970873786405</c:v>
                </c:pt>
                <c:pt idx="5014">
                  <c:v>-15.271844660194173</c:v>
                </c:pt>
                <c:pt idx="5015">
                  <c:v>-15.271844660194173</c:v>
                </c:pt>
                <c:pt idx="5016">
                  <c:v>-15.271844660194173</c:v>
                </c:pt>
                <c:pt idx="5017">
                  <c:v>-15.262135922330096</c:v>
                </c:pt>
                <c:pt idx="5018">
                  <c:v>-15.291262135922327</c:v>
                </c:pt>
                <c:pt idx="5019">
                  <c:v>-15.291262135922327</c:v>
                </c:pt>
                <c:pt idx="5020">
                  <c:v>-15.271844660194173</c:v>
                </c:pt>
                <c:pt idx="5021">
                  <c:v>-15.291262135922327</c:v>
                </c:pt>
                <c:pt idx="5022">
                  <c:v>-15.320388349514559</c:v>
                </c:pt>
                <c:pt idx="5023">
                  <c:v>-15.271844660194173</c:v>
                </c:pt>
                <c:pt idx="5024">
                  <c:v>-15.262135922330096</c:v>
                </c:pt>
                <c:pt idx="5025">
                  <c:v>-15.271844660194173</c:v>
                </c:pt>
                <c:pt idx="5026">
                  <c:v>-15.271844660194173</c:v>
                </c:pt>
                <c:pt idx="5027">
                  <c:v>-15.271844660194173</c:v>
                </c:pt>
                <c:pt idx="5028">
                  <c:v>-15.300970873786405</c:v>
                </c:pt>
                <c:pt idx="5029">
                  <c:v>-15.271844660194173</c:v>
                </c:pt>
                <c:pt idx="5030">
                  <c:v>-15.300970873786405</c:v>
                </c:pt>
                <c:pt idx="5031">
                  <c:v>-15.378640776699029</c:v>
                </c:pt>
                <c:pt idx="5032">
                  <c:v>-15.378640776699029</c:v>
                </c:pt>
                <c:pt idx="5033">
                  <c:v>-15.378640776699029</c:v>
                </c:pt>
                <c:pt idx="5034">
                  <c:v>-15.378640776699029</c:v>
                </c:pt>
                <c:pt idx="5035">
                  <c:v>-15.378640776699029</c:v>
                </c:pt>
                <c:pt idx="5036">
                  <c:v>-15.378640776699029</c:v>
                </c:pt>
                <c:pt idx="5037">
                  <c:v>-15.378640776699029</c:v>
                </c:pt>
                <c:pt idx="5038">
                  <c:v>-15.320388349514559</c:v>
                </c:pt>
                <c:pt idx="5039">
                  <c:v>-15.300970873786405</c:v>
                </c:pt>
                <c:pt idx="5040">
                  <c:v>-15.291262135922327</c:v>
                </c:pt>
                <c:pt idx="5041">
                  <c:v>-15.291262135922327</c:v>
                </c:pt>
                <c:pt idx="5042">
                  <c:v>-15.271844660194173</c:v>
                </c:pt>
                <c:pt idx="5043">
                  <c:v>-15.291262135922327</c:v>
                </c:pt>
                <c:pt idx="5044">
                  <c:v>-15.291262135922327</c:v>
                </c:pt>
                <c:pt idx="5045">
                  <c:v>-15.300970873786405</c:v>
                </c:pt>
                <c:pt idx="5046">
                  <c:v>-15.300970873786405</c:v>
                </c:pt>
                <c:pt idx="5047">
                  <c:v>-15.300970873786405</c:v>
                </c:pt>
                <c:pt idx="5048">
                  <c:v>-15.320388349514559</c:v>
                </c:pt>
                <c:pt idx="5049">
                  <c:v>-15.320388349514559</c:v>
                </c:pt>
                <c:pt idx="5050">
                  <c:v>-15.300970873786405</c:v>
                </c:pt>
                <c:pt idx="5051">
                  <c:v>-15.320388349514559</c:v>
                </c:pt>
                <c:pt idx="5052">
                  <c:v>-15.320388349514559</c:v>
                </c:pt>
                <c:pt idx="5053">
                  <c:v>-15.320388349514559</c:v>
                </c:pt>
                <c:pt idx="5054">
                  <c:v>-15.33009708737864</c:v>
                </c:pt>
                <c:pt idx="5055">
                  <c:v>-15.291262135922327</c:v>
                </c:pt>
                <c:pt idx="5056">
                  <c:v>-15.320388349514559</c:v>
                </c:pt>
                <c:pt idx="5057">
                  <c:v>-15.291262135922327</c:v>
                </c:pt>
                <c:pt idx="5058">
                  <c:v>-15.271844660194173</c:v>
                </c:pt>
                <c:pt idx="5059">
                  <c:v>-15.262135922330096</c:v>
                </c:pt>
                <c:pt idx="5060">
                  <c:v>-15.262135922330096</c:v>
                </c:pt>
                <c:pt idx="5061">
                  <c:v>-15.271844660194173</c:v>
                </c:pt>
                <c:pt idx="5062">
                  <c:v>-15.320388349514559</c:v>
                </c:pt>
                <c:pt idx="5063">
                  <c:v>-15.300970873786405</c:v>
                </c:pt>
                <c:pt idx="5064">
                  <c:v>-15.300970873786405</c:v>
                </c:pt>
                <c:pt idx="5065">
                  <c:v>-15.271844660194173</c:v>
                </c:pt>
                <c:pt idx="5066">
                  <c:v>-15.320388349514559</c:v>
                </c:pt>
                <c:pt idx="5067">
                  <c:v>-15.300970873786405</c:v>
                </c:pt>
                <c:pt idx="5068">
                  <c:v>-15.300970873786405</c:v>
                </c:pt>
                <c:pt idx="5069">
                  <c:v>-15.271844660194173</c:v>
                </c:pt>
                <c:pt idx="5070">
                  <c:v>-15.291262135922327</c:v>
                </c:pt>
                <c:pt idx="5071">
                  <c:v>-15.300970873786405</c:v>
                </c:pt>
                <c:pt idx="5072">
                  <c:v>-15.33009708737864</c:v>
                </c:pt>
                <c:pt idx="5073">
                  <c:v>-15.320388349514559</c:v>
                </c:pt>
                <c:pt idx="5074">
                  <c:v>-15.359223300970875</c:v>
                </c:pt>
                <c:pt idx="5075">
                  <c:v>-15.359223300970875</c:v>
                </c:pt>
                <c:pt idx="5076">
                  <c:v>-15.378640776699029</c:v>
                </c:pt>
                <c:pt idx="5077">
                  <c:v>-15.388349514563107</c:v>
                </c:pt>
                <c:pt idx="5078">
                  <c:v>-15.378640776699029</c:v>
                </c:pt>
                <c:pt idx="5079">
                  <c:v>-15.359223300970875</c:v>
                </c:pt>
                <c:pt idx="5080">
                  <c:v>-15.378640776699029</c:v>
                </c:pt>
                <c:pt idx="5081">
                  <c:v>-15.33009708737864</c:v>
                </c:pt>
                <c:pt idx="5082">
                  <c:v>-15.320388349514559</c:v>
                </c:pt>
                <c:pt idx="5083">
                  <c:v>-15.300970873786405</c:v>
                </c:pt>
                <c:pt idx="5084">
                  <c:v>-15.291262135922327</c:v>
                </c:pt>
                <c:pt idx="5085">
                  <c:v>-15.262135922330096</c:v>
                </c:pt>
                <c:pt idx="5086">
                  <c:v>-15.262135922330096</c:v>
                </c:pt>
                <c:pt idx="5087">
                  <c:v>-15.262135922330096</c:v>
                </c:pt>
                <c:pt idx="5088">
                  <c:v>-15.262135922330096</c:v>
                </c:pt>
                <c:pt idx="5089">
                  <c:v>-15.271844660194173</c:v>
                </c:pt>
                <c:pt idx="5090">
                  <c:v>-15.291262135922327</c:v>
                </c:pt>
                <c:pt idx="5091">
                  <c:v>-15.300970873786405</c:v>
                </c:pt>
                <c:pt idx="5092">
                  <c:v>-15.300970873786405</c:v>
                </c:pt>
                <c:pt idx="5093">
                  <c:v>-15.320388349514559</c:v>
                </c:pt>
                <c:pt idx="5094">
                  <c:v>-15.271844660194173</c:v>
                </c:pt>
                <c:pt idx="5095">
                  <c:v>-15.262135922330096</c:v>
                </c:pt>
                <c:pt idx="5096">
                  <c:v>-15.262135922330096</c:v>
                </c:pt>
                <c:pt idx="5097">
                  <c:v>-15.262135922330096</c:v>
                </c:pt>
                <c:pt idx="5098">
                  <c:v>-15.242718446601941</c:v>
                </c:pt>
                <c:pt idx="5099">
                  <c:v>-15.242718446601941</c:v>
                </c:pt>
                <c:pt idx="5100">
                  <c:v>-15.242718446601941</c:v>
                </c:pt>
                <c:pt idx="5101">
                  <c:v>-15.242718446601941</c:v>
                </c:pt>
                <c:pt idx="5102">
                  <c:v>-15.291262135922327</c:v>
                </c:pt>
                <c:pt idx="5103">
                  <c:v>-15.320388349514559</c:v>
                </c:pt>
                <c:pt idx="5104">
                  <c:v>-15.320388349514559</c:v>
                </c:pt>
                <c:pt idx="5105">
                  <c:v>-15.33009708737864</c:v>
                </c:pt>
                <c:pt idx="5106">
                  <c:v>-15.359223300970875</c:v>
                </c:pt>
                <c:pt idx="5107">
                  <c:v>-15.33009708737864</c:v>
                </c:pt>
                <c:pt idx="5108">
                  <c:v>-15.359223300970875</c:v>
                </c:pt>
                <c:pt idx="5109">
                  <c:v>-15.300970873786405</c:v>
                </c:pt>
                <c:pt idx="5110">
                  <c:v>-15.300970873786405</c:v>
                </c:pt>
                <c:pt idx="5111">
                  <c:v>-15.262135922330096</c:v>
                </c:pt>
                <c:pt idx="5112">
                  <c:v>-15.242718446601941</c:v>
                </c:pt>
                <c:pt idx="5113">
                  <c:v>-15.242718446601941</c:v>
                </c:pt>
                <c:pt idx="5114">
                  <c:v>-15.242718446601941</c:v>
                </c:pt>
                <c:pt idx="5115">
                  <c:v>-15.233009708737864</c:v>
                </c:pt>
                <c:pt idx="5116">
                  <c:v>-15.242718446601941</c:v>
                </c:pt>
                <c:pt idx="5117">
                  <c:v>-15.271844660194173</c:v>
                </c:pt>
                <c:pt idx="5118">
                  <c:v>-15.271844660194173</c:v>
                </c:pt>
                <c:pt idx="5119">
                  <c:v>-15.291262135922327</c:v>
                </c:pt>
                <c:pt idx="5120">
                  <c:v>-15.291262135922327</c:v>
                </c:pt>
                <c:pt idx="5121">
                  <c:v>-15.291262135922327</c:v>
                </c:pt>
                <c:pt idx="5122">
                  <c:v>-15.291262135922327</c:v>
                </c:pt>
                <c:pt idx="5123">
                  <c:v>-15.291262135922327</c:v>
                </c:pt>
                <c:pt idx="5124">
                  <c:v>-15.262135922330096</c:v>
                </c:pt>
                <c:pt idx="5125">
                  <c:v>-15.262135922330096</c:v>
                </c:pt>
                <c:pt idx="5126">
                  <c:v>-15.262135922330096</c:v>
                </c:pt>
                <c:pt idx="5127">
                  <c:v>-15.262135922330096</c:v>
                </c:pt>
                <c:pt idx="5128">
                  <c:v>-15.271844660194173</c:v>
                </c:pt>
                <c:pt idx="5129">
                  <c:v>-15.262135922330096</c:v>
                </c:pt>
                <c:pt idx="5130">
                  <c:v>-15.233009708737864</c:v>
                </c:pt>
                <c:pt idx="5131">
                  <c:v>-15.291262135922327</c:v>
                </c:pt>
                <c:pt idx="5132">
                  <c:v>-15.320388349514559</c:v>
                </c:pt>
                <c:pt idx="5133">
                  <c:v>-15.320388349514559</c:v>
                </c:pt>
                <c:pt idx="5134">
                  <c:v>-15.320388349514559</c:v>
                </c:pt>
                <c:pt idx="5135">
                  <c:v>-15.291262135922327</c:v>
                </c:pt>
                <c:pt idx="5136">
                  <c:v>-15.320388349514559</c:v>
                </c:pt>
                <c:pt idx="5137">
                  <c:v>-15.320388349514559</c:v>
                </c:pt>
                <c:pt idx="5138">
                  <c:v>-15.300970873786405</c:v>
                </c:pt>
                <c:pt idx="5139">
                  <c:v>-15.291262135922327</c:v>
                </c:pt>
                <c:pt idx="5140">
                  <c:v>-15.300970873786405</c:v>
                </c:pt>
                <c:pt idx="5141">
                  <c:v>-15.291262135922327</c:v>
                </c:pt>
                <c:pt idx="5142">
                  <c:v>-15.320388349514559</c:v>
                </c:pt>
                <c:pt idx="5143">
                  <c:v>-15.33009708737864</c:v>
                </c:pt>
                <c:pt idx="5144">
                  <c:v>-15.349514563106794</c:v>
                </c:pt>
                <c:pt idx="5145">
                  <c:v>-15.33009708737864</c:v>
                </c:pt>
                <c:pt idx="5146">
                  <c:v>-15.33009708737864</c:v>
                </c:pt>
                <c:pt idx="5147">
                  <c:v>-15.33009708737864</c:v>
                </c:pt>
                <c:pt idx="5148">
                  <c:v>-15.349514563106794</c:v>
                </c:pt>
                <c:pt idx="5149">
                  <c:v>-15.349514563106794</c:v>
                </c:pt>
                <c:pt idx="5150">
                  <c:v>-15.349514563106794</c:v>
                </c:pt>
                <c:pt idx="5151">
                  <c:v>-15.33009708737864</c:v>
                </c:pt>
                <c:pt idx="5152">
                  <c:v>-15.33009708737864</c:v>
                </c:pt>
                <c:pt idx="5153">
                  <c:v>-15.359223300970875</c:v>
                </c:pt>
                <c:pt idx="5154">
                  <c:v>-15.33009708737864</c:v>
                </c:pt>
                <c:pt idx="5155">
                  <c:v>-15.291262135922327</c:v>
                </c:pt>
                <c:pt idx="5156">
                  <c:v>-15.271844660194173</c:v>
                </c:pt>
                <c:pt idx="5157">
                  <c:v>-15.262135922330096</c:v>
                </c:pt>
                <c:pt idx="5158">
                  <c:v>-15.262135922330096</c:v>
                </c:pt>
                <c:pt idx="5159">
                  <c:v>-15.262135922330096</c:v>
                </c:pt>
                <c:pt idx="5160">
                  <c:v>-15.242718446601941</c:v>
                </c:pt>
                <c:pt idx="5161">
                  <c:v>-15.233009708737864</c:v>
                </c:pt>
                <c:pt idx="5162">
                  <c:v>-15.233009708737864</c:v>
                </c:pt>
                <c:pt idx="5163">
                  <c:v>-15.21359223300971</c:v>
                </c:pt>
                <c:pt idx="5164">
                  <c:v>-15.21359223300971</c:v>
                </c:pt>
                <c:pt idx="5165">
                  <c:v>-15.233009708737864</c:v>
                </c:pt>
                <c:pt idx="5166">
                  <c:v>-15.233009708737864</c:v>
                </c:pt>
                <c:pt idx="5167">
                  <c:v>-15.291262135922327</c:v>
                </c:pt>
                <c:pt idx="5168">
                  <c:v>-15.271844660194173</c:v>
                </c:pt>
                <c:pt idx="5169">
                  <c:v>-15.271844660194173</c:v>
                </c:pt>
                <c:pt idx="5170">
                  <c:v>-15.271844660194173</c:v>
                </c:pt>
                <c:pt idx="5171">
                  <c:v>-15.271844660194173</c:v>
                </c:pt>
                <c:pt idx="5172">
                  <c:v>-15.291262135922327</c:v>
                </c:pt>
                <c:pt idx="5173">
                  <c:v>-15.291262135922327</c:v>
                </c:pt>
                <c:pt idx="5174">
                  <c:v>-15.271844660194173</c:v>
                </c:pt>
                <c:pt idx="5175">
                  <c:v>-15.262135922330096</c:v>
                </c:pt>
                <c:pt idx="5176">
                  <c:v>-15.271844660194173</c:v>
                </c:pt>
                <c:pt idx="5177">
                  <c:v>-15.271844660194173</c:v>
                </c:pt>
                <c:pt idx="5178">
                  <c:v>-15.291262135922327</c:v>
                </c:pt>
                <c:pt idx="5179">
                  <c:v>-15.242718446601941</c:v>
                </c:pt>
                <c:pt idx="5180">
                  <c:v>-15.271844660194173</c:v>
                </c:pt>
                <c:pt idx="5181">
                  <c:v>-15.271844660194173</c:v>
                </c:pt>
                <c:pt idx="5182">
                  <c:v>-15.291262135922327</c:v>
                </c:pt>
                <c:pt idx="5183">
                  <c:v>-15.271844660194173</c:v>
                </c:pt>
                <c:pt idx="5184">
                  <c:v>-15.291262135922327</c:v>
                </c:pt>
                <c:pt idx="5185">
                  <c:v>-15.300970873786405</c:v>
                </c:pt>
                <c:pt idx="5186">
                  <c:v>-15.33009708737864</c:v>
                </c:pt>
                <c:pt idx="5187">
                  <c:v>-15.320388349514559</c:v>
                </c:pt>
                <c:pt idx="5188">
                  <c:v>-15.291262135922327</c:v>
                </c:pt>
                <c:pt idx="5189">
                  <c:v>-15.291262135922327</c:v>
                </c:pt>
                <c:pt idx="5190">
                  <c:v>-15.33009708737864</c:v>
                </c:pt>
                <c:pt idx="5191">
                  <c:v>-15.320388349514559</c:v>
                </c:pt>
                <c:pt idx="5192">
                  <c:v>-15.320388349514559</c:v>
                </c:pt>
                <c:pt idx="5193">
                  <c:v>-15.33009708737864</c:v>
                </c:pt>
                <c:pt idx="5194">
                  <c:v>-15.291262135922327</c:v>
                </c:pt>
                <c:pt idx="5195">
                  <c:v>-15.291262135922327</c:v>
                </c:pt>
                <c:pt idx="5196">
                  <c:v>-15.320388349514559</c:v>
                </c:pt>
                <c:pt idx="5197">
                  <c:v>-15.33009708737864</c:v>
                </c:pt>
                <c:pt idx="5198">
                  <c:v>-15.33009708737864</c:v>
                </c:pt>
                <c:pt idx="5199">
                  <c:v>-15.33009708737864</c:v>
                </c:pt>
                <c:pt idx="5200">
                  <c:v>-15.320388349514559</c:v>
                </c:pt>
                <c:pt idx="5201">
                  <c:v>-15.33009708737864</c:v>
                </c:pt>
                <c:pt idx="5202">
                  <c:v>-15.300970873786405</c:v>
                </c:pt>
                <c:pt idx="5203">
                  <c:v>-15.291262135922327</c:v>
                </c:pt>
                <c:pt idx="5204">
                  <c:v>-15.291262135922327</c:v>
                </c:pt>
                <c:pt idx="5205">
                  <c:v>-15.300970873786405</c:v>
                </c:pt>
                <c:pt idx="5206">
                  <c:v>-15.291262135922327</c:v>
                </c:pt>
                <c:pt idx="5207">
                  <c:v>-15.291262135922327</c:v>
                </c:pt>
                <c:pt idx="5208">
                  <c:v>-15.291262135922327</c:v>
                </c:pt>
                <c:pt idx="5209">
                  <c:v>-15.320388349514559</c:v>
                </c:pt>
                <c:pt idx="5210">
                  <c:v>-15.33009708737864</c:v>
                </c:pt>
                <c:pt idx="5211">
                  <c:v>-15.300970873786405</c:v>
                </c:pt>
                <c:pt idx="5212">
                  <c:v>-15.291262135922327</c:v>
                </c:pt>
                <c:pt idx="5213">
                  <c:v>-15.271844660194173</c:v>
                </c:pt>
                <c:pt idx="5214">
                  <c:v>-15.271844660194173</c:v>
                </c:pt>
                <c:pt idx="5215">
                  <c:v>-15.291262135922327</c:v>
                </c:pt>
                <c:pt idx="5216">
                  <c:v>-15.262135922330096</c:v>
                </c:pt>
                <c:pt idx="5217">
                  <c:v>-15.271844660194173</c:v>
                </c:pt>
                <c:pt idx="5218">
                  <c:v>-15.271844660194173</c:v>
                </c:pt>
                <c:pt idx="5219">
                  <c:v>-15.271844660194173</c:v>
                </c:pt>
                <c:pt idx="5220">
                  <c:v>-15.291262135922327</c:v>
                </c:pt>
                <c:pt idx="5221">
                  <c:v>-15.291262135922327</c:v>
                </c:pt>
                <c:pt idx="5222">
                  <c:v>-15.291262135922327</c:v>
                </c:pt>
                <c:pt idx="5223">
                  <c:v>-15.300970873786405</c:v>
                </c:pt>
                <c:pt idx="5224">
                  <c:v>-15.262135922330096</c:v>
                </c:pt>
                <c:pt idx="5225">
                  <c:v>-15.262135922330096</c:v>
                </c:pt>
                <c:pt idx="5226">
                  <c:v>-15.262135922330096</c:v>
                </c:pt>
                <c:pt idx="5227">
                  <c:v>-15.291262135922327</c:v>
                </c:pt>
                <c:pt idx="5228">
                  <c:v>-15.262135922330096</c:v>
                </c:pt>
                <c:pt idx="5229">
                  <c:v>-15.291262135922327</c:v>
                </c:pt>
                <c:pt idx="5230">
                  <c:v>-15.300970873786405</c:v>
                </c:pt>
                <c:pt idx="5231">
                  <c:v>-15.320388349514559</c:v>
                </c:pt>
                <c:pt idx="5232">
                  <c:v>-15.378640776699029</c:v>
                </c:pt>
                <c:pt idx="5233">
                  <c:v>-15.378640776699029</c:v>
                </c:pt>
                <c:pt idx="5234">
                  <c:v>-15.359223300970875</c:v>
                </c:pt>
                <c:pt idx="5235">
                  <c:v>-15.359223300970875</c:v>
                </c:pt>
                <c:pt idx="5236">
                  <c:v>-15.33009708737864</c:v>
                </c:pt>
                <c:pt idx="5237">
                  <c:v>-15.33009708737864</c:v>
                </c:pt>
                <c:pt idx="5238">
                  <c:v>-15.300970873786405</c:v>
                </c:pt>
                <c:pt idx="5239">
                  <c:v>-15.271844660194173</c:v>
                </c:pt>
                <c:pt idx="5240">
                  <c:v>-15.271844660194173</c:v>
                </c:pt>
                <c:pt idx="5241">
                  <c:v>-15.291262135922327</c:v>
                </c:pt>
                <c:pt idx="5242">
                  <c:v>-15.291262135922327</c:v>
                </c:pt>
                <c:pt idx="5243">
                  <c:v>-15.291262135922327</c:v>
                </c:pt>
                <c:pt idx="5244">
                  <c:v>-15.262135922330096</c:v>
                </c:pt>
                <c:pt idx="5245">
                  <c:v>-15.242718446601941</c:v>
                </c:pt>
                <c:pt idx="5246">
                  <c:v>-15.242718446601941</c:v>
                </c:pt>
                <c:pt idx="5247">
                  <c:v>-15.21359223300971</c:v>
                </c:pt>
                <c:pt idx="5248">
                  <c:v>-15.21359223300971</c:v>
                </c:pt>
                <c:pt idx="5249">
                  <c:v>-15.184466019417474</c:v>
                </c:pt>
                <c:pt idx="5250">
                  <c:v>-15.184466019417474</c:v>
                </c:pt>
                <c:pt idx="5251">
                  <c:v>-15.184466019417474</c:v>
                </c:pt>
                <c:pt idx="5252">
                  <c:v>-15.203883495145629</c:v>
                </c:pt>
                <c:pt idx="5253">
                  <c:v>-15.203883495145629</c:v>
                </c:pt>
                <c:pt idx="5254">
                  <c:v>-15.233009708737864</c:v>
                </c:pt>
                <c:pt idx="5255">
                  <c:v>-15.262135922330096</c:v>
                </c:pt>
                <c:pt idx="5256">
                  <c:v>-15.291262135922327</c:v>
                </c:pt>
                <c:pt idx="5257">
                  <c:v>-15.291262135922327</c:v>
                </c:pt>
                <c:pt idx="5258">
                  <c:v>-15.291262135922327</c:v>
                </c:pt>
                <c:pt idx="5259">
                  <c:v>-15.291262135922327</c:v>
                </c:pt>
                <c:pt idx="5260">
                  <c:v>-15.320388349514559</c:v>
                </c:pt>
                <c:pt idx="5261">
                  <c:v>-15.300970873786405</c:v>
                </c:pt>
                <c:pt idx="5262">
                  <c:v>-15.262135922330096</c:v>
                </c:pt>
                <c:pt idx="5263">
                  <c:v>-15.262135922330096</c:v>
                </c:pt>
                <c:pt idx="5264">
                  <c:v>-15.271844660194173</c:v>
                </c:pt>
                <c:pt idx="5265">
                  <c:v>-15.262135922330096</c:v>
                </c:pt>
                <c:pt idx="5266">
                  <c:v>-15.242718446601941</c:v>
                </c:pt>
                <c:pt idx="5267">
                  <c:v>-15.21359223300971</c:v>
                </c:pt>
                <c:pt idx="5268">
                  <c:v>-15.233009708737864</c:v>
                </c:pt>
                <c:pt idx="5269">
                  <c:v>-15.233009708737864</c:v>
                </c:pt>
                <c:pt idx="5270">
                  <c:v>-15.233009708737864</c:v>
                </c:pt>
                <c:pt idx="5271">
                  <c:v>-15.21359223300971</c:v>
                </c:pt>
                <c:pt idx="5272">
                  <c:v>-15.233009708737864</c:v>
                </c:pt>
                <c:pt idx="5273">
                  <c:v>-15.262135922330096</c:v>
                </c:pt>
                <c:pt idx="5274">
                  <c:v>-15.262135922330096</c:v>
                </c:pt>
                <c:pt idx="5275">
                  <c:v>-15.242718446601941</c:v>
                </c:pt>
                <c:pt idx="5276">
                  <c:v>-15.242718446601941</c:v>
                </c:pt>
                <c:pt idx="5277">
                  <c:v>-15.291262135922327</c:v>
                </c:pt>
                <c:pt idx="5278">
                  <c:v>-15.300970873786405</c:v>
                </c:pt>
                <c:pt idx="5279">
                  <c:v>-15.300970873786405</c:v>
                </c:pt>
                <c:pt idx="5280">
                  <c:v>-15.291262135922327</c:v>
                </c:pt>
                <c:pt idx="5281">
                  <c:v>-15.291262135922327</c:v>
                </c:pt>
                <c:pt idx="5282">
                  <c:v>-15.291262135922327</c:v>
                </c:pt>
                <c:pt idx="5283">
                  <c:v>-15.300970873786405</c:v>
                </c:pt>
                <c:pt idx="5284">
                  <c:v>-15.291262135922327</c:v>
                </c:pt>
                <c:pt idx="5285">
                  <c:v>-15.262135922330096</c:v>
                </c:pt>
                <c:pt idx="5286">
                  <c:v>-15.262135922330096</c:v>
                </c:pt>
                <c:pt idx="5287">
                  <c:v>-15.291262135922327</c:v>
                </c:pt>
                <c:pt idx="5288">
                  <c:v>-15.300970873786405</c:v>
                </c:pt>
                <c:pt idx="5289">
                  <c:v>-15.300970873786405</c:v>
                </c:pt>
                <c:pt idx="5290">
                  <c:v>-15.271844660194173</c:v>
                </c:pt>
                <c:pt idx="5291">
                  <c:v>-15.320388349514559</c:v>
                </c:pt>
                <c:pt idx="5292">
                  <c:v>-15.33009708737864</c:v>
                </c:pt>
                <c:pt idx="5293">
                  <c:v>-15.320388349514559</c:v>
                </c:pt>
                <c:pt idx="5294">
                  <c:v>-15.320388349514559</c:v>
                </c:pt>
                <c:pt idx="5295">
                  <c:v>-15.320388349514559</c:v>
                </c:pt>
                <c:pt idx="5296">
                  <c:v>-15.320388349514559</c:v>
                </c:pt>
                <c:pt idx="5297">
                  <c:v>-15.320388349514559</c:v>
                </c:pt>
                <c:pt idx="5298">
                  <c:v>-15.300970873786405</c:v>
                </c:pt>
                <c:pt idx="5299">
                  <c:v>-15.271844660194173</c:v>
                </c:pt>
                <c:pt idx="5300">
                  <c:v>-15.271844660194173</c:v>
                </c:pt>
                <c:pt idx="5301">
                  <c:v>-15.320388349514559</c:v>
                </c:pt>
                <c:pt idx="5302">
                  <c:v>-15.320388349514559</c:v>
                </c:pt>
                <c:pt idx="5303">
                  <c:v>-15.300970873786405</c:v>
                </c:pt>
                <c:pt idx="5304">
                  <c:v>-15.33009708737864</c:v>
                </c:pt>
                <c:pt idx="5305">
                  <c:v>-15.33009708737864</c:v>
                </c:pt>
                <c:pt idx="5306">
                  <c:v>-15.349514563106794</c:v>
                </c:pt>
                <c:pt idx="5307">
                  <c:v>-15.359223300970875</c:v>
                </c:pt>
                <c:pt idx="5308">
                  <c:v>-15.349514563106794</c:v>
                </c:pt>
                <c:pt idx="5309">
                  <c:v>-15.33009708737864</c:v>
                </c:pt>
                <c:pt idx="5310">
                  <c:v>-15.349514563106794</c:v>
                </c:pt>
                <c:pt idx="5311">
                  <c:v>-15.320388349514559</c:v>
                </c:pt>
                <c:pt idx="5312">
                  <c:v>-15.33009708737864</c:v>
                </c:pt>
                <c:pt idx="5313">
                  <c:v>-15.320388349514559</c:v>
                </c:pt>
                <c:pt idx="5314">
                  <c:v>-15.300970873786405</c:v>
                </c:pt>
                <c:pt idx="5315">
                  <c:v>-15.291262135922327</c:v>
                </c:pt>
                <c:pt idx="5316">
                  <c:v>-15.291262135922327</c:v>
                </c:pt>
                <c:pt idx="5317">
                  <c:v>-15.242718446601941</c:v>
                </c:pt>
                <c:pt idx="5318">
                  <c:v>-15.242718446601941</c:v>
                </c:pt>
                <c:pt idx="5319">
                  <c:v>-15.271844660194173</c:v>
                </c:pt>
                <c:pt idx="5320">
                  <c:v>-15.262135922330096</c:v>
                </c:pt>
                <c:pt idx="5321">
                  <c:v>-15.242718446601941</c:v>
                </c:pt>
                <c:pt idx="5322">
                  <c:v>-15.291262135922327</c:v>
                </c:pt>
                <c:pt idx="5323">
                  <c:v>-15.300970873786405</c:v>
                </c:pt>
                <c:pt idx="5324">
                  <c:v>-15.33009708737864</c:v>
                </c:pt>
                <c:pt idx="5325">
                  <c:v>-15.300970873786405</c:v>
                </c:pt>
                <c:pt idx="5326">
                  <c:v>-15.320388349514559</c:v>
                </c:pt>
                <c:pt idx="5327">
                  <c:v>-15.320388349514559</c:v>
                </c:pt>
                <c:pt idx="5328">
                  <c:v>-15.320388349514559</c:v>
                </c:pt>
                <c:pt idx="5329">
                  <c:v>-15.271844660194173</c:v>
                </c:pt>
                <c:pt idx="5330">
                  <c:v>-15.300970873786405</c:v>
                </c:pt>
                <c:pt idx="5331">
                  <c:v>-15.320388349514559</c:v>
                </c:pt>
                <c:pt idx="5332">
                  <c:v>-15.320388349514559</c:v>
                </c:pt>
                <c:pt idx="5333">
                  <c:v>-15.300970873786405</c:v>
                </c:pt>
                <c:pt idx="5334">
                  <c:v>-15.320388349514559</c:v>
                </c:pt>
                <c:pt idx="5335">
                  <c:v>-15.359223300970875</c:v>
                </c:pt>
                <c:pt idx="5336">
                  <c:v>-15.33009708737864</c:v>
                </c:pt>
                <c:pt idx="5337">
                  <c:v>-15.349514563106794</c:v>
                </c:pt>
                <c:pt idx="5338">
                  <c:v>-15.320388349514559</c:v>
                </c:pt>
                <c:pt idx="5339">
                  <c:v>-15.33009708737864</c:v>
                </c:pt>
                <c:pt idx="5340">
                  <c:v>-15.300970873786405</c:v>
                </c:pt>
                <c:pt idx="5341">
                  <c:v>-15.291262135922327</c:v>
                </c:pt>
                <c:pt idx="5342">
                  <c:v>-15.271844660194173</c:v>
                </c:pt>
                <c:pt idx="5343">
                  <c:v>-15.320388349514559</c:v>
                </c:pt>
                <c:pt idx="5344">
                  <c:v>-15.271844660194173</c:v>
                </c:pt>
                <c:pt idx="5345">
                  <c:v>-15.271844660194173</c:v>
                </c:pt>
                <c:pt idx="5346">
                  <c:v>-15.262135922330096</c:v>
                </c:pt>
                <c:pt idx="5347">
                  <c:v>-15.271844660194173</c:v>
                </c:pt>
                <c:pt idx="5348">
                  <c:v>-15.291262135922327</c:v>
                </c:pt>
                <c:pt idx="5349">
                  <c:v>-15.262135922330096</c:v>
                </c:pt>
                <c:pt idx="5350">
                  <c:v>-15.262135922330096</c:v>
                </c:pt>
                <c:pt idx="5351">
                  <c:v>-15.262135922330096</c:v>
                </c:pt>
                <c:pt idx="5352">
                  <c:v>-15.262135922330096</c:v>
                </c:pt>
                <c:pt idx="5353">
                  <c:v>-15.300970873786405</c:v>
                </c:pt>
                <c:pt idx="5354">
                  <c:v>-15.291262135922327</c:v>
                </c:pt>
                <c:pt idx="5355">
                  <c:v>-15.271844660194173</c:v>
                </c:pt>
                <c:pt idx="5356">
                  <c:v>-15.271844660194173</c:v>
                </c:pt>
                <c:pt idx="5357">
                  <c:v>-15.262135922330096</c:v>
                </c:pt>
                <c:pt idx="5358">
                  <c:v>-15.271844660194173</c:v>
                </c:pt>
                <c:pt idx="5359">
                  <c:v>-15.262135922330096</c:v>
                </c:pt>
                <c:pt idx="5360">
                  <c:v>-15.262135922330096</c:v>
                </c:pt>
                <c:pt idx="5361">
                  <c:v>-15.242718446601941</c:v>
                </c:pt>
                <c:pt idx="5362">
                  <c:v>-15.242718446601941</c:v>
                </c:pt>
                <c:pt idx="5363">
                  <c:v>-15.242718446601941</c:v>
                </c:pt>
                <c:pt idx="5364">
                  <c:v>-15.233009708737864</c:v>
                </c:pt>
                <c:pt idx="5365">
                  <c:v>-15.233009708737864</c:v>
                </c:pt>
                <c:pt idx="5366">
                  <c:v>-15.233009708737864</c:v>
                </c:pt>
                <c:pt idx="5367">
                  <c:v>-15.203883495145629</c:v>
                </c:pt>
                <c:pt idx="5368">
                  <c:v>-15.21359223300971</c:v>
                </c:pt>
                <c:pt idx="5369">
                  <c:v>-15.21359223300971</c:v>
                </c:pt>
                <c:pt idx="5370">
                  <c:v>-15.21359223300971</c:v>
                </c:pt>
                <c:pt idx="5371">
                  <c:v>-15.262135922330096</c:v>
                </c:pt>
                <c:pt idx="5372">
                  <c:v>-15.233009708737864</c:v>
                </c:pt>
                <c:pt idx="5373">
                  <c:v>-15.233009708737864</c:v>
                </c:pt>
                <c:pt idx="5374">
                  <c:v>-15.262135922330096</c:v>
                </c:pt>
                <c:pt idx="5375">
                  <c:v>-15.271844660194173</c:v>
                </c:pt>
                <c:pt idx="5376">
                  <c:v>-15.291262135922327</c:v>
                </c:pt>
                <c:pt idx="5377">
                  <c:v>-15.300970873786405</c:v>
                </c:pt>
                <c:pt idx="5378">
                  <c:v>-15.291262135922327</c:v>
                </c:pt>
                <c:pt idx="5379">
                  <c:v>-15.291262135922327</c:v>
                </c:pt>
                <c:pt idx="5380">
                  <c:v>-15.300970873786405</c:v>
                </c:pt>
                <c:pt idx="5381">
                  <c:v>-15.33009708737864</c:v>
                </c:pt>
                <c:pt idx="5382">
                  <c:v>-15.349514563106794</c:v>
                </c:pt>
                <c:pt idx="5383">
                  <c:v>-15.320388349514559</c:v>
                </c:pt>
                <c:pt idx="5384">
                  <c:v>-15.271844660194173</c:v>
                </c:pt>
                <c:pt idx="5385">
                  <c:v>-15.291262135922327</c:v>
                </c:pt>
                <c:pt idx="5386">
                  <c:v>-15.320388349514559</c:v>
                </c:pt>
                <c:pt idx="5387">
                  <c:v>-15.271844660194173</c:v>
                </c:pt>
                <c:pt idx="5388">
                  <c:v>-15.320388349514559</c:v>
                </c:pt>
                <c:pt idx="5389">
                  <c:v>-15.291262135922327</c:v>
                </c:pt>
                <c:pt idx="5390">
                  <c:v>-15.320388349514559</c:v>
                </c:pt>
                <c:pt idx="5391">
                  <c:v>-15.320388349514559</c:v>
                </c:pt>
                <c:pt idx="5392">
                  <c:v>-15.300970873786405</c:v>
                </c:pt>
                <c:pt idx="5393">
                  <c:v>-15.271844660194173</c:v>
                </c:pt>
                <c:pt idx="5394">
                  <c:v>-15.300970873786405</c:v>
                </c:pt>
                <c:pt idx="5395">
                  <c:v>-15.320388349514559</c:v>
                </c:pt>
                <c:pt idx="5396">
                  <c:v>-15.291262135922327</c:v>
                </c:pt>
                <c:pt idx="5397">
                  <c:v>-15.291262135922327</c:v>
                </c:pt>
                <c:pt idx="5398">
                  <c:v>-15.291262135922327</c:v>
                </c:pt>
                <c:pt idx="5399">
                  <c:v>-15.291262135922327</c:v>
                </c:pt>
                <c:pt idx="5400">
                  <c:v>-15.300970873786405</c:v>
                </c:pt>
                <c:pt idx="5401">
                  <c:v>-15.320388349514559</c:v>
                </c:pt>
                <c:pt idx="5402">
                  <c:v>-15.300970873786405</c:v>
                </c:pt>
                <c:pt idx="5403">
                  <c:v>-15.33009708737864</c:v>
                </c:pt>
                <c:pt idx="5404">
                  <c:v>-15.33009708737864</c:v>
                </c:pt>
                <c:pt idx="5405">
                  <c:v>-15.349514563106794</c:v>
                </c:pt>
                <c:pt idx="5406">
                  <c:v>-15.349514563106794</c:v>
                </c:pt>
                <c:pt idx="5407">
                  <c:v>-15.359223300970875</c:v>
                </c:pt>
                <c:pt idx="5408">
                  <c:v>-15.349514563106794</c:v>
                </c:pt>
                <c:pt idx="5409">
                  <c:v>-15.349514563106794</c:v>
                </c:pt>
                <c:pt idx="5410">
                  <c:v>-15.300970873786405</c:v>
                </c:pt>
                <c:pt idx="5411">
                  <c:v>-15.300970873786405</c:v>
                </c:pt>
                <c:pt idx="5412">
                  <c:v>-15.300970873786405</c:v>
                </c:pt>
                <c:pt idx="5413">
                  <c:v>-15.291262135922327</c:v>
                </c:pt>
                <c:pt idx="5414">
                  <c:v>-15.300970873786405</c:v>
                </c:pt>
                <c:pt idx="5415">
                  <c:v>-15.300970873786405</c:v>
                </c:pt>
                <c:pt idx="5416">
                  <c:v>-15.320388349514559</c:v>
                </c:pt>
                <c:pt idx="5417">
                  <c:v>-15.349514563106794</c:v>
                </c:pt>
                <c:pt idx="5418">
                  <c:v>-15.349514563106794</c:v>
                </c:pt>
                <c:pt idx="5419">
                  <c:v>-15.349514563106794</c:v>
                </c:pt>
                <c:pt idx="5420">
                  <c:v>-15.349514563106794</c:v>
                </c:pt>
                <c:pt idx="5421">
                  <c:v>-15.320388349514559</c:v>
                </c:pt>
                <c:pt idx="5422">
                  <c:v>-15.262135922330096</c:v>
                </c:pt>
                <c:pt idx="5423">
                  <c:v>-15.271844660194173</c:v>
                </c:pt>
                <c:pt idx="5424">
                  <c:v>-15.262135922330096</c:v>
                </c:pt>
                <c:pt idx="5425">
                  <c:v>-15.233009708737864</c:v>
                </c:pt>
                <c:pt idx="5426">
                  <c:v>-15.203883495145629</c:v>
                </c:pt>
                <c:pt idx="5427">
                  <c:v>-15.203883495145629</c:v>
                </c:pt>
                <c:pt idx="5428">
                  <c:v>-15.21359223300971</c:v>
                </c:pt>
                <c:pt idx="5429">
                  <c:v>-15.233009708737864</c:v>
                </c:pt>
                <c:pt idx="5430">
                  <c:v>-15.184466019417474</c:v>
                </c:pt>
                <c:pt idx="5431">
                  <c:v>-15.184466019417474</c:v>
                </c:pt>
                <c:pt idx="5432">
                  <c:v>-15.21359223300971</c:v>
                </c:pt>
                <c:pt idx="5433">
                  <c:v>-15.21359223300971</c:v>
                </c:pt>
                <c:pt idx="5434">
                  <c:v>-15.233009708737864</c:v>
                </c:pt>
                <c:pt idx="5435">
                  <c:v>-15.233009708737864</c:v>
                </c:pt>
                <c:pt idx="5436">
                  <c:v>-15.271844660194173</c:v>
                </c:pt>
                <c:pt idx="5437">
                  <c:v>-15.271844660194173</c:v>
                </c:pt>
                <c:pt idx="5438">
                  <c:v>-15.320388349514559</c:v>
                </c:pt>
                <c:pt idx="5439">
                  <c:v>-15.300970873786405</c:v>
                </c:pt>
                <c:pt idx="5440">
                  <c:v>-15.300970873786405</c:v>
                </c:pt>
                <c:pt idx="5441">
                  <c:v>-15.300970873786405</c:v>
                </c:pt>
                <c:pt idx="5442">
                  <c:v>-15.300970873786405</c:v>
                </c:pt>
                <c:pt idx="5443">
                  <c:v>-15.271844660194173</c:v>
                </c:pt>
                <c:pt idx="5444">
                  <c:v>-15.291262135922327</c:v>
                </c:pt>
                <c:pt idx="5445">
                  <c:v>-15.271844660194173</c:v>
                </c:pt>
                <c:pt idx="5446">
                  <c:v>-15.271844660194173</c:v>
                </c:pt>
                <c:pt idx="5447">
                  <c:v>-15.300970873786405</c:v>
                </c:pt>
                <c:pt idx="5448">
                  <c:v>-15.33009708737864</c:v>
                </c:pt>
                <c:pt idx="5449">
                  <c:v>-15.33009708737864</c:v>
                </c:pt>
                <c:pt idx="5450">
                  <c:v>-15.300970873786405</c:v>
                </c:pt>
                <c:pt idx="5451">
                  <c:v>-15.300970873786405</c:v>
                </c:pt>
                <c:pt idx="5452">
                  <c:v>-15.300970873786405</c:v>
                </c:pt>
                <c:pt idx="5453">
                  <c:v>-15.320388349514559</c:v>
                </c:pt>
                <c:pt idx="5454">
                  <c:v>-15.33009708737864</c:v>
                </c:pt>
                <c:pt idx="5455">
                  <c:v>-15.320388349514559</c:v>
                </c:pt>
                <c:pt idx="5456">
                  <c:v>-15.33009708737864</c:v>
                </c:pt>
                <c:pt idx="5457">
                  <c:v>-15.33009708737864</c:v>
                </c:pt>
                <c:pt idx="5458">
                  <c:v>-15.359223300970875</c:v>
                </c:pt>
                <c:pt idx="5459">
                  <c:v>-15.349514563106794</c:v>
                </c:pt>
                <c:pt idx="5460">
                  <c:v>-15.378640776699029</c:v>
                </c:pt>
                <c:pt idx="5461">
                  <c:v>-15.349514563106794</c:v>
                </c:pt>
                <c:pt idx="5462">
                  <c:v>-15.349514563106794</c:v>
                </c:pt>
                <c:pt idx="5463">
                  <c:v>-15.359223300970875</c:v>
                </c:pt>
                <c:pt idx="5464">
                  <c:v>-15.33009708737864</c:v>
                </c:pt>
                <c:pt idx="5465">
                  <c:v>-15.320388349514559</c:v>
                </c:pt>
                <c:pt idx="5466">
                  <c:v>-15.33009708737864</c:v>
                </c:pt>
                <c:pt idx="5467">
                  <c:v>-15.300970873786405</c:v>
                </c:pt>
                <c:pt idx="5468">
                  <c:v>-15.291262135922327</c:v>
                </c:pt>
                <c:pt idx="5469">
                  <c:v>-15.291262135922327</c:v>
                </c:pt>
                <c:pt idx="5470">
                  <c:v>-15.291262135922327</c:v>
                </c:pt>
                <c:pt idx="5471">
                  <c:v>-15.291262135922327</c:v>
                </c:pt>
                <c:pt idx="5472">
                  <c:v>-15.300970873786405</c:v>
                </c:pt>
                <c:pt idx="5473">
                  <c:v>-15.291262135922327</c:v>
                </c:pt>
                <c:pt idx="5474">
                  <c:v>-15.320388349514559</c:v>
                </c:pt>
                <c:pt idx="5475">
                  <c:v>-15.349514563106794</c:v>
                </c:pt>
                <c:pt idx="5476">
                  <c:v>-15.33009708737864</c:v>
                </c:pt>
                <c:pt idx="5477">
                  <c:v>-15.291262135922327</c:v>
                </c:pt>
                <c:pt idx="5478">
                  <c:v>-15.320388349514559</c:v>
                </c:pt>
                <c:pt idx="5479">
                  <c:v>-15.33009708737864</c:v>
                </c:pt>
                <c:pt idx="5480">
                  <c:v>-15.291262135922327</c:v>
                </c:pt>
                <c:pt idx="5481">
                  <c:v>-15.262135922330096</c:v>
                </c:pt>
                <c:pt idx="5482">
                  <c:v>-15.233009708737864</c:v>
                </c:pt>
                <c:pt idx="5483">
                  <c:v>-15.262135922330096</c:v>
                </c:pt>
                <c:pt idx="5484">
                  <c:v>-15.271844660194173</c:v>
                </c:pt>
                <c:pt idx="5485">
                  <c:v>-15.262135922330096</c:v>
                </c:pt>
                <c:pt idx="5486">
                  <c:v>-15.242718446601941</c:v>
                </c:pt>
                <c:pt idx="5487">
                  <c:v>-15.242718446601941</c:v>
                </c:pt>
                <c:pt idx="5488">
                  <c:v>-15.242718446601941</c:v>
                </c:pt>
                <c:pt idx="5489">
                  <c:v>-15.21359223300971</c:v>
                </c:pt>
                <c:pt idx="5490">
                  <c:v>-15.203883495145629</c:v>
                </c:pt>
                <c:pt idx="5491">
                  <c:v>-15.203883495145629</c:v>
                </c:pt>
                <c:pt idx="5492">
                  <c:v>-15.203883495145629</c:v>
                </c:pt>
                <c:pt idx="5493">
                  <c:v>-15.174757281553394</c:v>
                </c:pt>
                <c:pt idx="5494">
                  <c:v>-15.174757281553394</c:v>
                </c:pt>
                <c:pt idx="5495">
                  <c:v>-15.184466019417474</c:v>
                </c:pt>
                <c:pt idx="5496">
                  <c:v>-15.203883495145629</c:v>
                </c:pt>
                <c:pt idx="5497">
                  <c:v>-15.233009708737864</c:v>
                </c:pt>
                <c:pt idx="5498">
                  <c:v>-15.242718446601941</c:v>
                </c:pt>
                <c:pt idx="5499">
                  <c:v>-15.242718446601941</c:v>
                </c:pt>
                <c:pt idx="5500">
                  <c:v>-15.233009708737864</c:v>
                </c:pt>
                <c:pt idx="5501">
                  <c:v>-15.233009708737864</c:v>
                </c:pt>
                <c:pt idx="5502">
                  <c:v>-15.242718446601941</c:v>
                </c:pt>
                <c:pt idx="5503">
                  <c:v>-15.233009708737864</c:v>
                </c:pt>
                <c:pt idx="5504">
                  <c:v>-15.21359223300971</c:v>
                </c:pt>
                <c:pt idx="5505">
                  <c:v>-15.21359223300971</c:v>
                </c:pt>
                <c:pt idx="5506">
                  <c:v>-15.203883495145629</c:v>
                </c:pt>
                <c:pt idx="5507">
                  <c:v>-15.21359223300971</c:v>
                </c:pt>
                <c:pt idx="5508">
                  <c:v>-15.271844660194173</c:v>
                </c:pt>
                <c:pt idx="5509">
                  <c:v>-15.271844660194173</c:v>
                </c:pt>
                <c:pt idx="5510">
                  <c:v>-15.300970873786405</c:v>
                </c:pt>
                <c:pt idx="5511">
                  <c:v>-15.300970873786405</c:v>
                </c:pt>
                <c:pt idx="5512">
                  <c:v>-15.291262135922327</c:v>
                </c:pt>
                <c:pt idx="5513">
                  <c:v>-15.33009708737864</c:v>
                </c:pt>
                <c:pt idx="5514">
                  <c:v>-15.320388349514559</c:v>
                </c:pt>
                <c:pt idx="5515">
                  <c:v>-15.300970873786405</c:v>
                </c:pt>
                <c:pt idx="5516">
                  <c:v>-15.291262135922327</c:v>
                </c:pt>
                <c:pt idx="5517">
                  <c:v>-15.291262135922327</c:v>
                </c:pt>
                <c:pt idx="5518">
                  <c:v>-15.291262135922327</c:v>
                </c:pt>
                <c:pt idx="5519">
                  <c:v>-15.271844660194173</c:v>
                </c:pt>
                <c:pt idx="5520">
                  <c:v>-15.271844660194173</c:v>
                </c:pt>
                <c:pt idx="5521">
                  <c:v>-15.291262135922327</c:v>
                </c:pt>
                <c:pt idx="5522">
                  <c:v>-15.291262135922327</c:v>
                </c:pt>
                <c:pt idx="5523">
                  <c:v>-15.320388349514559</c:v>
                </c:pt>
                <c:pt idx="5524">
                  <c:v>-15.33009708737864</c:v>
                </c:pt>
                <c:pt idx="5525">
                  <c:v>-15.33009708737864</c:v>
                </c:pt>
                <c:pt idx="5526">
                  <c:v>-15.320388349514559</c:v>
                </c:pt>
                <c:pt idx="5527">
                  <c:v>-15.300970873786405</c:v>
                </c:pt>
                <c:pt idx="5528">
                  <c:v>-15.291262135922327</c:v>
                </c:pt>
                <c:pt idx="5529">
                  <c:v>-15.271844660194173</c:v>
                </c:pt>
                <c:pt idx="5530">
                  <c:v>-15.262135922330096</c:v>
                </c:pt>
                <c:pt idx="5531">
                  <c:v>-15.242718446601941</c:v>
                </c:pt>
                <c:pt idx="5532">
                  <c:v>-15.291262135922327</c:v>
                </c:pt>
                <c:pt idx="5533">
                  <c:v>-15.320388349514559</c:v>
                </c:pt>
                <c:pt idx="5534">
                  <c:v>-15.320388349514559</c:v>
                </c:pt>
                <c:pt idx="5535">
                  <c:v>-15.300970873786405</c:v>
                </c:pt>
                <c:pt idx="5536">
                  <c:v>-15.33009708737864</c:v>
                </c:pt>
                <c:pt idx="5537">
                  <c:v>-15.33009708737864</c:v>
                </c:pt>
                <c:pt idx="5538">
                  <c:v>-15.33009708737864</c:v>
                </c:pt>
                <c:pt idx="5539">
                  <c:v>-15.262135922330096</c:v>
                </c:pt>
                <c:pt idx="5540">
                  <c:v>-15.291262135922327</c:v>
                </c:pt>
                <c:pt idx="5541">
                  <c:v>-15.291262135922327</c:v>
                </c:pt>
                <c:pt idx="5542">
                  <c:v>-15.300970873786405</c:v>
                </c:pt>
                <c:pt idx="5543">
                  <c:v>-15.291262135922327</c:v>
                </c:pt>
                <c:pt idx="5544">
                  <c:v>-15.271844660194173</c:v>
                </c:pt>
                <c:pt idx="5545">
                  <c:v>-15.271844660194173</c:v>
                </c:pt>
                <c:pt idx="5546">
                  <c:v>-15.291262135922327</c:v>
                </c:pt>
                <c:pt idx="5547">
                  <c:v>-15.291262135922327</c:v>
                </c:pt>
                <c:pt idx="5548">
                  <c:v>-15.320388349514559</c:v>
                </c:pt>
                <c:pt idx="5549">
                  <c:v>-15.320388349514559</c:v>
                </c:pt>
                <c:pt idx="5550">
                  <c:v>-15.33009708737864</c:v>
                </c:pt>
                <c:pt idx="5551">
                  <c:v>-15.33009708737864</c:v>
                </c:pt>
                <c:pt idx="5552">
                  <c:v>-15.33009708737864</c:v>
                </c:pt>
                <c:pt idx="5553">
                  <c:v>-15.320388349514559</c:v>
                </c:pt>
                <c:pt idx="5554">
                  <c:v>-15.33009708737864</c:v>
                </c:pt>
                <c:pt idx="5555">
                  <c:v>-15.271844660194173</c:v>
                </c:pt>
                <c:pt idx="5556">
                  <c:v>-15.271844660194173</c:v>
                </c:pt>
                <c:pt idx="5557">
                  <c:v>-15.233009708737864</c:v>
                </c:pt>
                <c:pt idx="5558">
                  <c:v>-15.233009708737864</c:v>
                </c:pt>
                <c:pt idx="5559">
                  <c:v>-15.242718446601941</c:v>
                </c:pt>
                <c:pt idx="5560">
                  <c:v>-15.21359223300971</c:v>
                </c:pt>
                <c:pt idx="5561">
                  <c:v>-15.233009708737864</c:v>
                </c:pt>
                <c:pt idx="5562">
                  <c:v>-15.233009708737864</c:v>
                </c:pt>
                <c:pt idx="5563">
                  <c:v>-15.233009708737864</c:v>
                </c:pt>
                <c:pt idx="5564">
                  <c:v>-15.233009708737864</c:v>
                </c:pt>
                <c:pt idx="5565">
                  <c:v>-15.21359223300971</c:v>
                </c:pt>
                <c:pt idx="5566">
                  <c:v>-15.233009708737864</c:v>
                </c:pt>
                <c:pt idx="5567">
                  <c:v>-15.233009708737864</c:v>
                </c:pt>
                <c:pt idx="5568">
                  <c:v>-15.21359223300971</c:v>
                </c:pt>
                <c:pt idx="5569">
                  <c:v>-15.21359223300971</c:v>
                </c:pt>
                <c:pt idx="5570">
                  <c:v>-15.21359223300971</c:v>
                </c:pt>
                <c:pt idx="5571">
                  <c:v>-15.262135922330096</c:v>
                </c:pt>
                <c:pt idx="5572">
                  <c:v>-15.271844660194173</c:v>
                </c:pt>
                <c:pt idx="5573">
                  <c:v>-15.233009708737864</c:v>
                </c:pt>
                <c:pt idx="5574">
                  <c:v>-15.262135922330096</c:v>
                </c:pt>
                <c:pt idx="5575">
                  <c:v>-15.320388349514559</c:v>
                </c:pt>
                <c:pt idx="5576">
                  <c:v>-15.33009708737864</c:v>
                </c:pt>
                <c:pt idx="5577">
                  <c:v>-15.349514563106794</c:v>
                </c:pt>
                <c:pt idx="5578">
                  <c:v>-15.33009708737864</c:v>
                </c:pt>
                <c:pt idx="5579">
                  <c:v>-15.300970873786405</c:v>
                </c:pt>
                <c:pt idx="5580">
                  <c:v>-15.300970873786405</c:v>
                </c:pt>
                <c:pt idx="5581">
                  <c:v>-15.300970873786405</c:v>
                </c:pt>
                <c:pt idx="5582">
                  <c:v>-15.242718446601941</c:v>
                </c:pt>
                <c:pt idx="5583">
                  <c:v>-15.21359223300971</c:v>
                </c:pt>
                <c:pt idx="5584">
                  <c:v>-15.242718446601941</c:v>
                </c:pt>
                <c:pt idx="5585">
                  <c:v>-15.262135922330096</c:v>
                </c:pt>
                <c:pt idx="5586">
                  <c:v>-15.271844660194173</c:v>
                </c:pt>
                <c:pt idx="5587">
                  <c:v>-15.271844660194173</c:v>
                </c:pt>
                <c:pt idx="5588">
                  <c:v>-15.271844660194173</c:v>
                </c:pt>
                <c:pt idx="5589">
                  <c:v>-15.271844660194173</c:v>
                </c:pt>
                <c:pt idx="5590">
                  <c:v>-15.262135922330096</c:v>
                </c:pt>
                <c:pt idx="5591">
                  <c:v>-15.242718446601941</c:v>
                </c:pt>
                <c:pt idx="5592">
                  <c:v>-15.242718446601941</c:v>
                </c:pt>
                <c:pt idx="5593">
                  <c:v>-15.262135922330096</c:v>
                </c:pt>
                <c:pt idx="5594">
                  <c:v>-15.262135922330096</c:v>
                </c:pt>
                <c:pt idx="5595">
                  <c:v>-15.262135922330096</c:v>
                </c:pt>
                <c:pt idx="5596">
                  <c:v>-15.291262135922327</c:v>
                </c:pt>
                <c:pt idx="5597">
                  <c:v>-15.291262135922327</c:v>
                </c:pt>
                <c:pt idx="5598">
                  <c:v>-15.291262135922327</c:v>
                </c:pt>
                <c:pt idx="5599">
                  <c:v>-15.262135922330096</c:v>
                </c:pt>
                <c:pt idx="5600">
                  <c:v>-15.262135922330096</c:v>
                </c:pt>
                <c:pt idx="5601">
                  <c:v>-15.291262135922327</c:v>
                </c:pt>
                <c:pt idx="5602">
                  <c:v>-15.271844660194173</c:v>
                </c:pt>
                <c:pt idx="5603">
                  <c:v>-15.271844660194173</c:v>
                </c:pt>
                <c:pt idx="5604">
                  <c:v>-15.271844660194173</c:v>
                </c:pt>
                <c:pt idx="5605">
                  <c:v>-15.320388349514559</c:v>
                </c:pt>
                <c:pt idx="5606">
                  <c:v>-15.320388349514559</c:v>
                </c:pt>
                <c:pt idx="5607">
                  <c:v>-15.378640776699029</c:v>
                </c:pt>
                <c:pt idx="5608">
                  <c:v>-15.349514563106794</c:v>
                </c:pt>
                <c:pt idx="5609">
                  <c:v>-15.349514563106794</c:v>
                </c:pt>
                <c:pt idx="5610">
                  <c:v>-15.33009708737864</c:v>
                </c:pt>
                <c:pt idx="5611">
                  <c:v>-15.33009708737864</c:v>
                </c:pt>
                <c:pt idx="5612">
                  <c:v>-15.291262135922327</c:v>
                </c:pt>
                <c:pt idx="5613">
                  <c:v>-15.291262135922327</c:v>
                </c:pt>
                <c:pt idx="5614">
                  <c:v>-15.262135922330096</c:v>
                </c:pt>
                <c:pt idx="5615">
                  <c:v>-15.271844660194173</c:v>
                </c:pt>
                <c:pt idx="5616">
                  <c:v>-15.262135922330096</c:v>
                </c:pt>
                <c:pt idx="5617">
                  <c:v>-15.262135922330096</c:v>
                </c:pt>
                <c:pt idx="5618">
                  <c:v>-15.271844660194173</c:v>
                </c:pt>
                <c:pt idx="5619">
                  <c:v>-15.291262135922327</c:v>
                </c:pt>
                <c:pt idx="5620">
                  <c:v>-15.291262135922327</c:v>
                </c:pt>
                <c:pt idx="5621">
                  <c:v>-15.291262135922327</c:v>
                </c:pt>
                <c:pt idx="5622">
                  <c:v>-15.242718446601941</c:v>
                </c:pt>
                <c:pt idx="5623">
                  <c:v>-15.242718446601941</c:v>
                </c:pt>
                <c:pt idx="5624">
                  <c:v>-15.242718446601941</c:v>
                </c:pt>
                <c:pt idx="5625">
                  <c:v>-15.242718446601941</c:v>
                </c:pt>
                <c:pt idx="5626">
                  <c:v>-15.233009708737864</c:v>
                </c:pt>
                <c:pt idx="5627">
                  <c:v>-15.233009708737864</c:v>
                </c:pt>
                <c:pt idx="5628">
                  <c:v>-15.203883495145629</c:v>
                </c:pt>
                <c:pt idx="5629">
                  <c:v>-15.233009708737864</c:v>
                </c:pt>
                <c:pt idx="5630">
                  <c:v>-15.233009708737864</c:v>
                </c:pt>
                <c:pt idx="5631">
                  <c:v>-15.242718446601941</c:v>
                </c:pt>
                <c:pt idx="5632">
                  <c:v>-15.242718446601941</c:v>
                </c:pt>
                <c:pt idx="5633">
                  <c:v>-15.242718446601941</c:v>
                </c:pt>
                <c:pt idx="5634">
                  <c:v>-15.242718446601941</c:v>
                </c:pt>
                <c:pt idx="5635">
                  <c:v>-15.242718446601941</c:v>
                </c:pt>
                <c:pt idx="5636">
                  <c:v>-15.242718446601941</c:v>
                </c:pt>
                <c:pt idx="5637">
                  <c:v>-15.242718446601941</c:v>
                </c:pt>
                <c:pt idx="5638">
                  <c:v>-15.242718446601941</c:v>
                </c:pt>
                <c:pt idx="5639">
                  <c:v>-15.262135922330096</c:v>
                </c:pt>
                <c:pt idx="5640">
                  <c:v>-15.262135922330096</c:v>
                </c:pt>
                <c:pt idx="5641">
                  <c:v>-15.291262135922327</c:v>
                </c:pt>
                <c:pt idx="5642">
                  <c:v>-15.300970873786405</c:v>
                </c:pt>
                <c:pt idx="5643">
                  <c:v>-15.291262135922327</c:v>
                </c:pt>
                <c:pt idx="5644">
                  <c:v>-15.300970873786405</c:v>
                </c:pt>
                <c:pt idx="5645">
                  <c:v>-15.262135922330096</c:v>
                </c:pt>
                <c:pt idx="5646">
                  <c:v>-15.233009708737864</c:v>
                </c:pt>
                <c:pt idx="5647">
                  <c:v>-15.242718446601941</c:v>
                </c:pt>
                <c:pt idx="5648">
                  <c:v>-15.233009708737864</c:v>
                </c:pt>
                <c:pt idx="5649">
                  <c:v>-15.21359223300971</c:v>
                </c:pt>
                <c:pt idx="5650">
                  <c:v>-15.233009708737864</c:v>
                </c:pt>
                <c:pt idx="5651">
                  <c:v>-15.233009708737864</c:v>
                </c:pt>
                <c:pt idx="5652">
                  <c:v>-15.242718446601941</c:v>
                </c:pt>
                <c:pt idx="5653">
                  <c:v>-15.242718446601941</c:v>
                </c:pt>
                <c:pt idx="5654">
                  <c:v>-15.233009708737864</c:v>
                </c:pt>
                <c:pt idx="5655">
                  <c:v>-15.242718446601941</c:v>
                </c:pt>
                <c:pt idx="5656">
                  <c:v>-15.242718446601941</c:v>
                </c:pt>
                <c:pt idx="5657">
                  <c:v>-15.291262135922327</c:v>
                </c:pt>
                <c:pt idx="5658">
                  <c:v>-15.262135922330096</c:v>
                </c:pt>
                <c:pt idx="5659">
                  <c:v>-15.262135922330096</c:v>
                </c:pt>
                <c:pt idx="5660">
                  <c:v>-15.300970873786405</c:v>
                </c:pt>
                <c:pt idx="5661">
                  <c:v>-15.300970873786405</c:v>
                </c:pt>
                <c:pt idx="5662">
                  <c:v>-15.320388349514559</c:v>
                </c:pt>
                <c:pt idx="5663">
                  <c:v>-15.320388349514559</c:v>
                </c:pt>
                <c:pt idx="5664">
                  <c:v>-15.291262135922327</c:v>
                </c:pt>
                <c:pt idx="5665">
                  <c:v>-15.271844660194173</c:v>
                </c:pt>
                <c:pt idx="5666">
                  <c:v>-15.300970873786405</c:v>
                </c:pt>
                <c:pt idx="5667">
                  <c:v>-15.271844660194173</c:v>
                </c:pt>
                <c:pt idx="5668">
                  <c:v>-15.242718446601941</c:v>
                </c:pt>
                <c:pt idx="5669">
                  <c:v>-15.242718446601941</c:v>
                </c:pt>
                <c:pt idx="5670">
                  <c:v>-15.233009708737864</c:v>
                </c:pt>
                <c:pt idx="5671">
                  <c:v>-15.233009708737864</c:v>
                </c:pt>
                <c:pt idx="5672">
                  <c:v>-15.233009708737864</c:v>
                </c:pt>
                <c:pt idx="5673">
                  <c:v>-15.21359223300971</c:v>
                </c:pt>
                <c:pt idx="5674">
                  <c:v>-15.21359223300971</c:v>
                </c:pt>
                <c:pt idx="5675">
                  <c:v>-15.21359223300971</c:v>
                </c:pt>
                <c:pt idx="5676">
                  <c:v>-15.184466019417474</c:v>
                </c:pt>
                <c:pt idx="5677">
                  <c:v>-15.184466019417474</c:v>
                </c:pt>
                <c:pt idx="5678">
                  <c:v>-15.233009708737864</c:v>
                </c:pt>
                <c:pt idx="5679">
                  <c:v>-15.233009708737864</c:v>
                </c:pt>
                <c:pt idx="5680">
                  <c:v>-15.233009708737864</c:v>
                </c:pt>
                <c:pt idx="5681">
                  <c:v>-15.233009708737864</c:v>
                </c:pt>
                <c:pt idx="5682">
                  <c:v>-15.242718446601941</c:v>
                </c:pt>
                <c:pt idx="5683">
                  <c:v>-15.262135922330096</c:v>
                </c:pt>
                <c:pt idx="5684">
                  <c:v>-15.242718446601941</c:v>
                </c:pt>
                <c:pt idx="5685">
                  <c:v>-15.233009708737864</c:v>
                </c:pt>
                <c:pt idx="5686">
                  <c:v>-15.262135922330096</c:v>
                </c:pt>
                <c:pt idx="5687">
                  <c:v>-15.262135922330096</c:v>
                </c:pt>
                <c:pt idx="5688">
                  <c:v>-15.262135922330096</c:v>
                </c:pt>
                <c:pt idx="5689">
                  <c:v>-15.262135922330096</c:v>
                </c:pt>
                <c:pt idx="5690">
                  <c:v>-15.262135922330096</c:v>
                </c:pt>
                <c:pt idx="5691">
                  <c:v>-15.262135922330096</c:v>
                </c:pt>
                <c:pt idx="5692">
                  <c:v>-15.262135922330096</c:v>
                </c:pt>
                <c:pt idx="5693">
                  <c:v>-15.242718446601941</c:v>
                </c:pt>
                <c:pt idx="5694">
                  <c:v>-15.242718446601941</c:v>
                </c:pt>
                <c:pt idx="5695">
                  <c:v>-15.262135922330096</c:v>
                </c:pt>
                <c:pt idx="5696">
                  <c:v>-15.242718446601941</c:v>
                </c:pt>
                <c:pt idx="5697">
                  <c:v>-15.262135922330096</c:v>
                </c:pt>
                <c:pt idx="5698">
                  <c:v>-15.242718446601941</c:v>
                </c:pt>
                <c:pt idx="5699">
                  <c:v>-15.291262135922327</c:v>
                </c:pt>
                <c:pt idx="5700">
                  <c:v>-15.300970873786405</c:v>
                </c:pt>
                <c:pt idx="5701">
                  <c:v>-15.291262135922327</c:v>
                </c:pt>
                <c:pt idx="5702">
                  <c:v>-15.300970873786405</c:v>
                </c:pt>
                <c:pt idx="5703">
                  <c:v>-15.320388349514559</c:v>
                </c:pt>
                <c:pt idx="5704">
                  <c:v>-15.320388349514559</c:v>
                </c:pt>
                <c:pt idx="5705">
                  <c:v>-15.349514563106794</c:v>
                </c:pt>
                <c:pt idx="5706">
                  <c:v>-15.300970873786405</c:v>
                </c:pt>
                <c:pt idx="5707">
                  <c:v>-15.291262135922327</c:v>
                </c:pt>
                <c:pt idx="5708">
                  <c:v>-15.300970873786405</c:v>
                </c:pt>
                <c:pt idx="5709">
                  <c:v>-15.300970873786405</c:v>
                </c:pt>
                <c:pt idx="5710">
                  <c:v>-15.291262135922327</c:v>
                </c:pt>
                <c:pt idx="5711">
                  <c:v>-15.33009708737864</c:v>
                </c:pt>
                <c:pt idx="5712">
                  <c:v>-15.33009708737864</c:v>
                </c:pt>
                <c:pt idx="5713">
                  <c:v>-15.320388349514559</c:v>
                </c:pt>
                <c:pt idx="5714">
                  <c:v>-15.359223300970875</c:v>
                </c:pt>
                <c:pt idx="5715">
                  <c:v>-15.359223300970875</c:v>
                </c:pt>
                <c:pt idx="5716">
                  <c:v>-15.33009708737864</c:v>
                </c:pt>
                <c:pt idx="5717">
                  <c:v>-15.300970873786405</c:v>
                </c:pt>
                <c:pt idx="5718">
                  <c:v>-15.262135922330096</c:v>
                </c:pt>
                <c:pt idx="5719">
                  <c:v>-15.242718446601941</c:v>
                </c:pt>
                <c:pt idx="5720">
                  <c:v>-15.271844660194173</c:v>
                </c:pt>
                <c:pt idx="5721">
                  <c:v>-15.271844660194173</c:v>
                </c:pt>
                <c:pt idx="5722">
                  <c:v>-15.21359223300971</c:v>
                </c:pt>
                <c:pt idx="5723">
                  <c:v>-15.242718446601941</c:v>
                </c:pt>
                <c:pt idx="5724">
                  <c:v>-15.271844660194173</c:v>
                </c:pt>
                <c:pt idx="5725">
                  <c:v>-15.262135922330096</c:v>
                </c:pt>
                <c:pt idx="5726">
                  <c:v>-15.300970873786405</c:v>
                </c:pt>
                <c:pt idx="5727">
                  <c:v>-15.300970873786405</c:v>
                </c:pt>
                <c:pt idx="5728">
                  <c:v>-15.300970873786405</c:v>
                </c:pt>
                <c:pt idx="5729">
                  <c:v>-15.300970873786405</c:v>
                </c:pt>
                <c:pt idx="5730">
                  <c:v>-15.300970873786405</c:v>
                </c:pt>
                <c:pt idx="5731">
                  <c:v>-15.291262135922327</c:v>
                </c:pt>
                <c:pt idx="5732">
                  <c:v>-15.291262135922327</c:v>
                </c:pt>
                <c:pt idx="5733">
                  <c:v>-15.262135922330096</c:v>
                </c:pt>
                <c:pt idx="5734">
                  <c:v>-15.271844660194173</c:v>
                </c:pt>
                <c:pt idx="5735">
                  <c:v>-15.262135922330096</c:v>
                </c:pt>
                <c:pt idx="5736">
                  <c:v>-15.262135922330096</c:v>
                </c:pt>
                <c:pt idx="5737">
                  <c:v>-15.242718446601941</c:v>
                </c:pt>
                <c:pt idx="5738">
                  <c:v>-15.233009708737864</c:v>
                </c:pt>
                <c:pt idx="5739">
                  <c:v>-15.291262135922327</c:v>
                </c:pt>
                <c:pt idx="5740">
                  <c:v>-15.300970873786405</c:v>
                </c:pt>
                <c:pt idx="5741">
                  <c:v>-15.300970873786405</c:v>
                </c:pt>
                <c:pt idx="5742">
                  <c:v>-15.262135922330096</c:v>
                </c:pt>
                <c:pt idx="5743">
                  <c:v>-15.291262135922327</c:v>
                </c:pt>
                <c:pt idx="5744">
                  <c:v>-15.291262135922327</c:v>
                </c:pt>
                <c:pt idx="5745">
                  <c:v>-15.291262135922327</c:v>
                </c:pt>
                <c:pt idx="5746">
                  <c:v>-15.262135922330096</c:v>
                </c:pt>
                <c:pt idx="5747">
                  <c:v>-15.271844660194173</c:v>
                </c:pt>
                <c:pt idx="5748">
                  <c:v>-15.242718446601941</c:v>
                </c:pt>
                <c:pt idx="5749">
                  <c:v>-15.262135922330096</c:v>
                </c:pt>
                <c:pt idx="5750">
                  <c:v>-15.242718446601941</c:v>
                </c:pt>
                <c:pt idx="5751">
                  <c:v>-15.262135922330096</c:v>
                </c:pt>
                <c:pt idx="5752">
                  <c:v>-15.262135922330096</c:v>
                </c:pt>
                <c:pt idx="5753">
                  <c:v>-15.291262135922327</c:v>
                </c:pt>
                <c:pt idx="5754">
                  <c:v>-15.262135922330096</c:v>
                </c:pt>
                <c:pt idx="5755">
                  <c:v>-15.242718446601941</c:v>
                </c:pt>
                <c:pt idx="5756">
                  <c:v>-15.262135922330096</c:v>
                </c:pt>
                <c:pt idx="5757">
                  <c:v>-15.262135922330096</c:v>
                </c:pt>
                <c:pt idx="5758">
                  <c:v>-15.291262135922327</c:v>
                </c:pt>
                <c:pt idx="5759">
                  <c:v>-15.300970873786405</c:v>
                </c:pt>
                <c:pt idx="5760">
                  <c:v>-15.271844660194173</c:v>
                </c:pt>
                <c:pt idx="5761">
                  <c:v>-15.291262135922327</c:v>
                </c:pt>
                <c:pt idx="5762">
                  <c:v>-15.300970873786405</c:v>
                </c:pt>
                <c:pt idx="5763">
                  <c:v>-15.320388349514559</c:v>
                </c:pt>
                <c:pt idx="5764">
                  <c:v>-15.300970873786405</c:v>
                </c:pt>
                <c:pt idx="5765">
                  <c:v>-15.300970873786405</c:v>
                </c:pt>
                <c:pt idx="5766">
                  <c:v>-15.291262135922327</c:v>
                </c:pt>
                <c:pt idx="5767">
                  <c:v>-15.271844660194173</c:v>
                </c:pt>
                <c:pt idx="5768">
                  <c:v>-15.271844660194173</c:v>
                </c:pt>
                <c:pt idx="5769">
                  <c:v>-15.291262135922327</c:v>
                </c:pt>
                <c:pt idx="5770">
                  <c:v>-15.262135922330096</c:v>
                </c:pt>
                <c:pt idx="5771">
                  <c:v>-15.291262135922327</c:v>
                </c:pt>
                <c:pt idx="5772">
                  <c:v>-15.271844660194173</c:v>
                </c:pt>
                <c:pt idx="5773">
                  <c:v>-15.291262135922327</c:v>
                </c:pt>
                <c:pt idx="5774">
                  <c:v>-15.291262135922327</c:v>
                </c:pt>
                <c:pt idx="5775">
                  <c:v>-15.271844660194173</c:v>
                </c:pt>
                <c:pt idx="5776">
                  <c:v>-15.300970873786405</c:v>
                </c:pt>
                <c:pt idx="5777">
                  <c:v>-15.291262135922327</c:v>
                </c:pt>
                <c:pt idx="5778">
                  <c:v>-15.262135922330096</c:v>
                </c:pt>
                <c:pt idx="5779">
                  <c:v>-15.262135922330096</c:v>
                </c:pt>
                <c:pt idx="5780">
                  <c:v>1.0873786407766985</c:v>
                </c:pt>
                <c:pt idx="5781">
                  <c:v>1.019417475728156</c:v>
                </c:pt>
                <c:pt idx="5782">
                  <c:v>0.93203883495145634</c:v>
                </c:pt>
                <c:pt idx="5783">
                  <c:v>0.85436893203883679</c:v>
                </c:pt>
                <c:pt idx="5784">
                  <c:v>0.81553398058252546</c:v>
                </c:pt>
                <c:pt idx="5785">
                  <c:v>0.81553398058252546</c:v>
                </c:pt>
                <c:pt idx="5786">
                  <c:v>0.76699029126213714</c:v>
                </c:pt>
                <c:pt idx="5787">
                  <c:v>0.76699029126213714</c:v>
                </c:pt>
                <c:pt idx="5788">
                  <c:v>0.73786407766990303</c:v>
                </c:pt>
                <c:pt idx="5789">
                  <c:v>0.76699029126213714</c:v>
                </c:pt>
                <c:pt idx="5790">
                  <c:v>0.78640776699029136</c:v>
                </c:pt>
                <c:pt idx="5791">
                  <c:v>0.76699029126213714</c:v>
                </c:pt>
                <c:pt idx="5792">
                  <c:v>0.73786407766990303</c:v>
                </c:pt>
                <c:pt idx="5793">
                  <c:v>0.73786407766990303</c:v>
                </c:pt>
                <c:pt idx="5794">
                  <c:v>0.70873786407767159</c:v>
                </c:pt>
                <c:pt idx="5795">
                  <c:v>0.70873786407767159</c:v>
                </c:pt>
                <c:pt idx="5796">
                  <c:v>0.70873786407767159</c:v>
                </c:pt>
                <c:pt idx="5797">
                  <c:v>0.72815533980582581</c:v>
                </c:pt>
                <c:pt idx="5798">
                  <c:v>0.70873786407767159</c:v>
                </c:pt>
                <c:pt idx="5799">
                  <c:v>0.72815533980582581</c:v>
                </c:pt>
                <c:pt idx="5800">
                  <c:v>0.72815533980582581</c:v>
                </c:pt>
                <c:pt idx="5801">
                  <c:v>0.75728155339805991</c:v>
                </c:pt>
                <c:pt idx="5802">
                  <c:v>0.76699029126213714</c:v>
                </c:pt>
                <c:pt idx="5803">
                  <c:v>0.75728155339805991</c:v>
                </c:pt>
                <c:pt idx="5804">
                  <c:v>0.73786407766990303</c:v>
                </c:pt>
                <c:pt idx="5805">
                  <c:v>0.75728155339805991</c:v>
                </c:pt>
                <c:pt idx="5806">
                  <c:v>0.79611650485436836</c:v>
                </c:pt>
                <c:pt idx="5807">
                  <c:v>0.76699029126213714</c:v>
                </c:pt>
                <c:pt idx="5808">
                  <c:v>0.76699029126213714</c:v>
                </c:pt>
                <c:pt idx="5809">
                  <c:v>0.76699029126213714</c:v>
                </c:pt>
                <c:pt idx="5810">
                  <c:v>0.78640776699029136</c:v>
                </c:pt>
                <c:pt idx="5811">
                  <c:v>0.76699029126213714</c:v>
                </c:pt>
                <c:pt idx="5812">
                  <c:v>0.81553398058252546</c:v>
                </c:pt>
                <c:pt idx="5813">
                  <c:v>0.81553398058252546</c:v>
                </c:pt>
                <c:pt idx="5814">
                  <c:v>0.87378640776699101</c:v>
                </c:pt>
                <c:pt idx="5815">
                  <c:v>0.87378640776699101</c:v>
                </c:pt>
                <c:pt idx="5816">
                  <c:v>0.87378640776699101</c:v>
                </c:pt>
                <c:pt idx="5817">
                  <c:v>0.85436893203883679</c:v>
                </c:pt>
                <c:pt idx="5818">
                  <c:v>0.87378640776699101</c:v>
                </c:pt>
                <c:pt idx="5819">
                  <c:v>0.87378640776699101</c:v>
                </c:pt>
                <c:pt idx="5820">
                  <c:v>0.87378640776699101</c:v>
                </c:pt>
                <c:pt idx="5821">
                  <c:v>0.85436893203883679</c:v>
                </c:pt>
                <c:pt idx="5822">
                  <c:v>0.88349514563106801</c:v>
                </c:pt>
                <c:pt idx="5823">
                  <c:v>0.90291262135922512</c:v>
                </c:pt>
                <c:pt idx="5824">
                  <c:v>0.88349514563106801</c:v>
                </c:pt>
                <c:pt idx="5825">
                  <c:v>0.85436893203883679</c:v>
                </c:pt>
                <c:pt idx="5826">
                  <c:v>0.87378640776699101</c:v>
                </c:pt>
                <c:pt idx="5827">
                  <c:v>0.82524271844660269</c:v>
                </c:pt>
                <c:pt idx="5828">
                  <c:v>0.85436893203883679</c:v>
                </c:pt>
                <c:pt idx="5829">
                  <c:v>0.82524271844660269</c:v>
                </c:pt>
                <c:pt idx="5830">
                  <c:v>0.84466019417475691</c:v>
                </c:pt>
              </c:numCache>
            </c:numRef>
          </c:yVal>
          <c:smooth val="0"/>
        </c:ser>
        <c:ser>
          <c:idx val="3"/>
          <c:order val="3"/>
          <c:tx>
            <c:strRef>
              <c:f>ОБРАБОТКА!$R$1</c:f>
              <c:strCache>
                <c:ptCount val="1"/>
                <c:pt idx="0">
                  <c:v>Bz в цилиндре</c:v>
                </c:pt>
              </c:strCache>
            </c:strRef>
          </c:tx>
          <c:spPr>
            <a:ln w="28575">
              <a:noFill/>
            </a:ln>
          </c:spPr>
          <c:marker>
            <c:symbol val="circle"/>
            <c:size val="5"/>
          </c:marker>
          <c:xVal>
            <c:numRef>
              <c:f>ОБРАБОТКА!$D$2:$D$5832</c:f>
              <c:numCache>
                <c:formatCode>General</c:formatCode>
                <c:ptCount val="5831"/>
                <c:pt idx="0">
                  <c:v>-6.7999999999999994E-4</c:v>
                </c:pt>
                <c:pt idx="1">
                  <c:v>-6.7999999999999994E-4</c:v>
                </c:pt>
                <c:pt idx="2">
                  <c:v>-6.7999999999999994E-4</c:v>
                </c:pt>
                <c:pt idx="3">
                  <c:v>-6.7999999999999994E-4</c:v>
                </c:pt>
                <c:pt idx="4">
                  <c:v>-6.7999999999999994E-4</c:v>
                </c:pt>
                <c:pt idx="5">
                  <c:v>-6.7999999999999994E-4</c:v>
                </c:pt>
                <c:pt idx="6">
                  <c:v>-6.7999999999999994E-4</c:v>
                </c:pt>
                <c:pt idx="7">
                  <c:v>-7.5999999999999993E-4</c:v>
                </c:pt>
                <c:pt idx="8">
                  <c:v>-7.5999999999999993E-4</c:v>
                </c:pt>
                <c:pt idx="9">
                  <c:v>-7.5999999999999993E-4</c:v>
                </c:pt>
                <c:pt idx="10">
                  <c:v>-7.5999999999999993E-4</c:v>
                </c:pt>
                <c:pt idx="11">
                  <c:v>-7.5999999999999993E-4</c:v>
                </c:pt>
                <c:pt idx="12">
                  <c:v>-7.5999999999999993E-4</c:v>
                </c:pt>
                <c:pt idx="13">
                  <c:v>-7.5999999999999993E-4</c:v>
                </c:pt>
                <c:pt idx="14">
                  <c:v>-7.5999999999999993E-4</c:v>
                </c:pt>
                <c:pt idx="15">
                  <c:v>-7.5999999999999993E-4</c:v>
                </c:pt>
                <c:pt idx="16">
                  <c:v>-6.7999999999999994E-4</c:v>
                </c:pt>
                <c:pt idx="17">
                  <c:v>-6.7999999999999994E-4</c:v>
                </c:pt>
                <c:pt idx="18">
                  <c:v>-6.7999999999999994E-4</c:v>
                </c:pt>
                <c:pt idx="19">
                  <c:v>-6.7999999999999994E-4</c:v>
                </c:pt>
                <c:pt idx="20">
                  <c:v>-6.7999999999999994E-4</c:v>
                </c:pt>
                <c:pt idx="21">
                  <c:v>-6.4000000000000005E-4</c:v>
                </c:pt>
                <c:pt idx="22">
                  <c:v>-6.7999999999999994E-4</c:v>
                </c:pt>
                <c:pt idx="23">
                  <c:v>-6.7999999999999994E-4</c:v>
                </c:pt>
                <c:pt idx="24">
                  <c:v>-6.7999999999999994E-4</c:v>
                </c:pt>
                <c:pt idx="25">
                  <c:v>-6.7999999999999994E-4</c:v>
                </c:pt>
                <c:pt idx="26">
                  <c:v>-6.7999999999999994E-4</c:v>
                </c:pt>
                <c:pt idx="27">
                  <c:v>-6.7999999999999994E-4</c:v>
                </c:pt>
                <c:pt idx="28">
                  <c:v>-6.7999999999999994E-4</c:v>
                </c:pt>
                <c:pt idx="29">
                  <c:v>-6.7999999999999994E-4</c:v>
                </c:pt>
                <c:pt idx="30">
                  <c:v>-6.7999999999999994E-4</c:v>
                </c:pt>
                <c:pt idx="31">
                  <c:v>-6.7999999999999994E-4</c:v>
                </c:pt>
                <c:pt idx="32">
                  <c:v>-6.7999999999999994E-4</c:v>
                </c:pt>
                <c:pt idx="33">
                  <c:v>-6.7999999999999994E-4</c:v>
                </c:pt>
                <c:pt idx="34">
                  <c:v>-6.7999999999999994E-4</c:v>
                </c:pt>
                <c:pt idx="35">
                  <c:v>-6.7999999999999994E-4</c:v>
                </c:pt>
                <c:pt idx="36">
                  <c:v>-6.7999999999999994E-4</c:v>
                </c:pt>
                <c:pt idx="37">
                  <c:v>-6.7999999999999994E-4</c:v>
                </c:pt>
                <c:pt idx="38">
                  <c:v>-6.7999999999999994E-4</c:v>
                </c:pt>
                <c:pt idx="39">
                  <c:v>-6.7999999999999994E-4</c:v>
                </c:pt>
                <c:pt idx="40">
                  <c:v>-6.7999999999999994E-4</c:v>
                </c:pt>
                <c:pt idx="41">
                  <c:v>-6.7999999999999994E-4</c:v>
                </c:pt>
                <c:pt idx="42">
                  <c:v>-6.7999999999999994E-4</c:v>
                </c:pt>
                <c:pt idx="43">
                  <c:v>-6.7999999999999994E-4</c:v>
                </c:pt>
                <c:pt idx="44">
                  <c:v>-7.5999999999999993E-4</c:v>
                </c:pt>
                <c:pt idx="45">
                  <c:v>-7.5999999999999993E-4</c:v>
                </c:pt>
                <c:pt idx="46">
                  <c:v>-7.5999999999999993E-4</c:v>
                </c:pt>
                <c:pt idx="47">
                  <c:v>-7.5999999999999993E-4</c:v>
                </c:pt>
                <c:pt idx="48">
                  <c:v>-7.5999999999999993E-4</c:v>
                </c:pt>
                <c:pt idx="49">
                  <c:v>-8.0000000000000004E-4</c:v>
                </c:pt>
                <c:pt idx="50">
                  <c:v>-8.0000000000000004E-4</c:v>
                </c:pt>
                <c:pt idx="51">
                  <c:v>-7.5999999999999993E-4</c:v>
                </c:pt>
                <c:pt idx="52">
                  <c:v>-7.5999999999999993E-4</c:v>
                </c:pt>
                <c:pt idx="53">
                  <c:v>-7.5999999999999993E-4</c:v>
                </c:pt>
                <c:pt idx="54">
                  <c:v>-8.0000000000000004E-4</c:v>
                </c:pt>
                <c:pt idx="55">
                  <c:v>-7.5999999999999993E-4</c:v>
                </c:pt>
                <c:pt idx="56">
                  <c:v>-6.7999999999999994E-4</c:v>
                </c:pt>
                <c:pt idx="57">
                  <c:v>-6.7999999999999994E-4</c:v>
                </c:pt>
                <c:pt idx="58">
                  <c:v>-6.7999999999999994E-4</c:v>
                </c:pt>
                <c:pt idx="59">
                  <c:v>-6.7999999999999994E-4</c:v>
                </c:pt>
                <c:pt idx="60">
                  <c:v>-6.7999999999999994E-4</c:v>
                </c:pt>
                <c:pt idx="61">
                  <c:v>-6.7999999999999994E-4</c:v>
                </c:pt>
                <c:pt idx="62">
                  <c:v>-6.7999999999999994E-4</c:v>
                </c:pt>
                <c:pt idx="63">
                  <c:v>-6.7999999999999994E-4</c:v>
                </c:pt>
                <c:pt idx="64">
                  <c:v>-6.7999999999999994E-4</c:v>
                </c:pt>
                <c:pt idx="65">
                  <c:v>-6.7999999999999994E-4</c:v>
                </c:pt>
                <c:pt idx="66">
                  <c:v>-6.7999999999999994E-4</c:v>
                </c:pt>
                <c:pt idx="67">
                  <c:v>-6.7999999999999994E-4</c:v>
                </c:pt>
                <c:pt idx="68">
                  <c:v>-6.7999999999999994E-4</c:v>
                </c:pt>
                <c:pt idx="69">
                  <c:v>-6.7999999999999994E-4</c:v>
                </c:pt>
                <c:pt idx="70">
                  <c:v>-6.7999999999999994E-4</c:v>
                </c:pt>
                <c:pt idx="71">
                  <c:v>-6.7999999999999994E-4</c:v>
                </c:pt>
                <c:pt idx="72">
                  <c:v>-6.7999999999999994E-4</c:v>
                </c:pt>
                <c:pt idx="73">
                  <c:v>-6.7999999999999994E-4</c:v>
                </c:pt>
                <c:pt idx="74">
                  <c:v>-6.7999999999999994E-4</c:v>
                </c:pt>
                <c:pt idx="75">
                  <c:v>-6.7999999999999994E-4</c:v>
                </c:pt>
                <c:pt idx="76">
                  <c:v>-6.7999999999999994E-4</c:v>
                </c:pt>
                <c:pt idx="77">
                  <c:v>-6.7999999999999994E-4</c:v>
                </c:pt>
                <c:pt idx="78">
                  <c:v>-6.7999999999999994E-4</c:v>
                </c:pt>
                <c:pt idx="79">
                  <c:v>-6.7999999999999994E-4</c:v>
                </c:pt>
                <c:pt idx="80">
                  <c:v>-6.7999999999999994E-4</c:v>
                </c:pt>
                <c:pt idx="81">
                  <c:v>-7.5999999999999993E-4</c:v>
                </c:pt>
                <c:pt idx="82">
                  <c:v>-7.5999999999999993E-4</c:v>
                </c:pt>
                <c:pt idx="83">
                  <c:v>-8.0000000000000004E-4</c:v>
                </c:pt>
                <c:pt idx="84">
                  <c:v>-8.0000000000000004E-4</c:v>
                </c:pt>
                <c:pt idx="85">
                  <c:v>-8.0000000000000004E-4</c:v>
                </c:pt>
                <c:pt idx="86">
                  <c:v>-8.8000000000000003E-4</c:v>
                </c:pt>
                <c:pt idx="87">
                  <c:v>-8.8000000000000003E-4</c:v>
                </c:pt>
                <c:pt idx="88">
                  <c:v>-9.1999999999999992E-4</c:v>
                </c:pt>
                <c:pt idx="89">
                  <c:v>-8.8000000000000003E-4</c:v>
                </c:pt>
                <c:pt idx="90">
                  <c:v>-8.0000000000000004E-4</c:v>
                </c:pt>
                <c:pt idx="91">
                  <c:v>-8.0000000000000004E-4</c:v>
                </c:pt>
                <c:pt idx="92">
                  <c:v>-8.0000000000000004E-4</c:v>
                </c:pt>
                <c:pt idx="93">
                  <c:v>-7.5999999999999993E-4</c:v>
                </c:pt>
                <c:pt idx="94">
                  <c:v>-6.7999999999999994E-4</c:v>
                </c:pt>
                <c:pt idx="95">
                  <c:v>-6.7999999999999994E-4</c:v>
                </c:pt>
                <c:pt idx="96">
                  <c:v>-6.7999999999999994E-4</c:v>
                </c:pt>
                <c:pt idx="97">
                  <c:v>-6.7999999999999994E-4</c:v>
                </c:pt>
                <c:pt idx="98">
                  <c:v>-7.5999999999999993E-4</c:v>
                </c:pt>
                <c:pt idx="99">
                  <c:v>-6.7999999999999994E-4</c:v>
                </c:pt>
                <c:pt idx="100">
                  <c:v>-6.7999999999999994E-4</c:v>
                </c:pt>
                <c:pt idx="101">
                  <c:v>-7.5999999999999993E-4</c:v>
                </c:pt>
                <c:pt idx="102">
                  <c:v>-6.7999999999999994E-4</c:v>
                </c:pt>
                <c:pt idx="103">
                  <c:v>-6.7999999999999994E-4</c:v>
                </c:pt>
                <c:pt idx="104">
                  <c:v>-7.5999999999999993E-4</c:v>
                </c:pt>
                <c:pt idx="105">
                  <c:v>3.4799999999999996E-3</c:v>
                </c:pt>
                <c:pt idx="106">
                  <c:v>6.8400000000000006E-3</c:v>
                </c:pt>
                <c:pt idx="107">
                  <c:v>1.108E-2</c:v>
                </c:pt>
                <c:pt idx="108">
                  <c:v>6.0000000000000001E-3</c:v>
                </c:pt>
                <c:pt idx="109">
                  <c:v>6.0000000000000001E-3</c:v>
                </c:pt>
                <c:pt idx="110">
                  <c:v>3.2000000000000002E-3</c:v>
                </c:pt>
                <c:pt idx="111">
                  <c:v>3.2399999999999998E-3</c:v>
                </c:pt>
                <c:pt idx="112">
                  <c:v>-8.8000000000000003E-4</c:v>
                </c:pt>
                <c:pt idx="113">
                  <c:v>-4.1999999999999997E-3</c:v>
                </c:pt>
                <c:pt idx="114">
                  <c:v>-7.559999999999999E-3</c:v>
                </c:pt>
                <c:pt idx="115">
                  <c:v>-3.3200000000000005E-3</c:v>
                </c:pt>
                <c:pt idx="116">
                  <c:v>-2.7199999999999998E-3</c:v>
                </c:pt>
                <c:pt idx="117">
                  <c:v>4.0000000000000002E-4</c:v>
                </c:pt>
                <c:pt idx="118">
                  <c:v>8.0000000000000004E-4</c:v>
                </c:pt>
                <c:pt idx="119">
                  <c:v>8.8000000000000003E-4</c:v>
                </c:pt>
                <c:pt idx="120">
                  <c:v>1.4E-3</c:v>
                </c:pt>
                <c:pt idx="121">
                  <c:v>2.2399999999999998E-3</c:v>
                </c:pt>
                <c:pt idx="122">
                  <c:v>1.8800000000000002E-3</c:v>
                </c:pt>
                <c:pt idx="123">
                  <c:v>1.3599999999999999E-3</c:v>
                </c:pt>
                <c:pt idx="124">
                  <c:v>1.5199999999999999E-3</c:v>
                </c:pt>
                <c:pt idx="125">
                  <c:v>6.4000000000000005E-4</c:v>
                </c:pt>
                <c:pt idx="126">
                  <c:v>5.2000000000000006E-4</c:v>
                </c:pt>
                <c:pt idx="127">
                  <c:v>4.0000000000000003E-5</c:v>
                </c:pt>
                <c:pt idx="128">
                  <c:v>-2.2399999999999998E-3</c:v>
                </c:pt>
                <c:pt idx="129">
                  <c:v>-2.9199999999999999E-3</c:v>
                </c:pt>
                <c:pt idx="130">
                  <c:v>-2.5999999999999999E-3</c:v>
                </c:pt>
                <c:pt idx="131">
                  <c:v>-1.48E-3</c:v>
                </c:pt>
                <c:pt idx="132">
                  <c:v>-8.0000000000000004E-4</c:v>
                </c:pt>
                <c:pt idx="133">
                  <c:v>1.16E-3</c:v>
                </c:pt>
                <c:pt idx="134">
                  <c:v>9.1599999999999997E-3</c:v>
                </c:pt>
                <c:pt idx="135">
                  <c:v>1.3440000000000001E-2</c:v>
                </c:pt>
                <c:pt idx="136">
                  <c:v>1.4240000000000001E-2</c:v>
                </c:pt>
                <c:pt idx="137">
                  <c:v>1.4119999999999999E-2</c:v>
                </c:pt>
                <c:pt idx="138">
                  <c:v>1.2959999999999999E-2</c:v>
                </c:pt>
                <c:pt idx="139">
                  <c:v>1.2120000000000001E-2</c:v>
                </c:pt>
                <c:pt idx="140">
                  <c:v>7.2400000000000008E-3</c:v>
                </c:pt>
                <c:pt idx="141">
                  <c:v>7.0000000000000001E-3</c:v>
                </c:pt>
                <c:pt idx="142">
                  <c:v>-6.4000000000000005E-4</c:v>
                </c:pt>
                <c:pt idx="143">
                  <c:v>-5.5999999999999995E-4</c:v>
                </c:pt>
                <c:pt idx="144">
                  <c:v>-5.2000000000000006E-4</c:v>
                </c:pt>
                <c:pt idx="145">
                  <c:v>-4.0000000000000002E-4</c:v>
                </c:pt>
                <c:pt idx="146">
                  <c:v>-4.0000000000000002E-4</c:v>
                </c:pt>
                <c:pt idx="147">
                  <c:v>-6.7999999999999994E-4</c:v>
                </c:pt>
                <c:pt idx="148">
                  <c:v>-2.0000000000000001E-4</c:v>
                </c:pt>
                <c:pt idx="149">
                  <c:v>4.0000000000000003E-5</c:v>
                </c:pt>
                <c:pt idx="150">
                  <c:v>4.0000000000000003E-5</c:v>
                </c:pt>
                <c:pt idx="151">
                  <c:v>4.0000000000000003E-5</c:v>
                </c:pt>
                <c:pt idx="152">
                  <c:v>0</c:v>
                </c:pt>
                <c:pt idx="153">
                  <c:v>0</c:v>
                </c:pt>
                <c:pt idx="154">
                  <c:v>2.7999999999999998E-4</c:v>
                </c:pt>
                <c:pt idx="155">
                  <c:v>-4.0000000000000003E-5</c:v>
                </c:pt>
                <c:pt idx="156">
                  <c:v>-3.2000000000000003E-4</c:v>
                </c:pt>
                <c:pt idx="157">
                  <c:v>-3.2000000000000003E-4</c:v>
                </c:pt>
                <c:pt idx="158">
                  <c:v>-2.7999999999999998E-4</c:v>
                </c:pt>
                <c:pt idx="159">
                  <c:v>-2.7999999999999998E-4</c:v>
                </c:pt>
                <c:pt idx="160">
                  <c:v>-2.7999999999999998E-4</c:v>
                </c:pt>
                <c:pt idx="161">
                  <c:v>-2.7999999999999998E-4</c:v>
                </c:pt>
                <c:pt idx="162">
                  <c:v>-4.4000000000000002E-4</c:v>
                </c:pt>
                <c:pt idx="163">
                  <c:v>1.48E-3</c:v>
                </c:pt>
                <c:pt idx="164">
                  <c:v>1.48E-3</c:v>
                </c:pt>
                <c:pt idx="165">
                  <c:v>-8.0000000000000007E-5</c:v>
                </c:pt>
                <c:pt idx="166">
                  <c:v>-8.0000000000000007E-5</c:v>
                </c:pt>
                <c:pt idx="167">
                  <c:v>-3.6799999999999997E-3</c:v>
                </c:pt>
                <c:pt idx="168">
                  <c:v>-3.8399999999999997E-3</c:v>
                </c:pt>
                <c:pt idx="169">
                  <c:v>-3.9199999999999999E-3</c:v>
                </c:pt>
                <c:pt idx="170">
                  <c:v>-6.5200000000000006E-3</c:v>
                </c:pt>
                <c:pt idx="171">
                  <c:v>-6.3600000000000002E-3</c:v>
                </c:pt>
                <c:pt idx="172">
                  <c:v>-9.1599999999999997E-3</c:v>
                </c:pt>
                <c:pt idx="173">
                  <c:v>-1.0959999999999999E-2</c:v>
                </c:pt>
                <c:pt idx="174">
                  <c:v>-7.3599999999999994E-3</c:v>
                </c:pt>
                <c:pt idx="175">
                  <c:v>-6.8799999999999998E-3</c:v>
                </c:pt>
                <c:pt idx="176">
                  <c:v>-6.3600000000000002E-3</c:v>
                </c:pt>
                <c:pt idx="177">
                  <c:v>-6.1200000000000004E-3</c:v>
                </c:pt>
                <c:pt idx="178">
                  <c:v>-6.0000000000000001E-3</c:v>
                </c:pt>
                <c:pt idx="179">
                  <c:v>-5.8399999999999997E-3</c:v>
                </c:pt>
                <c:pt idx="180">
                  <c:v>0</c:v>
                </c:pt>
                <c:pt idx="181">
                  <c:v>-1E-3</c:v>
                </c:pt>
                <c:pt idx="182">
                  <c:v>-1.3599999999999999E-3</c:v>
                </c:pt>
                <c:pt idx="183">
                  <c:v>-1E-3</c:v>
                </c:pt>
                <c:pt idx="184">
                  <c:v>-1.3599999999999999E-3</c:v>
                </c:pt>
                <c:pt idx="185">
                  <c:v>-1.64E-3</c:v>
                </c:pt>
                <c:pt idx="186">
                  <c:v>-1.64E-3</c:v>
                </c:pt>
                <c:pt idx="187">
                  <c:v>-1.48E-3</c:v>
                </c:pt>
                <c:pt idx="188">
                  <c:v>-4.0000000000000002E-4</c:v>
                </c:pt>
                <c:pt idx="189">
                  <c:v>-1.6000000000000001E-4</c:v>
                </c:pt>
                <c:pt idx="190">
                  <c:v>-6.4000000000000005E-4</c:v>
                </c:pt>
                <c:pt idx="191">
                  <c:v>2.7999999999999998E-4</c:v>
                </c:pt>
                <c:pt idx="192">
                  <c:v>6.4000000000000005E-4</c:v>
                </c:pt>
                <c:pt idx="193">
                  <c:v>2.0000000000000001E-4</c:v>
                </c:pt>
                <c:pt idx="194">
                  <c:v>8.8000000000000003E-4</c:v>
                </c:pt>
                <c:pt idx="195">
                  <c:v>7.5999999999999993E-4</c:v>
                </c:pt>
                <c:pt idx="196">
                  <c:v>8.0000000000000004E-4</c:v>
                </c:pt>
                <c:pt idx="197">
                  <c:v>9.1999999999999992E-4</c:v>
                </c:pt>
                <c:pt idx="198">
                  <c:v>8.0000000000000004E-4</c:v>
                </c:pt>
                <c:pt idx="199">
                  <c:v>4.0000000000000003E-5</c:v>
                </c:pt>
                <c:pt idx="200">
                  <c:v>3.2000000000000003E-4</c:v>
                </c:pt>
                <c:pt idx="201">
                  <c:v>-2.0000000000000001E-4</c:v>
                </c:pt>
                <c:pt idx="202">
                  <c:v>-8.0000000000000007E-5</c:v>
                </c:pt>
                <c:pt idx="203">
                  <c:v>-1.6000000000000001E-4</c:v>
                </c:pt>
                <c:pt idx="204">
                  <c:v>-1.6000000000000001E-4</c:v>
                </c:pt>
                <c:pt idx="205">
                  <c:v>-1.6000000000000001E-4</c:v>
                </c:pt>
                <c:pt idx="206">
                  <c:v>-2.0000000000000001E-4</c:v>
                </c:pt>
                <c:pt idx="207">
                  <c:v>-2.0000000000000001E-4</c:v>
                </c:pt>
                <c:pt idx="208">
                  <c:v>-2.0000000000000001E-4</c:v>
                </c:pt>
                <c:pt idx="209">
                  <c:v>-2.7999999999999998E-4</c:v>
                </c:pt>
                <c:pt idx="210">
                  <c:v>-2.0000000000000001E-4</c:v>
                </c:pt>
                <c:pt idx="211">
                  <c:v>-2.0000000000000001E-4</c:v>
                </c:pt>
                <c:pt idx="212">
                  <c:v>-2.7999999999999998E-4</c:v>
                </c:pt>
                <c:pt idx="213">
                  <c:v>-2.7999999999999998E-4</c:v>
                </c:pt>
                <c:pt idx="214">
                  <c:v>-2.7999999999999998E-4</c:v>
                </c:pt>
                <c:pt idx="215">
                  <c:v>-2.7999999999999998E-4</c:v>
                </c:pt>
                <c:pt idx="216">
                  <c:v>-2.7999999999999998E-4</c:v>
                </c:pt>
                <c:pt idx="217">
                  <c:v>-2.7999999999999998E-4</c:v>
                </c:pt>
                <c:pt idx="218">
                  <c:v>-2.7999999999999998E-4</c:v>
                </c:pt>
                <c:pt idx="219">
                  <c:v>-2.7999999999999998E-4</c:v>
                </c:pt>
                <c:pt idx="220">
                  <c:v>-2.7999999999999998E-4</c:v>
                </c:pt>
                <c:pt idx="221">
                  <c:v>-2.7999999999999998E-4</c:v>
                </c:pt>
                <c:pt idx="222">
                  <c:v>-2.0000000000000001E-4</c:v>
                </c:pt>
                <c:pt idx="223">
                  <c:v>-2.0000000000000001E-4</c:v>
                </c:pt>
                <c:pt idx="224">
                  <c:v>-2.0000000000000001E-4</c:v>
                </c:pt>
                <c:pt idx="225">
                  <c:v>-2.0000000000000001E-4</c:v>
                </c:pt>
                <c:pt idx="226">
                  <c:v>-2.0000000000000001E-4</c:v>
                </c:pt>
                <c:pt idx="227">
                  <c:v>-3.3200000000000005E-3</c:v>
                </c:pt>
                <c:pt idx="228">
                  <c:v>-8.6400000000000001E-3</c:v>
                </c:pt>
                <c:pt idx="229">
                  <c:v>-1.064E-2</c:v>
                </c:pt>
                <c:pt idx="230">
                  <c:v>-1.1599999999999999E-2</c:v>
                </c:pt>
                <c:pt idx="231">
                  <c:v>-1.1599999999999999E-2</c:v>
                </c:pt>
                <c:pt idx="232">
                  <c:v>-1.1440000000000001E-2</c:v>
                </c:pt>
                <c:pt idx="233">
                  <c:v>-1.0759999999999999E-2</c:v>
                </c:pt>
                <c:pt idx="234">
                  <c:v>-1.072E-2</c:v>
                </c:pt>
                <c:pt idx="235">
                  <c:v>-2.3600000000000001E-3</c:v>
                </c:pt>
                <c:pt idx="236">
                  <c:v>-3.2000000000000003E-4</c:v>
                </c:pt>
                <c:pt idx="237">
                  <c:v>-3.2000000000000003E-4</c:v>
                </c:pt>
                <c:pt idx="238">
                  <c:v>5.2000000000000006E-4</c:v>
                </c:pt>
                <c:pt idx="239">
                  <c:v>5.2000000000000006E-4</c:v>
                </c:pt>
                <c:pt idx="240">
                  <c:v>-2.4399999999999999E-3</c:v>
                </c:pt>
                <c:pt idx="241">
                  <c:v>-7.2400000000000008E-3</c:v>
                </c:pt>
                <c:pt idx="242">
                  <c:v>-7.2400000000000008E-3</c:v>
                </c:pt>
                <c:pt idx="243">
                  <c:v>-7.2400000000000008E-3</c:v>
                </c:pt>
                <c:pt idx="244">
                  <c:v>-7.2400000000000008E-3</c:v>
                </c:pt>
                <c:pt idx="245">
                  <c:v>-7.2400000000000008E-3</c:v>
                </c:pt>
                <c:pt idx="246">
                  <c:v>-7.2400000000000008E-3</c:v>
                </c:pt>
                <c:pt idx="247">
                  <c:v>-5.0400000000000002E-3</c:v>
                </c:pt>
                <c:pt idx="248">
                  <c:v>-2.0000000000000001E-4</c:v>
                </c:pt>
                <c:pt idx="249">
                  <c:v>-2.0000000000000001E-4</c:v>
                </c:pt>
                <c:pt idx="250">
                  <c:v>-2.0000000000000001E-4</c:v>
                </c:pt>
                <c:pt idx="251">
                  <c:v>-2.0000000000000001E-4</c:v>
                </c:pt>
                <c:pt idx="252">
                  <c:v>-2.0000000000000001E-4</c:v>
                </c:pt>
                <c:pt idx="253">
                  <c:v>-2.7999999999999998E-4</c:v>
                </c:pt>
                <c:pt idx="254">
                  <c:v>-5.28E-3</c:v>
                </c:pt>
                <c:pt idx="255">
                  <c:v>-5.28E-3</c:v>
                </c:pt>
                <c:pt idx="256">
                  <c:v>-5.28E-3</c:v>
                </c:pt>
                <c:pt idx="257">
                  <c:v>-5.28E-3</c:v>
                </c:pt>
                <c:pt idx="258">
                  <c:v>-5.28E-3</c:v>
                </c:pt>
                <c:pt idx="259">
                  <c:v>-5.28E-3</c:v>
                </c:pt>
                <c:pt idx="260">
                  <c:v>-6.1200000000000004E-3</c:v>
                </c:pt>
                <c:pt idx="261">
                  <c:v>-1.72E-3</c:v>
                </c:pt>
                <c:pt idx="262">
                  <c:v>-3.5600000000000002E-3</c:v>
                </c:pt>
                <c:pt idx="263">
                  <c:v>4.0000000000000003E-5</c:v>
                </c:pt>
                <c:pt idx="264">
                  <c:v>4.0000000000000003E-5</c:v>
                </c:pt>
                <c:pt idx="265">
                  <c:v>4.0000000000000003E-5</c:v>
                </c:pt>
                <c:pt idx="266">
                  <c:v>4.0000000000000003E-5</c:v>
                </c:pt>
                <c:pt idx="267">
                  <c:v>8.8000000000000003E-4</c:v>
                </c:pt>
                <c:pt idx="268">
                  <c:v>1.48E-3</c:v>
                </c:pt>
                <c:pt idx="269">
                  <c:v>3.3600000000000001E-3</c:v>
                </c:pt>
                <c:pt idx="270">
                  <c:v>-2.7999999999999998E-4</c:v>
                </c:pt>
                <c:pt idx="271">
                  <c:v>-2.7999999999999998E-4</c:v>
                </c:pt>
                <c:pt idx="272">
                  <c:v>-2.7999999999999998E-4</c:v>
                </c:pt>
                <c:pt idx="273">
                  <c:v>-2.0000000000000001E-4</c:v>
                </c:pt>
                <c:pt idx="274">
                  <c:v>-2.0000000000000001E-4</c:v>
                </c:pt>
                <c:pt idx="275">
                  <c:v>-2.0000000000000001E-4</c:v>
                </c:pt>
                <c:pt idx="276">
                  <c:v>-2.0000000000000001E-4</c:v>
                </c:pt>
                <c:pt idx="277">
                  <c:v>-2.0000000000000001E-4</c:v>
                </c:pt>
                <c:pt idx="278">
                  <c:v>-2.0000000000000001E-4</c:v>
                </c:pt>
                <c:pt idx="279">
                  <c:v>-2.0000000000000001E-4</c:v>
                </c:pt>
                <c:pt idx="280">
                  <c:v>-2.0000000000000001E-4</c:v>
                </c:pt>
                <c:pt idx="281">
                  <c:v>-2.7999999999999998E-4</c:v>
                </c:pt>
                <c:pt idx="282">
                  <c:v>-2.7999999999999998E-4</c:v>
                </c:pt>
                <c:pt idx="283">
                  <c:v>-2.0000000000000001E-4</c:v>
                </c:pt>
                <c:pt idx="284">
                  <c:v>-2.0000000000000001E-4</c:v>
                </c:pt>
                <c:pt idx="285">
                  <c:v>-2.0000000000000001E-4</c:v>
                </c:pt>
                <c:pt idx="286">
                  <c:v>-2.0000000000000001E-4</c:v>
                </c:pt>
                <c:pt idx="287">
                  <c:v>-2.0000000000000001E-4</c:v>
                </c:pt>
                <c:pt idx="288">
                  <c:v>-2.0000000000000001E-4</c:v>
                </c:pt>
                <c:pt idx="289">
                  <c:v>-2.0000000000000001E-4</c:v>
                </c:pt>
                <c:pt idx="290">
                  <c:v>-2.0000000000000001E-4</c:v>
                </c:pt>
                <c:pt idx="291">
                  <c:v>-2.7999999999999998E-4</c:v>
                </c:pt>
                <c:pt idx="292">
                  <c:v>-2.7999999999999998E-4</c:v>
                </c:pt>
                <c:pt idx="293">
                  <c:v>-2.7999999999999998E-4</c:v>
                </c:pt>
                <c:pt idx="294">
                  <c:v>-2.7999999999999998E-4</c:v>
                </c:pt>
                <c:pt idx="295">
                  <c:v>-2.7999999999999998E-4</c:v>
                </c:pt>
                <c:pt idx="296">
                  <c:v>-2.7999999999999998E-4</c:v>
                </c:pt>
                <c:pt idx="297">
                  <c:v>-2.7999999999999998E-4</c:v>
                </c:pt>
                <c:pt idx="298">
                  <c:v>-2.7999999999999998E-4</c:v>
                </c:pt>
                <c:pt idx="299">
                  <c:v>-2.7999999999999998E-4</c:v>
                </c:pt>
                <c:pt idx="300">
                  <c:v>-2.7999999999999998E-4</c:v>
                </c:pt>
                <c:pt idx="301">
                  <c:v>-2.7999999999999998E-4</c:v>
                </c:pt>
                <c:pt idx="302">
                  <c:v>-2.7999999999999998E-4</c:v>
                </c:pt>
                <c:pt idx="303">
                  <c:v>-2.7999999999999998E-4</c:v>
                </c:pt>
                <c:pt idx="304">
                  <c:v>-2.7999999999999998E-4</c:v>
                </c:pt>
                <c:pt idx="305">
                  <c:v>-2.7999999999999998E-4</c:v>
                </c:pt>
                <c:pt idx="306">
                  <c:v>-2.7999999999999998E-4</c:v>
                </c:pt>
                <c:pt idx="307">
                  <c:v>-2.7999999999999998E-4</c:v>
                </c:pt>
                <c:pt idx="308">
                  <c:v>-2.7999999999999998E-4</c:v>
                </c:pt>
                <c:pt idx="309">
                  <c:v>-2.7999999999999998E-4</c:v>
                </c:pt>
                <c:pt idx="310">
                  <c:v>-2.7999999999999998E-4</c:v>
                </c:pt>
                <c:pt idx="311">
                  <c:v>-2.7999999999999998E-4</c:v>
                </c:pt>
                <c:pt idx="312">
                  <c:v>-2.7999999999999998E-4</c:v>
                </c:pt>
                <c:pt idx="313">
                  <c:v>-3.2000000000000003E-4</c:v>
                </c:pt>
                <c:pt idx="314">
                  <c:v>-3.2000000000000003E-4</c:v>
                </c:pt>
                <c:pt idx="315">
                  <c:v>-3.2000000000000003E-4</c:v>
                </c:pt>
                <c:pt idx="316">
                  <c:v>-3.2000000000000003E-4</c:v>
                </c:pt>
                <c:pt idx="317">
                  <c:v>-4.0000000000000002E-4</c:v>
                </c:pt>
                <c:pt idx="318">
                  <c:v>4.0000000000000002E-4</c:v>
                </c:pt>
                <c:pt idx="319">
                  <c:v>4.0000000000000002E-4</c:v>
                </c:pt>
                <c:pt idx="320">
                  <c:v>4.4000000000000002E-4</c:v>
                </c:pt>
                <c:pt idx="321">
                  <c:v>5.2000000000000006E-4</c:v>
                </c:pt>
                <c:pt idx="322">
                  <c:v>5.2000000000000006E-4</c:v>
                </c:pt>
                <c:pt idx="323">
                  <c:v>5.2000000000000006E-4</c:v>
                </c:pt>
                <c:pt idx="324">
                  <c:v>5.2000000000000006E-4</c:v>
                </c:pt>
                <c:pt idx="325">
                  <c:v>-3.96E-3</c:v>
                </c:pt>
                <c:pt idx="326">
                  <c:v>-1.48E-3</c:v>
                </c:pt>
                <c:pt idx="327">
                  <c:v>-6.5200000000000006E-3</c:v>
                </c:pt>
                <c:pt idx="328">
                  <c:v>-6.4799999999999996E-3</c:v>
                </c:pt>
                <c:pt idx="329">
                  <c:v>-6.4799999999999996E-3</c:v>
                </c:pt>
                <c:pt idx="330">
                  <c:v>-6.4799999999999996E-3</c:v>
                </c:pt>
                <c:pt idx="331">
                  <c:v>-6.4799999999999996E-3</c:v>
                </c:pt>
                <c:pt idx="332">
                  <c:v>-4.6800000000000001E-3</c:v>
                </c:pt>
                <c:pt idx="333">
                  <c:v>-7.1200000000000005E-3</c:v>
                </c:pt>
                <c:pt idx="334">
                  <c:v>-2.1199999999999999E-3</c:v>
                </c:pt>
                <c:pt idx="335">
                  <c:v>-2.1199999999999999E-3</c:v>
                </c:pt>
                <c:pt idx="336">
                  <c:v>-2.1199999999999999E-3</c:v>
                </c:pt>
                <c:pt idx="337">
                  <c:v>-2.1199999999999999E-3</c:v>
                </c:pt>
                <c:pt idx="338">
                  <c:v>-2.1199999999999999E-3</c:v>
                </c:pt>
                <c:pt idx="339">
                  <c:v>-2.7999999999999998E-4</c:v>
                </c:pt>
                <c:pt idx="340">
                  <c:v>-3.2000000000000003E-4</c:v>
                </c:pt>
                <c:pt idx="341">
                  <c:v>-3.2000000000000003E-4</c:v>
                </c:pt>
                <c:pt idx="342">
                  <c:v>-3.2000000000000003E-4</c:v>
                </c:pt>
                <c:pt idx="343">
                  <c:v>-3.2000000000000003E-4</c:v>
                </c:pt>
                <c:pt idx="344">
                  <c:v>-3.2000000000000003E-4</c:v>
                </c:pt>
                <c:pt idx="345">
                  <c:v>-3.2000000000000003E-4</c:v>
                </c:pt>
                <c:pt idx="346">
                  <c:v>-2.7999999999999998E-4</c:v>
                </c:pt>
                <c:pt idx="347">
                  <c:v>-2.7999999999999998E-4</c:v>
                </c:pt>
                <c:pt idx="348">
                  <c:v>-2.7999999999999998E-4</c:v>
                </c:pt>
                <c:pt idx="349">
                  <c:v>-2.0000000000000001E-4</c:v>
                </c:pt>
                <c:pt idx="350">
                  <c:v>-2.7999999999999998E-4</c:v>
                </c:pt>
                <c:pt idx="351">
                  <c:v>-2.7999999999999998E-4</c:v>
                </c:pt>
                <c:pt idx="352">
                  <c:v>-2.7999999999999998E-4</c:v>
                </c:pt>
                <c:pt idx="353">
                  <c:v>-2.7999999999999998E-4</c:v>
                </c:pt>
                <c:pt idx="354">
                  <c:v>-2.7999999999999998E-4</c:v>
                </c:pt>
                <c:pt idx="355">
                  <c:v>-2.7999999999999998E-4</c:v>
                </c:pt>
                <c:pt idx="356">
                  <c:v>-3.2000000000000003E-4</c:v>
                </c:pt>
                <c:pt idx="357">
                  <c:v>-3.2000000000000003E-4</c:v>
                </c:pt>
                <c:pt idx="358">
                  <c:v>-3.2000000000000003E-4</c:v>
                </c:pt>
                <c:pt idx="359">
                  <c:v>-3.2000000000000003E-4</c:v>
                </c:pt>
                <c:pt idx="360">
                  <c:v>-3.2000000000000003E-4</c:v>
                </c:pt>
                <c:pt idx="361">
                  <c:v>-2.7999999999999998E-4</c:v>
                </c:pt>
                <c:pt idx="362">
                  <c:v>-2.7999999999999998E-4</c:v>
                </c:pt>
                <c:pt idx="363">
                  <c:v>-2.7999999999999998E-4</c:v>
                </c:pt>
                <c:pt idx="364">
                  <c:v>-2.7999999999999998E-4</c:v>
                </c:pt>
                <c:pt idx="365">
                  <c:v>-4.7999999999999996E-3</c:v>
                </c:pt>
                <c:pt idx="366">
                  <c:v>-4.7600000000000003E-3</c:v>
                </c:pt>
                <c:pt idx="367">
                  <c:v>-5.1600000000000005E-3</c:v>
                </c:pt>
                <c:pt idx="368">
                  <c:v>6.4000000000000005E-4</c:v>
                </c:pt>
                <c:pt idx="369">
                  <c:v>5.5999999999999995E-4</c:v>
                </c:pt>
                <c:pt idx="370">
                  <c:v>-5.2000000000000006E-4</c:v>
                </c:pt>
                <c:pt idx="371">
                  <c:v>-5.2000000000000006E-4</c:v>
                </c:pt>
                <c:pt idx="372">
                  <c:v>3.9199999999999999E-3</c:v>
                </c:pt>
                <c:pt idx="373">
                  <c:v>3.9199999999999999E-3</c:v>
                </c:pt>
                <c:pt idx="374">
                  <c:v>4.3200000000000001E-3</c:v>
                </c:pt>
                <c:pt idx="375">
                  <c:v>-8.8000000000000003E-4</c:v>
                </c:pt>
                <c:pt idx="376">
                  <c:v>-1.48E-3</c:v>
                </c:pt>
                <c:pt idx="377">
                  <c:v>-2.0000000000000001E-4</c:v>
                </c:pt>
                <c:pt idx="378">
                  <c:v>-2.0000000000000001E-4</c:v>
                </c:pt>
                <c:pt idx="379">
                  <c:v>-2.0000000000000001E-4</c:v>
                </c:pt>
                <c:pt idx="380">
                  <c:v>-2.0000000000000001E-4</c:v>
                </c:pt>
                <c:pt idx="381">
                  <c:v>2.48E-3</c:v>
                </c:pt>
                <c:pt idx="382">
                  <c:v>8.8000000000000005E-3</c:v>
                </c:pt>
                <c:pt idx="383">
                  <c:v>7.0799999999999995E-3</c:v>
                </c:pt>
                <c:pt idx="384">
                  <c:v>6.8799999999999998E-3</c:v>
                </c:pt>
                <c:pt idx="385">
                  <c:v>6.9599999999999992E-3</c:v>
                </c:pt>
                <c:pt idx="386">
                  <c:v>6.7599999999999995E-3</c:v>
                </c:pt>
                <c:pt idx="387">
                  <c:v>5.0000000000000001E-3</c:v>
                </c:pt>
                <c:pt idx="388">
                  <c:v>1.8800000000000002E-3</c:v>
                </c:pt>
                <c:pt idx="389">
                  <c:v>-5.4000000000000003E-3</c:v>
                </c:pt>
                <c:pt idx="390">
                  <c:v>-3.5999999999999999E-3</c:v>
                </c:pt>
                <c:pt idx="391">
                  <c:v>-3.4399999999999999E-3</c:v>
                </c:pt>
                <c:pt idx="392">
                  <c:v>-3.4799999999999996E-3</c:v>
                </c:pt>
                <c:pt idx="393">
                  <c:v>-3.4399999999999999E-3</c:v>
                </c:pt>
                <c:pt idx="394">
                  <c:v>-1.5199999999999999E-3</c:v>
                </c:pt>
                <c:pt idx="395">
                  <c:v>-1.6000000000000001E-3</c:v>
                </c:pt>
                <c:pt idx="396">
                  <c:v>-1.6000000000000001E-4</c:v>
                </c:pt>
                <c:pt idx="397">
                  <c:v>-2.0000000000000001E-4</c:v>
                </c:pt>
                <c:pt idx="398">
                  <c:v>-2.7999999999999998E-4</c:v>
                </c:pt>
                <c:pt idx="399">
                  <c:v>-2.7999999999999998E-4</c:v>
                </c:pt>
                <c:pt idx="400">
                  <c:v>-2.7999999999999998E-4</c:v>
                </c:pt>
                <c:pt idx="401">
                  <c:v>-8.0000000000000007E-5</c:v>
                </c:pt>
                <c:pt idx="402">
                  <c:v>6.4000000000000005E-4</c:v>
                </c:pt>
                <c:pt idx="403">
                  <c:v>4.8799999999999998E-3</c:v>
                </c:pt>
                <c:pt idx="404">
                  <c:v>4.3200000000000001E-3</c:v>
                </c:pt>
                <c:pt idx="405">
                  <c:v>4.3200000000000001E-3</c:v>
                </c:pt>
                <c:pt idx="406">
                  <c:v>4.3200000000000001E-3</c:v>
                </c:pt>
                <c:pt idx="407">
                  <c:v>4.3200000000000001E-3</c:v>
                </c:pt>
                <c:pt idx="408">
                  <c:v>4.3200000000000001E-3</c:v>
                </c:pt>
                <c:pt idx="409">
                  <c:v>3.3200000000000005E-3</c:v>
                </c:pt>
                <c:pt idx="410">
                  <c:v>4.0000000000000003E-5</c:v>
                </c:pt>
                <c:pt idx="411">
                  <c:v>-2.7999999999999998E-4</c:v>
                </c:pt>
                <c:pt idx="412">
                  <c:v>-2.0000000000000001E-4</c:v>
                </c:pt>
                <c:pt idx="413">
                  <c:v>-2.0000000000000001E-4</c:v>
                </c:pt>
                <c:pt idx="414">
                  <c:v>-1.6000000000000001E-4</c:v>
                </c:pt>
                <c:pt idx="415">
                  <c:v>-2.0000000000000001E-4</c:v>
                </c:pt>
                <c:pt idx="416">
                  <c:v>-2.0000000000000001E-4</c:v>
                </c:pt>
                <c:pt idx="417">
                  <c:v>-2.0000000000000001E-4</c:v>
                </c:pt>
                <c:pt idx="418">
                  <c:v>-2.0000000000000001E-4</c:v>
                </c:pt>
                <c:pt idx="419">
                  <c:v>-2.7999999999999998E-4</c:v>
                </c:pt>
                <c:pt idx="420">
                  <c:v>-2.7999999999999998E-4</c:v>
                </c:pt>
                <c:pt idx="421">
                  <c:v>-2.7999999999999998E-4</c:v>
                </c:pt>
                <c:pt idx="422">
                  <c:v>-2.0000000000000001E-4</c:v>
                </c:pt>
                <c:pt idx="423">
                  <c:v>-2.0000000000000001E-4</c:v>
                </c:pt>
                <c:pt idx="424">
                  <c:v>-2.0000000000000001E-4</c:v>
                </c:pt>
                <c:pt idx="425">
                  <c:v>-2.0000000000000001E-4</c:v>
                </c:pt>
                <c:pt idx="426">
                  <c:v>-2.0000000000000001E-4</c:v>
                </c:pt>
                <c:pt idx="427">
                  <c:v>-2.0000000000000001E-4</c:v>
                </c:pt>
                <c:pt idx="428">
                  <c:v>-2.0000000000000001E-4</c:v>
                </c:pt>
                <c:pt idx="429">
                  <c:v>-1.6000000000000001E-4</c:v>
                </c:pt>
                <c:pt idx="430">
                  <c:v>-1.6000000000000001E-4</c:v>
                </c:pt>
                <c:pt idx="431">
                  <c:v>4.0000000000000003E-5</c:v>
                </c:pt>
                <c:pt idx="432">
                  <c:v>-4.28E-3</c:v>
                </c:pt>
                <c:pt idx="433">
                  <c:v>-4.0400000000000002E-3</c:v>
                </c:pt>
                <c:pt idx="434">
                  <c:v>-4.0400000000000002E-3</c:v>
                </c:pt>
                <c:pt idx="435">
                  <c:v>-4.0799999999999994E-3</c:v>
                </c:pt>
                <c:pt idx="436">
                  <c:v>-4.1600000000000005E-3</c:v>
                </c:pt>
                <c:pt idx="437">
                  <c:v>-4.1999999999999997E-3</c:v>
                </c:pt>
                <c:pt idx="438">
                  <c:v>-4.5200000000000006E-3</c:v>
                </c:pt>
                <c:pt idx="439">
                  <c:v>-8.0000000000000007E-5</c:v>
                </c:pt>
                <c:pt idx="440">
                  <c:v>-2.7999999999999998E-4</c:v>
                </c:pt>
                <c:pt idx="441">
                  <c:v>-2.7999999999999998E-4</c:v>
                </c:pt>
                <c:pt idx="442">
                  <c:v>0</c:v>
                </c:pt>
                <c:pt idx="443">
                  <c:v>8.0000000000000004E-4</c:v>
                </c:pt>
                <c:pt idx="444">
                  <c:v>3.96E-3</c:v>
                </c:pt>
                <c:pt idx="445">
                  <c:v>8.320000000000001E-3</c:v>
                </c:pt>
                <c:pt idx="446">
                  <c:v>7.0799999999999995E-3</c:v>
                </c:pt>
                <c:pt idx="447">
                  <c:v>3.8E-3</c:v>
                </c:pt>
                <c:pt idx="448">
                  <c:v>4.6800000000000001E-3</c:v>
                </c:pt>
                <c:pt idx="449">
                  <c:v>3.4399999999999999E-3</c:v>
                </c:pt>
                <c:pt idx="450">
                  <c:v>7.0000000000000001E-3</c:v>
                </c:pt>
                <c:pt idx="451">
                  <c:v>2.9199999999999999E-3</c:v>
                </c:pt>
                <c:pt idx="452">
                  <c:v>-2.32E-3</c:v>
                </c:pt>
                <c:pt idx="453">
                  <c:v>-8.0000000000000007E-5</c:v>
                </c:pt>
                <c:pt idx="454">
                  <c:v>-4.0000000000000002E-4</c:v>
                </c:pt>
                <c:pt idx="455">
                  <c:v>-2.5999999999999999E-3</c:v>
                </c:pt>
                <c:pt idx="456">
                  <c:v>-1.16E-3</c:v>
                </c:pt>
                <c:pt idx="457">
                  <c:v>-7.4799999999999997E-3</c:v>
                </c:pt>
                <c:pt idx="458">
                  <c:v>-1.3599999999999999E-3</c:v>
                </c:pt>
                <c:pt idx="459">
                  <c:v>-2.2399999999999998E-3</c:v>
                </c:pt>
                <c:pt idx="460">
                  <c:v>-1.5199999999999999E-3</c:v>
                </c:pt>
                <c:pt idx="461">
                  <c:v>-2.1199999999999999E-3</c:v>
                </c:pt>
                <c:pt idx="462">
                  <c:v>1.24E-3</c:v>
                </c:pt>
                <c:pt idx="463">
                  <c:v>8.4400000000000013E-3</c:v>
                </c:pt>
                <c:pt idx="464">
                  <c:v>6.0400000000000002E-3</c:v>
                </c:pt>
                <c:pt idx="465">
                  <c:v>8.8000000000000003E-4</c:v>
                </c:pt>
                <c:pt idx="466">
                  <c:v>2.6800000000000001E-3</c:v>
                </c:pt>
                <c:pt idx="467">
                  <c:v>-3.2000000000000003E-4</c:v>
                </c:pt>
                <c:pt idx="468">
                  <c:v>1.16E-3</c:v>
                </c:pt>
                <c:pt idx="469">
                  <c:v>1.5199999999999999E-3</c:v>
                </c:pt>
                <c:pt idx="470">
                  <c:v>-4.28E-3</c:v>
                </c:pt>
                <c:pt idx="471">
                  <c:v>6.7999999999999994E-4</c:v>
                </c:pt>
                <c:pt idx="472">
                  <c:v>1.6000000000000001E-3</c:v>
                </c:pt>
                <c:pt idx="473">
                  <c:v>-1.6000000000000001E-4</c:v>
                </c:pt>
                <c:pt idx="474">
                  <c:v>4.7999999999999996E-3</c:v>
                </c:pt>
                <c:pt idx="475">
                  <c:v>3.1199999999999999E-3</c:v>
                </c:pt>
                <c:pt idx="476">
                  <c:v>-4.4399999999999995E-3</c:v>
                </c:pt>
                <c:pt idx="477">
                  <c:v>-3.3200000000000005E-3</c:v>
                </c:pt>
                <c:pt idx="478">
                  <c:v>-6.4000000000000003E-3</c:v>
                </c:pt>
                <c:pt idx="479">
                  <c:v>-6.6400000000000009E-3</c:v>
                </c:pt>
                <c:pt idx="480">
                  <c:v>-5.4799999999999996E-3</c:v>
                </c:pt>
                <c:pt idx="481">
                  <c:v>8.8000000000000003E-4</c:v>
                </c:pt>
                <c:pt idx="482">
                  <c:v>-2.6800000000000001E-3</c:v>
                </c:pt>
                <c:pt idx="483">
                  <c:v>-1.64E-3</c:v>
                </c:pt>
                <c:pt idx="484">
                  <c:v>2.3600000000000001E-3</c:v>
                </c:pt>
                <c:pt idx="485">
                  <c:v>1.16E-3</c:v>
                </c:pt>
                <c:pt idx="486">
                  <c:v>1.8399999999999998E-3</c:v>
                </c:pt>
                <c:pt idx="487">
                  <c:v>-4.4000000000000002E-4</c:v>
                </c:pt>
                <c:pt idx="488">
                  <c:v>-1.16E-3</c:v>
                </c:pt>
                <c:pt idx="489">
                  <c:v>5.0000000000000001E-3</c:v>
                </c:pt>
                <c:pt idx="490">
                  <c:v>3.4399999999999999E-3</c:v>
                </c:pt>
                <c:pt idx="491">
                  <c:v>6.7999999999999994E-4</c:v>
                </c:pt>
                <c:pt idx="492">
                  <c:v>-4.4000000000000002E-4</c:v>
                </c:pt>
                <c:pt idx="493">
                  <c:v>-1.16E-3</c:v>
                </c:pt>
                <c:pt idx="494">
                  <c:v>2.3600000000000001E-3</c:v>
                </c:pt>
                <c:pt idx="495">
                  <c:v>-5.2000000000000006E-4</c:v>
                </c:pt>
                <c:pt idx="496">
                  <c:v>-4.5200000000000006E-3</c:v>
                </c:pt>
                <c:pt idx="497">
                  <c:v>-4.9199999999999999E-3</c:v>
                </c:pt>
                <c:pt idx="498">
                  <c:v>3.2000000000000003E-4</c:v>
                </c:pt>
                <c:pt idx="499">
                  <c:v>-1E-3</c:v>
                </c:pt>
                <c:pt idx="500">
                  <c:v>7.8399999999999997E-3</c:v>
                </c:pt>
                <c:pt idx="501">
                  <c:v>4.1999999999999997E-3</c:v>
                </c:pt>
                <c:pt idx="502">
                  <c:v>3.9199999999999999E-3</c:v>
                </c:pt>
                <c:pt idx="503">
                  <c:v>4.4000000000000003E-3</c:v>
                </c:pt>
                <c:pt idx="504">
                  <c:v>8.1599999999999989E-3</c:v>
                </c:pt>
                <c:pt idx="505">
                  <c:v>4.28E-3</c:v>
                </c:pt>
                <c:pt idx="506">
                  <c:v>8.2799999999999992E-3</c:v>
                </c:pt>
                <c:pt idx="507">
                  <c:v>5.1600000000000005E-3</c:v>
                </c:pt>
                <c:pt idx="508">
                  <c:v>7.0799999999999995E-3</c:v>
                </c:pt>
                <c:pt idx="509">
                  <c:v>2.3600000000000001E-3</c:v>
                </c:pt>
                <c:pt idx="510">
                  <c:v>-5.4799999999999996E-3</c:v>
                </c:pt>
                <c:pt idx="511">
                  <c:v>-3.5600000000000002E-3</c:v>
                </c:pt>
                <c:pt idx="512">
                  <c:v>-3.6799999999999997E-3</c:v>
                </c:pt>
                <c:pt idx="513">
                  <c:v>-8.320000000000001E-3</c:v>
                </c:pt>
                <c:pt idx="514">
                  <c:v>-9.4400000000000005E-3</c:v>
                </c:pt>
                <c:pt idx="515">
                  <c:v>-9.8799999999999999E-3</c:v>
                </c:pt>
                <c:pt idx="516">
                  <c:v>1.9599999999999999E-3</c:v>
                </c:pt>
                <c:pt idx="517">
                  <c:v>9.2800000000000001E-3</c:v>
                </c:pt>
                <c:pt idx="518">
                  <c:v>1.072E-2</c:v>
                </c:pt>
                <c:pt idx="519">
                  <c:v>1.3680000000000001E-2</c:v>
                </c:pt>
                <c:pt idx="520">
                  <c:v>6.1200000000000004E-3</c:v>
                </c:pt>
                <c:pt idx="521">
                  <c:v>3.9199999999999999E-3</c:v>
                </c:pt>
                <c:pt idx="522">
                  <c:v>1.9599999999999999E-3</c:v>
                </c:pt>
                <c:pt idx="523">
                  <c:v>7.6E-3</c:v>
                </c:pt>
                <c:pt idx="524">
                  <c:v>1.3599999999999999E-3</c:v>
                </c:pt>
                <c:pt idx="525">
                  <c:v>1.1199999999999999E-3</c:v>
                </c:pt>
                <c:pt idx="526">
                  <c:v>-3.96E-3</c:v>
                </c:pt>
                <c:pt idx="527">
                  <c:v>-2.0000000000000001E-4</c:v>
                </c:pt>
                <c:pt idx="528">
                  <c:v>3.8E-3</c:v>
                </c:pt>
                <c:pt idx="529">
                  <c:v>9.4000000000000004E-3</c:v>
                </c:pt>
                <c:pt idx="530">
                  <c:v>1.2200000000000001E-2</c:v>
                </c:pt>
                <c:pt idx="531">
                  <c:v>6.3600000000000002E-3</c:v>
                </c:pt>
                <c:pt idx="532">
                  <c:v>1.48E-3</c:v>
                </c:pt>
                <c:pt idx="533">
                  <c:v>3.0800000000000003E-3</c:v>
                </c:pt>
                <c:pt idx="534">
                  <c:v>5.1600000000000005E-3</c:v>
                </c:pt>
                <c:pt idx="535">
                  <c:v>9.640000000000001E-3</c:v>
                </c:pt>
                <c:pt idx="536">
                  <c:v>-8.4400000000000013E-3</c:v>
                </c:pt>
                <c:pt idx="537">
                  <c:v>-8.9999999999999993E-3</c:v>
                </c:pt>
                <c:pt idx="538">
                  <c:v>-6.4000000000000003E-3</c:v>
                </c:pt>
                <c:pt idx="539">
                  <c:v>-8.0000000000000004E-4</c:v>
                </c:pt>
                <c:pt idx="540">
                  <c:v>-5.1200000000000004E-3</c:v>
                </c:pt>
                <c:pt idx="541">
                  <c:v>-1.7600000000000001E-3</c:v>
                </c:pt>
                <c:pt idx="542">
                  <c:v>-4.8799999999999998E-3</c:v>
                </c:pt>
                <c:pt idx="543">
                  <c:v>-1.3280000000000002E-2</c:v>
                </c:pt>
                <c:pt idx="544">
                  <c:v>-0.12628</c:v>
                </c:pt>
                <c:pt idx="545">
                  <c:v>-0.23960000000000001</c:v>
                </c:pt>
                <c:pt idx="546">
                  <c:v>-0.45823999999999998</c:v>
                </c:pt>
                <c:pt idx="547">
                  <c:v>-0.61663999999999997</c:v>
                </c:pt>
                <c:pt idx="548">
                  <c:v>-0.78132000000000001</c:v>
                </c:pt>
                <c:pt idx="549">
                  <c:v>-0.94679999999999997</c:v>
                </c:pt>
                <c:pt idx="550">
                  <c:v>-1.0891999999999999</c:v>
                </c:pt>
                <c:pt idx="551">
                  <c:v>-1.09192</c:v>
                </c:pt>
                <c:pt idx="552">
                  <c:v>-1.0889599999999999</c:v>
                </c:pt>
                <c:pt idx="553">
                  <c:v>-1.0929599999999999</c:v>
                </c:pt>
                <c:pt idx="554">
                  <c:v>-1.0982000000000001</c:v>
                </c:pt>
                <c:pt idx="555">
                  <c:v>-1.1027200000000001</c:v>
                </c:pt>
                <c:pt idx="556">
                  <c:v>-1.10572</c:v>
                </c:pt>
                <c:pt idx="557">
                  <c:v>-1.11036</c:v>
                </c:pt>
                <c:pt idx="558">
                  <c:v>-1.1144799999999999</c:v>
                </c:pt>
                <c:pt idx="559">
                  <c:v>-1.1107200000000002</c:v>
                </c:pt>
                <c:pt idx="560">
                  <c:v>-1.09612</c:v>
                </c:pt>
                <c:pt idx="561">
                  <c:v>-0.9462799999999999</c:v>
                </c:pt>
                <c:pt idx="562">
                  <c:v>-0.78639999999999999</c:v>
                </c:pt>
                <c:pt idx="563">
                  <c:v>-0.61699999999999999</c:v>
                </c:pt>
                <c:pt idx="564">
                  <c:v>-0.44468000000000002</c:v>
                </c:pt>
                <c:pt idx="565">
                  <c:v>-0.38891999999999999</c:v>
                </c:pt>
                <c:pt idx="566">
                  <c:v>-0.15816</c:v>
                </c:pt>
                <c:pt idx="567">
                  <c:v>-5.8200000000000002E-2</c:v>
                </c:pt>
                <c:pt idx="568">
                  <c:v>1.404E-2</c:v>
                </c:pt>
                <c:pt idx="569">
                  <c:v>2.9080000000000002E-2</c:v>
                </c:pt>
                <c:pt idx="570">
                  <c:v>3.3119999999999997E-2</c:v>
                </c:pt>
                <c:pt idx="571">
                  <c:v>3.2719999999999999E-2</c:v>
                </c:pt>
                <c:pt idx="572">
                  <c:v>3.5319999999999997E-2</c:v>
                </c:pt>
                <c:pt idx="573">
                  <c:v>2.3480000000000001E-2</c:v>
                </c:pt>
                <c:pt idx="574">
                  <c:v>3.092E-2</c:v>
                </c:pt>
                <c:pt idx="575">
                  <c:v>1.4480000000000002E-2</c:v>
                </c:pt>
                <c:pt idx="576">
                  <c:v>-4.0799999999999994E-3</c:v>
                </c:pt>
                <c:pt idx="577">
                  <c:v>-3.6799999999999997E-3</c:v>
                </c:pt>
                <c:pt idx="578">
                  <c:v>-1.8319999999999999E-2</c:v>
                </c:pt>
                <c:pt idx="579">
                  <c:v>-3.3079999999999998E-2</c:v>
                </c:pt>
                <c:pt idx="580">
                  <c:v>-1.6240000000000001E-2</c:v>
                </c:pt>
                <c:pt idx="581">
                  <c:v>-1.6319999999999998E-2</c:v>
                </c:pt>
                <c:pt idx="582">
                  <c:v>-7.4799999999999997E-3</c:v>
                </c:pt>
                <c:pt idx="583">
                  <c:v>-2.6800000000000001E-3</c:v>
                </c:pt>
                <c:pt idx="584">
                  <c:v>-3.4399999999999999E-3</c:v>
                </c:pt>
                <c:pt idx="585">
                  <c:v>1.48E-3</c:v>
                </c:pt>
                <c:pt idx="586">
                  <c:v>7.92E-3</c:v>
                </c:pt>
                <c:pt idx="587">
                  <c:v>4.0799999999999994E-3</c:v>
                </c:pt>
                <c:pt idx="588">
                  <c:v>9.1599999999999997E-3</c:v>
                </c:pt>
                <c:pt idx="589">
                  <c:v>1.0840000000000001E-2</c:v>
                </c:pt>
                <c:pt idx="590">
                  <c:v>-1.2800000000000001E-3</c:v>
                </c:pt>
                <c:pt idx="591">
                  <c:v>2.1199999999999999E-3</c:v>
                </c:pt>
                <c:pt idx="592">
                  <c:v>4.7999999999999996E-3</c:v>
                </c:pt>
                <c:pt idx="593">
                  <c:v>-4.64E-3</c:v>
                </c:pt>
                <c:pt idx="594">
                  <c:v>-6.28E-3</c:v>
                </c:pt>
                <c:pt idx="595">
                  <c:v>-1.4759999999999999E-2</c:v>
                </c:pt>
                <c:pt idx="596">
                  <c:v>-6.1600000000000005E-3</c:v>
                </c:pt>
                <c:pt idx="597">
                  <c:v>-2.3600000000000001E-3</c:v>
                </c:pt>
                <c:pt idx="598">
                  <c:v>5.876E-2</c:v>
                </c:pt>
                <c:pt idx="599">
                  <c:v>0.28131999999999996</c:v>
                </c:pt>
                <c:pt idx="600">
                  <c:v>0.39551999999999998</c:v>
                </c:pt>
                <c:pt idx="601">
                  <c:v>0.56188000000000005</c:v>
                </c:pt>
                <c:pt idx="602">
                  <c:v>0.73228000000000004</c:v>
                </c:pt>
                <c:pt idx="603">
                  <c:v>0.89327999999999996</c:v>
                </c:pt>
                <c:pt idx="604">
                  <c:v>1.0611200000000001</c:v>
                </c:pt>
                <c:pt idx="605">
                  <c:v>1.11836</c:v>
                </c:pt>
                <c:pt idx="606">
                  <c:v>1.105</c:v>
                </c:pt>
                <c:pt idx="607">
                  <c:v>1.10012</c:v>
                </c:pt>
                <c:pt idx="608">
                  <c:v>1.1000000000000001</c:v>
                </c:pt>
                <c:pt idx="609">
                  <c:v>1.1022399999999999</c:v>
                </c:pt>
                <c:pt idx="610">
                  <c:v>1.1030799999999998</c:v>
                </c:pt>
                <c:pt idx="611">
                  <c:v>1.0962799999999999</c:v>
                </c:pt>
                <c:pt idx="612">
                  <c:v>1.09124</c:v>
                </c:pt>
                <c:pt idx="613">
                  <c:v>1.0866400000000001</c:v>
                </c:pt>
                <c:pt idx="614">
                  <c:v>1.1015200000000001</c:v>
                </c:pt>
                <c:pt idx="615">
                  <c:v>1.1018399999999999</c:v>
                </c:pt>
                <c:pt idx="616">
                  <c:v>1.109</c:v>
                </c:pt>
                <c:pt idx="617">
                  <c:v>1.0986</c:v>
                </c:pt>
                <c:pt idx="618">
                  <c:v>1.0669200000000001</c:v>
                </c:pt>
                <c:pt idx="619">
                  <c:v>0.93</c:v>
                </c:pt>
                <c:pt idx="620">
                  <c:v>0.82563999999999993</c:v>
                </c:pt>
                <c:pt idx="621">
                  <c:v>0.62503999999999993</c:v>
                </c:pt>
                <c:pt idx="622">
                  <c:v>0.57172000000000001</c:v>
                </c:pt>
                <c:pt idx="623">
                  <c:v>0.35271999999999998</c:v>
                </c:pt>
                <c:pt idx="624">
                  <c:v>0.19064</c:v>
                </c:pt>
                <c:pt idx="625">
                  <c:v>5.8160000000000003E-2</c:v>
                </c:pt>
                <c:pt idx="626">
                  <c:v>4.8680000000000001E-2</c:v>
                </c:pt>
                <c:pt idx="627">
                  <c:v>3.0239999999999996E-2</c:v>
                </c:pt>
                <c:pt idx="628">
                  <c:v>1.9640000000000001E-2</c:v>
                </c:pt>
                <c:pt idx="629">
                  <c:v>1.04E-2</c:v>
                </c:pt>
                <c:pt idx="630">
                  <c:v>-4.0000000000000002E-4</c:v>
                </c:pt>
                <c:pt idx="631">
                  <c:v>1.6319999999999998E-2</c:v>
                </c:pt>
                <c:pt idx="632">
                  <c:v>2.2759999999999999E-2</c:v>
                </c:pt>
                <c:pt idx="633">
                  <c:v>1.3519999999999999E-2</c:v>
                </c:pt>
                <c:pt idx="634">
                  <c:v>1.4759999999999999E-2</c:v>
                </c:pt>
                <c:pt idx="635">
                  <c:v>2.7439999999999999E-2</c:v>
                </c:pt>
                <c:pt idx="636">
                  <c:v>2.3519999999999999E-2</c:v>
                </c:pt>
                <c:pt idx="637">
                  <c:v>2.1480000000000003E-2</c:v>
                </c:pt>
                <c:pt idx="638">
                  <c:v>1.2800000000000001E-2</c:v>
                </c:pt>
                <c:pt idx="639">
                  <c:v>6.3600000000000002E-3</c:v>
                </c:pt>
                <c:pt idx="640">
                  <c:v>1.6840000000000001E-2</c:v>
                </c:pt>
                <c:pt idx="641">
                  <c:v>1.0240000000000001E-2</c:v>
                </c:pt>
                <c:pt idx="642">
                  <c:v>-2.32E-3</c:v>
                </c:pt>
                <c:pt idx="643">
                  <c:v>-4.0000000000000002E-4</c:v>
                </c:pt>
                <c:pt idx="644">
                  <c:v>-5.8799999999999998E-3</c:v>
                </c:pt>
                <c:pt idx="645">
                  <c:v>-1.3680000000000001E-2</c:v>
                </c:pt>
                <c:pt idx="646">
                  <c:v>-1.048E-2</c:v>
                </c:pt>
                <c:pt idx="647">
                  <c:v>-8.9200000000000008E-3</c:v>
                </c:pt>
                <c:pt idx="648">
                  <c:v>-1.248E-2</c:v>
                </c:pt>
                <c:pt idx="649">
                  <c:v>4.28E-3</c:v>
                </c:pt>
                <c:pt idx="650">
                  <c:v>5.4000000000000003E-3</c:v>
                </c:pt>
                <c:pt idx="651">
                  <c:v>6.0400000000000002E-3</c:v>
                </c:pt>
                <c:pt idx="652">
                  <c:v>-2.5600000000000002E-3</c:v>
                </c:pt>
                <c:pt idx="653">
                  <c:v>-6.6400000000000009E-3</c:v>
                </c:pt>
                <c:pt idx="654">
                  <c:v>-2.0319999999999998E-2</c:v>
                </c:pt>
                <c:pt idx="655">
                  <c:v>-1.7759999999999998E-2</c:v>
                </c:pt>
                <c:pt idx="656">
                  <c:v>-3.9439999999999996E-2</c:v>
                </c:pt>
                <c:pt idx="657">
                  <c:v>-5.04E-2</c:v>
                </c:pt>
                <c:pt idx="658">
                  <c:v>-0.17672000000000002</c:v>
                </c:pt>
                <c:pt idx="659">
                  <c:v>-0.47939999999999999</c:v>
                </c:pt>
                <c:pt idx="660">
                  <c:v>-0.79491999999999996</c:v>
                </c:pt>
                <c:pt idx="661">
                  <c:v>-1.1091600000000001</c:v>
                </c:pt>
                <c:pt idx="662">
                  <c:v>-1.3307599999999999</c:v>
                </c:pt>
                <c:pt idx="663">
                  <c:v>-1.6566799999999999</c:v>
                </c:pt>
                <c:pt idx="664">
                  <c:v>-1.9821200000000001</c:v>
                </c:pt>
                <c:pt idx="665">
                  <c:v>-2.1322799999999997</c:v>
                </c:pt>
                <c:pt idx="666">
                  <c:v>-2.173</c:v>
                </c:pt>
                <c:pt idx="667">
                  <c:v>-2.1859999999999999</c:v>
                </c:pt>
                <c:pt idx="668">
                  <c:v>-2.1933599999999998</c:v>
                </c:pt>
                <c:pt idx="669">
                  <c:v>-2.1901999999999999</c:v>
                </c:pt>
                <c:pt idx="670">
                  <c:v>-2.1884399999999999</c:v>
                </c:pt>
                <c:pt idx="671">
                  <c:v>-2.1940400000000002</c:v>
                </c:pt>
                <c:pt idx="672">
                  <c:v>-2.1980400000000002</c:v>
                </c:pt>
                <c:pt idx="673">
                  <c:v>-2.1915200000000001</c:v>
                </c:pt>
                <c:pt idx="674">
                  <c:v>-2.1999200000000001</c:v>
                </c:pt>
                <c:pt idx="675">
                  <c:v>-2.2009599999999998</c:v>
                </c:pt>
                <c:pt idx="676">
                  <c:v>-2.2041200000000001</c:v>
                </c:pt>
                <c:pt idx="677">
                  <c:v>-2.2134</c:v>
                </c:pt>
                <c:pt idx="678">
                  <c:v>-2.2070400000000001</c:v>
                </c:pt>
                <c:pt idx="679">
                  <c:v>-2.16892</c:v>
                </c:pt>
                <c:pt idx="680">
                  <c:v>-1.9281200000000001</c:v>
                </c:pt>
                <c:pt idx="681">
                  <c:v>-1.70872</c:v>
                </c:pt>
                <c:pt idx="682">
                  <c:v>-1.38184</c:v>
                </c:pt>
                <c:pt idx="683">
                  <c:v>-1.0480799999999999</c:v>
                </c:pt>
                <c:pt idx="684">
                  <c:v>-0.69552000000000003</c:v>
                </c:pt>
                <c:pt idx="685">
                  <c:v>-0.37703999999999999</c:v>
                </c:pt>
                <c:pt idx="686">
                  <c:v>-0.16339999999999999</c:v>
                </c:pt>
                <c:pt idx="687">
                  <c:v>-1.0359999999999999E-2</c:v>
                </c:pt>
                <c:pt idx="688">
                  <c:v>-1.7600000000000001E-3</c:v>
                </c:pt>
                <c:pt idx="689">
                  <c:v>4.0000000000000003E-5</c:v>
                </c:pt>
                <c:pt idx="690">
                  <c:v>2.2399999999999998E-3</c:v>
                </c:pt>
                <c:pt idx="691">
                  <c:v>-8.5599999999999999E-3</c:v>
                </c:pt>
                <c:pt idx="692">
                  <c:v>-1.248E-2</c:v>
                </c:pt>
                <c:pt idx="693">
                  <c:v>-6.4799999999999996E-3</c:v>
                </c:pt>
                <c:pt idx="694">
                  <c:v>-2.96E-3</c:v>
                </c:pt>
                <c:pt idx="695">
                  <c:v>-4.1999999999999997E-3</c:v>
                </c:pt>
                <c:pt idx="696">
                  <c:v>-5.7600000000000004E-3</c:v>
                </c:pt>
                <c:pt idx="697">
                  <c:v>-8.6800000000000002E-3</c:v>
                </c:pt>
                <c:pt idx="698">
                  <c:v>-5.96E-3</c:v>
                </c:pt>
                <c:pt idx="699">
                  <c:v>-9.5200000000000007E-3</c:v>
                </c:pt>
                <c:pt idx="700">
                  <c:v>5.8799999999999998E-3</c:v>
                </c:pt>
                <c:pt idx="701">
                  <c:v>9.0799999999999995E-3</c:v>
                </c:pt>
                <c:pt idx="702">
                  <c:v>2.3600000000000001E-3</c:v>
                </c:pt>
                <c:pt idx="703">
                  <c:v>1.6000000000000001E-4</c:v>
                </c:pt>
                <c:pt idx="704">
                  <c:v>-4.5200000000000006E-3</c:v>
                </c:pt>
                <c:pt idx="705">
                  <c:v>-8.9999999999999993E-3</c:v>
                </c:pt>
                <c:pt idx="706">
                  <c:v>-9.1599999999999997E-3</c:v>
                </c:pt>
                <c:pt idx="707">
                  <c:v>-1.576E-2</c:v>
                </c:pt>
                <c:pt idx="708">
                  <c:v>-1.1359999999999999E-2</c:v>
                </c:pt>
                <c:pt idx="709">
                  <c:v>-1.668E-2</c:v>
                </c:pt>
                <c:pt idx="710">
                  <c:v>-1.4719999999999999E-2</c:v>
                </c:pt>
                <c:pt idx="711">
                  <c:v>1.9359999999999999E-2</c:v>
                </c:pt>
                <c:pt idx="712">
                  <c:v>0.22771999999999998</c:v>
                </c:pt>
                <c:pt idx="713">
                  <c:v>0.57123999999999997</c:v>
                </c:pt>
                <c:pt idx="714">
                  <c:v>0.90639999999999998</c:v>
                </c:pt>
                <c:pt idx="715">
                  <c:v>1.1184799999999999</c:v>
                </c:pt>
                <c:pt idx="716">
                  <c:v>1.4523200000000001</c:v>
                </c:pt>
                <c:pt idx="717">
                  <c:v>1.6670799999999999</c:v>
                </c:pt>
                <c:pt idx="718">
                  <c:v>1.9883200000000001</c:v>
                </c:pt>
                <c:pt idx="719">
                  <c:v>2.1829999999999998</c:v>
                </c:pt>
                <c:pt idx="720">
                  <c:v>2.1936</c:v>
                </c:pt>
                <c:pt idx="721">
                  <c:v>2.1898</c:v>
                </c:pt>
                <c:pt idx="722">
                  <c:v>2.19008</c:v>
                </c:pt>
                <c:pt idx="723">
                  <c:v>2.1928799999999997</c:v>
                </c:pt>
                <c:pt idx="724">
                  <c:v>2.19956</c:v>
                </c:pt>
                <c:pt idx="725">
                  <c:v>2.19964</c:v>
                </c:pt>
                <c:pt idx="726">
                  <c:v>2.1930000000000001</c:v>
                </c:pt>
                <c:pt idx="727">
                  <c:v>2.19564</c:v>
                </c:pt>
                <c:pt idx="728">
                  <c:v>2.1968799999999997</c:v>
                </c:pt>
                <c:pt idx="729">
                  <c:v>2.1917200000000001</c:v>
                </c:pt>
                <c:pt idx="730">
                  <c:v>2.1904400000000002</c:v>
                </c:pt>
                <c:pt idx="731">
                  <c:v>2.0728400000000002</c:v>
                </c:pt>
                <c:pt idx="732">
                  <c:v>1.8817999999999999</c:v>
                </c:pt>
                <c:pt idx="733">
                  <c:v>1.4443600000000001</c:v>
                </c:pt>
                <c:pt idx="734">
                  <c:v>1.11696</c:v>
                </c:pt>
                <c:pt idx="735">
                  <c:v>0.78527999999999998</c:v>
                </c:pt>
                <c:pt idx="736">
                  <c:v>0.67576000000000003</c:v>
                </c:pt>
                <c:pt idx="737">
                  <c:v>0.34355999999999998</c:v>
                </c:pt>
                <c:pt idx="738">
                  <c:v>7.6999999999999999E-2</c:v>
                </c:pt>
                <c:pt idx="739">
                  <c:v>-8.8000000000000005E-3</c:v>
                </c:pt>
                <c:pt idx="740">
                  <c:v>-4.1999999999999997E-3</c:v>
                </c:pt>
                <c:pt idx="741">
                  <c:v>-3.0800000000000003E-3</c:v>
                </c:pt>
                <c:pt idx="742">
                  <c:v>3.1199999999999999E-3</c:v>
                </c:pt>
                <c:pt idx="743">
                  <c:v>-2.6800000000000001E-3</c:v>
                </c:pt>
                <c:pt idx="744">
                  <c:v>-1.3599999999999999E-3</c:v>
                </c:pt>
                <c:pt idx="745">
                  <c:v>8.0000000000000007E-5</c:v>
                </c:pt>
                <c:pt idx="746">
                  <c:v>8.9999999999999993E-3</c:v>
                </c:pt>
                <c:pt idx="747">
                  <c:v>8.8000000000000003E-4</c:v>
                </c:pt>
                <c:pt idx="748">
                  <c:v>3.3200000000000005E-3</c:v>
                </c:pt>
                <c:pt idx="749">
                  <c:v>-3.2000000000000002E-3</c:v>
                </c:pt>
                <c:pt idx="750">
                  <c:v>0</c:v>
                </c:pt>
                <c:pt idx="751">
                  <c:v>3.7200000000000002E-3</c:v>
                </c:pt>
                <c:pt idx="752">
                  <c:v>-1.8800000000000002E-3</c:v>
                </c:pt>
                <c:pt idx="753">
                  <c:v>-2.32E-3</c:v>
                </c:pt>
                <c:pt idx="754">
                  <c:v>-2.9199999999999999E-3</c:v>
                </c:pt>
                <c:pt idx="755">
                  <c:v>-2E-3</c:v>
                </c:pt>
                <c:pt idx="756">
                  <c:v>-1.4E-3</c:v>
                </c:pt>
                <c:pt idx="757">
                  <c:v>6.5200000000000006E-3</c:v>
                </c:pt>
                <c:pt idx="758">
                  <c:v>0.01</c:v>
                </c:pt>
                <c:pt idx="759">
                  <c:v>4.0400000000000002E-3</c:v>
                </c:pt>
                <c:pt idx="760">
                  <c:v>5.7200000000000003E-3</c:v>
                </c:pt>
                <c:pt idx="761">
                  <c:v>7.4400000000000004E-3</c:v>
                </c:pt>
                <c:pt idx="762">
                  <c:v>9.8799999999999999E-3</c:v>
                </c:pt>
                <c:pt idx="763">
                  <c:v>1.2440000000000001E-2</c:v>
                </c:pt>
                <c:pt idx="764">
                  <c:v>6.0000000000000001E-3</c:v>
                </c:pt>
                <c:pt idx="765">
                  <c:v>1.24E-3</c:v>
                </c:pt>
                <c:pt idx="766">
                  <c:v>-1.8399999999999998E-3</c:v>
                </c:pt>
                <c:pt idx="767">
                  <c:v>-6.6E-3</c:v>
                </c:pt>
                <c:pt idx="768">
                  <c:v>-9.0799999999999995E-3</c:v>
                </c:pt>
                <c:pt idx="769">
                  <c:v>-1.06E-2</c:v>
                </c:pt>
                <c:pt idx="770">
                  <c:v>-8.8000000000000005E-3</c:v>
                </c:pt>
                <c:pt idx="771">
                  <c:v>-8.3999999999999995E-3</c:v>
                </c:pt>
                <c:pt idx="772">
                  <c:v>-9.0799999999999995E-3</c:v>
                </c:pt>
                <c:pt idx="773">
                  <c:v>-1.9480000000000001E-2</c:v>
                </c:pt>
                <c:pt idx="774">
                  <c:v>-0.19716</c:v>
                </c:pt>
                <c:pt idx="775">
                  <c:v>-0.57991999999999999</c:v>
                </c:pt>
                <c:pt idx="776">
                  <c:v>-0.91300000000000003</c:v>
                </c:pt>
                <c:pt idx="777">
                  <c:v>-1.5780000000000001</c:v>
                </c:pt>
                <c:pt idx="778">
                  <c:v>-1.9110799999999999</c:v>
                </c:pt>
                <c:pt idx="779">
                  <c:v>-2.40448</c:v>
                </c:pt>
                <c:pt idx="780">
                  <c:v>-2.8917999999999999</c:v>
                </c:pt>
                <c:pt idx="781">
                  <c:v>-3.2080799999999998</c:v>
                </c:pt>
                <c:pt idx="782">
                  <c:v>-3.3148800000000005</c:v>
                </c:pt>
                <c:pt idx="783">
                  <c:v>-3.3154800000000004</c:v>
                </c:pt>
                <c:pt idx="784">
                  <c:v>-3.3080400000000001</c:v>
                </c:pt>
                <c:pt idx="785">
                  <c:v>-3.30796</c:v>
                </c:pt>
                <c:pt idx="786">
                  <c:v>-3.3085599999999999</c:v>
                </c:pt>
                <c:pt idx="787">
                  <c:v>-3.3107599999999997</c:v>
                </c:pt>
                <c:pt idx="788">
                  <c:v>-3.3080800000000004</c:v>
                </c:pt>
                <c:pt idx="789">
                  <c:v>-3.3141599999999998</c:v>
                </c:pt>
                <c:pt idx="790">
                  <c:v>-3.3077999999999999</c:v>
                </c:pt>
                <c:pt idx="791">
                  <c:v>-3.3103199999999999</c:v>
                </c:pt>
                <c:pt idx="792">
                  <c:v>-3.3108800000000005</c:v>
                </c:pt>
                <c:pt idx="793">
                  <c:v>-3.3065599999999997</c:v>
                </c:pt>
                <c:pt idx="794">
                  <c:v>-3.07952</c:v>
                </c:pt>
                <c:pt idx="795">
                  <c:v>-2.6511200000000001</c:v>
                </c:pt>
                <c:pt idx="796">
                  <c:v>-2.15944</c:v>
                </c:pt>
                <c:pt idx="797">
                  <c:v>-1.6626000000000001</c:v>
                </c:pt>
                <c:pt idx="798">
                  <c:v>-1.3320399999999999</c:v>
                </c:pt>
                <c:pt idx="799">
                  <c:v>-0.66696</c:v>
                </c:pt>
                <c:pt idx="800">
                  <c:v>-0.34420000000000001</c:v>
                </c:pt>
                <c:pt idx="801">
                  <c:v>-6.9120000000000001E-2</c:v>
                </c:pt>
                <c:pt idx="802">
                  <c:v>-1.9599999999999999E-3</c:v>
                </c:pt>
                <c:pt idx="803">
                  <c:v>1.9599999999999999E-3</c:v>
                </c:pt>
                <c:pt idx="804">
                  <c:v>-3.7200000000000002E-3</c:v>
                </c:pt>
                <c:pt idx="805">
                  <c:v>-4.7600000000000003E-3</c:v>
                </c:pt>
                <c:pt idx="806">
                  <c:v>3.7200000000000002E-3</c:v>
                </c:pt>
                <c:pt idx="807">
                  <c:v>5.3600000000000002E-3</c:v>
                </c:pt>
                <c:pt idx="808">
                  <c:v>-4.5200000000000006E-3</c:v>
                </c:pt>
                <c:pt idx="809">
                  <c:v>-6.4799999999999996E-3</c:v>
                </c:pt>
                <c:pt idx="810">
                  <c:v>-2.5480000000000003E-2</c:v>
                </c:pt>
                <c:pt idx="811">
                  <c:v>-3.6920000000000001E-2</c:v>
                </c:pt>
                <c:pt idx="812">
                  <c:v>9.9639999999999992E-2</c:v>
                </c:pt>
                <c:pt idx="813">
                  <c:v>0.43319999999999997</c:v>
                </c:pt>
                <c:pt idx="814">
                  <c:v>0.92452000000000012</c:v>
                </c:pt>
                <c:pt idx="815">
                  <c:v>1.2614399999999999</c:v>
                </c:pt>
                <c:pt idx="816">
                  <c:v>1.774</c:v>
                </c:pt>
                <c:pt idx="817">
                  <c:v>2.2837200000000002</c:v>
                </c:pt>
                <c:pt idx="818">
                  <c:v>2.62432</c:v>
                </c:pt>
                <c:pt idx="819">
                  <c:v>3.1583200000000002</c:v>
                </c:pt>
                <c:pt idx="820">
                  <c:v>3.2806800000000003</c:v>
                </c:pt>
                <c:pt idx="821">
                  <c:v>3.32104</c:v>
                </c:pt>
                <c:pt idx="822">
                  <c:v>3.3159199999999998</c:v>
                </c:pt>
                <c:pt idx="823">
                  <c:v>3.3045199999999997</c:v>
                </c:pt>
                <c:pt idx="824">
                  <c:v>3.3096400000000004</c:v>
                </c:pt>
                <c:pt idx="825">
                  <c:v>3.3002800000000003</c:v>
                </c:pt>
                <c:pt idx="826">
                  <c:v>3.2932399999999999</c:v>
                </c:pt>
                <c:pt idx="827">
                  <c:v>3.2936000000000001</c:v>
                </c:pt>
                <c:pt idx="828">
                  <c:v>3.26816</c:v>
                </c:pt>
                <c:pt idx="829">
                  <c:v>3.1429999999999998</c:v>
                </c:pt>
                <c:pt idx="830">
                  <c:v>2.7523599999999999</c:v>
                </c:pt>
                <c:pt idx="831">
                  <c:v>2.4190800000000001</c:v>
                </c:pt>
                <c:pt idx="832">
                  <c:v>1.7587999999999999</c:v>
                </c:pt>
                <c:pt idx="833">
                  <c:v>1.4398</c:v>
                </c:pt>
                <c:pt idx="834">
                  <c:v>0.78180000000000005</c:v>
                </c:pt>
                <c:pt idx="835">
                  <c:v>0.31516</c:v>
                </c:pt>
                <c:pt idx="836">
                  <c:v>0.11155999999999999</c:v>
                </c:pt>
                <c:pt idx="837">
                  <c:v>1.668E-2</c:v>
                </c:pt>
                <c:pt idx="838">
                  <c:v>2.24E-2</c:v>
                </c:pt>
                <c:pt idx="839">
                  <c:v>1.4999999999999999E-2</c:v>
                </c:pt>
                <c:pt idx="840">
                  <c:v>1.0840000000000001E-2</c:v>
                </c:pt>
                <c:pt idx="841">
                  <c:v>5.28E-3</c:v>
                </c:pt>
                <c:pt idx="842">
                  <c:v>7.3599999999999994E-3</c:v>
                </c:pt>
                <c:pt idx="843">
                  <c:v>-9.1599999999999997E-3</c:v>
                </c:pt>
                <c:pt idx="844">
                  <c:v>-1.6319999999999998E-2</c:v>
                </c:pt>
                <c:pt idx="845">
                  <c:v>-1.0159999999999999E-2</c:v>
                </c:pt>
                <c:pt idx="846">
                  <c:v>4.0000000000000002E-4</c:v>
                </c:pt>
                <c:pt idx="847">
                  <c:v>-1.004E-2</c:v>
                </c:pt>
                <c:pt idx="848">
                  <c:v>-8.4400000000000013E-3</c:v>
                </c:pt>
                <c:pt idx="849">
                  <c:v>-1.2320000000000001E-2</c:v>
                </c:pt>
                <c:pt idx="850">
                  <c:v>-4.4000000000000003E-3</c:v>
                </c:pt>
                <c:pt idx="851">
                  <c:v>2.0800000000000003E-3</c:v>
                </c:pt>
                <c:pt idx="852">
                  <c:v>-1.6799999999999999E-2</c:v>
                </c:pt>
                <c:pt idx="853">
                  <c:v>-2.5680000000000001E-2</c:v>
                </c:pt>
                <c:pt idx="854">
                  <c:v>-1.6719999999999999E-2</c:v>
                </c:pt>
                <c:pt idx="855">
                  <c:v>-1.644E-2</c:v>
                </c:pt>
                <c:pt idx="856">
                  <c:v>-0.22140000000000001</c:v>
                </c:pt>
                <c:pt idx="857">
                  <c:v>-0.47528000000000004</c:v>
                </c:pt>
                <c:pt idx="858">
                  <c:v>-1.0804400000000001</c:v>
                </c:pt>
                <c:pt idx="859">
                  <c:v>-1.7320799999999998</c:v>
                </c:pt>
                <c:pt idx="860">
                  <c:v>-2.3963999999999999</c:v>
                </c:pt>
                <c:pt idx="861">
                  <c:v>-3.06704</c:v>
                </c:pt>
                <c:pt idx="862">
                  <c:v>-3.5174400000000001</c:v>
                </c:pt>
                <c:pt idx="863">
                  <c:v>-4.1896399999999998</c:v>
                </c:pt>
                <c:pt idx="864">
                  <c:v>-4.383</c:v>
                </c:pt>
                <c:pt idx="865">
                  <c:v>-4.4393199999999995</c:v>
                </c:pt>
                <c:pt idx="866">
                  <c:v>-4.4335599999999999</c:v>
                </c:pt>
                <c:pt idx="867">
                  <c:v>-4.43208</c:v>
                </c:pt>
                <c:pt idx="868">
                  <c:v>-4.4326400000000001</c:v>
                </c:pt>
                <c:pt idx="869">
                  <c:v>-4.4366000000000003</c:v>
                </c:pt>
                <c:pt idx="870">
                  <c:v>-4.4401599999999997</c:v>
                </c:pt>
                <c:pt idx="871">
                  <c:v>-4.4420000000000002</c:v>
                </c:pt>
                <c:pt idx="872">
                  <c:v>-4.44076</c:v>
                </c:pt>
                <c:pt idx="873">
                  <c:v>-4.4364800000000004</c:v>
                </c:pt>
                <c:pt idx="874">
                  <c:v>-4.4489199999999993</c:v>
                </c:pt>
                <c:pt idx="875">
                  <c:v>-4.4525199999999998</c:v>
                </c:pt>
                <c:pt idx="876">
                  <c:v>-4.4421999999999997</c:v>
                </c:pt>
                <c:pt idx="877">
                  <c:v>-4.3746</c:v>
                </c:pt>
                <c:pt idx="878">
                  <c:v>-4.1035199999999996</c:v>
                </c:pt>
                <c:pt idx="879">
                  <c:v>-3.7734400000000003</c:v>
                </c:pt>
                <c:pt idx="880">
                  <c:v>-3.1271200000000001</c:v>
                </c:pt>
                <c:pt idx="881">
                  <c:v>-2.4614799999999999</c:v>
                </c:pt>
                <c:pt idx="882">
                  <c:v>-2.0128400000000002</c:v>
                </c:pt>
                <c:pt idx="883">
                  <c:v>-1.3420399999999999</c:v>
                </c:pt>
                <c:pt idx="884">
                  <c:v>-0.68908000000000003</c:v>
                </c:pt>
                <c:pt idx="885">
                  <c:v>-0.22468000000000002</c:v>
                </c:pt>
                <c:pt idx="886">
                  <c:v>-0.1106</c:v>
                </c:pt>
                <c:pt idx="887">
                  <c:v>9.0400000000000012E-3</c:v>
                </c:pt>
                <c:pt idx="888">
                  <c:v>1.524E-2</c:v>
                </c:pt>
                <c:pt idx="889">
                  <c:v>1.7399999999999999E-2</c:v>
                </c:pt>
                <c:pt idx="890">
                  <c:v>1.048E-2</c:v>
                </c:pt>
                <c:pt idx="891">
                  <c:v>2.0800000000000003E-3</c:v>
                </c:pt>
                <c:pt idx="892">
                  <c:v>-4.1600000000000005E-3</c:v>
                </c:pt>
                <c:pt idx="893">
                  <c:v>-1.26E-2</c:v>
                </c:pt>
                <c:pt idx="894">
                  <c:v>3.9199999999999999E-3</c:v>
                </c:pt>
                <c:pt idx="895">
                  <c:v>6.2399999999999999E-3</c:v>
                </c:pt>
                <c:pt idx="896">
                  <c:v>5.2399999999999999E-3</c:v>
                </c:pt>
                <c:pt idx="897">
                  <c:v>4.5200000000000006E-3</c:v>
                </c:pt>
                <c:pt idx="898">
                  <c:v>0.13904</c:v>
                </c:pt>
                <c:pt idx="899">
                  <c:v>0.48771999999999999</c:v>
                </c:pt>
                <c:pt idx="900">
                  <c:v>0.85803999999999991</c:v>
                </c:pt>
                <c:pt idx="901">
                  <c:v>1.2968</c:v>
                </c:pt>
                <c:pt idx="902">
                  <c:v>1.9568000000000001</c:v>
                </c:pt>
                <c:pt idx="903">
                  <c:v>2.61388</c:v>
                </c:pt>
                <c:pt idx="904">
                  <c:v>3.2789599999999997</c:v>
                </c:pt>
                <c:pt idx="905">
                  <c:v>3.8761999999999999</c:v>
                </c:pt>
                <c:pt idx="906">
                  <c:v>4.1610800000000001</c:v>
                </c:pt>
                <c:pt idx="907">
                  <c:v>4.4143600000000003</c:v>
                </c:pt>
                <c:pt idx="908">
                  <c:v>4.4257599999999995</c:v>
                </c:pt>
                <c:pt idx="909">
                  <c:v>4.4229599999999998</c:v>
                </c:pt>
                <c:pt idx="910">
                  <c:v>4.4256800000000007</c:v>
                </c:pt>
                <c:pt idx="911">
                  <c:v>4.4286799999999999</c:v>
                </c:pt>
                <c:pt idx="912">
                  <c:v>4.4256400000000005</c:v>
                </c:pt>
                <c:pt idx="913">
                  <c:v>4.4229599999999998</c:v>
                </c:pt>
                <c:pt idx="914">
                  <c:v>4.4264000000000001</c:v>
                </c:pt>
                <c:pt idx="915">
                  <c:v>4.2434000000000003</c:v>
                </c:pt>
                <c:pt idx="916">
                  <c:v>3.8500800000000002</c:v>
                </c:pt>
                <c:pt idx="917">
                  <c:v>3.47864</c:v>
                </c:pt>
                <c:pt idx="918">
                  <c:v>2.59212</c:v>
                </c:pt>
                <c:pt idx="919">
                  <c:v>1.9263599999999999</c:v>
                </c:pt>
                <c:pt idx="920">
                  <c:v>1.48092</c:v>
                </c:pt>
                <c:pt idx="921">
                  <c:v>1.0349600000000001</c:v>
                </c:pt>
                <c:pt idx="922">
                  <c:v>0.48111999999999999</c:v>
                </c:pt>
                <c:pt idx="923">
                  <c:v>0.1404</c:v>
                </c:pt>
                <c:pt idx="924">
                  <c:v>5.4799999999999996E-3</c:v>
                </c:pt>
                <c:pt idx="925">
                  <c:v>4.1600000000000005E-3</c:v>
                </c:pt>
                <c:pt idx="926">
                  <c:v>8.8000000000000003E-4</c:v>
                </c:pt>
                <c:pt idx="927">
                  <c:v>1.3599999999999999E-3</c:v>
                </c:pt>
                <c:pt idx="928">
                  <c:v>1.6000000000000001E-4</c:v>
                </c:pt>
                <c:pt idx="929">
                  <c:v>-1.8800000000000002E-3</c:v>
                </c:pt>
                <c:pt idx="930">
                  <c:v>-1.132E-2</c:v>
                </c:pt>
                <c:pt idx="931">
                  <c:v>-1.1559999999999999E-2</c:v>
                </c:pt>
                <c:pt idx="932">
                  <c:v>-2.5999999999999999E-3</c:v>
                </c:pt>
                <c:pt idx="933">
                  <c:v>-6.1200000000000004E-3</c:v>
                </c:pt>
                <c:pt idx="934">
                  <c:v>-6.8799999999999998E-3</c:v>
                </c:pt>
                <c:pt idx="935">
                  <c:v>-8.2799999999999992E-3</c:v>
                </c:pt>
                <c:pt idx="936">
                  <c:v>-6.6400000000000009E-3</c:v>
                </c:pt>
                <c:pt idx="937">
                  <c:v>-9.0799999999999995E-3</c:v>
                </c:pt>
                <c:pt idx="938">
                  <c:v>-1.8280000000000001E-2</c:v>
                </c:pt>
                <c:pt idx="939">
                  <c:v>-1.184E-2</c:v>
                </c:pt>
                <c:pt idx="940">
                  <c:v>-1.44E-2</c:v>
                </c:pt>
                <c:pt idx="941">
                  <c:v>-1.9519999999999999E-2</c:v>
                </c:pt>
                <c:pt idx="942">
                  <c:v>-1.5280000000000002E-2</c:v>
                </c:pt>
                <c:pt idx="943">
                  <c:v>-2.52E-2</c:v>
                </c:pt>
                <c:pt idx="944">
                  <c:v>-2.9319999999999999E-2</c:v>
                </c:pt>
                <c:pt idx="945">
                  <c:v>-4.7840000000000001E-2</c:v>
                </c:pt>
                <c:pt idx="946">
                  <c:v>-0.27479999999999999</c:v>
                </c:pt>
                <c:pt idx="947">
                  <c:v>-0.70688000000000006</c:v>
                </c:pt>
                <c:pt idx="948">
                  <c:v>-1.3304</c:v>
                </c:pt>
                <c:pt idx="949">
                  <c:v>-2.1379999999999999</c:v>
                </c:pt>
                <c:pt idx="950">
                  <c:v>-2.4136000000000002</c:v>
                </c:pt>
                <c:pt idx="951">
                  <c:v>-3.5171199999999998</c:v>
                </c:pt>
                <c:pt idx="952">
                  <c:v>-4.3296800000000006</c:v>
                </c:pt>
                <c:pt idx="953">
                  <c:v>-4.95296</c:v>
                </c:pt>
                <c:pt idx="954">
                  <c:v>-5.3688000000000002</c:v>
                </c:pt>
                <c:pt idx="955">
                  <c:v>-5.59</c:v>
                </c:pt>
                <c:pt idx="956">
                  <c:v>-5.6282800000000002</c:v>
                </c:pt>
                <c:pt idx="957">
                  <c:v>-5.6327199999999999</c:v>
                </c:pt>
                <c:pt idx="958">
                  <c:v>-5.6354800000000003</c:v>
                </c:pt>
                <c:pt idx="959">
                  <c:v>-5.6227199999999993</c:v>
                </c:pt>
                <c:pt idx="960">
                  <c:v>-5.5629599999999995</c:v>
                </c:pt>
                <c:pt idx="961">
                  <c:v>-5.4079600000000001</c:v>
                </c:pt>
                <c:pt idx="962">
                  <c:v>-4.8249599999999999</c:v>
                </c:pt>
                <c:pt idx="963">
                  <c:v>-4.4012400000000005</c:v>
                </c:pt>
                <c:pt idx="964">
                  <c:v>-3.5961199999999995</c:v>
                </c:pt>
                <c:pt idx="965">
                  <c:v>-2.75868</c:v>
                </c:pt>
                <c:pt idx="966">
                  <c:v>-1.9271200000000002</c:v>
                </c:pt>
                <c:pt idx="967">
                  <c:v>-1.14432</c:v>
                </c:pt>
                <c:pt idx="968">
                  <c:v>-0.56556000000000006</c:v>
                </c:pt>
                <c:pt idx="969">
                  <c:v>-0.19228000000000001</c:v>
                </c:pt>
                <c:pt idx="970">
                  <c:v>-4.3720000000000002E-2</c:v>
                </c:pt>
                <c:pt idx="971">
                  <c:v>-2.9199999999999999E-3</c:v>
                </c:pt>
                <c:pt idx="972">
                  <c:v>4.4000000000000002E-4</c:v>
                </c:pt>
                <c:pt idx="973">
                  <c:v>-6.4000000000000005E-4</c:v>
                </c:pt>
                <c:pt idx="974">
                  <c:v>-2.4399999999999999E-3</c:v>
                </c:pt>
                <c:pt idx="975">
                  <c:v>4.4000000000000002E-4</c:v>
                </c:pt>
                <c:pt idx="976">
                  <c:v>-1.7600000000000001E-3</c:v>
                </c:pt>
                <c:pt idx="977">
                  <c:v>-3.8E-3</c:v>
                </c:pt>
                <c:pt idx="978">
                  <c:v>2.9199999999999999E-3</c:v>
                </c:pt>
                <c:pt idx="979">
                  <c:v>-8.8000000000000003E-4</c:v>
                </c:pt>
                <c:pt idx="980">
                  <c:v>8.320000000000001E-3</c:v>
                </c:pt>
                <c:pt idx="981">
                  <c:v>4.6800000000000001E-3</c:v>
                </c:pt>
                <c:pt idx="982">
                  <c:v>5.0400000000000002E-3</c:v>
                </c:pt>
                <c:pt idx="983">
                  <c:v>8.6800000000000002E-3</c:v>
                </c:pt>
                <c:pt idx="984">
                  <c:v>1.112E-2</c:v>
                </c:pt>
                <c:pt idx="985">
                  <c:v>7.5920000000000001E-2</c:v>
                </c:pt>
                <c:pt idx="986">
                  <c:v>0.37384000000000001</c:v>
                </c:pt>
                <c:pt idx="987">
                  <c:v>0.90139999999999998</c:v>
                </c:pt>
                <c:pt idx="988">
                  <c:v>1.6375600000000001</c:v>
                </c:pt>
                <c:pt idx="989">
                  <c:v>2.4663599999999999</c:v>
                </c:pt>
                <c:pt idx="990">
                  <c:v>3.3006000000000002</c:v>
                </c:pt>
                <c:pt idx="991">
                  <c:v>4.1303999999999998</c:v>
                </c:pt>
                <c:pt idx="992">
                  <c:v>4.6251199999999999</c:v>
                </c:pt>
                <c:pt idx="993">
                  <c:v>5.0152400000000004</c:v>
                </c:pt>
                <c:pt idx="994">
                  <c:v>5.3927199999999997</c:v>
                </c:pt>
                <c:pt idx="995">
                  <c:v>5.5641999999999996</c:v>
                </c:pt>
                <c:pt idx="996">
                  <c:v>5.58108</c:v>
                </c:pt>
                <c:pt idx="997">
                  <c:v>5.5928000000000004</c:v>
                </c:pt>
                <c:pt idx="998">
                  <c:v>5.5925599999999998</c:v>
                </c:pt>
                <c:pt idx="999">
                  <c:v>5.6015600000000001</c:v>
                </c:pt>
                <c:pt idx="1000">
                  <c:v>5.6077599999999999</c:v>
                </c:pt>
                <c:pt idx="1001">
                  <c:v>5.6067999999999998</c:v>
                </c:pt>
                <c:pt idx="1002">
                  <c:v>5.6074000000000002</c:v>
                </c:pt>
                <c:pt idx="1003">
                  <c:v>5.6009599999999997</c:v>
                </c:pt>
                <c:pt idx="1004">
                  <c:v>5.5891199999999994</c:v>
                </c:pt>
                <c:pt idx="1005">
                  <c:v>5.5873599999999994</c:v>
                </c:pt>
                <c:pt idx="1006">
                  <c:v>5.5836399999999999</c:v>
                </c:pt>
                <c:pt idx="1007">
                  <c:v>5.5809600000000001</c:v>
                </c:pt>
                <c:pt idx="1008">
                  <c:v>5.5756399999999999</c:v>
                </c:pt>
                <c:pt idx="1009">
                  <c:v>5.5782400000000001</c:v>
                </c:pt>
                <c:pt idx="1010">
                  <c:v>5.5815999999999999</c:v>
                </c:pt>
                <c:pt idx="1011">
                  <c:v>5.585</c:v>
                </c:pt>
                <c:pt idx="1012">
                  <c:v>5.5890000000000004</c:v>
                </c:pt>
                <c:pt idx="1013">
                  <c:v>5.5878399999999999</c:v>
                </c:pt>
                <c:pt idx="1014">
                  <c:v>5.5850400000000002</c:v>
                </c:pt>
                <c:pt idx="1015">
                  <c:v>5.5848000000000004</c:v>
                </c:pt>
                <c:pt idx="1016">
                  <c:v>5.5826799999999999</c:v>
                </c:pt>
                <c:pt idx="1017">
                  <c:v>5.5772399999999998</c:v>
                </c:pt>
                <c:pt idx="1018">
                  <c:v>5.5731999999999999</c:v>
                </c:pt>
                <c:pt idx="1019">
                  <c:v>5.5681199999999995</c:v>
                </c:pt>
                <c:pt idx="1020">
                  <c:v>5.5653199999999998</c:v>
                </c:pt>
                <c:pt idx="1021">
                  <c:v>4.4396399999999998</c:v>
                </c:pt>
                <c:pt idx="1022">
                  <c:v>2.7667599999999997</c:v>
                </c:pt>
                <c:pt idx="1023">
                  <c:v>1.0953200000000001</c:v>
                </c:pt>
                <c:pt idx="1024">
                  <c:v>-0.62487999999999999</c:v>
                </c:pt>
                <c:pt idx="1025">
                  <c:v>-1.8519599999999998</c:v>
                </c:pt>
                <c:pt idx="1026">
                  <c:v>-4.30952</c:v>
                </c:pt>
                <c:pt idx="1027">
                  <c:v>-5.5415599999999996</c:v>
                </c:pt>
                <c:pt idx="1028">
                  <c:v>-6.2648400000000004</c:v>
                </c:pt>
                <c:pt idx="1029">
                  <c:v>-6.4396000000000004</c:v>
                </c:pt>
                <c:pt idx="1030">
                  <c:v>-6.5562399999999998</c:v>
                </c:pt>
                <c:pt idx="1031">
                  <c:v>-6.6634799999999998</c:v>
                </c:pt>
                <c:pt idx="1032">
                  <c:v>-6.7305199999999994</c:v>
                </c:pt>
                <c:pt idx="1033">
                  <c:v>-6.722360000000001</c:v>
                </c:pt>
                <c:pt idx="1034">
                  <c:v>-6.7297600000000006</c:v>
                </c:pt>
                <c:pt idx="1035">
                  <c:v>-6.7291600000000003</c:v>
                </c:pt>
                <c:pt idx="1036">
                  <c:v>-6.7264399999999993</c:v>
                </c:pt>
                <c:pt idx="1037">
                  <c:v>-6.7285600000000008</c:v>
                </c:pt>
                <c:pt idx="1038">
                  <c:v>-6.7378</c:v>
                </c:pt>
                <c:pt idx="1039">
                  <c:v>-6.7515600000000004</c:v>
                </c:pt>
                <c:pt idx="1040">
                  <c:v>-6.7612800000000002</c:v>
                </c:pt>
                <c:pt idx="1041">
                  <c:v>-6.7587999999999999</c:v>
                </c:pt>
                <c:pt idx="1042">
                  <c:v>-6.7628000000000004</c:v>
                </c:pt>
                <c:pt idx="1043">
                  <c:v>-6.7617199999999995</c:v>
                </c:pt>
                <c:pt idx="1044">
                  <c:v>-6.7564000000000002</c:v>
                </c:pt>
                <c:pt idx="1045">
                  <c:v>-6.7446800000000007</c:v>
                </c:pt>
                <c:pt idx="1046">
                  <c:v>-6.73428</c:v>
                </c:pt>
                <c:pt idx="1047">
                  <c:v>-6.7271999999999998</c:v>
                </c:pt>
                <c:pt idx="1048">
                  <c:v>-6.7290399999999995</c:v>
                </c:pt>
                <c:pt idx="1049">
                  <c:v>-6.7271999999999998</c:v>
                </c:pt>
                <c:pt idx="1050">
                  <c:v>-6.7245200000000001</c:v>
                </c:pt>
                <c:pt idx="1051">
                  <c:v>-6.7272399999999992</c:v>
                </c:pt>
                <c:pt idx="1052">
                  <c:v>-6.7365600000000008</c:v>
                </c:pt>
                <c:pt idx="1053">
                  <c:v>-6.7398399999999992</c:v>
                </c:pt>
                <c:pt idx="1054">
                  <c:v>-6.7364800000000002</c:v>
                </c:pt>
                <c:pt idx="1055">
                  <c:v>-6.7359600000000004</c:v>
                </c:pt>
                <c:pt idx="1056">
                  <c:v>-6.7344800000000005</c:v>
                </c:pt>
                <c:pt idx="1057">
                  <c:v>-6.7358000000000002</c:v>
                </c:pt>
                <c:pt idx="1058">
                  <c:v>-6.730360000000001</c:v>
                </c:pt>
                <c:pt idx="1059">
                  <c:v>-6.7240000000000002</c:v>
                </c:pt>
                <c:pt idx="1060">
                  <c:v>-6.7196399999999992</c:v>
                </c:pt>
                <c:pt idx="1061">
                  <c:v>-6.7195600000000004</c:v>
                </c:pt>
                <c:pt idx="1062">
                  <c:v>-6.7195600000000004</c:v>
                </c:pt>
                <c:pt idx="1063">
                  <c:v>-6.7195600000000004</c:v>
                </c:pt>
                <c:pt idx="1064">
                  <c:v>-6.7195600000000004</c:v>
                </c:pt>
                <c:pt idx="1065">
                  <c:v>-6.7201600000000008</c:v>
                </c:pt>
                <c:pt idx="1066">
                  <c:v>-6.7313600000000005</c:v>
                </c:pt>
                <c:pt idx="1067">
                  <c:v>-6.7364399999999991</c:v>
                </c:pt>
                <c:pt idx="1068">
                  <c:v>-6.7376399999999999</c:v>
                </c:pt>
                <c:pt idx="1069">
                  <c:v>-6.7363200000000001</c:v>
                </c:pt>
                <c:pt idx="1070">
                  <c:v>-6.7324000000000002</c:v>
                </c:pt>
                <c:pt idx="1071">
                  <c:v>-6.7196800000000003</c:v>
                </c:pt>
                <c:pt idx="1072">
                  <c:v>-6.6293199999999999</c:v>
                </c:pt>
                <c:pt idx="1073">
                  <c:v>-6.3884800000000004</c:v>
                </c:pt>
                <c:pt idx="1074">
                  <c:v>-6.2681199999999997</c:v>
                </c:pt>
                <c:pt idx="1075">
                  <c:v>-6.0360800000000001</c:v>
                </c:pt>
                <c:pt idx="1076">
                  <c:v>-5.8635999999999999</c:v>
                </c:pt>
                <c:pt idx="1077">
                  <c:v>-5.7527200000000001</c:v>
                </c:pt>
                <c:pt idx="1078">
                  <c:v>-5.6953199999999997</c:v>
                </c:pt>
                <c:pt idx="1079">
                  <c:v>-5.5733199999999998</c:v>
                </c:pt>
                <c:pt idx="1080">
                  <c:v>-5.5737199999999998</c:v>
                </c:pt>
                <c:pt idx="1081">
                  <c:v>-5.5797999999999996</c:v>
                </c:pt>
                <c:pt idx="1082">
                  <c:v>-5.5730000000000004</c:v>
                </c:pt>
                <c:pt idx="1083">
                  <c:v>-5.5752800000000002</c:v>
                </c:pt>
                <c:pt idx="1084">
                  <c:v>-5.5667999999999997</c:v>
                </c:pt>
                <c:pt idx="1085">
                  <c:v>-5.5693199999999994</c:v>
                </c:pt>
                <c:pt idx="1086">
                  <c:v>-5.5651999999999999</c:v>
                </c:pt>
                <c:pt idx="1087">
                  <c:v>-5.5636000000000001</c:v>
                </c:pt>
                <c:pt idx="1088">
                  <c:v>-5.5560800000000006</c:v>
                </c:pt>
                <c:pt idx="1089">
                  <c:v>-5.56508</c:v>
                </c:pt>
                <c:pt idx="1090">
                  <c:v>-5.56128</c:v>
                </c:pt>
                <c:pt idx="1091">
                  <c:v>-5.5593599999999999</c:v>
                </c:pt>
                <c:pt idx="1092">
                  <c:v>-5.5564400000000003</c:v>
                </c:pt>
                <c:pt idx="1093">
                  <c:v>-5.5491599999999996</c:v>
                </c:pt>
                <c:pt idx="1094">
                  <c:v>-5.5566399999999998</c:v>
                </c:pt>
                <c:pt idx="1095">
                  <c:v>-5.5644400000000003</c:v>
                </c:pt>
                <c:pt idx="1096">
                  <c:v>-5.4923599999999997</c:v>
                </c:pt>
                <c:pt idx="1097">
                  <c:v>-5.2169999999999996</c:v>
                </c:pt>
                <c:pt idx="1098">
                  <c:v>-4.9279599999999997</c:v>
                </c:pt>
                <c:pt idx="1099">
                  <c:v>-4.3107199999999999</c:v>
                </c:pt>
                <c:pt idx="1100">
                  <c:v>-3.49</c:v>
                </c:pt>
                <c:pt idx="1101">
                  <c:v>-2.67076</c:v>
                </c:pt>
                <c:pt idx="1102">
                  <c:v>-1.8438000000000001</c:v>
                </c:pt>
                <c:pt idx="1103">
                  <c:v>-1.0911200000000001</c:v>
                </c:pt>
                <c:pt idx="1104">
                  <c:v>-0.53452</c:v>
                </c:pt>
                <c:pt idx="1105">
                  <c:v>-0.16431999999999999</c:v>
                </c:pt>
                <c:pt idx="1106">
                  <c:v>-4.1480000000000003E-2</c:v>
                </c:pt>
                <c:pt idx="1107">
                  <c:v>-3.9039999999999998E-2</c:v>
                </c:pt>
                <c:pt idx="1108">
                  <c:v>-1.8880000000000001E-2</c:v>
                </c:pt>
                <c:pt idx="1109">
                  <c:v>-3.3200000000000005E-3</c:v>
                </c:pt>
                <c:pt idx="1110">
                  <c:v>1.4480000000000002E-2</c:v>
                </c:pt>
                <c:pt idx="1111">
                  <c:v>3.2039999999999999E-2</c:v>
                </c:pt>
                <c:pt idx="1112">
                  <c:v>2.6800000000000001E-3</c:v>
                </c:pt>
                <c:pt idx="1113">
                  <c:v>5.28E-3</c:v>
                </c:pt>
                <c:pt idx="1114">
                  <c:v>7.6E-3</c:v>
                </c:pt>
                <c:pt idx="1115">
                  <c:v>6.1200000000000004E-3</c:v>
                </c:pt>
                <c:pt idx="1116">
                  <c:v>-8.0000000000000007E-5</c:v>
                </c:pt>
                <c:pt idx="1117">
                  <c:v>-8.0000000000000007E-5</c:v>
                </c:pt>
                <c:pt idx="1118">
                  <c:v>-1.3080000000000001E-2</c:v>
                </c:pt>
                <c:pt idx="1119">
                  <c:v>-6.7599999999999995E-3</c:v>
                </c:pt>
                <c:pt idx="1120">
                  <c:v>-4.8799999999999998E-3</c:v>
                </c:pt>
                <c:pt idx="1121">
                  <c:v>-1.132E-2</c:v>
                </c:pt>
                <c:pt idx="1122">
                  <c:v>-1.256E-2</c:v>
                </c:pt>
                <c:pt idx="1123">
                  <c:v>-4.6800000000000001E-3</c:v>
                </c:pt>
                <c:pt idx="1124">
                  <c:v>2.5600000000000002E-3</c:v>
                </c:pt>
                <c:pt idx="1125">
                  <c:v>1.72E-2</c:v>
                </c:pt>
                <c:pt idx="1126">
                  <c:v>3.456E-2</c:v>
                </c:pt>
                <c:pt idx="1127">
                  <c:v>4.3439999999999999E-2</c:v>
                </c:pt>
                <c:pt idx="1128">
                  <c:v>4.684E-2</c:v>
                </c:pt>
                <c:pt idx="1129">
                  <c:v>4.3319999999999997E-2</c:v>
                </c:pt>
                <c:pt idx="1130">
                  <c:v>2.7560000000000001E-2</c:v>
                </c:pt>
                <c:pt idx="1131">
                  <c:v>1.8319999999999999E-2</c:v>
                </c:pt>
                <c:pt idx="1132">
                  <c:v>1.34E-2</c:v>
                </c:pt>
                <c:pt idx="1133">
                  <c:v>1.4E-3</c:v>
                </c:pt>
                <c:pt idx="1134">
                  <c:v>-9.4000000000000004E-3</c:v>
                </c:pt>
                <c:pt idx="1135">
                  <c:v>-9.4000000000000004E-3</c:v>
                </c:pt>
                <c:pt idx="1136">
                  <c:v>1.4E-3</c:v>
                </c:pt>
                <c:pt idx="1137">
                  <c:v>9.1999999999999998E-3</c:v>
                </c:pt>
                <c:pt idx="1138">
                  <c:v>1.6000000000000001E-3</c:v>
                </c:pt>
                <c:pt idx="1139">
                  <c:v>-3.1199999999999999E-3</c:v>
                </c:pt>
                <c:pt idx="1140">
                  <c:v>1E-3</c:v>
                </c:pt>
                <c:pt idx="1141">
                  <c:v>-1.052E-2</c:v>
                </c:pt>
                <c:pt idx="1142">
                  <c:v>-1.44E-2</c:v>
                </c:pt>
                <c:pt idx="1143">
                  <c:v>-1.0840000000000001E-2</c:v>
                </c:pt>
                <c:pt idx="1144">
                  <c:v>-9.640000000000001E-3</c:v>
                </c:pt>
                <c:pt idx="1145">
                  <c:v>5.8399999999999997E-3</c:v>
                </c:pt>
                <c:pt idx="1146">
                  <c:v>1.4959999999999999E-2</c:v>
                </c:pt>
                <c:pt idx="1147">
                  <c:v>8.9999999999999993E-3</c:v>
                </c:pt>
                <c:pt idx="1148">
                  <c:v>8.4400000000000013E-3</c:v>
                </c:pt>
                <c:pt idx="1149">
                  <c:v>1.2440000000000001E-2</c:v>
                </c:pt>
                <c:pt idx="1150">
                  <c:v>1.26E-2</c:v>
                </c:pt>
                <c:pt idx="1151">
                  <c:v>5.1600000000000005E-3</c:v>
                </c:pt>
                <c:pt idx="1152">
                  <c:v>-1.5199999999999999E-3</c:v>
                </c:pt>
                <c:pt idx="1153">
                  <c:v>-2.4399999999999999E-3</c:v>
                </c:pt>
                <c:pt idx="1154">
                  <c:v>-7.7200000000000003E-3</c:v>
                </c:pt>
                <c:pt idx="1155">
                  <c:v>-8.6800000000000002E-3</c:v>
                </c:pt>
                <c:pt idx="1156">
                  <c:v>-6.0400000000000002E-3</c:v>
                </c:pt>
                <c:pt idx="1157">
                  <c:v>-3.3600000000000001E-3</c:v>
                </c:pt>
                <c:pt idx="1158">
                  <c:v>-1.3599999999999999E-3</c:v>
                </c:pt>
                <c:pt idx="1159">
                  <c:v>-8.6800000000000002E-3</c:v>
                </c:pt>
                <c:pt idx="1160">
                  <c:v>-1.636E-2</c:v>
                </c:pt>
                <c:pt idx="1161">
                  <c:v>-8.0800000000000004E-3</c:v>
                </c:pt>
                <c:pt idx="1162">
                  <c:v>-7.4400000000000004E-3</c:v>
                </c:pt>
                <c:pt idx="1163">
                  <c:v>-8.0800000000000004E-3</c:v>
                </c:pt>
                <c:pt idx="1164">
                  <c:v>-1.108E-2</c:v>
                </c:pt>
                <c:pt idx="1165">
                  <c:v>-1.0999999999999999E-2</c:v>
                </c:pt>
                <c:pt idx="1166">
                  <c:v>-3.7200000000000002E-3</c:v>
                </c:pt>
                <c:pt idx="1167">
                  <c:v>-1.5199999999999999E-3</c:v>
                </c:pt>
                <c:pt idx="1168">
                  <c:v>-1.4159999999999999E-2</c:v>
                </c:pt>
                <c:pt idx="1169">
                  <c:v>-1.9359999999999999E-2</c:v>
                </c:pt>
                <c:pt idx="1170">
                  <c:v>-8.9999999999999993E-3</c:v>
                </c:pt>
                <c:pt idx="1171">
                  <c:v>-1.5280000000000002E-2</c:v>
                </c:pt>
                <c:pt idx="1172">
                  <c:v>-2.6439999999999998E-2</c:v>
                </c:pt>
                <c:pt idx="1173">
                  <c:v>-3.0560000000000004E-2</c:v>
                </c:pt>
                <c:pt idx="1174">
                  <c:v>-2.1440000000000001E-2</c:v>
                </c:pt>
                <c:pt idx="1175">
                  <c:v>-2.196E-2</c:v>
                </c:pt>
                <c:pt idx="1176">
                  <c:v>-6.2399999999999999E-3</c:v>
                </c:pt>
                <c:pt idx="1177">
                  <c:v>-8.2000000000000007E-3</c:v>
                </c:pt>
                <c:pt idx="1178">
                  <c:v>1.7600000000000001E-3</c:v>
                </c:pt>
                <c:pt idx="1179">
                  <c:v>1.7639999999999999E-2</c:v>
                </c:pt>
                <c:pt idx="1180">
                  <c:v>2.1840000000000002E-2</c:v>
                </c:pt>
                <c:pt idx="1181">
                  <c:v>1.4159999999999999E-2</c:v>
                </c:pt>
                <c:pt idx="1182">
                  <c:v>1.4880000000000001E-2</c:v>
                </c:pt>
                <c:pt idx="1183">
                  <c:v>8.879999999999999E-3</c:v>
                </c:pt>
                <c:pt idx="1184">
                  <c:v>1.9599999999999999E-3</c:v>
                </c:pt>
                <c:pt idx="1185">
                  <c:v>1.6000000000000001E-4</c:v>
                </c:pt>
                <c:pt idx="1186">
                  <c:v>-3.7200000000000002E-3</c:v>
                </c:pt>
                <c:pt idx="1187">
                  <c:v>-8.320000000000001E-3</c:v>
                </c:pt>
                <c:pt idx="1188">
                  <c:v>2.1199999999999999E-3</c:v>
                </c:pt>
                <c:pt idx="1189">
                  <c:v>-1.8399999999999998E-3</c:v>
                </c:pt>
                <c:pt idx="1190">
                  <c:v>-1.48E-3</c:v>
                </c:pt>
                <c:pt idx="1191">
                  <c:v>3.3600000000000001E-3</c:v>
                </c:pt>
                <c:pt idx="1192">
                  <c:v>5.64E-3</c:v>
                </c:pt>
                <c:pt idx="1193">
                  <c:v>6.7200000000000003E-3</c:v>
                </c:pt>
                <c:pt idx="1194">
                  <c:v>7.6E-3</c:v>
                </c:pt>
                <c:pt idx="1195">
                  <c:v>6.28E-3</c:v>
                </c:pt>
                <c:pt idx="1196">
                  <c:v>9.7599999999999996E-3</c:v>
                </c:pt>
                <c:pt idx="1197">
                  <c:v>1.04E-2</c:v>
                </c:pt>
                <c:pt idx="1198">
                  <c:v>1.172E-2</c:v>
                </c:pt>
                <c:pt idx="1199">
                  <c:v>1.4159999999999999E-2</c:v>
                </c:pt>
                <c:pt idx="1200">
                  <c:v>2.3719999999999998E-2</c:v>
                </c:pt>
                <c:pt idx="1201">
                  <c:v>2.9600000000000001E-2</c:v>
                </c:pt>
                <c:pt idx="1202">
                  <c:v>3.5439999999999999E-2</c:v>
                </c:pt>
                <c:pt idx="1203">
                  <c:v>2.3400000000000001E-2</c:v>
                </c:pt>
                <c:pt idx="1204">
                  <c:v>2.0799999999999999E-2</c:v>
                </c:pt>
                <c:pt idx="1205">
                  <c:v>2.12E-2</c:v>
                </c:pt>
                <c:pt idx="1206">
                  <c:v>2.1559999999999999E-2</c:v>
                </c:pt>
                <c:pt idx="1207">
                  <c:v>-1.7600000000000001E-3</c:v>
                </c:pt>
                <c:pt idx="1208">
                  <c:v>-6.4799999999999996E-3</c:v>
                </c:pt>
                <c:pt idx="1209">
                  <c:v>-4.0000000000000003E-5</c:v>
                </c:pt>
                <c:pt idx="1210">
                  <c:v>-1.0120000000000001E-2</c:v>
                </c:pt>
                <c:pt idx="1211">
                  <c:v>-3.8399999999999997E-3</c:v>
                </c:pt>
                <c:pt idx="1212">
                  <c:v>-5.4000000000000003E-3</c:v>
                </c:pt>
                <c:pt idx="1213">
                  <c:v>-1.3880000000000002E-2</c:v>
                </c:pt>
                <c:pt idx="1214">
                  <c:v>-4.1999999999999997E-3</c:v>
                </c:pt>
                <c:pt idx="1215">
                  <c:v>-2.1199999999999999E-3</c:v>
                </c:pt>
                <c:pt idx="1216">
                  <c:v>-9.4000000000000004E-3</c:v>
                </c:pt>
                <c:pt idx="1217">
                  <c:v>-1E-3</c:v>
                </c:pt>
                <c:pt idx="1218">
                  <c:v>1.2800000000000001E-3</c:v>
                </c:pt>
                <c:pt idx="1219">
                  <c:v>4.6800000000000001E-3</c:v>
                </c:pt>
                <c:pt idx="1220">
                  <c:v>8.3999999999999995E-3</c:v>
                </c:pt>
                <c:pt idx="1221">
                  <c:v>1.8399999999999998E-3</c:v>
                </c:pt>
                <c:pt idx="1222">
                  <c:v>1.64E-3</c:v>
                </c:pt>
                <c:pt idx="1223">
                  <c:v>5.5999999999999995E-4</c:v>
                </c:pt>
                <c:pt idx="1224">
                  <c:v>3.9199999999999999E-3</c:v>
                </c:pt>
                <c:pt idx="1225">
                  <c:v>7.9600000000000001E-3</c:v>
                </c:pt>
                <c:pt idx="1226">
                  <c:v>7.4400000000000004E-3</c:v>
                </c:pt>
                <c:pt idx="1227">
                  <c:v>2.0800000000000003E-3</c:v>
                </c:pt>
                <c:pt idx="1228">
                  <c:v>1.0759999999999999E-2</c:v>
                </c:pt>
                <c:pt idx="1229">
                  <c:v>8.5199999999999998E-3</c:v>
                </c:pt>
                <c:pt idx="1230">
                  <c:v>3.2399999999999998E-3</c:v>
                </c:pt>
                <c:pt idx="1231">
                  <c:v>9.2800000000000001E-3</c:v>
                </c:pt>
                <c:pt idx="1232">
                  <c:v>4.0000000000000002E-4</c:v>
                </c:pt>
                <c:pt idx="1233">
                  <c:v>1.72E-3</c:v>
                </c:pt>
                <c:pt idx="1234">
                  <c:v>5.2399999999999999E-3</c:v>
                </c:pt>
                <c:pt idx="1235">
                  <c:v>1.272E-2</c:v>
                </c:pt>
                <c:pt idx="1236">
                  <c:v>1.0840000000000001E-2</c:v>
                </c:pt>
                <c:pt idx="1237">
                  <c:v>4.4000000000000002E-4</c:v>
                </c:pt>
                <c:pt idx="1238">
                  <c:v>-8.0000000000000007E-5</c:v>
                </c:pt>
                <c:pt idx="1239">
                  <c:v>2.32E-3</c:v>
                </c:pt>
                <c:pt idx="1240">
                  <c:v>-5.8799999999999998E-3</c:v>
                </c:pt>
                <c:pt idx="1241">
                  <c:v>9.4400000000000005E-3</c:v>
                </c:pt>
                <c:pt idx="1242">
                  <c:v>5.4799999999999996E-3</c:v>
                </c:pt>
                <c:pt idx="1243">
                  <c:v>-4.9199999999999999E-3</c:v>
                </c:pt>
                <c:pt idx="1244">
                  <c:v>2.5600000000000002E-3</c:v>
                </c:pt>
                <c:pt idx="1245">
                  <c:v>-8.0000000000000007E-5</c:v>
                </c:pt>
                <c:pt idx="1246">
                  <c:v>-5.1600000000000005E-3</c:v>
                </c:pt>
                <c:pt idx="1247">
                  <c:v>1.6000000000000001E-4</c:v>
                </c:pt>
                <c:pt idx="1248">
                  <c:v>-5.5200000000000006E-3</c:v>
                </c:pt>
                <c:pt idx="1249">
                  <c:v>-6.7599999999999995E-3</c:v>
                </c:pt>
                <c:pt idx="1250">
                  <c:v>-3.1199999999999999E-3</c:v>
                </c:pt>
                <c:pt idx="1251">
                  <c:v>3.8399999999999997E-3</c:v>
                </c:pt>
                <c:pt idx="1252">
                  <c:v>5.0000000000000001E-3</c:v>
                </c:pt>
                <c:pt idx="1253">
                  <c:v>4.7999999999999996E-3</c:v>
                </c:pt>
                <c:pt idx="1254">
                  <c:v>1.4240000000000001E-2</c:v>
                </c:pt>
                <c:pt idx="1255">
                  <c:v>5.4799999999999996E-3</c:v>
                </c:pt>
                <c:pt idx="1256">
                  <c:v>-2.32E-3</c:v>
                </c:pt>
                <c:pt idx="1257">
                  <c:v>-2.8E-3</c:v>
                </c:pt>
                <c:pt idx="1258">
                  <c:v>1.64E-3</c:v>
                </c:pt>
                <c:pt idx="1259">
                  <c:v>-1.9599999999999999E-3</c:v>
                </c:pt>
                <c:pt idx="1260">
                  <c:v>1.24E-3</c:v>
                </c:pt>
                <c:pt idx="1261">
                  <c:v>4.8799999999999998E-3</c:v>
                </c:pt>
                <c:pt idx="1262">
                  <c:v>-1.2240000000000001E-2</c:v>
                </c:pt>
                <c:pt idx="1263">
                  <c:v>-1.4280000000000001E-2</c:v>
                </c:pt>
                <c:pt idx="1264">
                  <c:v>-1.6799999999999999E-2</c:v>
                </c:pt>
                <c:pt idx="1265">
                  <c:v>-1.856E-2</c:v>
                </c:pt>
                <c:pt idx="1266">
                  <c:v>-2.58E-2</c:v>
                </c:pt>
                <c:pt idx="1267">
                  <c:v>-2.2040000000000001E-2</c:v>
                </c:pt>
                <c:pt idx="1268">
                  <c:v>-1.268E-2</c:v>
                </c:pt>
                <c:pt idx="1269">
                  <c:v>9.0799999999999995E-3</c:v>
                </c:pt>
                <c:pt idx="1270">
                  <c:v>1.704E-2</c:v>
                </c:pt>
                <c:pt idx="1271">
                  <c:v>2.5000000000000001E-2</c:v>
                </c:pt>
                <c:pt idx="1272">
                  <c:v>1.9959999999999999E-2</c:v>
                </c:pt>
                <c:pt idx="1273">
                  <c:v>3.3839999999999995E-2</c:v>
                </c:pt>
                <c:pt idx="1274">
                  <c:v>2.92E-2</c:v>
                </c:pt>
                <c:pt idx="1275">
                  <c:v>1.5719999999999998E-2</c:v>
                </c:pt>
                <c:pt idx="1276">
                  <c:v>1.2240000000000001E-2</c:v>
                </c:pt>
                <c:pt idx="1277">
                  <c:v>5.0000000000000001E-3</c:v>
                </c:pt>
                <c:pt idx="1278">
                  <c:v>6.7200000000000003E-3</c:v>
                </c:pt>
                <c:pt idx="1279">
                  <c:v>4.6800000000000001E-3</c:v>
                </c:pt>
                <c:pt idx="1280">
                  <c:v>4.0400000000000002E-3</c:v>
                </c:pt>
                <c:pt idx="1281">
                  <c:v>6.1600000000000005E-3</c:v>
                </c:pt>
                <c:pt idx="1282">
                  <c:v>-2.5999999999999999E-3</c:v>
                </c:pt>
                <c:pt idx="1283">
                  <c:v>7.1999999999999998E-3</c:v>
                </c:pt>
                <c:pt idx="1284">
                  <c:v>3.9199999999999999E-3</c:v>
                </c:pt>
                <c:pt idx="1285">
                  <c:v>6.6E-3</c:v>
                </c:pt>
                <c:pt idx="1286">
                  <c:v>-2.2399999999999998E-3</c:v>
                </c:pt>
                <c:pt idx="1287">
                  <c:v>-3.6799999999999997E-3</c:v>
                </c:pt>
                <c:pt idx="1288">
                  <c:v>-4.0799999999999994E-3</c:v>
                </c:pt>
                <c:pt idx="1289">
                  <c:v>7.3200000000000001E-3</c:v>
                </c:pt>
                <c:pt idx="1290">
                  <c:v>-3.7200000000000002E-3</c:v>
                </c:pt>
                <c:pt idx="1291">
                  <c:v>-4.1999999999999997E-3</c:v>
                </c:pt>
                <c:pt idx="1292">
                  <c:v>-8.6400000000000001E-3</c:v>
                </c:pt>
                <c:pt idx="1293">
                  <c:v>-3.9199999999999999E-3</c:v>
                </c:pt>
                <c:pt idx="1294">
                  <c:v>2.7999999999999998E-4</c:v>
                </c:pt>
                <c:pt idx="1295">
                  <c:v>3.4399999999999999E-3</c:v>
                </c:pt>
                <c:pt idx="1296">
                  <c:v>-5.4000000000000003E-3</c:v>
                </c:pt>
                <c:pt idx="1297">
                  <c:v>-1.6000000000000001E-4</c:v>
                </c:pt>
                <c:pt idx="1298">
                  <c:v>4.1600000000000005E-3</c:v>
                </c:pt>
                <c:pt idx="1299">
                  <c:v>9.7999999999999997E-3</c:v>
                </c:pt>
                <c:pt idx="1300">
                  <c:v>2.0800000000000003E-3</c:v>
                </c:pt>
                <c:pt idx="1301">
                  <c:v>-4.7999999999999996E-3</c:v>
                </c:pt>
                <c:pt idx="1302">
                  <c:v>-2.8399999999999996E-3</c:v>
                </c:pt>
                <c:pt idx="1303">
                  <c:v>8.0000000000000004E-4</c:v>
                </c:pt>
                <c:pt idx="1304">
                  <c:v>-1.1359999999999999E-2</c:v>
                </c:pt>
                <c:pt idx="1305">
                  <c:v>-2.4719999999999999E-2</c:v>
                </c:pt>
                <c:pt idx="1306">
                  <c:v>-3.6680000000000004E-2</c:v>
                </c:pt>
                <c:pt idx="1307">
                  <c:v>-4.1000000000000002E-2</c:v>
                </c:pt>
                <c:pt idx="1308">
                  <c:v>-5.1999999999999998E-2</c:v>
                </c:pt>
                <c:pt idx="1309">
                  <c:v>-5.1400000000000001E-2</c:v>
                </c:pt>
                <c:pt idx="1310">
                  <c:v>-4.0680000000000001E-2</c:v>
                </c:pt>
                <c:pt idx="1311">
                  <c:v>-2.7560000000000001E-2</c:v>
                </c:pt>
                <c:pt idx="1312">
                  <c:v>-1.6080000000000001E-2</c:v>
                </c:pt>
                <c:pt idx="1313">
                  <c:v>-8.9200000000000008E-3</c:v>
                </c:pt>
                <c:pt idx="1314">
                  <c:v>6.7599999999999995E-3</c:v>
                </c:pt>
                <c:pt idx="1315">
                  <c:v>1.9480000000000001E-2</c:v>
                </c:pt>
                <c:pt idx="1316">
                  <c:v>1.2240000000000001E-2</c:v>
                </c:pt>
                <c:pt idx="1317">
                  <c:v>-1.6000000000000001E-3</c:v>
                </c:pt>
                <c:pt idx="1318">
                  <c:v>-9.8799999999999999E-3</c:v>
                </c:pt>
                <c:pt idx="1319">
                  <c:v>-1.856E-2</c:v>
                </c:pt>
                <c:pt idx="1320">
                  <c:v>-1.9880000000000002E-2</c:v>
                </c:pt>
                <c:pt idx="1321">
                  <c:v>-1.5480000000000001E-2</c:v>
                </c:pt>
                <c:pt idx="1322">
                  <c:v>-8.6800000000000002E-3</c:v>
                </c:pt>
                <c:pt idx="1323">
                  <c:v>-1.5959999999999998E-2</c:v>
                </c:pt>
                <c:pt idx="1324">
                  <c:v>-1E-3</c:v>
                </c:pt>
                <c:pt idx="1325">
                  <c:v>6.8400000000000006E-3</c:v>
                </c:pt>
                <c:pt idx="1326">
                  <c:v>2.2440000000000002E-2</c:v>
                </c:pt>
                <c:pt idx="1327">
                  <c:v>2.036E-2</c:v>
                </c:pt>
                <c:pt idx="1328">
                  <c:v>5.28E-3</c:v>
                </c:pt>
                <c:pt idx="1329">
                  <c:v>8.8000000000000003E-4</c:v>
                </c:pt>
                <c:pt idx="1330">
                  <c:v>1.3559999999999999E-2</c:v>
                </c:pt>
                <c:pt idx="1331">
                  <c:v>-4.4399999999999995E-3</c:v>
                </c:pt>
                <c:pt idx="1332">
                  <c:v>-5.7200000000000003E-3</c:v>
                </c:pt>
                <c:pt idx="1333">
                  <c:v>-6.3600000000000002E-3</c:v>
                </c:pt>
                <c:pt idx="1334">
                  <c:v>-6.5200000000000006E-3</c:v>
                </c:pt>
                <c:pt idx="1335">
                  <c:v>-1.8399999999999998E-3</c:v>
                </c:pt>
                <c:pt idx="1336">
                  <c:v>-1.0240000000000001E-2</c:v>
                </c:pt>
                <c:pt idx="1337">
                  <c:v>-3.8E-3</c:v>
                </c:pt>
                <c:pt idx="1338">
                  <c:v>-4.64E-3</c:v>
                </c:pt>
                <c:pt idx="1339">
                  <c:v>-4.64E-3</c:v>
                </c:pt>
                <c:pt idx="1340">
                  <c:v>-8.320000000000001E-3</c:v>
                </c:pt>
                <c:pt idx="1341">
                  <c:v>-1.1440000000000001E-2</c:v>
                </c:pt>
                <c:pt idx="1342">
                  <c:v>-1.2800000000000001E-2</c:v>
                </c:pt>
                <c:pt idx="1343">
                  <c:v>-2.5600000000000002E-3</c:v>
                </c:pt>
                <c:pt idx="1344">
                  <c:v>-1.44E-2</c:v>
                </c:pt>
                <c:pt idx="1345">
                  <c:v>-8.2799999999999992E-3</c:v>
                </c:pt>
                <c:pt idx="1346">
                  <c:v>-3.4399999999999999E-3</c:v>
                </c:pt>
                <c:pt idx="1347">
                  <c:v>1E-3</c:v>
                </c:pt>
                <c:pt idx="1348">
                  <c:v>2.7199999999999998E-3</c:v>
                </c:pt>
                <c:pt idx="1349">
                  <c:v>7.3599999999999994E-3</c:v>
                </c:pt>
                <c:pt idx="1350">
                  <c:v>0.27163999999999999</c:v>
                </c:pt>
                <c:pt idx="1351">
                  <c:v>0.71211999999999998</c:v>
                </c:pt>
                <c:pt idx="1352">
                  <c:v>1.1117999999999999</c:v>
                </c:pt>
                <c:pt idx="1353">
                  <c:v>1.61788</c:v>
                </c:pt>
                <c:pt idx="1354">
                  <c:v>2.7263599999999997</c:v>
                </c:pt>
                <c:pt idx="1355">
                  <c:v>3.5629199999999996</c:v>
                </c:pt>
                <c:pt idx="1356">
                  <c:v>4.1133600000000001</c:v>
                </c:pt>
                <c:pt idx="1357">
                  <c:v>4.78592</c:v>
                </c:pt>
                <c:pt idx="1358">
                  <c:v>5.2582399999999998</c:v>
                </c:pt>
                <c:pt idx="1359">
                  <c:v>5.5191999999999997</c:v>
                </c:pt>
                <c:pt idx="1360">
                  <c:v>5.5750000000000002</c:v>
                </c:pt>
                <c:pt idx="1361">
                  <c:v>5.5751599999999994</c:v>
                </c:pt>
                <c:pt idx="1362">
                  <c:v>5.5661199999999997</c:v>
                </c:pt>
                <c:pt idx="1363">
                  <c:v>5.5685599999999997</c:v>
                </c:pt>
                <c:pt idx="1364">
                  <c:v>5.5742000000000003</c:v>
                </c:pt>
                <c:pt idx="1365">
                  <c:v>5.5722399999999999</c:v>
                </c:pt>
                <c:pt idx="1366">
                  <c:v>5.56616</c:v>
                </c:pt>
                <c:pt idx="1367">
                  <c:v>5.5644400000000003</c:v>
                </c:pt>
                <c:pt idx="1368">
                  <c:v>5.5574000000000003</c:v>
                </c:pt>
                <c:pt idx="1369">
                  <c:v>5.5682</c:v>
                </c:pt>
                <c:pt idx="1370">
                  <c:v>5.5709200000000001</c:v>
                </c:pt>
                <c:pt idx="1371">
                  <c:v>5.5686</c:v>
                </c:pt>
                <c:pt idx="1372">
                  <c:v>5.56752</c:v>
                </c:pt>
                <c:pt idx="1373">
                  <c:v>5.5689199999999994</c:v>
                </c:pt>
                <c:pt idx="1374">
                  <c:v>5.5271600000000003</c:v>
                </c:pt>
                <c:pt idx="1375">
                  <c:v>5.2898399999999999</c:v>
                </c:pt>
                <c:pt idx="1376">
                  <c:v>4.8340399999999999</c:v>
                </c:pt>
                <c:pt idx="1377">
                  <c:v>4.4202000000000004</c:v>
                </c:pt>
                <c:pt idx="1378">
                  <c:v>3.5928400000000003</c:v>
                </c:pt>
                <c:pt idx="1379">
                  <c:v>2.7591200000000002</c:v>
                </c:pt>
                <c:pt idx="1380">
                  <c:v>2.2004799999999998</c:v>
                </c:pt>
                <c:pt idx="1381">
                  <c:v>1.13456</c:v>
                </c:pt>
                <c:pt idx="1382">
                  <c:v>0.71479999999999999</c:v>
                </c:pt>
                <c:pt idx="1383">
                  <c:v>0.15715999999999999</c:v>
                </c:pt>
                <c:pt idx="1384">
                  <c:v>1.4959999999999999E-2</c:v>
                </c:pt>
                <c:pt idx="1385">
                  <c:v>4.4000000000000003E-3</c:v>
                </c:pt>
                <c:pt idx="1386">
                  <c:v>-5.2399999999999999E-3</c:v>
                </c:pt>
                <c:pt idx="1387">
                  <c:v>9.1599999999999997E-3</c:v>
                </c:pt>
                <c:pt idx="1388">
                  <c:v>-5.2000000000000006E-4</c:v>
                </c:pt>
                <c:pt idx="1389">
                  <c:v>3.3200000000000005E-3</c:v>
                </c:pt>
                <c:pt idx="1390">
                  <c:v>3.5999999999999999E-3</c:v>
                </c:pt>
                <c:pt idx="1391">
                  <c:v>8.1599999999999989E-3</c:v>
                </c:pt>
                <c:pt idx="1392">
                  <c:v>6.7999999999999994E-4</c:v>
                </c:pt>
                <c:pt idx="1393">
                  <c:v>-5.64E-3</c:v>
                </c:pt>
                <c:pt idx="1394">
                  <c:v>1.5199999999999999E-3</c:v>
                </c:pt>
                <c:pt idx="1395">
                  <c:v>-2.7999999999999998E-4</c:v>
                </c:pt>
                <c:pt idx="1396">
                  <c:v>6.7599999999999995E-3</c:v>
                </c:pt>
                <c:pt idx="1397">
                  <c:v>9.1999999999999992E-4</c:v>
                </c:pt>
                <c:pt idx="1398">
                  <c:v>-6.6400000000000009E-3</c:v>
                </c:pt>
                <c:pt idx="1399">
                  <c:v>5.8799999999999998E-3</c:v>
                </c:pt>
                <c:pt idx="1400">
                  <c:v>1.7519999999999997E-2</c:v>
                </c:pt>
                <c:pt idx="1401">
                  <c:v>1.18E-2</c:v>
                </c:pt>
                <c:pt idx="1402">
                  <c:v>1.204E-2</c:v>
                </c:pt>
                <c:pt idx="1403">
                  <c:v>1.268E-2</c:v>
                </c:pt>
                <c:pt idx="1404">
                  <c:v>2.4640000000000002E-2</c:v>
                </c:pt>
                <c:pt idx="1405">
                  <c:v>2.5080000000000002E-2</c:v>
                </c:pt>
                <c:pt idx="1406">
                  <c:v>-0.10392</c:v>
                </c:pt>
                <c:pt idx="1407">
                  <c:v>-0.47796000000000005</c:v>
                </c:pt>
                <c:pt idx="1408">
                  <c:v>-0.8289200000000001</c:v>
                </c:pt>
                <c:pt idx="1409">
                  <c:v>-1.52844</c:v>
                </c:pt>
                <c:pt idx="1410">
                  <c:v>-2.4377599999999999</c:v>
                </c:pt>
                <c:pt idx="1411">
                  <c:v>-3.4559599999999997</c:v>
                </c:pt>
                <c:pt idx="1412">
                  <c:v>-4.4603199999999994</c:v>
                </c:pt>
                <c:pt idx="1413">
                  <c:v>-5.0782800000000003</c:v>
                </c:pt>
                <c:pt idx="1414">
                  <c:v>-5.7960000000000003</c:v>
                </c:pt>
                <c:pt idx="1415">
                  <c:v>-6.1573599999999997</c:v>
                </c:pt>
                <c:pt idx="1416">
                  <c:v>-6.6141199999999998</c:v>
                </c:pt>
                <c:pt idx="1417">
                  <c:v>-6.7107999999999999</c:v>
                </c:pt>
                <c:pt idx="1418">
                  <c:v>-6.7122399999999995</c:v>
                </c:pt>
                <c:pt idx="1419">
                  <c:v>-6.7187199999999994</c:v>
                </c:pt>
                <c:pt idx="1420">
                  <c:v>-6.7199200000000001</c:v>
                </c:pt>
                <c:pt idx="1421">
                  <c:v>-6.7152000000000003</c:v>
                </c:pt>
                <c:pt idx="1422">
                  <c:v>-6.7181199999999999</c:v>
                </c:pt>
                <c:pt idx="1423">
                  <c:v>-6.5934399999999993</c:v>
                </c:pt>
                <c:pt idx="1424">
                  <c:v>-6.3914</c:v>
                </c:pt>
                <c:pt idx="1425">
                  <c:v>-5.6955200000000001</c:v>
                </c:pt>
                <c:pt idx="1426">
                  <c:v>-5.4649999999999999</c:v>
                </c:pt>
                <c:pt idx="1427">
                  <c:v>-4.6412800000000001</c:v>
                </c:pt>
                <c:pt idx="1428">
                  <c:v>-3.9781199999999997</c:v>
                </c:pt>
                <c:pt idx="1429">
                  <c:v>-2.6497199999999999</c:v>
                </c:pt>
                <c:pt idx="1430">
                  <c:v>-1.70272</c:v>
                </c:pt>
                <c:pt idx="1431">
                  <c:v>-0.96247999999999989</c:v>
                </c:pt>
                <c:pt idx="1432">
                  <c:v>-0.44087999999999999</c:v>
                </c:pt>
                <c:pt idx="1433">
                  <c:v>-0.12007999999999999</c:v>
                </c:pt>
                <c:pt idx="1434">
                  <c:v>-1.052E-2</c:v>
                </c:pt>
                <c:pt idx="1435">
                  <c:v>4.7999999999999996E-3</c:v>
                </c:pt>
                <c:pt idx="1436">
                  <c:v>1.2240000000000001E-2</c:v>
                </c:pt>
                <c:pt idx="1437">
                  <c:v>1.4480000000000002E-2</c:v>
                </c:pt>
                <c:pt idx="1438">
                  <c:v>7.0799999999999995E-3</c:v>
                </c:pt>
                <c:pt idx="1439">
                  <c:v>1.6719999999999999E-2</c:v>
                </c:pt>
                <c:pt idx="1440">
                  <c:v>2.2040000000000001E-2</c:v>
                </c:pt>
                <c:pt idx="1441">
                  <c:v>1.4159999999999999E-2</c:v>
                </c:pt>
                <c:pt idx="1442">
                  <c:v>5.7600000000000004E-3</c:v>
                </c:pt>
                <c:pt idx="1443">
                  <c:v>7.7200000000000003E-3</c:v>
                </c:pt>
                <c:pt idx="1444">
                  <c:v>8.0800000000000004E-3</c:v>
                </c:pt>
                <c:pt idx="1445">
                  <c:v>1.44E-2</c:v>
                </c:pt>
                <c:pt idx="1446">
                  <c:v>1.1679999999999999E-2</c:v>
                </c:pt>
                <c:pt idx="1447">
                  <c:v>1.3599999999999999E-3</c:v>
                </c:pt>
                <c:pt idx="1448">
                  <c:v>9.0799999999999995E-3</c:v>
                </c:pt>
                <c:pt idx="1449">
                  <c:v>1.1599999999999999E-2</c:v>
                </c:pt>
                <c:pt idx="1450">
                  <c:v>1.0959999999999999E-2</c:v>
                </c:pt>
                <c:pt idx="1451">
                  <c:v>-1.3599999999999999E-3</c:v>
                </c:pt>
                <c:pt idx="1452">
                  <c:v>2.6800000000000001E-3</c:v>
                </c:pt>
                <c:pt idx="1453">
                  <c:v>2.2399999999999998E-3</c:v>
                </c:pt>
                <c:pt idx="1454">
                  <c:v>7.3599999999999994E-3</c:v>
                </c:pt>
                <c:pt idx="1455">
                  <c:v>-1.7600000000000001E-3</c:v>
                </c:pt>
                <c:pt idx="1456">
                  <c:v>-3.3600000000000001E-3</c:v>
                </c:pt>
                <c:pt idx="1457">
                  <c:v>-3.2399999999999998E-3</c:v>
                </c:pt>
                <c:pt idx="1458">
                  <c:v>2.8E-3</c:v>
                </c:pt>
                <c:pt idx="1459">
                  <c:v>1.2800000000000001E-3</c:v>
                </c:pt>
                <c:pt idx="1460">
                  <c:v>3.2000000000000002E-3</c:v>
                </c:pt>
                <c:pt idx="1461">
                  <c:v>-5.2000000000000006E-4</c:v>
                </c:pt>
                <c:pt idx="1462">
                  <c:v>3.4799999999999996E-3</c:v>
                </c:pt>
                <c:pt idx="1463">
                  <c:v>6.28E-3</c:v>
                </c:pt>
                <c:pt idx="1464">
                  <c:v>3.388E-2</c:v>
                </c:pt>
                <c:pt idx="1465">
                  <c:v>0.24751999999999999</c:v>
                </c:pt>
                <c:pt idx="1466">
                  <c:v>0.67316000000000009</c:v>
                </c:pt>
                <c:pt idx="1467">
                  <c:v>1.30104</c:v>
                </c:pt>
                <c:pt idx="1468">
                  <c:v>2.1291199999999999</c:v>
                </c:pt>
                <c:pt idx="1469">
                  <c:v>3.1261999999999999</c:v>
                </c:pt>
                <c:pt idx="1470">
                  <c:v>3.4594800000000001</c:v>
                </c:pt>
                <c:pt idx="1471">
                  <c:v>4.7774000000000001</c:v>
                </c:pt>
                <c:pt idx="1472">
                  <c:v>5.5629999999999997</c:v>
                </c:pt>
                <c:pt idx="1473">
                  <c:v>6.1478400000000004</c:v>
                </c:pt>
                <c:pt idx="1474">
                  <c:v>6.5362400000000003</c:v>
                </c:pt>
                <c:pt idx="1475">
                  <c:v>6.7073600000000004</c:v>
                </c:pt>
                <c:pt idx="1476">
                  <c:v>6.7253999999999996</c:v>
                </c:pt>
                <c:pt idx="1477">
                  <c:v>6.7284399999999991</c:v>
                </c:pt>
                <c:pt idx="1478">
                  <c:v>6.72668</c:v>
                </c:pt>
                <c:pt idx="1479">
                  <c:v>6.7298399999999994</c:v>
                </c:pt>
                <c:pt idx="1480">
                  <c:v>6.7363200000000001</c:v>
                </c:pt>
                <c:pt idx="1481">
                  <c:v>6.7347600000000005</c:v>
                </c:pt>
                <c:pt idx="1482">
                  <c:v>6.7325600000000003</c:v>
                </c:pt>
                <c:pt idx="1483">
                  <c:v>6.7321600000000004</c:v>
                </c:pt>
                <c:pt idx="1484">
                  <c:v>6.7279200000000001</c:v>
                </c:pt>
                <c:pt idx="1485">
                  <c:v>6.7262000000000004</c:v>
                </c:pt>
                <c:pt idx="1486">
                  <c:v>6.7274399999999996</c:v>
                </c:pt>
                <c:pt idx="1487">
                  <c:v>6.7270399999999997</c:v>
                </c:pt>
                <c:pt idx="1488">
                  <c:v>6.7319600000000008</c:v>
                </c:pt>
                <c:pt idx="1489">
                  <c:v>6.73</c:v>
                </c:pt>
                <c:pt idx="1490">
                  <c:v>6.7298800000000005</c:v>
                </c:pt>
                <c:pt idx="1491">
                  <c:v>6.73672</c:v>
                </c:pt>
                <c:pt idx="1492">
                  <c:v>6.7413999999999996</c:v>
                </c:pt>
                <c:pt idx="1493">
                  <c:v>6.7416399999999994</c:v>
                </c:pt>
                <c:pt idx="1494">
                  <c:v>6.7415199999999995</c:v>
                </c:pt>
                <c:pt idx="1495">
                  <c:v>6.7365600000000008</c:v>
                </c:pt>
                <c:pt idx="1496">
                  <c:v>6.7380000000000004</c:v>
                </c:pt>
                <c:pt idx="1497">
                  <c:v>6.7317200000000001</c:v>
                </c:pt>
                <c:pt idx="1498">
                  <c:v>6.7274799999999999</c:v>
                </c:pt>
                <c:pt idx="1499">
                  <c:v>6.72</c:v>
                </c:pt>
                <c:pt idx="1500">
                  <c:v>6.7133199999999995</c:v>
                </c:pt>
                <c:pt idx="1501">
                  <c:v>6.5759999999999996</c:v>
                </c:pt>
                <c:pt idx="1502">
                  <c:v>6.22844</c:v>
                </c:pt>
                <c:pt idx="1503">
                  <c:v>5.8817599999999999</c:v>
                </c:pt>
                <c:pt idx="1504">
                  <c:v>4.90984</c:v>
                </c:pt>
                <c:pt idx="1505">
                  <c:v>4.29528</c:v>
                </c:pt>
                <c:pt idx="1506">
                  <c:v>3.2938400000000003</c:v>
                </c:pt>
                <c:pt idx="1507">
                  <c:v>2.2902800000000001</c:v>
                </c:pt>
                <c:pt idx="1508">
                  <c:v>1.4114799999999998</c:v>
                </c:pt>
                <c:pt idx="1509">
                  <c:v>0.74324000000000001</c:v>
                </c:pt>
                <c:pt idx="1510">
                  <c:v>0.30043999999999998</c:v>
                </c:pt>
                <c:pt idx="1511">
                  <c:v>4.2759999999999999E-2</c:v>
                </c:pt>
                <c:pt idx="1512">
                  <c:v>-9.5200000000000007E-3</c:v>
                </c:pt>
                <c:pt idx="1513">
                  <c:v>-1.06E-2</c:v>
                </c:pt>
                <c:pt idx="1514">
                  <c:v>-1.3559999999999999E-2</c:v>
                </c:pt>
                <c:pt idx="1515">
                  <c:v>-1.72E-3</c:v>
                </c:pt>
                <c:pt idx="1516">
                  <c:v>1.8399999999999998E-3</c:v>
                </c:pt>
                <c:pt idx="1517">
                  <c:v>-8.1599999999999989E-3</c:v>
                </c:pt>
                <c:pt idx="1518">
                  <c:v>-4.28E-3</c:v>
                </c:pt>
                <c:pt idx="1519">
                  <c:v>-6.8400000000000006E-3</c:v>
                </c:pt>
                <c:pt idx="1520">
                  <c:v>-6.4799999999999996E-3</c:v>
                </c:pt>
                <c:pt idx="1521">
                  <c:v>-1.0759999999999999E-2</c:v>
                </c:pt>
                <c:pt idx="1522">
                  <c:v>-5.4799999999999996E-3</c:v>
                </c:pt>
                <c:pt idx="1523">
                  <c:v>2.0000000000000001E-4</c:v>
                </c:pt>
                <c:pt idx="1524">
                  <c:v>1.464E-2</c:v>
                </c:pt>
                <c:pt idx="1525">
                  <c:v>2.316E-2</c:v>
                </c:pt>
                <c:pt idx="1526">
                  <c:v>2.572E-2</c:v>
                </c:pt>
                <c:pt idx="1527">
                  <c:v>2.0319999999999998E-2</c:v>
                </c:pt>
                <c:pt idx="1528">
                  <c:v>1.3919999999999998E-2</c:v>
                </c:pt>
                <c:pt idx="1529">
                  <c:v>-6.4759999999999998E-2</c:v>
                </c:pt>
                <c:pt idx="1530">
                  <c:v>-0.33360000000000001</c:v>
                </c:pt>
                <c:pt idx="1531">
                  <c:v>-0.81243999999999994</c:v>
                </c:pt>
                <c:pt idx="1532">
                  <c:v>-1.4955200000000002</c:v>
                </c:pt>
                <c:pt idx="1533">
                  <c:v>-2.3768799999999999</c:v>
                </c:pt>
                <c:pt idx="1534">
                  <c:v>-2.7183599999999997</c:v>
                </c:pt>
                <c:pt idx="1535">
                  <c:v>-4.40184</c:v>
                </c:pt>
                <c:pt idx="1536">
                  <c:v>-4.8533999999999997</c:v>
                </c:pt>
                <c:pt idx="1537">
                  <c:v>-6.4614400000000005</c:v>
                </c:pt>
                <c:pt idx="1538">
                  <c:v>-7.1293600000000001</c:v>
                </c:pt>
                <c:pt idx="1539">
                  <c:v>-8.1781600000000001</c:v>
                </c:pt>
                <c:pt idx="1540">
                  <c:v>-8.7252799999999997</c:v>
                </c:pt>
                <c:pt idx="1541">
                  <c:v>-8.9685600000000001</c:v>
                </c:pt>
                <c:pt idx="1542">
                  <c:v>-9.0920000000000005</c:v>
                </c:pt>
                <c:pt idx="1543">
                  <c:v>-9.0976800000000004</c:v>
                </c:pt>
                <c:pt idx="1544">
                  <c:v>-9.0953600000000012</c:v>
                </c:pt>
                <c:pt idx="1545">
                  <c:v>-9.0923600000000011</c:v>
                </c:pt>
                <c:pt idx="1546">
                  <c:v>-9.0902399999999997</c:v>
                </c:pt>
                <c:pt idx="1547">
                  <c:v>-9.0950399999999991</c:v>
                </c:pt>
                <c:pt idx="1548">
                  <c:v>-9.0975600000000014</c:v>
                </c:pt>
                <c:pt idx="1549">
                  <c:v>-9.0947600000000008</c:v>
                </c:pt>
                <c:pt idx="1550">
                  <c:v>-8.9949200000000005</c:v>
                </c:pt>
                <c:pt idx="1551">
                  <c:v>-8.6780000000000008</c:v>
                </c:pt>
                <c:pt idx="1552">
                  <c:v>-8.1525199999999991</c:v>
                </c:pt>
                <c:pt idx="1553">
                  <c:v>-7.4193199999999999</c:v>
                </c:pt>
                <c:pt idx="1554">
                  <c:v>-6.8119600000000009</c:v>
                </c:pt>
                <c:pt idx="1555">
                  <c:v>-5.7382800000000005</c:v>
                </c:pt>
                <c:pt idx="1556">
                  <c:v>-4.859</c:v>
                </c:pt>
                <c:pt idx="1557">
                  <c:v>-3.5376800000000004</c:v>
                </c:pt>
                <c:pt idx="1558">
                  <c:v>-2.7622800000000001</c:v>
                </c:pt>
                <c:pt idx="1559">
                  <c:v>-1.50928</c:v>
                </c:pt>
                <c:pt idx="1560">
                  <c:v>-1.02464</c:v>
                </c:pt>
                <c:pt idx="1561">
                  <c:v>-0.32319999999999999</c:v>
                </c:pt>
                <c:pt idx="1562">
                  <c:v>-3.9039999999999998E-2</c:v>
                </c:pt>
                <c:pt idx="1563">
                  <c:v>-2.6800000000000001E-3</c:v>
                </c:pt>
                <c:pt idx="1564">
                  <c:v>7.6799999999999993E-3</c:v>
                </c:pt>
                <c:pt idx="1565">
                  <c:v>1.2320000000000001E-2</c:v>
                </c:pt>
                <c:pt idx="1566">
                  <c:v>1.6719999999999999E-2</c:v>
                </c:pt>
                <c:pt idx="1567">
                  <c:v>1.5280000000000002E-2</c:v>
                </c:pt>
                <c:pt idx="1568">
                  <c:v>5.3600000000000002E-3</c:v>
                </c:pt>
                <c:pt idx="1569">
                  <c:v>1.4719999999999999E-2</c:v>
                </c:pt>
                <c:pt idx="1570">
                  <c:v>7.3599999999999994E-3</c:v>
                </c:pt>
                <c:pt idx="1571">
                  <c:v>0</c:v>
                </c:pt>
                <c:pt idx="1572">
                  <c:v>-1.2440000000000001E-2</c:v>
                </c:pt>
                <c:pt idx="1573">
                  <c:v>1.3880000000000002E-2</c:v>
                </c:pt>
                <c:pt idx="1574">
                  <c:v>0.23280000000000001</c:v>
                </c:pt>
                <c:pt idx="1575">
                  <c:v>0.66427999999999998</c:v>
                </c:pt>
                <c:pt idx="1576">
                  <c:v>1.29436</c:v>
                </c:pt>
                <c:pt idx="1577">
                  <c:v>1.86084</c:v>
                </c:pt>
                <c:pt idx="1578">
                  <c:v>2.9083200000000002</c:v>
                </c:pt>
                <c:pt idx="1579">
                  <c:v>4.1769999999999996</c:v>
                </c:pt>
                <c:pt idx="1580">
                  <c:v>5.0865999999999998</c:v>
                </c:pt>
                <c:pt idx="1581">
                  <c:v>6.6464800000000004</c:v>
                </c:pt>
                <c:pt idx="1582">
                  <c:v>7.5814399999999997</c:v>
                </c:pt>
                <c:pt idx="1583">
                  <c:v>8.3102400000000003</c:v>
                </c:pt>
                <c:pt idx="1584">
                  <c:v>8.6624400000000001</c:v>
                </c:pt>
                <c:pt idx="1585">
                  <c:v>8.9742800000000003</c:v>
                </c:pt>
                <c:pt idx="1586">
                  <c:v>9.067639999999999</c:v>
                </c:pt>
                <c:pt idx="1587">
                  <c:v>9.0651200000000003</c:v>
                </c:pt>
                <c:pt idx="1588">
                  <c:v>9.06264</c:v>
                </c:pt>
                <c:pt idx="1589">
                  <c:v>9.0641600000000011</c:v>
                </c:pt>
                <c:pt idx="1590">
                  <c:v>9.0669199999999996</c:v>
                </c:pt>
                <c:pt idx="1591">
                  <c:v>9.0652399999999993</c:v>
                </c:pt>
                <c:pt idx="1592">
                  <c:v>9.0597600000000007</c:v>
                </c:pt>
                <c:pt idx="1593">
                  <c:v>9.0282800000000005</c:v>
                </c:pt>
                <c:pt idx="1594">
                  <c:v>8.6883199999999992</c:v>
                </c:pt>
                <c:pt idx="1595">
                  <c:v>8.1837600000000013</c:v>
                </c:pt>
                <c:pt idx="1596">
                  <c:v>7.4724399999999997</c:v>
                </c:pt>
                <c:pt idx="1597">
                  <c:v>6.5587600000000004</c:v>
                </c:pt>
                <c:pt idx="1598">
                  <c:v>5.8350800000000005</c:v>
                </c:pt>
                <c:pt idx="1599">
                  <c:v>4.5274800000000006</c:v>
                </c:pt>
                <c:pt idx="1600">
                  <c:v>3.6504800000000004</c:v>
                </c:pt>
                <c:pt idx="1601">
                  <c:v>2.1776400000000002</c:v>
                </c:pt>
                <c:pt idx="1602">
                  <c:v>1.58988</c:v>
                </c:pt>
                <c:pt idx="1603">
                  <c:v>0.67963999999999991</c:v>
                </c:pt>
                <c:pt idx="1604">
                  <c:v>0.23731999999999998</c:v>
                </c:pt>
                <c:pt idx="1605">
                  <c:v>5.8279999999999998E-2</c:v>
                </c:pt>
                <c:pt idx="1606">
                  <c:v>8.6400000000000001E-3</c:v>
                </c:pt>
                <c:pt idx="1607">
                  <c:v>1.316E-2</c:v>
                </c:pt>
                <c:pt idx="1608">
                  <c:v>1.048E-2</c:v>
                </c:pt>
                <c:pt idx="1609">
                  <c:v>1.4159999999999999E-2</c:v>
                </c:pt>
                <c:pt idx="1610">
                  <c:v>1.8680000000000002E-2</c:v>
                </c:pt>
                <c:pt idx="1611">
                  <c:v>1.38E-2</c:v>
                </c:pt>
                <c:pt idx="1612">
                  <c:v>4.7999999999999996E-3</c:v>
                </c:pt>
                <c:pt idx="1613">
                  <c:v>4.3200000000000001E-3</c:v>
                </c:pt>
                <c:pt idx="1614">
                  <c:v>-3.96E-3</c:v>
                </c:pt>
                <c:pt idx="1615">
                  <c:v>2.0000000000000001E-4</c:v>
                </c:pt>
                <c:pt idx="1616">
                  <c:v>-7.3599999999999994E-3</c:v>
                </c:pt>
                <c:pt idx="1617">
                  <c:v>-5.3600000000000002E-3</c:v>
                </c:pt>
                <c:pt idx="1618">
                  <c:v>9.7599999999999996E-3</c:v>
                </c:pt>
                <c:pt idx="1619">
                  <c:v>1.6719999999999999E-2</c:v>
                </c:pt>
                <c:pt idx="1620">
                  <c:v>2.1080000000000002E-2</c:v>
                </c:pt>
                <c:pt idx="1621">
                  <c:v>3.1439999999999996E-2</c:v>
                </c:pt>
                <c:pt idx="1622">
                  <c:v>8.9200000000000008E-3</c:v>
                </c:pt>
                <c:pt idx="1623">
                  <c:v>-0.30628</c:v>
                </c:pt>
                <c:pt idx="1624">
                  <c:v>-0.60324</c:v>
                </c:pt>
                <c:pt idx="1625">
                  <c:v>-1.4796799999999999</c:v>
                </c:pt>
                <c:pt idx="1626">
                  <c:v>-2.3768799999999999</c:v>
                </c:pt>
                <c:pt idx="1627">
                  <c:v>-3.1383999999999999</c:v>
                </c:pt>
                <c:pt idx="1628">
                  <c:v>-3.9907599999999999</c:v>
                </c:pt>
                <c:pt idx="1629">
                  <c:v>-5.4253599999999995</c:v>
                </c:pt>
                <c:pt idx="1630">
                  <c:v>-6.896160000000001</c:v>
                </c:pt>
                <c:pt idx="1631">
                  <c:v>-8.2174399999999999</c:v>
                </c:pt>
                <c:pt idx="1632">
                  <c:v>-9.3331600000000012</c:v>
                </c:pt>
                <c:pt idx="1633">
                  <c:v>-10.250360000000001</c:v>
                </c:pt>
                <c:pt idx="1634">
                  <c:v>-10.7182</c:v>
                </c:pt>
                <c:pt idx="1635">
                  <c:v>-11.06992</c:v>
                </c:pt>
                <c:pt idx="1636">
                  <c:v>-11.476360000000001</c:v>
                </c:pt>
                <c:pt idx="1637">
                  <c:v>-11.525919999999999</c:v>
                </c:pt>
                <c:pt idx="1638">
                  <c:v>-11.52312</c:v>
                </c:pt>
                <c:pt idx="1639">
                  <c:v>-11.520799999999999</c:v>
                </c:pt>
                <c:pt idx="1640">
                  <c:v>-11.510480000000001</c:v>
                </c:pt>
                <c:pt idx="1641">
                  <c:v>-11.507960000000001</c:v>
                </c:pt>
                <c:pt idx="1642">
                  <c:v>-11.50356</c:v>
                </c:pt>
                <c:pt idx="1643">
                  <c:v>-11.503039999999999</c:v>
                </c:pt>
                <c:pt idx="1644">
                  <c:v>-11.502000000000001</c:v>
                </c:pt>
                <c:pt idx="1645">
                  <c:v>-11.497999999999999</c:v>
                </c:pt>
                <c:pt idx="1646">
                  <c:v>-11.49568</c:v>
                </c:pt>
                <c:pt idx="1647">
                  <c:v>-11.493839999999999</c:v>
                </c:pt>
                <c:pt idx="1648">
                  <c:v>-11.495560000000001</c:v>
                </c:pt>
                <c:pt idx="1649">
                  <c:v>-11.49052</c:v>
                </c:pt>
                <c:pt idx="1650">
                  <c:v>-11.489800000000001</c:v>
                </c:pt>
                <c:pt idx="1651">
                  <c:v>-11.48516</c:v>
                </c:pt>
                <c:pt idx="1652">
                  <c:v>-11.493360000000001</c:v>
                </c:pt>
                <c:pt idx="1653">
                  <c:v>-11.50792</c:v>
                </c:pt>
                <c:pt idx="1654">
                  <c:v>-11.515839999999999</c:v>
                </c:pt>
                <c:pt idx="1655">
                  <c:v>-11.5154</c:v>
                </c:pt>
                <c:pt idx="1656">
                  <c:v>-11.522639999999999</c:v>
                </c:pt>
                <c:pt idx="1657">
                  <c:v>-11.523</c:v>
                </c:pt>
                <c:pt idx="1658">
                  <c:v>-11.524319999999999</c:v>
                </c:pt>
                <c:pt idx="1659">
                  <c:v>-11.410680000000001</c:v>
                </c:pt>
                <c:pt idx="1660">
                  <c:v>-11.070160000000001</c:v>
                </c:pt>
                <c:pt idx="1661">
                  <c:v>-10.514720000000001</c:v>
                </c:pt>
                <c:pt idx="1662">
                  <c:v>-10.033519999999999</c:v>
                </c:pt>
                <c:pt idx="1663">
                  <c:v>-9.0599600000000002</c:v>
                </c:pt>
                <c:pt idx="1664">
                  <c:v>-8.2973600000000012</c:v>
                </c:pt>
                <c:pt idx="1665">
                  <c:v>-6.9868399999999991</c:v>
                </c:pt>
                <c:pt idx="1666">
                  <c:v>-5.5183999999999997</c:v>
                </c:pt>
                <c:pt idx="1667">
                  <c:v>-4.0767600000000002</c:v>
                </c:pt>
                <c:pt idx="1668">
                  <c:v>-3.2068400000000001</c:v>
                </c:pt>
                <c:pt idx="1669">
                  <c:v>-1.7866400000000002</c:v>
                </c:pt>
                <c:pt idx="1670">
                  <c:v>-1.2554799999999999</c:v>
                </c:pt>
                <c:pt idx="1671">
                  <c:v>-0.64676</c:v>
                </c:pt>
                <c:pt idx="1672">
                  <c:v>-0.23548000000000002</c:v>
                </c:pt>
                <c:pt idx="1673">
                  <c:v>-2.4400000000000002E-2</c:v>
                </c:pt>
                <c:pt idx="1674">
                  <c:v>6.6400000000000009E-3</c:v>
                </c:pt>
                <c:pt idx="1675">
                  <c:v>1.2800000000000001E-3</c:v>
                </c:pt>
                <c:pt idx="1676">
                  <c:v>3.1199999999999999E-3</c:v>
                </c:pt>
                <c:pt idx="1677">
                  <c:v>8.0000000000000007E-5</c:v>
                </c:pt>
                <c:pt idx="1678">
                  <c:v>-5.5200000000000006E-3</c:v>
                </c:pt>
                <c:pt idx="1679">
                  <c:v>-2.48E-3</c:v>
                </c:pt>
                <c:pt idx="1680">
                  <c:v>8.2799999999999992E-3</c:v>
                </c:pt>
                <c:pt idx="1681">
                  <c:v>7.1999999999999998E-3</c:v>
                </c:pt>
                <c:pt idx="1682">
                  <c:v>0.11375999999999999</c:v>
                </c:pt>
                <c:pt idx="1683">
                  <c:v>0.30504000000000003</c:v>
                </c:pt>
                <c:pt idx="1684">
                  <c:v>0.60128000000000004</c:v>
                </c:pt>
                <c:pt idx="1685">
                  <c:v>1.2736799999999999</c:v>
                </c:pt>
                <c:pt idx="1686">
                  <c:v>2.1384799999999999</c:v>
                </c:pt>
                <c:pt idx="1687">
                  <c:v>3.21048</c:v>
                </c:pt>
                <c:pt idx="1688">
                  <c:v>4.0474399999999999</c:v>
                </c:pt>
                <c:pt idx="1689">
                  <c:v>5.9709199999999996</c:v>
                </c:pt>
                <c:pt idx="1690">
                  <c:v>6.9596399999999994</c:v>
                </c:pt>
                <c:pt idx="1691">
                  <c:v>8.2883600000000008</c:v>
                </c:pt>
                <c:pt idx="1692">
                  <c:v>9.3545199999999991</c:v>
                </c:pt>
                <c:pt idx="1693">
                  <c:v>10.21664</c:v>
                </c:pt>
                <c:pt idx="1694">
                  <c:v>10.8802</c:v>
                </c:pt>
                <c:pt idx="1695">
                  <c:v>11.31264</c:v>
                </c:pt>
                <c:pt idx="1696">
                  <c:v>11.526999999999999</c:v>
                </c:pt>
                <c:pt idx="1697">
                  <c:v>11.5526</c:v>
                </c:pt>
                <c:pt idx="1698">
                  <c:v>11.548960000000001</c:v>
                </c:pt>
                <c:pt idx="1699">
                  <c:v>11.5466</c:v>
                </c:pt>
                <c:pt idx="1700">
                  <c:v>11.537519999999999</c:v>
                </c:pt>
                <c:pt idx="1701">
                  <c:v>11.532160000000001</c:v>
                </c:pt>
                <c:pt idx="1702">
                  <c:v>11.532960000000001</c:v>
                </c:pt>
                <c:pt idx="1703">
                  <c:v>11.533519999999999</c:v>
                </c:pt>
                <c:pt idx="1704">
                  <c:v>11.538</c:v>
                </c:pt>
                <c:pt idx="1705">
                  <c:v>11.53716</c:v>
                </c:pt>
                <c:pt idx="1706">
                  <c:v>11.53556</c:v>
                </c:pt>
                <c:pt idx="1707">
                  <c:v>11.550520000000001</c:v>
                </c:pt>
                <c:pt idx="1708">
                  <c:v>11.560600000000001</c:v>
                </c:pt>
                <c:pt idx="1709">
                  <c:v>11.564360000000001</c:v>
                </c:pt>
                <c:pt idx="1710">
                  <c:v>11.561119999999999</c:v>
                </c:pt>
                <c:pt idx="1711">
                  <c:v>11.56072</c:v>
                </c:pt>
                <c:pt idx="1712">
                  <c:v>11.564</c:v>
                </c:pt>
                <c:pt idx="1713">
                  <c:v>11.57024</c:v>
                </c:pt>
                <c:pt idx="1714">
                  <c:v>11.563880000000001</c:v>
                </c:pt>
                <c:pt idx="1715">
                  <c:v>11.55536</c:v>
                </c:pt>
                <c:pt idx="1716">
                  <c:v>11.55</c:v>
                </c:pt>
                <c:pt idx="1717">
                  <c:v>11.55588</c:v>
                </c:pt>
                <c:pt idx="1718">
                  <c:v>11.55608</c:v>
                </c:pt>
                <c:pt idx="1719">
                  <c:v>11.558639999999999</c:v>
                </c:pt>
                <c:pt idx="1720">
                  <c:v>11.5618</c:v>
                </c:pt>
                <c:pt idx="1721">
                  <c:v>11.57104</c:v>
                </c:pt>
                <c:pt idx="1722">
                  <c:v>11.577360000000001</c:v>
                </c:pt>
                <c:pt idx="1723">
                  <c:v>11.55608</c:v>
                </c:pt>
                <c:pt idx="1724">
                  <c:v>11.21776</c:v>
                </c:pt>
                <c:pt idx="1725">
                  <c:v>10.699920000000001</c:v>
                </c:pt>
                <c:pt idx="1726">
                  <c:v>9.9713600000000007</c:v>
                </c:pt>
                <c:pt idx="1727">
                  <c:v>9.3208399999999987</c:v>
                </c:pt>
                <c:pt idx="1728">
                  <c:v>8.1686800000000002</c:v>
                </c:pt>
                <c:pt idx="1729">
                  <c:v>6.8130399999999991</c:v>
                </c:pt>
                <c:pt idx="1730">
                  <c:v>5.3196399999999997</c:v>
                </c:pt>
                <c:pt idx="1731">
                  <c:v>3.8934000000000002</c:v>
                </c:pt>
                <c:pt idx="1732">
                  <c:v>3.0538799999999999</c:v>
                </c:pt>
                <c:pt idx="1733">
                  <c:v>1.6696799999999998</c:v>
                </c:pt>
                <c:pt idx="1734">
                  <c:v>1.1684000000000001</c:v>
                </c:pt>
                <c:pt idx="1735">
                  <c:v>0.57079999999999997</c:v>
                </c:pt>
                <c:pt idx="1736">
                  <c:v>0.18587999999999999</c:v>
                </c:pt>
                <c:pt idx="1737">
                  <c:v>1.7639999999999999E-2</c:v>
                </c:pt>
                <c:pt idx="1738">
                  <c:v>-8.0000000000000004E-4</c:v>
                </c:pt>
                <c:pt idx="1739">
                  <c:v>7.7200000000000003E-3</c:v>
                </c:pt>
                <c:pt idx="1740">
                  <c:v>1.052E-2</c:v>
                </c:pt>
                <c:pt idx="1741">
                  <c:v>4.3200000000000001E-3</c:v>
                </c:pt>
                <c:pt idx="1742">
                  <c:v>6.5200000000000006E-3</c:v>
                </c:pt>
                <c:pt idx="1743">
                  <c:v>1.54E-2</c:v>
                </c:pt>
                <c:pt idx="1744">
                  <c:v>2.0199999999999999E-2</c:v>
                </c:pt>
                <c:pt idx="1745">
                  <c:v>8.4400000000000013E-3</c:v>
                </c:pt>
                <c:pt idx="1746">
                  <c:v>5.8799999999999998E-3</c:v>
                </c:pt>
                <c:pt idx="1747">
                  <c:v>5.64E-3</c:v>
                </c:pt>
                <c:pt idx="1748">
                  <c:v>7.4799999999999997E-3</c:v>
                </c:pt>
                <c:pt idx="1749">
                  <c:v>7.1200000000000005E-3</c:v>
                </c:pt>
                <c:pt idx="1750">
                  <c:v>1.2359999999999999E-2</c:v>
                </c:pt>
                <c:pt idx="1751">
                  <c:v>6.1200000000000004E-3</c:v>
                </c:pt>
                <c:pt idx="1752">
                  <c:v>1.436E-2</c:v>
                </c:pt>
                <c:pt idx="1753">
                  <c:v>2.0319999999999998E-2</c:v>
                </c:pt>
                <c:pt idx="1754">
                  <c:v>2.1680000000000001E-2</c:v>
                </c:pt>
                <c:pt idx="1755">
                  <c:v>1.8919999999999999E-2</c:v>
                </c:pt>
                <c:pt idx="1756">
                  <c:v>1.5359999999999999E-2</c:v>
                </c:pt>
                <c:pt idx="1757">
                  <c:v>7.92E-3</c:v>
                </c:pt>
                <c:pt idx="1758">
                  <c:v>1.1599999999999999E-2</c:v>
                </c:pt>
                <c:pt idx="1759">
                  <c:v>-0.17215999999999998</c:v>
                </c:pt>
                <c:pt idx="1760">
                  <c:v>-0.53832000000000002</c:v>
                </c:pt>
                <c:pt idx="1761">
                  <c:v>-1.1148799999999999</c:v>
                </c:pt>
                <c:pt idx="1762">
                  <c:v>-1.6132799999999998</c:v>
                </c:pt>
                <c:pt idx="1763">
                  <c:v>-2.6010800000000001</c:v>
                </c:pt>
                <c:pt idx="1764">
                  <c:v>-3.8087599999999999</c:v>
                </c:pt>
                <c:pt idx="1765">
                  <c:v>-4.7400400000000005</c:v>
                </c:pt>
                <c:pt idx="1766">
                  <c:v>-6.7123999999999997</c:v>
                </c:pt>
                <c:pt idx="1767">
                  <c:v>-7.7198000000000002</c:v>
                </c:pt>
                <c:pt idx="1768">
                  <c:v>-9.7785200000000003</c:v>
                </c:pt>
                <c:pt idx="1769">
                  <c:v>-10.820600000000001</c:v>
                </c:pt>
                <c:pt idx="1770">
                  <c:v>-12.42028</c:v>
                </c:pt>
                <c:pt idx="1771">
                  <c:v>-13.916279999999999</c:v>
                </c:pt>
                <c:pt idx="1772">
                  <c:v>-15.190239999999999</c:v>
                </c:pt>
                <c:pt idx="1773">
                  <c:v>-16.2348</c:v>
                </c:pt>
                <c:pt idx="1774">
                  <c:v>-16.81392</c:v>
                </c:pt>
                <c:pt idx="1775">
                  <c:v>-17.475479999999997</c:v>
                </c:pt>
                <c:pt idx="1776">
                  <c:v>-17.9116</c:v>
                </c:pt>
                <c:pt idx="1777">
                  <c:v>-18.016960000000001</c:v>
                </c:pt>
                <c:pt idx="1778">
                  <c:v>-18.02872</c:v>
                </c:pt>
                <c:pt idx="1779">
                  <c:v>-18.034040000000001</c:v>
                </c:pt>
                <c:pt idx="1780">
                  <c:v>-18.029599999999999</c:v>
                </c:pt>
                <c:pt idx="1781">
                  <c:v>-17.841079999999998</c:v>
                </c:pt>
                <c:pt idx="1782">
                  <c:v>-17.397320000000001</c:v>
                </c:pt>
                <c:pt idx="1783">
                  <c:v>-16.719439999999999</c:v>
                </c:pt>
                <c:pt idx="1784">
                  <c:v>-16.088520000000003</c:v>
                </c:pt>
                <c:pt idx="1785">
                  <c:v>-14.95176</c:v>
                </c:pt>
                <c:pt idx="1786">
                  <c:v>-13.590079999999999</c:v>
                </c:pt>
                <c:pt idx="1787">
                  <c:v>-12.565</c:v>
                </c:pt>
                <c:pt idx="1788">
                  <c:v>-10.42512</c:v>
                </c:pt>
                <c:pt idx="1789">
                  <c:v>-8.8710399999999989</c:v>
                </c:pt>
                <c:pt idx="1790">
                  <c:v>-7.3514800000000005</c:v>
                </c:pt>
                <c:pt idx="1791">
                  <c:v>-6.3416800000000002</c:v>
                </c:pt>
                <c:pt idx="1792">
                  <c:v>-4.8633199999999999</c:v>
                </c:pt>
                <c:pt idx="1793">
                  <c:v>-3.5254800000000004</c:v>
                </c:pt>
                <c:pt idx="1794">
                  <c:v>-2.74804</c:v>
                </c:pt>
                <c:pt idx="1795">
                  <c:v>-1.7634400000000001</c:v>
                </c:pt>
                <c:pt idx="1796">
                  <c:v>-0.99396000000000007</c:v>
                </c:pt>
                <c:pt idx="1797">
                  <c:v>-0.41511999999999999</c:v>
                </c:pt>
                <c:pt idx="1798">
                  <c:v>-0.16492000000000001</c:v>
                </c:pt>
                <c:pt idx="1799">
                  <c:v>-1.9040000000000001E-2</c:v>
                </c:pt>
                <c:pt idx="1800">
                  <c:v>6.28E-3</c:v>
                </c:pt>
                <c:pt idx="1801">
                  <c:v>-1.64E-3</c:v>
                </c:pt>
                <c:pt idx="1802">
                  <c:v>4.6800000000000001E-3</c:v>
                </c:pt>
                <c:pt idx="1803">
                  <c:v>5.1200000000000004E-3</c:v>
                </c:pt>
                <c:pt idx="1804">
                  <c:v>-1.0400000000000001E-3</c:v>
                </c:pt>
                <c:pt idx="1805">
                  <c:v>-1.4999999999999999E-2</c:v>
                </c:pt>
                <c:pt idx="1806">
                  <c:v>-1.8880000000000001E-2</c:v>
                </c:pt>
                <c:pt idx="1807">
                  <c:v>-2.196E-2</c:v>
                </c:pt>
                <c:pt idx="1808">
                  <c:v>-9.0400000000000012E-3</c:v>
                </c:pt>
                <c:pt idx="1809">
                  <c:v>-1.268E-2</c:v>
                </c:pt>
                <c:pt idx="1810">
                  <c:v>-7.1999999999999998E-3</c:v>
                </c:pt>
                <c:pt idx="1811">
                  <c:v>-6.9599999999999992E-3</c:v>
                </c:pt>
                <c:pt idx="1812">
                  <c:v>8.8000000000000003E-4</c:v>
                </c:pt>
                <c:pt idx="1813">
                  <c:v>3.5999999999999999E-3</c:v>
                </c:pt>
                <c:pt idx="1814">
                  <c:v>1.3880000000000002E-2</c:v>
                </c:pt>
                <c:pt idx="1815">
                  <c:v>2.9199999999999999E-3</c:v>
                </c:pt>
                <c:pt idx="1816">
                  <c:v>2.5999999999999999E-3</c:v>
                </c:pt>
                <c:pt idx="1817">
                  <c:v>3.5600000000000002E-3</c:v>
                </c:pt>
                <c:pt idx="1818">
                  <c:v>3.8E-3</c:v>
                </c:pt>
                <c:pt idx="1819">
                  <c:v>8.3999999999999995E-3</c:v>
                </c:pt>
                <c:pt idx="1820">
                  <c:v>8.4400000000000013E-3</c:v>
                </c:pt>
                <c:pt idx="1821">
                  <c:v>2.3959999999999999E-2</c:v>
                </c:pt>
                <c:pt idx="1822">
                  <c:v>0.13104000000000002</c:v>
                </c:pt>
                <c:pt idx="1823">
                  <c:v>0.60836000000000001</c:v>
                </c:pt>
                <c:pt idx="1824">
                  <c:v>1.2056799999999999</c:v>
                </c:pt>
                <c:pt idx="1825">
                  <c:v>2.0122400000000003</c:v>
                </c:pt>
                <c:pt idx="1826">
                  <c:v>2.6626400000000001</c:v>
                </c:pt>
                <c:pt idx="1827">
                  <c:v>3.8954400000000002</c:v>
                </c:pt>
                <c:pt idx="1828">
                  <c:v>5.3323999999999998</c:v>
                </c:pt>
                <c:pt idx="1829">
                  <c:v>6.3209200000000001</c:v>
                </c:pt>
                <c:pt idx="1830">
                  <c:v>7.8235199999999994</c:v>
                </c:pt>
                <c:pt idx="1831">
                  <c:v>9.3673199999999994</c:v>
                </c:pt>
                <c:pt idx="1832">
                  <c:v>10.937799999999999</c:v>
                </c:pt>
                <c:pt idx="1833">
                  <c:v>11.999599999999999</c:v>
                </c:pt>
                <c:pt idx="1834">
                  <c:v>13.547239999999999</c:v>
                </c:pt>
                <c:pt idx="1835">
                  <c:v>14.88444</c:v>
                </c:pt>
                <c:pt idx="1836">
                  <c:v>15.99376</c:v>
                </c:pt>
                <c:pt idx="1837">
                  <c:v>16.87424</c:v>
                </c:pt>
                <c:pt idx="1838">
                  <c:v>17.50996</c:v>
                </c:pt>
                <c:pt idx="1839">
                  <c:v>17.907320000000002</c:v>
                </c:pt>
                <c:pt idx="1840">
                  <c:v>18.069679999999998</c:v>
                </c:pt>
                <c:pt idx="1841">
                  <c:v>18.06108</c:v>
                </c:pt>
                <c:pt idx="1842">
                  <c:v>18.049160000000001</c:v>
                </c:pt>
                <c:pt idx="1843">
                  <c:v>18.034839999999999</c:v>
                </c:pt>
                <c:pt idx="1844">
                  <c:v>18.022560000000002</c:v>
                </c:pt>
                <c:pt idx="1845">
                  <c:v>18.009520000000002</c:v>
                </c:pt>
                <c:pt idx="1846">
                  <c:v>17.788039999999999</c:v>
                </c:pt>
                <c:pt idx="1847">
                  <c:v>17.32048</c:v>
                </c:pt>
                <c:pt idx="1848">
                  <c:v>16.82732</c:v>
                </c:pt>
                <c:pt idx="1849">
                  <c:v>16.236879999999999</c:v>
                </c:pt>
                <c:pt idx="1850">
                  <c:v>15.15184</c:v>
                </c:pt>
                <c:pt idx="1851">
                  <c:v>13.85084</c:v>
                </c:pt>
                <c:pt idx="1852">
                  <c:v>12.318960000000001</c:v>
                </c:pt>
                <c:pt idx="1853">
                  <c:v>11.247199999999999</c:v>
                </c:pt>
                <c:pt idx="1854">
                  <c:v>9.1462399999999988</c:v>
                </c:pt>
                <c:pt idx="1855">
                  <c:v>8.6304400000000001</c:v>
                </c:pt>
                <c:pt idx="1856">
                  <c:v>6.612239999999999</c:v>
                </c:pt>
                <c:pt idx="1857">
                  <c:v>5.13964</c:v>
                </c:pt>
                <c:pt idx="1858">
                  <c:v>3.7435199999999997</c:v>
                </c:pt>
                <c:pt idx="1859">
                  <c:v>2.5609599999999997</c:v>
                </c:pt>
                <c:pt idx="1860">
                  <c:v>1.589</c:v>
                </c:pt>
                <c:pt idx="1861">
                  <c:v>0.83287999999999995</c:v>
                </c:pt>
                <c:pt idx="1862">
                  <c:v>0.62551999999999996</c:v>
                </c:pt>
                <c:pt idx="1863">
                  <c:v>0.12544</c:v>
                </c:pt>
                <c:pt idx="1864">
                  <c:v>9.5599999999999991E-3</c:v>
                </c:pt>
                <c:pt idx="1865">
                  <c:v>-1.1359999999999999E-2</c:v>
                </c:pt>
                <c:pt idx="1866">
                  <c:v>-1.204E-2</c:v>
                </c:pt>
                <c:pt idx="1867">
                  <c:v>-7.9600000000000001E-3</c:v>
                </c:pt>
                <c:pt idx="1868">
                  <c:v>-1.804E-2</c:v>
                </c:pt>
                <c:pt idx="1869">
                  <c:v>-1.9640000000000001E-2</c:v>
                </c:pt>
                <c:pt idx="1870">
                  <c:v>-2.0199999999999999E-2</c:v>
                </c:pt>
                <c:pt idx="1871">
                  <c:v>-2.5319999999999999E-2</c:v>
                </c:pt>
                <c:pt idx="1872">
                  <c:v>-3.8080000000000003E-2</c:v>
                </c:pt>
                <c:pt idx="1873">
                  <c:v>-4.8160000000000001E-2</c:v>
                </c:pt>
                <c:pt idx="1874">
                  <c:v>-4.6719999999999998E-2</c:v>
                </c:pt>
                <c:pt idx="1875">
                  <c:v>-3.424E-2</c:v>
                </c:pt>
                <c:pt idx="1876">
                  <c:v>-2.7199999999999998E-2</c:v>
                </c:pt>
                <c:pt idx="1877">
                  <c:v>-2.4E-2</c:v>
                </c:pt>
                <c:pt idx="1878">
                  <c:v>-1.8440000000000002E-2</c:v>
                </c:pt>
                <c:pt idx="1879">
                  <c:v>-5.7200000000000003E-3</c:v>
                </c:pt>
                <c:pt idx="1880">
                  <c:v>6.1600000000000005E-3</c:v>
                </c:pt>
                <c:pt idx="1881">
                  <c:v>-1.6000000000000001E-4</c:v>
                </c:pt>
                <c:pt idx="1882">
                  <c:v>-0.19267999999999999</c:v>
                </c:pt>
                <c:pt idx="1883">
                  <c:v>-0.43203999999999998</c:v>
                </c:pt>
                <c:pt idx="1884">
                  <c:v>-0.80403999999999998</c:v>
                </c:pt>
                <c:pt idx="1885">
                  <c:v>-1.8335999999999999</c:v>
                </c:pt>
                <c:pt idx="1886">
                  <c:v>-2.49152</c:v>
                </c:pt>
                <c:pt idx="1887">
                  <c:v>-3.6623199999999998</c:v>
                </c:pt>
                <c:pt idx="1888">
                  <c:v>-4.5589599999999999</c:v>
                </c:pt>
                <c:pt idx="1889">
                  <c:v>-6.5270000000000001</c:v>
                </c:pt>
                <c:pt idx="1890">
                  <c:v>-8.0332399999999993</c:v>
                </c:pt>
                <c:pt idx="1891">
                  <c:v>-9.0591200000000001</c:v>
                </c:pt>
                <c:pt idx="1892">
                  <c:v>-10.623200000000001</c:v>
                </c:pt>
                <c:pt idx="1893">
                  <c:v>-12.22688</c:v>
                </c:pt>
                <c:pt idx="1894">
                  <c:v>-13.85704</c:v>
                </c:pt>
                <c:pt idx="1895">
                  <c:v>-15.51244</c:v>
                </c:pt>
                <c:pt idx="1896">
                  <c:v>-17.192039999999999</c:v>
                </c:pt>
                <c:pt idx="1897">
                  <c:v>-18.336560000000002</c:v>
                </c:pt>
                <c:pt idx="1898">
                  <c:v>-20.023160000000001</c:v>
                </c:pt>
                <c:pt idx="1899">
                  <c:v>-21.509920000000001</c:v>
                </c:pt>
                <c:pt idx="1900">
                  <c:v>-22.755240000000001</c:v>
                </c:pt>
                <c:pt idx="1901">
                  <c:v>-23.762879999999999</c:v>
                </c:pt>
                <c:pt idx="1902">
                  <c:v>-24.4954</c:v>
                </c:pt>
                <c:pt idx="1903">
                  <c:v>-24.976760000000002</c:v>
                </c:pt>
                <c:pt idx="1904">
                  <c:v>-25.148599999999998</c:v>
                </c:pt>
                <c:pt idx="1905">
                  <c:v>-25.185279999999999</c:v>
                </c:pt>
                <c:pt idx="1906">
                  <c:v>-25.178720000000002</c:v>
                </c:pt>
                <c:pt idx="1907">
                  <c:v>-25.148440000000001</c:v>
                </c:pt>
                <c:pt idx="1908">
                  <c:v>-25.126560000000001</c:v>
                </c:pt>
                <c:pt idx="1909">
                  <c:v>-25.0914</c:v>
                </c:pt>
                <c:pt idx="1910">
                  <c:v>-25.082639999999998</c:v>
                </c:pt>
                <c:pt idx="1911">
                  <c:v>-25.071999999999999</c:v>
                </c:pt>
                <c:pt idx="1912">
                  <c:v>-25.07572</c:v>
                </c:pt>
                <c:pt idx="1913">
                  <c:v>-25.081120000000002</c:v>
                </c:pt>
                <c:pt idx="1914">
                  <c:v>-25.091639999999998</c:v>
                </c:pt>
                <c:pt idx="1915">
                  <c:v>-25.097239999999999</c:v>
                </c:pt>
                <c:pt idx="1916">
                  <c:v>-25.103839999999998</c:v>
                </c:pt>
                <c:pt idx="1917">
                  <c:v>-25.11684</c:v>
                </c:pt>
                <c:pt idx="1918">
                  <c:v>-25.1294</c:v>
                </c:pt>
                <c:pt idx="1919">
                  <c:v>-25.13316</c:v>
                </c:pt>
                <c:pt idx="1920">
                  <c:v>-25.117360000000001</c:v>
                </c:pt>
                <c:pt idx="1921">
                  <c:v>-25.116959999999999</c:v>
                </c:pt>
                <c:pt idx="1922">
                  <c:v>-25.114039999999999</c:v>
                </c:pt>
                <c:pt idx="1923">
                  <c:v>-25.10324</c:v>
                </c:pt>
                <c:pt idx="1924">
                  <c:v>-24.914960000000001</c:v>
                </c:pt>
                <c:pt idx="1925">
                  <c:v>-24.472079999999998</c:v>
                </c:pt>
                <c:pt idx="1926">
                  <c:v>-24.029120000000002</c:v>
                </c:pt>
                <c:pt idx="1927">
                  <c:v>-23.0916</c:v>
                </c:pt>
                <c:pt idx="1928">
                  <c:v>-21.91452</c:v>
                </c:pt>
                <c:pt idx="1929">
                  <c:v>-20.483840000000001</c:v>
                </c:pt>
                <c:pt idx="1930">
                  <c:v>-19.39612</c:v>
                </c:pt>
                <c:pt idx="1931">
                  <c:v>-17.100920000000002</c:v>
                </c:pt>
                <c:pt idx="1932">
                  <c:v>-15.97264</c:v>
                </c:pt>
                <c:pt idx="1933">
                  <c:v>-14.309079999999998</c:v>
                </c:pt>
                <c:pt idx="1934">
                  <c:v>-12.68004</c:v>
                </c:pt>
                <c:pt idx="1935">
                  <c:v>-11.07028</c:v>
                </c:pt>
                <c:pt idx="1936">
                  <c:v>-9.500119999999999</c:v>
                </c:pt>
                <c:pt idx="1937">
                  <c:v>-7.9657999999999998</c:v>
                </c:pt>
                <c:pt idx="1938">
                  <c:v>-6.44916</c:v>
                </c:pt>
                <c:pt idx="1939">
                  <c:v>-5.4651199999999998</c:v>
                </c:pt>
                <c:pt idx="1940">
                  <c:v>-4.0102000000000002</c:v>
                </c:pt>
                <c:pt idx="1941">
                  <c:v>-3.1953999999999998</c:v>
                </c:pt>
                <c:pt idx="1942">
                  <c:v>-2.1417999999999999</c:v>
                </c:pt>
                <c:pt idx="1943">
                  <c:v>-1.5616399999999999</c:v>
                </c:pt>
                <c:pt idx="1944">
                  <c:v>-0.67976000000000003</c:v>
                </c:pt>
                <c:pt idx="1945">
                  <c:v>-0.25664000000000003</c:v>
                </c:pt>
                <c:pt idx="1946">
                  <c:v>-3.9600000000000003E-2</c:v>
                </c:pt>
                <c:pt idx="1947">
                  <c:v>-1.728E-2</c:v>
                </c:pt>
                <c:pt idx="1948">
                  <c:v>-1.2359999999999999E-2</c:v>
                </c:pt>
                <c:pt idx="1949">
                  <c:v>-1.2919999999999999E-2</c:v>
                </c:pt>
                <c:pt idx="1950">
                  <c:v>-2.2919999999999999E-2</c:v>
                </c:pt>
                <c:pt idx="1951">
                  <c:v>-2.9000000000000001E-2</c:v>
                </c:pt>
                <c:pt idx="1952">
                  <c:v>-4.0639999999999996E-2</c:v>
                </c:pt>
                <c:pt idx="1953">
                  <c:v>-5.3039999999999997E-2</c:v>
                </c:pt>
                <c:pt idx="1954">
                  <c:v>-5.2479999999999999E-2</c:v>
                </c:pt>
                <c:pt idx="1955">
                  <c:v>-5.7320000000000003E-2</c:v>
                </c:pt>
                <c:pt idx="1956">
                  <c:v>-5.8520000000000003E-2</c:v>
                </c:pt>
                <c:pt idx="1957">
                  <c:v>-4.7560000000000005E-2</c:v>
                </c:pt>
                <c:pt idx="1958">
                  <c:v>-3.1879999999999999E-2</c:v>
                </c:pt>
                <c:pt idx="1959">
                  <c:v>-1.8919999999999999E-2</c:v>
                </c:pt>
                <c:pt idx="1960">
                  <c:v>8.3199999999999996E-2</c:v>
                </c:pt>
                <c:pt idx="1961">
                  <c:v>0.39476</c:v>
                </c:pt>
                <c:pt idx="1962">
                  <c:v>0.73299999999999998</c:v>
                </c:pt>
                <c:pt idx="1963">
                  <c:v>1.1833200000000001</c:v>
                </c:pt>
                <c:pt idx="1964">
                  <c:v>2.3540000000000001</c:v>
                </c:pt>
                <c:pt idx="1965">
                  <c:v>3.0796399999999999</c:v>
                </c:pt>
                <c:pt idx="1966">
                  <c:v>4.8177199999999996</c:v>
                </c:pt>
                <c:pt idx="1967">
                  <c:v>6.3005599999999999</c:v>
                </c:pt>
                <c:pt idx="1968">
                  <c:v>7.8008399999999991</c:v>
                </c:pt>
                <c:pt idx="1969">
                  <c:v>8.8342799999999997</c:v>
                </c:pt>
                <c:pt idx="1970">
                  <c:v>10.406039999999999</c:v>
                </c:pt>
                <c:pt idx="1971">
                  <c:v>12.005360000000001</c:v>
                </c:pt>
                <c:pt idx="1972">
                  <c:v>13.090119999999999</c:v>
                </c:pt>
                <c:pt idx="1973">
                  <c:v>15.3064</c:v>
                </c:pt>
                <c:pt idx="1974">
                  <c:v>16.428920000000002</c:v>
                </c:pt>
                <c:pt idx="1975">
                  <c:v>18.723760000000002</c:v>
                </c:pt>
                <c:pt idx="1976">
                  <c:v>19.85812</c:v>
                </c:pt>
                <c:pt idx="1977">
                  <c:v>20.8858</c:v>
                </c:pt>
                <c:pt idx="1978">
                  <c:v>21.799600000000002</c:v>
                </c:pt>
                <c:pt idx="1979">
                  <c:v>23.308800000000002</c:v>
                </c:pt>
                <c:pt idx="1980">
                  <c:v>24.14368</c:v>
                </c:pt>
                <c:pt idx="1981">
                  <c:v>24.731920000000002</c:v>
                </c:pt>
                <c:pt idx="1982">
                  <c:v>25.067720000000001</c:v>
                </c:pt>
                <c:pt idx="1983">
                  <c:v>25.160160000000001</c:v>
                </c:pt>
                <c:pt idx="1984">
                  <c:v>25.155239999999999</c:v>
                </c:pt>
                <c:pt idx="1985">
                  <c:v>25.15184</c:v>
                </c:pt>
                <c:pt idx="1986">
                  <c:v>25.156479999999998</c:v>
                </c:pt>
                <c:pt idx="1987">
                  <c:v>25.159520000000001</c:v>
                </c:pt>
                <c:pt idx="1988">
                  <c:v>25.16244</c:v>
                </c:pt>
                <c:pt idx="1989">
                  <c:v>25.15184</c:v>
                </c:pt>
                <c:pt idx="1990">
                  <c:v>25.138839999999998</c:v>
                </c:pt>
                <c:pt idx="1991">
                  <c:v>25.123439999999999</c:v>
                </c:pt>
                <c:pt idx="1992">
                  <c:v>25.116120000000002</c:v>
                </c:pt>
                <c:pt idx="1993">
                  <c:v>25.093</c:v>
                </c:pt>
                <c:pt idx="1994">
                  <c:v>25.085079999999998</c:v>
                </c:pt>
                <c:pt idx="1995">
                  <c:v>25.077639999999999</c:v>
                </c:pt>
                <c:pt idx="1996">
                  <c:v>25.08032</c:v>
                </c:pt>
                <c:pt idx="1997">
                  <c:v>25.087759999999999</c:v>
                </c:pt>
                <c:pt idx="1998">
                  <c:v>25.081320000000002</c:v>
                </c:pt>
                <c:pt idx="1999">
                  <c:v>25.09132</c:v>
                </c:pt>
                <c:pt idx="2000">
                  <c:v>25.10604</c:v>
                </c:pt>
                <c:pt idx="2001">
                  <c:v>25.115400000000001</c:v>
                </c:pt>
                <c:pt idx="2002">
                  <c:v>25.096039999999999</c:v>
                </c:pt>
                <c:pt idx="2003">
                  <c:v>24.8278</c:v>
                </c:pt>
                <c:pt idx="2004">
                  <c:v>24.292920000000002</c:v>
                </c:pt>
                <c:pt idx="2005">
                  <c:v>23.744440000000001</c:v>
                </c:pt>
                <c:pt idx="2006">
                  <c:v>22.715239999999998</c:v>
                </c:pt>
                <c:pt idx="2007">
                  <c:v>21.887599999999999</c:v>
                </c:pt>
                <c:pt idx="2008">
                  <c:v>19.934439999999999</c:v>
                </c:pt>
                <c:pt idx="2009">
                  <c:v>18.222000000000001</c:v>
                </c:pt>
                <c:pt idx="2010">
                  <c:v>16.51972</c:v>
                </c:pt>
                <c:pt idx="2011">
                  <c:v>14.844520000000001</c:v>
                </c:pt>
                <c:pt idx="2012">
                  <c:v>13.751720000000001</c:v>
                </c:pt>
                <c:pt idx="2013">
                  <c:v>12.141680000000001</c:v>
                </c:pt>
                <c:pt idx="2014">
                  <c:v>11.08732</c:v>
                </c:pt>
                <c:pt idx="2015">
                  <c:v>9.5179600000000004</c:v>
                </c:pt>
                <c:pt idx="2016">
                  <c:v>7.9809199999999993</c:v>
                </c:pt>
                <c:pt idx="2017">
                  <c:v>6.4572400000000005</c:v>
                </c:pt>
                <c:pt idx="2018">
                  <c:v>5.45852</c:v>
                </c:pt>
                <c:pt idx="2019">
                  <c:v>4.0205599999999997</c:v>
                </c:pt>
                <c:pt idx="2020">
                  <c:v>3.1981999999999999</c:v>
                </c:pt>
                <c:pt idx="2021">
                  <c:v>1.8432400000000002</c:v>
                </c:pt>
                <c:pt idx="2022">
                  <c:v>1.0696399999999999</c:v>
                </c:pt>
                <c:pt idx="2023">
                  <c:v>0.51212000000000002</c:v>
                </c:pt>
                <c:pt idx="2024">
                  <c:v>0.16375999999999999</c:v>
                </c:pt>
                <c:pt idx="2025">
                  <c:v>4.0799999999999994E-3</c:v>
                </c:pt>
                <c:pt idx="2026">
                  <c:v>-2.8399999999999996E-3</c:v>
                </c:pt>
                <c:pt idx="2027">
                  <c:v>-2.5999999999999999E-3</c:v>
                </c:pt>
                <c:pt idx="2028">
                  <c:v>6.1600000000000005E-3</c:v>
                </c:pt>
                <c:pt idx="2029">
                  <c:v>1.7159999999999998E-2</c:v>
                </c:pt>
                <c:pt idx="2030">
                  <c:v>9.4000000000000004E-3</c:v>
                </c:pt>
                <c:pt idx="2031">
                  <c:v>8.7599999999999987E-3</c:v>
                </c:pt>
                <c:pt idx="2032">
                  <c:v>8.6800000000000002E-3</c:v>
                </c:pt>
                <c:pt idx="2033">
                  <c:v>2.0080000000000001E-2</c:v>
                </c:pt>
                <c:pt idx="2034">
                  <c:v>2.1559999999999999E-2</c:v>
                </c:pt>
                <c:pt idx="2035">
                  <c:v>1.8080000000000002E-2</c:v>
                </c:pt>
                <c:pt idx="2036">
                  <c:v>4.0000000000000003E-5</c:v>
                </c:pt>
                <c:pt idx="2037">
                  <c:v>4.3200000000000001E-3</c:v>
                </c:pt>
                <c:pt idx="2038">
                  <c:v>1.1559999999999999E-2</c:v>
                </c:pt>
                <c:pt idx="2039">
                  <c:v>2.036E-2</c:v>
                </c:pt>
                <c:pt idx="2040">
                  <c:v>1.0879999999999999E-2</c:v>
                </c:pt>
                <c:pt idx="2041">
                  <c:v>1.052E-2</c:v>
                </c:pt>
                <c:pt idx="2042">
                  <c:v>7.6E-3</c:v>
                </c:pt>
                <c:pt idx="2043">
                  <c:v>1.26E-2</c:v>
                </c:pt>
                <c:pt idx="2044">
                  <c:v>1.3640000000000001E-2</c:v>
                </c:pt>
                <c:pt idx="2045">
                  <c:v>1.2320000000000001E-2</c:v>
                </c:pt>
                <c:pt idx="2046">
                  <c:v>5.4799999999999996E-3</c:v>
                </c:pt>
                <c:pt idx="2047">
                  <c:v>2.8399999999999996E-3</c:v>
                </c:pt>
                <c:pt idx="2048">
                  <c:v>-2.5600000000000002E-3</c:v>
                </c:pt>
                <c:pt idx="2049">
                  <c:v>-2.7999999999999998E-4</c:v>
                </c:pt>
                <c:pt idx="2050">
                  <c:v>6.4000000000000005E-4</c:v>
                </c:pt>
                <c:pt idx="2051">
                  <c:v>-3.6799999999999997E-3</c:v>
                </c:pt>
                <c:pt idx="2052">
                  <c:v>-6.4000000000000003E-3</c:v>
                </c:pt>
                <c:pt idx="2053">
                  <c:v>-5.5200000000000006E-3</c:v>
                </c:pt>
                <c:pt idx="2054">
                  <c:v>-1.3640000000000001E-2</c:v>
                </c:pt>
                <c:pt idx="2055">
                  <c:v>-5.0400000000000002E-3</c:v>
                </c:pt>
                <c:pt idx="2056">
                  <c:v>-5.1200000000000004E-3</c:v>
                </c:pt>
                <c:pt idx="2057">
                  <c:v>-1.3040000000000001E-2</c:v>
                </c:pt>
                <c:pt idx="2058">
                  <c:v>-1.18E-2</c:v>
                </c:pt>
                <c:pt idx="2059">
                  <c:v>-2.496E-2</c:v>
                </c:pt>
                <c:pt idx="2060">
                  <c:v>-2.8119999999999999E-2</c:v>
                </c:pt>
                <c:pt idx="2061">
                  <c:v>-3.3520000000000001E-2</c:v>
                </c:pt>
                <c:pt idx="2062">
                  <c:v>-3.9359999999999999E-2</c:v>
                </c:pt>
                <c:pt idx="2063">
                  <c:v>-4.7919999999999997E-2</c:v>
                </c:pt>
                <c:pt idx="2064">
                  <c:v>-2.7280000000000002E-2</c:v>
                </c:pt>
                <c:pt idx="2065">
                  <c:v>-0.01</c:v>
                </c:pt>
                <c:pt idx="2066">
                  <c:v>-2.0000000000000001E-4</c:v>
                </c:pt>
                <c:pt idx="2067">
                  <c:v>3.9199999999999999E-3</c:v>
                </c:pt>
                <c:pt idx="2068">
                  <c:v>1.3680000000000001E-2</c:v>
                </c:pt>
                <c:pt idx="2069">
                  <c:v>1.6559999999999998E-2</c:v>
                </c:pt>
                <c:pt idx="2070">
                  <c:v>2.0119999999999999E-2</c:v>
                </c:pt>
                <c:pt idx="2071">
                  <c:v>1.04E-2</c:v>
                </c:pt>
                <c:pt idx="2072">
                  <c:v>-4.3200000000000001E-3</c:v>
                </c:pt>
                <c:pt idx="2073">
                  <c:v>-1.272E-2</c:v>
                </c:pt>
                <c:pt idx="2074">
                  <c:v>8.0000000000000007E-5</c:v>
                </c:pt>
                <c:pt idx="2075">
                  <c:v>-4.5599999999999998E-3</c:v>
                </c:pt>
                <c:pt idx="2076">
                  <c:v>5.1200000000000004E-3</c:v>
                </c:pt>
                <c:pt idx="2077">
                  <c:v>6.0400000000000002E-3</c:v>
                </c:pt>
                <c:pt idx="2078">
                  <c:v>9.1999999999999998E-3</c:v>
                </c:pt>
                <c:pt idx="2079">
                  <c:v>1.18E-2</c:v>
                </c:pt>
                <c:pt idx="2080">
                  <c:v>1.728E-2</c:v>
                </c:pt>
                <c:pt idx="2081">
                  <c:v>7.3200000000000001E-3</c:v>
                </c:pt>
                <c:pt idx="2082">
                  <c:v>9.92E-3</c:v>
                </c:pt>
                <c:pt idx="2083">
                  <c:v>3.5999999999999999E-3</c:v>
                </c:pt>
                <c:pt idx="2084">
                  <c:v>7.7999999999999996E-3</c:v>
                </c:pt>
                <c:pt idx="2085">
                  <c:v>9.640000000000001E-3</c:v>
                </c:pt>
                <c:pt idx="2086">
                  <c:v>1.0999999999999999E-2</c:v>
                </c:pt>
                <c:pt idx="2087">
                  <c:v>1.0959999999999999E-2</c:v>
                </c:pt>
                <c:pt idx="2088">
                  <c:v>2.8E-3</c:v>
                </c:pt>
                <c:pt idx="2089">
                  <c:v>6.0400000000000002E-3</c:v>
                </c:pt>
                <c:pt idx="2090">
                  <c:v>5.3600000000000002E-3</c:v>
                </c:pt>
                <c:pt idx="2091">
                  <c:v>-5.4000000000000003E-3</c:v>
                </c:pt>
                <c:pt idx="2092">
                  <c:v>-1.2320000000000001E-2</c:v>
                </c:pt>
                <c:pt idx="2093">
                  <c:v>-0.1022</c:v>
                </c:pt>
                <c:pt idx="2094">
                  <c:v>-0.38563999999999998</c:v>
                </c:pt>
                <c:pt idx="2095">
                  <c:v>-0.69247999999999998</c:v>
                </c:pt>
                <c:pt idx="2096">
                  <c:v>-1.5804400000000001</c:v>
                </c:pt>
                <c:pt idx="2097">
                  <c:v>-2.165</c:v>
                </c:pt>
                <c:pt idx="2098">
                  <c:v>-3.2763200000000001</c:v>
                </c:pt>
                <c:pt idx="2099">
                  <c:v>-4.6089199999999995</c:v>
                </c:pt>
                <c:pt idx="2100">
                  <c:v>-6.0888800000000005</c:v>
                </c:pt>
                <c:pt idx="2101">
                  <c:v>-7.5945199999999993</c:v>
                </c:pt>
                <c:pt idx="2102">
                  <c:v>-9.1224000000000007</c:v>
                </c:pt>
                <c:pt idx="2103">
                  <c:v>-10.673160000000001</c:v>
                </c:pt>
                <c:pt idx="2104">
                  <c:v>-11.730360000000001</c:v>
                </c:pt>
                <c:pt idx="2105">
                  <c:v>-13.350160000000001</c:v>
                </c:pt>
                <c:pt idx="2106">
                  <c:v>-13.901160000000001</c:v>
                </c:pt>
                <c:pt idx="2107">
                  <c:v>-16.149520000000003</c:v>
                </c:pt>
                <c:pt idx="2108">
                  <c:v>-17.281760000000002</c:v>
                </c:pt>
                <c:pt idx="2109">
                  <c:v>-19.60492</c:v>
                </c:pt>
                <c:pt idx="2110">
                  <c:v>-21.194679999999998</c:v>
                </c:pt>
                <c:pt idx="2111">
                  <c:v>-22.55424</c:v>
                </c:pt>
                <c:pt idx="2112">
                  <c:v>-23.2744</c:v>
                </c:pt>
                <c:pt idx="2113">
                  <c:v>-24.140279999999997</c:v>
                </c:pt>
                <c:pt idx="2114">
                  <c:v>-24.746679999999998</c:v>
                </c:pt>
                <c:pt idx="2115">
                  <c:v>-25.008199999999999</c:v>
                </c:pt>
                <c:pt idx="2116">
                  <c:v>-25.15596</c:v>
                </c:pt>
                <c:pt idx="2117">
                  <c:v>-25.14772</c:v>
                </c:pt>
                <c:pt idx="2118">
                  <c:v>-25.137520000000002</c:v>
                </c:pt>
                <c:pt idx="2119">
                  <c:v>-25.13992</c:v>
                </c:pt>
                <c:pt idx="2120">
                  <c:v>-25.1402</c:v>
                </c:pt>
                <c:pt idx="2121">
                  <c:v>-25.1386</c:v>
                </c:pt>
                <c:pt idx="2122">
                  <c:v>-25.136800000000001</c:v>
                </c:pt>
                <c:pt idx="2123">
                  <c:v>-25.141920000000002</c:v>
                </c:pt>
                <c:pt idx="2124">
                  <c:v>-25.15136</c:v>
                </c:pt>
                <c:pt idx="2125">
                  <c:v>-25.162400000000002</c:v>
                </c:pt>
                <c:pt idx="2126">
                  <c:v>-25.16216</c:v>
                </c:pt>
                <c:pt idx="2127">
                  <c:v>-25.148</c:v>
                </c:pt>
                <c:pt idx="2128">
                  <c:v>-25.14696</c:v>
                </c:pt>
                <c:pt idx="2129">
                  <c:v>-25.138760000000001</c:v>
                </c:pt>
                <c:pt idx="2130">
                  <c:v>-25.12828</c:v>
                </c:pt>
                <c:pt idx="2131">
                  <c:v>-25.1142</c:v>
                </c:pt>
                <c:pt idx="2132">
                  <c:v>-25.101839999999999</c:v>
                </c:pt>
                <c:pt idx="2133">
                  <c:v>-25.104800000000001</c:v>
                </c:pt>
                <c:pt idx="2134">
                  <c:v>-25.136800000000001</c:v>
                </c:pt>
                <c:pt idx="2135">
                  <c:v>-25.127320000000001</c:v>
                </c:pt>
                <c:pt idx="2136">
                  <c:v>-25.133520000000001</c:v>
                </c:pt>
                <c:pt idx="2137">
                  <c:v>-25.1418</c:v>
                </c:pt>
                <c:pt idx="2138">
                  <c:v>-25.17</c:v>
                </c:pt>
                <c:pt idx="2139">
                  <c:v>-25.172999999999998</c:v>
                </c:pt>
                <c:pt idx="2140">
                  <c:v>-25.171559999999999</c:v>
                </c:pt>
                <c:pt idx="2141">
                  <c:v>-25.152439999999999</c:v>
                </c:pt>
                <c:pt idx="2142">
                  <c:v>-25.150560000000002</c:v>
                </c:pt>
                <c:pt idx="2143">
                  <c:v>-25.138639999999999</c:v>
                </c:pt>
                <c:pt idx="2144">
                  <c:v>-25.128160000000001</c:v>
                </c:pt>
                <c:pt idx="2145">
                  <c:v>-25.112960000000001</c:v>
                </c:pt>
                <c:pt idx="2146">
                  <c:v>-25.099320000000002</c:v>
                </c:pt>
                <c:pt idx="2147">
                  <c:v>-25.106720000000003</c:v>
                </c:pt>
                <c:pt idx="2148">
                  <c:v>-25.122879999999999</c:v>
                </c:pt>
                <c:pt idx="2149">
                  <c:v>-25.131439999999998</c:v>
                </c:pt>
                <c:pt idx="2150">
                  <c:v>-25.142399999999999</c:v>
                </c:pt>
                <c:pt idx="2151">
                  <c:v>-25.157320000000002</c:v>
                </c:pt>
                <c:pt idx="2152">
                  <c:v>-25.161920000000002</c:v>
                </c:pt>
                <c:pt idx="2153">
                  <c:v>-25.16412</c:v>
                </c:pt>
                <c:pt idx="2154">
                  <c:v>-25.155720000000002</c:v>
                </c:pt>
                <c:pt idx="2155">
                  <c:v>-25.136399999999998</c:v>
                </c:pt>
                <c:pt idx="2156">
                  <c:v>-25.153199999999998</c:v>
                </c:pt>
                <c:pt idx="2157">
                  <c:v>-25.13</c:v>
                </c:pt>
                <c:pt idx="2158">
                  <c:v>-25.090720000000001</c:v>
                </c:pt>
                <c:pt idx="2159">
                  <c:v>-25.076599999999999</c:v>
                </c:pt>
                <c:pt idx="2160">
                  <c:v>-25.073879999999999</c:v>
                </c:pt>
                <c:pt idx="2161">
                  <c:v>-25.061959999999999</c:v>
                </c:pt>
                <c:pt idx="2162">
                  <c:v>-25.079279999999997</c:v>
                </c:pt>
                <c:pt idx="2163">
                  <c:v>-25.07124</c:v>
                </c:pt>
                <c:pt idx="2164">
                  <c:v>-25.028279999999999</c:v>
                </c:pt>
                <c:pt idx="2165">
                  <c:v>-25.080079999999999</c:v>
                </c:pt>
                <c:pt idx="2166">
                  <c:v>-25.103360000000002</c:v>
                </c:pt>
                <c:pt idx="2167">
                  <c:v>-25.116120000000002</c:v>
                </c:pt>
                <c:pt idx="2168">
                  <c:v>-25.11984</c:v>
                </c:pt>
                <c:pt idx="2169">
                  <c:v>-25.11844</c:v>
                </c:pt>
                <c:pt idx="2170">
                  <c:v>-25.114920000000001</c:v>
                </c:pt>
                <c:pt idx="2171">
                  <c:v>-25.106279999999998</c:v>
                </c:pt>
                <c:pt idx="2172">
                  <c:v>-25.102399999999999</c:v>
                </c:pt>
                <c:pt idx="2173">
                  <c:v>-25.091160000000002</c:v>
                </c:pt>
                <c:pt idx="2174">
                  <c:v>-25.088279999999997</c:v>
                </c:pt>
                <c:pt idx="2175">
                  <c:v>-25.108239999999999</c:v>
                </c:pt>
                <c:pt idx="2176">
                  <c:v>-25.11852</c:v>
                </c:pt>
                <c:pt idx="2177">
                  <c:v>-25.118320000000001</c:v>
                </c:pt>
                <c:pt idx="2178">
                  <c:v>-25.12144</c:v>
                </c:pt>
                <c:pt idx="2179">
                  <c:v>-25.11392</c:v>
                </c:pt>
                <c:pt idx="2180">
                  <c:v>-25.123000000000001</c:v>
                </c:pt>
                <c:pt idx="2181">
                  <c:v>-25.13036</c:v>
                </c:pt>
                <c:pt idx="2182">
                  <c:v>-25.117239999999999</c:v>
                </c:pt>
                <c:pt idx="2183">
                  <c:v>-25.11176</c:v>
                </c:pt>
                <c:pt idx="2184">
                  <c:v>-25.086560000000002</c:v>
                </c:pt>
                <c:pt idx="2185">
                  <c:v>-25.078199999999999</c:v>
                </c:pt>
                <c:pt idx="2186">
                  <c:v>-25.058239999999998</c:v>
                </c:pt>
                <c:pt idx="2187">
                  <c:v>-25.059200000000001</c:v>
                </c:pt>
                <c:pt idx="2188">
                  <c:v>-25.137520000000002</c:v>
                </c:pt>
                <c:pt idx="2189">
                  <c:v>-25.236840000000001</c:v>
                </c:pt>
                <c:pt idx="2190">
                  <c:v>-25.295360000000002</c:v>
                </c:pt>
                <c:pt idx="2191">
                  <c:v>-25.389240000000001</c:v>
                </c:pt>
                <c:pt idx="2192">
                  <c:v>-25.454160000000002</c:v>
                </c:pt>
                <c:pt idx="2193">
                  <c:v>-25.597200000000001</c:v>
                </c:pt>
                <c:pt idx="2194">
                  <c:v>-25.662879999999998</c:v>
                </c:pt>
                <c:pt idx="2195">
                  <c:v>-25.640279999999997</c:v>
                </c:pt>
                <c:pt idx="2196">
                  <c:v>-25.59468</c:v>
                </c:pt>
                <c:pt idx="2197">
                  <c:v>-25.570360000000001</c:v>
                </c:pt>
                <c:pt idx="2198">
                  <c:v>-25.54588</c:v>
                </c:pt>
                <c:pt idx="2199">
                  <c:v>-25.53396</c:v>
                </c:pt>
                <c:pt idx="2200">
                  <c:v>-25.51756</c:v>
                </c:pt>
                <c:pt idx="2201">
                  <c:v>-25.508679999999998</c:v>
                </c:pt>
                <c:pt idx="2202">
                  <c:v>-25.557679999999998</c:v>
                </c:pt>
                <c:pt idx="2203">
                  <c:v>-25.604279999999999</c:v>
                </c:pt>
                <c:pt idx="2204">
                  <c:v>-25.643999999999998</c:v>
                </c:pt>
                <c:pt idx="2205">
                  <c:v>-25.667479999999998</c:v>
                </c:pt>
                <c:pt idx="2206">
                  <c:v>-25.712039999999998</c:v>
                </c:pt>
                <c:pt idx="2207">
                  <c:v>-25.735479999999999</c:v>
                </c:pt>
                <c:pt idx="2208">
                  <c:v>-25.74044</c:v>
                </c:pt>
                <c:pt idx="2209">
                  <c:v>-25.7502</c:v>
                </c:pt>
                <c:pt idx="2210">
                  <c:v>-25.777439999999999</c:v>
                </c:pt>
                <c:pt idx="2211">
                  <c:v>-25.79552</c:v>
                </c:pt>
                <c:pt idx="2212">
                  <c:v>-25.824000000000002</c:v>
                </c:pt>
                <c:pt idx="2213">
                  <c:v>-25.845199999999998</c:v>
                </c:pt>
                <c:pt idx="2214">
                  <c:v>-25.870720000000002</c:v>
                </c:pt>
                <c:pt idx="2215">
                  <c:v>-25.95608</c:v>
                </c:pt>
                <c:pt idx="2216">
                  <c:v>-25.992720000000002</c:v>
                </c:pt>
                <c:pt idx="2217">
                  <c:v>-25.991959999999999</c:v>
                </c:pt>
                <c:pt idx="2218">
                  <c:v>-26.01896</c:v>
                </c:pt>
                <c:pt idx="2219">
                  <c:v>-26.036999999999999</c:v>
                </c:pt>
                <c:pt idx="2220">
                  <c:v>-26.082320000000003</c:v>
                </c:pt>
                <c:pt idx="2221">
                  <c:v>-26.05996</c:v>
                </c:pt>
                <c:pt idx="2222">
                  <c:v>-26.071120000000001</c:v>
                </c:pt>
                <c:pt idx="2223">
                  <c:v>-26.046800000000001</c:v>
                </c:pt>
                <c:pt idx="2224">
                  <c:v>-26.06672</c:v>
                </c:pt>
                <c:pt idx="2225">
                  <c:v>-26.051400000000001</c:v>
                </c:pt>
                <c:pt idx="2226">
                  <c:v>-26.015279999999997</c:v>
                </c:pt>
                <c:pt idx="2227">
                  <c:v>-25.992799999999999</c:v>
                </c:pt>
                <c:pt idx="2228">
                  <c:v>-25.96144</c:v>
                </c:pt>
                <c:pt idx="2229">
                  <c:v>-25.936879999999999</c:v>
                </c:pt>
                <c:pt idx="2230">
                  <c:v>-25.943560000000002</c:v>
                </c:pt>
                <c:pt idx="2231">
                  <c:v>-25.928639999999998</c:v>
                </c:pt>
                <c:pt idx="2232">
                  <c:v>-25.928279999999997</c:v>
                </c:pt>
                <c:pt idx="2233">
                  <c:v>-25.94652</c:v>
                </c:pt>
                <c:pt idx="2234">
                  <c:v>-25.95768</c:v>
                </c:pt>
                <c:pt idx="2235">
                  <c:v>-25.9724</c:v>
                </c:pt>
                <c:pt idx="2236">
                  <c:v>-25.951360000000001</c:v>
                </c:pt>
                <c:pt idx="2237">
                  <c:v>-25.98676</c:v>
                </c:pt>
                <c:pt idx="2238">
                  <c:v>-25.95768</c:v>
                </c:pt>
                <c:pt idx="2239">
                  <c:v>-25.947240000000001</c:v>
                </c:pt>
                <c:pt idx="2240">
                  <c:v>-25.931760000000001</c:v>
                </c:pt>
                <c:pt idx="2241">
                  <c:v>-25.916799999999999</c:v>
                </c:pt>
                <c:pt idx="2242">
                  <c:v>-25.901759999999999</c:v>
                </c:pt>
                <c:pt idx="2243">
                  <c:v>-25.915320000000001</c:v>
                </c:pt>
                <c:pt idx="2244">
                  <c:v>-25.90136</c:v>
                </c:pt>
                <c:pt idx="2245">
                  <c:v>-25.905839999999998</c:v>
                </c:pt>
                <c:pt idx="2246">
                  <c:v>-25.93272</c:v>
                </c:pt>
                <c:pt idx="2247">
                  <c:v>-25.944040000000001</c:v>
                </c:pt>
                <c:pt idx="2248">
                  <c:v>-25.962879999999998</c:v>
                </c:pt>
                <c:pt idx="2249">
                  <c:v>-25.97832</c:v>
                </c:pt>
                <c:pt idx="2250">
                  <c:v>-25.990120000000001</c:v>
                </c:pt>
                <c:pt idx="2251">
                  <c:v>-25.9894</c:v>
                </c:pt>
                <c:pt idx="2252">
                  <c:v>-25.978720000000003</c:v>
                </c:pt>
                <c:pt idx="2253">
                  <c:v>-25.965720000000001</c:v>
                </c:pt>
                <c:pt idx="2254">
                  <c:v>-25.925799999999999</c:v>
                </c:pt>
                <c:pt idx="2255">
                  <c:v>-25.908279999999998</c:v>
                </c:pt>
                <c:pt idx="2256">
                  <c:v>-25.883120000000002</c:v>
                </c:pt>
                <c:pt idx="2257">
                  <c:v>-25.883520000000001</c:v>
                </c:pt>
                <c:pt idx="2258">
                  <c:v>-25.885159999999999</c:v>
                </c:pt>
                <c:pt idx="2259">
                  <c:v>-25.892879999999998</c:v>
                </c:pt>
                <c:pt idx="2260">
                  <c:v>-25.900879999999997</c:v>
                </c:pt>
                <c:pt idx="2261">
                  <c:v>-25.9084</c:v>
                </c:pt>
                <c:pt idx="2262">
                  <c:v>-25.918879999999998</c:v>
                </c:pt>
                <c:pt idx="2263">
                  <c:v>-25.934560000000001</c:v>
                </c:pt>
                <c:pt idx="2264">
                  <c:v>-25.92108</c:v>
                </c:pt>
                <c:pt idx="2265">
                  <c:v>-25.87632</c:v>
                </c:pt>
                <c:pt idx="2266">
                  <c:v>-25.786839999999998</c:v>
                </c:pt>
                <c:pt idx="2267">
                  <c:v>-25.68572</c:v>
                </c:pt>
                <c:pt idx="2268">
                  <c:v>-25.59404</c:v>
                </c:pt>
                <c:pt idx="2269">
                  <c:v>-25.481920000000002</c:v>
                </c:pt>
                <c:pt idx="2270">
                  <c:v>-25.226320000000001</c:v>
                </c:pt>
                <c:pt idx="2271">
                  <c:v>-25.027200000000001</c:v>
                </c:pt>
                <c:pt idx="2272">
                  <c:v>-24.897040000000001</c:v>
                </c:pt>
                <c:pt idx="2273">
                  <c:v>-24.771239999999999</c:v>
                </c:pt>
                <c:pt idx="2274">
                  <c:v>-24.538799999999998</c:v>
                </c:pt>
                <c:pt idx="2275">
                  <c:v>-24.319679999999998</c:v>
                </c:pt>
                <c:pt idx="2276">
                  <c:v>-24.210439999999998</c:v>
                </c:pt>
                <c:pt idx="2277">
                  <c:v>-24.03716</c:v>
                </c:pt>
                <c:pt idx="2278">
                  <c:v>-23.880879999999998</c:v>
                </c:pt>
                <c:pt idx="2279">
                  <c:v>-23.729240000000001</c:v>
                </c:pt>
                <c:pt idx="2280">
                  <c:v>-23.611520000000002</c:v>
                </c:pt>
                <c:pt idx="2281">
                  <c:v>-23.390920000000001</c:v>
                </c:pt>
                <c:pt idx="2282">
                  <c:v>-23.310279999999999</c:v>
                </c:pt>
                <c:pt idx="2283">
                  <c:v>-23.191800000000001</c:v>
                </c:pt>
                <c:pt idx="2284">
                  <c:v>-23.062639999999998</c:v>
                </c:pt>
                <c:pt idx="2285">
                  <c:v>-22.916640000000001</c:v>
                </c:pt>
                <c:pt idx="2286">
                  <c:v>-22.758760000000002</c:v>
                </c:pt>
                <c:pt idx="2287">
                  <c:v>-22.626439999999999</c:v>
                </c:pt>
                <c:pt idx="2288">
                  <c:v>0</c:v>
                </c:pt>
                <c:pt idx="2289">
                  <c:v>0</c:v>
                </c:pt>
                <c:pt idx="2290">
                  <c:v>0</c:v>
                </c:pt>
                <c:pt idx="2291">
                  <c:v>0</c:v>
                </c:pt>
                <c:pt idx="2292">
                  <c:v>-12.0998</c:v>
                </c:pt>
                <c:pt idx="2293">
                  <c:v>-15.37832</c:v>
                </c:pt>
                <c:pt idx="2294">
                  <c:v>-17.538</c:v>
                </c:pt>
                <c:pt idx="2295">
                  <c:v>-20.77684</c:v>
                </c:pt>
                <c:pt idx="2296">
                  <c:v>-21.817439999999998</c:v>
                </c:pt>
                <c:pt idx="2297">
                  <c:v>-21.698560000000001</c:v>
                </c:pt>
                <c:pt idx="2298">
                  <c:v>-21.627040000000001</c:v>
                </c:pt>
                <c:pt idx="2299">
                  <c:v>-21.513439999999999</c:v>
                </c:pt>
                <c:pt idx="2300">
                  <c:v>-21.458359999999999</c:v>
                </c:pt>
                <c:pt idx="2301">
                  <c:v>-21.335039999999999</c:v>
                </c:pt>
                <c:pt idx="2302">
                  <c:v>-21.237120000000001</c:v>
                </c:pt>
                <c:pt idx="2303">
                  <c:v>-21.17764</c:v>
                </c:pt>
                <c:pt idx="2304">
                  <c:v>-21.114160000000002</c:v>
                </c:pt>
                <c:pt idx="2305">
                  <c:v>-21.01972</c:v>
                </c:pt>
                <c:pt idx="2306">
                  <c:v>-20.922279999999997</c:v>
                </c:pt>
                <c:pt idx="2307">
                  <c:v>-20.86788</c:v>
                </c:pt>
                <c:pt idx="2308">
                  <c:v>-20.761479999999999</c:v>
                </c:pt>
                <c:pt idx="2309">
                  <c:v>-20.72308</c:v>
                </c:pt>
                <c:pt idx="2310">
                  <c:v>-20.659960000000002</c:v>
                </c:pt>
                <c:pt idx="2311">
                  <c:v>-20.592320000000001</c:v>
                </c:pt>
                <c:pt idx="2312">
                  <c:v>-20.558160000000001</c:v>
                </c:pt>
                <c:pt idx="2313">
                  <c:v>-20.53528</c:v>
                </c:pt>
                <c:pt idx="2314">
                  <c:v>-20.501520000000003</c:v>
                </c:pt>
                <c:pt idx="2315">
                  <c:v>-20.46048</c:v>
                </c:pt>
                <c:pt idx="2316">
                  <c:v>-20.41272</c:v>
                </c:pt>
                <c:pt idx="2317">
                  <c:v>-20.376479999999997</c:v>
                </c:pt>
                <c:pt idx="2318">
                  <c:v>-20.314320000000002</c:v>
                </c:pt>
                <c:pt idx="2319">
                  <c:v>-20.264240000000001</c:v>
                </c:pt>
                <c:pt idx="2320">
                  <c:v>-20.20684</c:v>
                </c:pt>
                <c:pt idx="2321">
                  <c:v>-20.086760000000002</c:v>
                </c:pt>
                <c:pt idx="2322">
                  <c:v>-20.021720000000002</c:v>
                </c:pt>
                <c:pt idx="2323">
                  <c:v>-19.964679999999998</c:v>
                </c:pt>
                <c:pt idx="2324">
                  <c:v>-19.948</c:v>
                </c:pt>
                <c:pt idx="2325">
                  <c:v>-19.9086</c:v>
                </c:pt>
                <c:pt idx="2326">
                  <c:v>-19.862279999999998</c:v>
                </c:pt>
                <c:pt idx="2327">
                  <c:v>-19.8264</c:v>
                </c:pt>
                <c:pt idx="2328">
                  <c:v>-19.803160000000002</c:v>
                </c:pt>
                <c:pt idx="2329">
                  <c:v>-19.8034</c:v>
                </c:pt>
                <c:pt idx="2330">
                  <c:v>-19.754279999999998</c:v>
                </c:pt>
                <c:pt idx="2331">
                  <c:v>-19.712120000000002</c:v>
                </c:pt>
                <c:pt idx="2332">
                  <c:v>-19.720120000000001</c:v>
                </c:pt>
                <c:pt idx="2333">
                  <c:v>-19.672840000000001</c:v>
                </c:pt>
                <c:pt idx="2334">
                  <c:v>-19.659679999999998</c:v>
                </c:pt>
                <c:pt idx="2335">
                  <c:v>-19.599599999999999</c:v>
                </c:pt>
                <c:pt idx="2336">
                  <c:v>-19.53396</c:v>
                </c:pt>
                <c:pt idx="2337">
                  <c:v>-19.488199999999999</c:v>
                </c:pt>
                <c:pt idx="2338">
                  <c:v>-19.421559999999999</c:v>
                </c:pt>
                <c:pt idx="2339">
                  <c:v>-19.36328</c:v>
                </c:pt>
                <c:pt idx="2340">
                  <c:v>-19.343720000000001</c:v>
                </c:pt>
                <c:pt idx="2341">
                  <c:v>-19.27384</c:v>
                </c:pt>
                <c:pt idx="2342">
                  <c:v>-19.260439999999999</c:v>
                </c:pt>
                <c:pt idx="2343">
                  <c:v>-19.214320000000001</c:v>
                </c:pt>
                <c:pt idx="2344">
                  <c:v>-19.189800000000002</c:v>
                </c:pt>
                <c:pt idx="2345">
                  <c:v>-19.1934</c:v>
                </c:pt>
                <c:pt idx="2346">
                  <c:v>-19.2012</c:v>
                </c:pt>
                <c:pt idx="2347">
                  <c:v>-19.161159999999999</c:v>
                </c:pt>
                <c:pt idx="2348">
                  <c:v>-19.098040000000001</c:v>
                </c:pt>
                <c:pt idx="2349">
                  <c:v>-19.058199999999999</c:v>
                </c:pt>
                <c:pt idx="2350">
                  <c:v>-19.008199999999999</c:v>
                </c:pt>
                <c:pt idx="2351">
                  <c:v>-18.939520000000002</c:v>
                </c:pt>
                <c:pt idx="2352">
                  <c:v>-18.87828</c:v>
                </c:pt>
                <c:pt idx="2353">
                  <c:v>-18.865560000000002</c:v>
                </c:pt>
                <c:pt idx="2354">
                  <c:v>-18.793199999999999</c:v>
                </c:pt>
                <c:pt idx="2355">
                  <c:v>-18.78464</c:v>
                </c:pt>
                <c:pt idx="2356">
                  <c:v>-18.76484</c:v>
                </c:pt>
                <c:pt idx="2357">
                  <c:v>-18.758879999999998</c:v>
                </c:pt>
                <c:pt idx="2358">
                  <c:v>-18.75196</c:v>
                </c:pt>
                <c:pt idx="2359">
                  <c:v>-18.73612</c:v>
                </c:pt>
                <c:pt idx="2360">
                  <c:v>-18.73076</c:v>
                </c:pt>
                <c:pt idx="2361">
                  <c:v>-18.720800000000001</c:v>
                </c:pt>
                <c:pt idx="2362">
                  <c:v>-18.702200000000001</c:v>
                </c:pt>
                <c:pt idx="2363">
                  <c:v>-18.660879999999999</c:v>
                </c:pt>
                <c:pt idx="2364">
                  <c:v>-18.644679999999997</c:v>
                </c:pt>
                <c:pt idx="2365">
                  <c:v>-18.617239999999999</c:v>
                </c:pt>
                <c:pt idx="2366">
                  <c:v>-18.578440000000001</c:v>
                </c:pt>
                <c:pt idx="2367">
                  <c:v>-18.568200000000001</c:v>
                </c:pt>
                <c:pt idx="2368">
                  <c:v>-18.55348</c:v>
                </c:pt>
                <c:pt idx="2369">
                  <c:v>-18.53124</c:v>
                </c:pt>
                <c:pt idx="2370">
                  <c:v>-18.502040000000001</c:v>
                </c:pt>
                <c:pt idx="2371">
                  <c:v>-18.481839999999998</c:v>
                </c:pt>
                <c:pt idx="2372">
                  <c:v>-18.474079999999997</c:v>
                </c:pt>
                <c:pt idx="2373">
                  <c:v>-18.475920000000002</c:v>
                </c:pt>
                <c:pt idx="2374">
                  <c:v>-18.483720000000002</c:v>
                </c:pt>
                <c:pt idx="2375">
                  <c:v>-18.467279999999999</c:v>
                </c:pt>
                <c:pt idx="2376">
                  <c:v>-18.419439999999998</c:v>
                </c:pt>
                <c:pt idx="2377">
                  <c:v>-18.403679999999998</c:v>
                </c:pt>
                <c:pt idx="2378">
                  <c:v>-18.374079999999999</c:v>
                </c:pt>
                <c:pt idx="2379">
                  <c:v>-18.32976</c:v>
                </c:pt>
                <c:pt idx="2380">
                  <c:v>-18.263960000000001</c:v>
                </c:pt>
                <c:pt idx="2381">
                  <c:v>-18.232279999999999</c:v>
                </c:pt>
                <c:pt idx="2382">
                  <c:v>-18.20364</c:v>
                </c:pt>
                <c:pt idx="2383">
                  <c:v>-18.20176</c:v>
                </c:pt>
                <c:pt idx="2384">
                  <c:v>-18.189039999999999</c:v>
                </c:pt>
                <c:pt idx="2385">
                  <c:v>-18.17868</c:v>
                </c:pt>
                <c:pt idx="2386">
                  <c:v>-18.158639999999998</c:v>
                </c:pt>
                <c:pt idx="2387">
                  <c:v>-18.191600000000001</c:v>
                </c:pt>
                <c:pt idx="2388">
                  <c:v>-18.181319999999999</c:v>
                </c:pt>
                <c:pt idx="2389">
                  <c:v>-18.152999999999999</c:v>
                </c:pt>
                <c:pt idx="2390">
                  <c:v>-18.16028</c:v>
                </c:pt>
                <c:pt idx="2391">
                  <c:v>-18.14508</c:v>
                </c:pt>
                <c:pt idx="2392">
                  <c:v>-18.128799999999998</c:v>
                </c:pt>
                <c:pt idx="2393">
                  <c:v>-18.119320000000002</c:v>
                </c:pt>
                <c:pt idx="2394">
                  <c:v>-18.068999999999999</c:v>
                </c:pt>
                <c:pt idx="2395">
                  <c:v>-18.05836</c:v>
                </c:pt>
                <c:pt idx="2396">
                  <c:v>-18.05668</c:v>
                </c:pt>
                <c:pt idx="2397">
                  <c:v>-18.015360000000001</c:v>
                </c:pt>
                <c:pt idx="2398">
                  <c:v>-17.975720000000003</c:v>
                </c:pt>
                <c:pt idx="2399">
                  <c:v>-17.96856</c:v>
                </c:pt>
                <c:pt idx="2400">
                  <c:v>-17.97804</c:v>
                </c:pt>
                <c:pt idx="2401">
                  <c:v>-17.988679999999999</c:v>
                </c:pt>
                <c:pt idx="2402">
                  <c:v>-17.940079999999998</c:v>
                </c:pt>
                <c:pt idx="2403">
                  <c:v>-17.92024</c:v>
                </c:pt>
                <c:pt idx="2404">
                  <c:v>-17.911999999999999</c:v>
                </c:pt>
                <c:pt idx="2405">
                  <c:v>-17.860320000000002</c:v>
                </c:pt>
                <c:pt idx="2406">
                  <c:v>-17.813079999999999</c:v>
                </c:pt>
                <c:pt idx="2407">
                  <c:v>-17.73028</c:v>
                </c:pt>
                <c:pt idx="2408">
                  <c:v>-17.711079999999999</c:v>
                </c:pt>
                <c:pt idx="2409">
                  <c:v>-17.687000000000001</c:v>
                </c:pt>
                <c:pt idx="2410">
                  <c:v>-17.701720000000002</c:v>
                </c:pt>
                <c:pt idx="2411">
                  <c:v>-17.68516</c:v>
                </c:pt>
                <c:pt idx="2412">
                  <c:v>-17.685639999999999</c:v>
                </c:pt>
                <c:pt idx="2413">
                  <c:v>-17.722239999999999</c:v>
                </c:pt>
                <c:pt idx="2414">
                  <c:v>-17.721440000000001</c:v>
                </c:pt>
                <c:pt idx="2415">
                  <c:v>-17.700279999999999</c:v>
                </c:pt>
                <c:pt idx="2416">
                  <c:v>-17.675320000000003</c:v>
                </c:pt>
                <c:pt idx="2417">
                  <c:v>-17.65748</c:v>
                </c:pt>
                <c:pt idx="2418">
                  <c:v>-17.634799999999998</c:v>
                </c:pt>
                <c:pt idx="2419">
                  <c:v>-17.613039999999998</c:v>
                </c:pt>
                <c:pt idx="2420">
                  <c:v>-17.570640000000001</c:v>
                </c:pt>
                <c:pt idx="2421">
                  <c:v>-17.555199999999999</c:v>
                </c:pt>
                <c:pt idx="2422">
                  <c:v>-17.556720000000002</c:v>
                </c:pt>
                <c:pt idx="2423">
                  <c:v>-17.576360000000001</c:v>
                </c:pt>
                <c:pt idx="2424">
                  <c:v>-17.56644</c:v>
                </c:pt>
                <c:pt idx="2425">
                  <c:v>-17.565999999999999</c:v>
                </c:pt>
                <c:pt idx="2426">
                  <c:v>-17.548999999999999</c:v>
                </c:pt>
                <c:pt idx="2427">
                  <c:v>-17.560919999999999</c:v>
                </c:pt>
                <c:pt idx="2428">
                  <c:v>-17.577639999999999</c:v>
                </c:pt>
                <c:pt idx="2429">
                  <c:v>-17.574839999999998</c:v>
                </c:pt>
                <c:pt idx="2430">
                  <c:v>-17.551279999999998</c:v>
                </c:pt>
                <c:pt idx="2431">
                  <c:v>-17.529039999999998</c:v>
                </c:pt>
                <c:pt idx="2432">
                  <c:v>-17.523160000000001</c:v>
                </c:pt>
                <c:pt idx="2433">
                  <c:v>-17.52272</c:v>
                </c:pt>
                <c:pt idx="2434">
                  <c:v>-17.480360000000001</c:v>
                </c:pt>
                <c:pt idx="2435">
                  <c:v>-17.441240000000001</c:v>
                </c:pt>
                <c:pt idx="2436">
                  <c:v>-17.436120000000003</c:v>
                </c:pt>
                <c:pt idx="2437">
                  <c:v>-17.445920000000001</c:v>
                </c:pt>
                <c:pt idx="2438">
                  <c:v>-17.459720000000001</c:v>
                </c:pt>
                <c:pt idx="2439">
                  <c:v>-17.471720000000001</c:v>
                </c:pt>
                <c:pt idx="2440">
                  <c:v>-17.489160000000002</c:v>
                </c:pt>
                <c:pt idx="2441">
                  <c:v>-17.519639999999999</c:v>
                </c:pt>
                <c:pt idx="2442">
                  <c:v>-17.531960000000002</c:v>
                </c:pt>
                <c:pt idx="2443">
                  <c:v>-17.55068</c:v>
                </c:pt>
                <c:pt idx="2444">
                  <c:v>-17.549240000000001</c:v>
                </c:pt>
                <c:pt idx="2445">
                  <c:v>-17.526320000000002</c:v>
                </c:pt>
                <c:pt idx="2446">
                  <c:v>-17.512079999999997</c:v>
                </c:pt>
                <c:pt idx="2447">
                  <c:v>-17.467479999999998</c:v>
                </c:pt>
                <c:pt idx="2448">
                  <c:v>-17.41544</c:v>
                </c:pt>
                <c:pt idx="2449">
                  <c:v>-17.38916</c:v>
                </c:pt>
                <c:pt idx="2450">
                  <c:v>-17.370520000000003</c:v>
                </c:pt>
                <c:pt idx="2451">
                  <c:v>-17.328600000000002</c:v>
                </c:pt>
                <c:pt idx="2452">
                  <c:v>-17.31944</c:v>
                </c:pt>
                <c:pt idx="2453">
                  <c:v>-17.321079999999998</c:v>
                </c:pt>
                <c:pt idx="2454">
                  <c:v>-17.309279999999998</c:v>
                </c:pt>
                <c:pt idx="2455">
                  <c:v>-17.320320000000002</c:v>
                </c:pt>
                <c:pt idx="2456">
                  <c:v>-17.314879999999999</c:v>
                </c:pt>
                <c:pt idx="2457">
                  <c:v>-17.29148</c:v>
                </c:pt>
                <c:pt idx="2458">
                  <c:v>-17.274760000000001</c:v>
                </c:pt>
                <c:pt idx="2459">
                  <c:v>-17.25224</c:v>
                </c:pt>
                <c:pt idx="2460">
                  <c:v>-17.225239999999999</c:v>
                </c:pt>
                <c:pt idx="2461">
                  <c:v>-17.20908</c:v>
                </c:pt>
                <c:pt idx="2462">
                  <c:v>-17.180720000000001</c:v>
                </c:pt>
                <c:pt idx="2463">
                  <c:v>-17.163120000000003</c:v>
                </c:pt>
                <c:pt idx="2464">
                  <c:v>-17.161960000000001</c:v>
                </c:pt>
                <c:pt idx="2465">
                  <c:v>-17.165520000000001</c:v>
                </c:pt>
                <c:pt idx="2466">
                  <c:v>-17.18244</c:v>
                </c:pt>
                <c:pt idx="2467">
                  <c:v>-17.1828</c:v>
                </c:pt>
                <c:pt idx="2468">
                  <c:v>-17.17304</c:v>
                </c:pt>
                <c:pt idx="2469">
                  <c:v>-17.18196</c:v>
                </c:pt>
                <c:pt idx="2470">
                  <c:v>-17.172920000000001</c:v>
                </c:pt>
                <c:pt idx="2471">
                  <c:v>-17.154320000000002</c:v>
                </c:pt>
                <c:pt idx="2472">
                  <c:v>-17.126360000000002</c:v>
                </c:pt>
                <c:pt idx="2473">
                  <c:v>-17.068200000000001</c:v>
                </c:pt>
                <c:pt idx="2474">
                  <c:v>-17.057120000000001</c:v>
                </c:pt>
                <c:pt idx="2475">
                  <c:v>-17.03444</c:v>
                </c:pt>
                <c:pt idx="2476">
                  <c:v>-17.017520000000001</c:v>
                </c:pt>
                <c:pt idx="2477">
                  <c:v>-17.008520000000001</c:v>
                </c:pt>
                <c:pt idx="2478">
                  <c:v>-17.01024</c:v>
                </c:pt>
                <c:pt idx="2479">
                  <c:v>-17.008760000000002</c:v>
                </c:pt>
                <c:pt idx="2480">
                  <c:v>-17.0168</c:v>
                </c:pt>
                <c:pt idx="2481">
                  <c:v>-17.024360000000001</c:v>
                </c:pt>
                <c:pt idx="2482">
                  <c:v>-17.03396</c:v>
                </c:pt>
                <c:pt idx="2483">
                  <c:v>-17.031879999999997</c:v>
                </c:pt>
                <c:pt idx="2484">
                  <c:v>-17.026479999999999</c:v>
                </c:pt>
                <c:pt idx="2485">
                  <c:v>-17.01632</c:v>
                </c:pt>
                <c:pt idx="2486">
                  <c:v>-16.98432</c:v>
                </c:pt>
                <c:pt idx="2487">
                  <c:v>-16.963999999999999</c:v>
                </c:pt>
                <c:pt idx="2488">
                  <c:v>-16.946159999999999</c:v>
                </c:pt>
                <c:pt idx="2489">
                  <c:v>-16.92464</c:v>
                </c:pt>
                <c:pt idx="2490">
                  <c:v>-16.901039999999998</c:v>
                </c:pt>
                <c:pt idx="2491">
                  <c:v>-16.88252</c:v>
                </c:pt>
                <c:pt idx="2492">
                  <c:v>-16.87716</c:v>
                </c:pt>
                <c:pt idx="2493">
                  <c:v>-16.873000000000001</c:v>
                </c:pt>
                <c:pt idx="2494">
                  <c:v>-16.86232</c:v>
                </c:pt>
                <c:pt idx="2495">
                  <c:v>-16.865120000000001</c:v>
                </c:pt>
                <c:pt idx="2496">
                  <c:v>-16.843599999999999</c:v>
                </c:pt>
                <c:pt idx="2497">
                  <c:v>-16.851760000000002</c:v>
                </c:pt>
                <c:pt idx="2498">
                  <c:v>-16.843239999999998</c:v>
                </c:pt>
                <c:pt idx="2499">
                  <c:v>-16.825399999999998</c:v>
                </c:pt>
                <c:pt idx="2500">
                  <c:v>-16.824000000000002</c:v>
                </c:pt>
                <c:pt idx="2501">
                  <c:v>-16.820959999999999</c:v>
                </c:pt>
                <c:pt idx="2502">
                  <c:v>-16.7804</c:v>
                </c:pt>
                <c:pt idx="2503">
                  <c:v>-16.792679999999997</c:v>
                </c:pt>
                <c:pt idx="2504">
                  <c:v>-16.778079999999999</c:v>
                </c:pt>
                <c:pt idx="2505">
                  <c:v>-16.806520000000003</c:v>
                </c:pt>
                <c:pt idx="2506">
                  <c:v>-16.79908</c:v>
                </c:pt>
                <c:pt idx="2507">
                  <c:v>-16.773520000000001</c:v>
                </c:pt>
                <c:pt idx="2508">
                  <c:v>-16.763439999999999</c:v>
                </c:pt>
                <c:pt idx="2509">
                  <c:v>-16.77196</c:v>
                </c:pt>
                <c:pt idx="2510">
                  <c:v>-16.775960000000001</c:v>
                </c:pt>
                <c:pt idx="2511">
                  <c:v>-16.785079999999997</c:v>
                </c:pt>
                <c:pt idx="2512">
                  <c:v>-16.737719999999999</c:v>
                </c:pt>
                <c:pt idx="2513">
                  <c:v>-16.721959999999999</c:v>
                </c:pt>
                <c:pt idx="2514">
                  <c:v>-16.709720000000001</c:v>
                </c:pt>
                <c:pt idx="2515">
                  <c:v>-16.706679999999999</c:v>
                </c:pt>
                <c:pt idx="2516">
                  <c:v>-16.706199999999999</c:v>
                </c:pt>
                <c:pt idx="2517">
                  <c:v>-16.68976</c:v>
                </c:pt>
                <c:pt idx="2518">
                  <c:v>-16.64744</c:v>
                </c:pt>
                <c:pt idx="2519">
                  <c:v>-16.65184</c:v>
                </c:pt>
                <c:pt idx="2520">
                  <c:v>-16.65204</c:v>
                </c:pt>
                <c:pt idx="2521">
                  <c:v>-16.6648</c:v>
                </c:pt>
                <c:pt idx="2522">
                  <c:v>-16.64236</c:v>
                </c:pt>
                <c:pt idx="2523">
                  <c:v>-16.624600000000001</c:v>
                </c:pt>
                <c:pt idx="2524">
                  <c:v>-16.633960000000002</c:v>
                </c:pt>
                <c:pt idx="2525">
                  <c:v>-16.65156</c:v>
                </c:pt>
                <c:pt idx="2526">
                  <c:v>-16.64452</c:v>
                </c:pt>
                <c:pt idx="2527">
                  <c:v>-16.638720000000003</c:v>
                </c:pt>
                <c:pt idx="2528">
                  <c:v>-16.633320000000001</c:v>
                </c:pt>
                <c:pt idx="2529">
                  <c:v>-16.620799999999999</c:v>
                </c:pt>
                <c:pt idx="2530">
                  <c:v>-16.614639999999998</c:v>
                </c:pt>
                <c:pt idx="2531">
                  <c:v>-16.596520000000002</c:v>
                </c:pt>
                <c:pt idx="2532">
                  <c:v>-16.578479999999999</c:v>
                </c:pt>
                <c:pt idx="2533">
                  <c:v>-16.576079999999997</c:v>
                </c:pt>
                <c:pt idx="2534">
                  <c:v>-16.567879999999999</c:v>
                </c:pt>
                <c:pt idx="2535">
                  <c:v>-16.558800000000002</c:v>
                </c:pt>
                <c:pt idx="2536">
                  <c:v>-16.598279999999999</c:v>
                </c:pt>
                <c:pt idx="2537">
                  <c:v>-16.66872</c:v>
                </c:pt>
                <c:pt idx="2538">
                  <c:v>-16.68852</c:v>
                </c:pt>
                <c:pt idx="2539">
                  <c:v>-16.721239999999998</c:v>
                </c:pt>
                <c:pt idx="2540">
                  <c:v>-16.750239999999998</c:v>
                </c:pt>
                <c:pt idx="2541">
                  <c:v>-16.757400000000001</c:v>
                </c:pt>
                <c:pt idx="2542">
                  <c:v>-16.783520000000003</c:v>
                </c:pt>
                <c:pt idx="2543">
                  <c:v>-16.792079999999999</c:v>
                </c:pt>
                <c:pt idx="2544">
                  <c:v>-16.75384</c:v>
                </c:pt>
                <c:pt idx="2545">
                  <c:v>-16.772200000000002</c:v>
                </c:pt>
                <c:pt idx="2546">
                  <c:v>-16.765160000000002</c:v>
                </c:pt>
                <c:pt idx="2547">
                  <c:v>-16.757239999999999</c:v>
                </c:pt>
                <c:pt idx="2548">
                  <c:v>-16.750800000000002</c:v>
                </c:pt>
                <c:pt idx="2549">
                  <c:v>-16.748760000000001</c:v>
                </c:pt>
                <c:pt idx="2550">
                  <c:v>-16.750920000000001</c:v>
                </c:pt>
                <c:pt idx="2551">
                  <c:v>-16.77176</c:v>
                </c:pt>
                <c:pt idx="2552">
                  <c:v>-16.749960000000002</c:v>
                </c:pt>
                <c:pt idx="2553">
                  <c:v>-16.746040000000001</c:v>
                </c:pt>
                <c:pt idx="2554">
                  <c:v>-16.730599999999999</c:v>
                </c:pt>
                <c:pt idx="2555">
                  <c:v>-16.702920000000002</c:v>
                </c:pt>
                <c:pt idx="2556">
                  <c:v>-16.682679999999998</c:v>
                </c:pt>
                <c:pt idx="2557">
                  <c:v>-16.641960000000001</c:v>
                </c:pt>
                <c:pt idx="2558">
                  <c:v>-16.618359999999999</c:v>
                </c:pt>
                <c:pt idx="2559">
                  <c:v>-16.61168</c:v>
                </c:pt>
                <c:pt idx="2560">
                  <c:v>-16.618600000000001</c:v>
                </c:pt>
                <c:pt idx="2561">
                  <c:v>-16.64404</c:v>
                </c:pt>
                <c:pt idx="2562">
                  <c:v>-16.659479999999999</c:v>
                </c:pt>
                <c:pt idx="2563">
                  <c:v>-16.68608</c:v>
                </c:pt>
                <c:pt idx="2564">
                  <c:v>-16.704999999999998</c:v>
                </c:pt>
                <c:pt idx="2565">
                  <c:v>-16.70496</c:v>
                </c:pt>
                <c:pt idx="2566">
                  <c:v>-16.721</c:v>
                </c:pt>
                <c:pt idx="2567">
                  <c:v>-16.709479999999999</c:v>
                </c:pt>
                <c:pt idx="2568">
                  <c:v>-16.681840000000001</c:v>
                </c:pt>
                <c:pt idx="2569">
                  <c:v>-16.662279999999999</c:v>
                </c:pt>
                <c:pt idx="2570">
                  <c:v>-16.426920000000003</c:v>
                </c:pt>
                <c:pt idx="2571">
                  <c:v>-15.951239999999999</c:v>
                </c:pt>
                <c:pt idx="2572">
                  <c:v>-15.238439999999999</c:v>
                </c:pt>
                <c:pt idx="2573">
                  <c:v>-14.62176</c:v>
                </c:pt>
                <c:pt idx="2574">
                  <c:v>-13.49244</c:v>
                </c:pt>
                <c:pt idx="2575">
                  <c:v>-12.10576</c:v>
                </c:pt>
                <c:pt idx="2576">
                  <c:v>-10.492599999999999</c:v>
                </c:pt>
                <c:pt idx="2577">
                  <c:v>-8.8734000000000002</c:v>
                </c:pt>
                <c:pt idx="2578">
                  <c:v>-7.2908800000000005</c:v>
                </c:pt>
                <c:pt idx="2579">
                  <c:v>-5.7489600000000003</c:v>
                </c:pt>
                <c:pt idx="2580">
                  <c:v>-4.2494399999999999</c:v>
                </c:pt>
                <c:pt idx="2581">
                  <c:v>-3.3769999999999998</c:v>
                </c:pt>
                <c:pt idx="2582">
                  <c:v>-2.6142799999999999</c:v>
                </c:pt>
                <c:pt idx="2583">
                  <c:v>-1.40564</c:v>
                </c:pt>
                <c:pt idx="2584">
                  <c:v>-0.74087999999999998</c:v>
                </c:pt>
                <c:pt idx="2585">
                  <c:v>-0.29664000000000001</c:v>
                </c:pt>
                <c:pt idx="2586">
                  <c:v>-6.6040000000000001E-2</c:v>
                </c:pt>
                <c:pt idx="2587">
                  <c:v>-1.0879999999999999E-2</c:v>
                </c:pt>
                <c:pt idx="2588">
                  <c:v>-6.4000000000000005E-4</c:v>
                </c:pt>
                <c:pt idx="2589">
                  <c:v>8.2799999999999992E-3</c:v>
                </c:pt>
                <c:pt idx="2590">
                  <c:v>1.9E-2</c:v>
                </c:pt>
                <c:pt idx="2591">
                  <c:v>1.256E-2</c:v>
                </c:pt>
                <c:pt idx="2592">
                  <c:v>3.0800000000000003E-3</c:v>
                </c:pt>
                <c:pt idx="2593">
                  <c:v>1.208E-2</c:v>
                </c:pt>
                <c:pt idx="2594">
                  <c:v>2.8119999999999999E-2</c:v>
                </c:pt>
                <c:pt idx="2595">
                  <c:v>2.52E-2</c:v>
                </c:pt>
                <c:pt idx="2596">
                  <c:v>1.2240000000000001E-2</c:v>
                </c:pt>
                <c:pt idx="2597">
                  <c:v>6.6400000000000009E-3</c:v>
                </c:pt>
                <c:pt idx="2598">
                  <c:v>7.559999999999999E-3</c:v>
                </c:pt>
                <c:pt idx="2599">
                  <c:v>1.0959999999999999E-2</c:v>
                </c:pt>
                <c:pt idx="2600">
                  <c:v>1.9480000000000001E-2</c:v>
                </c:pt>
                <c:pt idx="2601">
                  <c:v>1.4840000000000001E-2</c:v>
                </c:pt>
                <c:pt idx="2602">
                  <c:v>1.704E-2</c:v>
                </c:pt>
                <c:pt idx="2603">
                  <c:v>2.5360000000000001E-2</c:v>
                </c:pt>
                <c:pt idx="2604">
                  <c:v>3.4000000000000002E-2</c:v>
                </c:pt>
                <c:pt idx="2605">
                  <c:v>2.2800000000000001E-2</c:v>
                </c:pt>
                <c:pt idx="2606">
                  <c:v>3.2719999999999999E-2</c:v>
                </c:pt>
                <c:pt idx="2607">
                  <c:v>2.232E-2</c:v>
                </c:pt>
                <c:pt idx="2608">
                  <c:v>1.6000000000000001E-3</c:v>
                </c:pt>
                <c:pt idx="2609">
                  <c:v>-9.1599999999999997E-3</c:v>
                </c:pt>
                <c:pt idx="2610">
                  <c:v>-6.28E-3</c:v>
                </c:pt>
                <c:pt idx="2611">
                  <c:v>-8.1599999999999989E-3</c:v>
                </c:pt>
                <c:pt idx="2612">
                  <c:v>5.5999999999999995E-4</c:v>
                </c:pt>
                <c:pt idx="2613">
                  <c:v>4.6800000000000001E-3</c:v>
                </c:pt>
                <c:pt idx="2614">
                  <c:v>-1.72E-3</c:v>
                </c:pt>
                <c:pt idx="2615">
                  <c:v>1.72E-3</c:v>
                </c:pt>
                <c:pt idx="2616">
                  <c:v>1.3040000000000001E-2</c:v>
                </c:pt>
                <c:pt idx="2617">
                  <c:v>8.320000000000001E-3</c:v>
                </c:pt>
                <c:pt idx="2618">
                  <c:v>1.26E-2</c:v>
                </c:pt>
                <c:pt idx="2619">
                  <c:v>3.0599999999999999E-2</c:v>
                </c:pt>
                <c:pt idx="2620">
                  <c:v>1.5040000000000001E-2</c:v>
                </c:pt>
                <c:pt idx="2621">
                  <c:v>5.1200000000000004E-3</c:v>
                </c:pt>
                <c:pt idx="2622">
                  <c:v>2.18E-2</c:v>
                </c:pt>
                <c:pt idx="2623">
                  <c:v>1.7399999999999999E-2</c:v>
                </c:pt>
                <c:pt idx="2624">
                  <c:v>2.0119999999999999E-2</c:v>
                </c:pt>
                <c:pt idx="2625">
                  <c:v>1.376E-2</c:v>
                </c:pt>
                <c:pt idx="2626">
                  <c:v>-7.3599999999999994E-3</c:v>
                </c:pt>
                <c:pt idx="2627">
                  <c:v>-2.4400000000000002E-2</c:v>
                </c:pt>
                <c:pt idx="2628">
                  <c:v>-2.384E-2</c:v>
                </c:pt>
                <c:pt idx="2629">
                  <c:v>-4.0919999999999998E-2</c:v>
                </c:pt>
                <c:pt idx="2630">
                  <c:v>-3.5560000000000001E-2</c:v>
                </c:pt>
                <c:pt idx="2631">
                  <c:v>-2.512E-2</c:v>
                </c:pt>
                <c:pt idx="2632">
                  <c:v>-3.9600000000000003E-2</c:v>
                </c:pt>
                <c:pt idx="2633">
                  <c:v>-1.66E-2</c:v>
                </c:pt>
                <c:pt idx="2634">
                  <c:v>-1.0120000000000001E-2</c:v>
                </c:pt>
                <c:pt idx="2635">
                  <c:v>4.5200000000000006E-3</c:v>
                </c:pt>
                <c:pt idx="2636">
                  <c:v>8.4400000000000013E-3</c:v>
                </c:pt>
                <c:pt idx="2637">
                  <c:v>1.24E-3</c:v>
                </c:pt>
                <c:pt idx="2638">
                  <c:v>-8.6400000000000001E-3</c:v>
                </c:pt>
                <c:pt idx="2639">
                  <c:v>6.4799999999999996E-3</c:v>
                </c:pt>
                <c:pt idx="2640">
                  <c:v>-1.3280000000000002E-2</c:v>
                </c:pt>
                <c:pt idx="2641">
                  <c:v>-7.7999999999999996E-3</c:v>
                </c:pt>
                <c:pt idx="2642">
                  <c:v>-3.7200000000000002E-3</c:v>
                </c:pt>
                <c:pt idx="2643">
                  <c:v>-4.28E-3</c:v>
                </c:pt>
                <c:pt idx="2644">
                  <c:v>-1.052E-2</c:v>
                </c:pt>
                <c:pt idx="2645">
                  <c:v>-1.0879999999999999E-2</c:v>
                </c:pt>
                <c:pt idx="2646">
                  <c:v>-2.256E-2</c:v>
                </c:pt>
                <c:pt idx="2647">
                  <c:v>-1.5119999999999998E-2</c:v>
                </c:pt>
                <c:pt idx="2648">
                  <c:v>-1.6119999999999999E-2</c:v>
                </c:pt>
                <c:pt idx="2649">
                  <c:v>-2.6560000000000004E-2</c:v>
                </c:pt>
                <c:pt idx="2650">
                  <c:v>-2.3119999999999998E-2</c:v>
                </c:pt>
                <c:pt idx="2651">
                  <c:v>-3.2399999999999998E-3</c:v>
                </c:pt>
                <c:pt idx="2652">
                  <c:v>-5.4799999999999996E-3</c:v>
                </c:pt>
                <c:pt idx="2653">
                  <c:v>-5.5200000000000006E-3</c:v>
                </c:pt>
                <c:pt idx="2654">
                  <c:v>-5.8399999999999997E-3</c:v>
                </c:pt>
                <c:pt idx="2655">
                  <c:v>-1.0400000000000001E-3</c:v>
                </c:pt>
                <c:pt idx="2656">
                  <c:v>6.7999999999999994E-4</c:v>
                </c:pt>
                <c:pt idx="2657">
                  <c:v>4.5599999999999998E-3</c:v>
                </c:pt>
                <c:pt idx="2658">
                  <c:v>1.2800000000000001E-3</c:v>
                </c:pt>
                <c:pt idx="2659">
                  <c:v>1.72E-3</c:v>
                </c:pt>
                <c:pt idx="2660">
                  <c:v>1E-3</c:v>
                </c:pt>
                <c:pt idx="2661">
                  <c:v>2.0800000000000003E-3</c:v>
                </c:pt>
                <c:pt idx="2662">
                  <c:v>-1E-3</c:v>
                </c:pt>
                <c:pt idx="2663">
                  <c:v>-1.64E-3</c:v>
                </c:pt>
                <c:pt idx="2664">
                  <c:v>-1.38E-2</c:v>
                </c:pt>
                <c:pt idx="2665">
                  <c:v>-2.436E-2</c:v>
                </c:pt>
                <c:pt idx="2666">
                  <c:v>-1.2840000000000001E-2</c:v>
                </c:pt>
                <c:pt idx="2667">
                  <c:v>-2.1240000000000002E-2</c:v>
                </c:pt>
                <c:pt idx="2668">
                  <c:v>-2.196E-2</c:v>
                </c:pt>
                <c:pt idx="2669">
                  <c:v>-1.46E-2</c:v>
                </c:pt>
                <c:pt idx="2670">
                  <c:v>-2.1080000000000002E-2</c:v>
                </c:pt>
                <c:pt idx="2671">
                  <c:v>-4.1999999999999997E-3</c:v>
                </c:pt>
                <c:pt idx="2672">
                  <c:v>8.5599999999999999E-3</c:v>
                </c:pt>
                <c:pt idx="2673">
                  <c:v>5.8399999999999997E-3</c:v>
                </c:pt>
                <c:pt idx="2674">
                  <c:v>2.5600000000000002E-3</c:v>
                </c:pt>
                <c:pt idx="2675">
                  <c:v>-8.0800000000000004E-3</c:v>
                </c:pt>
                <c:pt idx="2676">
                  <c:v>3.2000000000000002E-3</c:v>
                </c:pt>
                <c:pt idx="2677">
                  <c:v>-2.5999999999999999E-3</c:v>
                </c:pt>
                <c:pt idx="2678">
                  <c:v>-6.1600000000000005E-3</c:v>
                </c:pt>
                <c:pt idx="2679">
                  <c:v>-1.1479999999999999E-2</c:v>
                </c:pt>
                <c:pt idx="2680">
                  <c:v>2E-3</c:v>
                </c:pt>
                <c:pt idx="2681">
                  <c:v>0</c:v>
                </c:pt>
                <c:pt idx="2682">
                  <c:v>1.5599999999999999E-2</c:v>
                </c:pt>
                <c:pt idx="2683">
                  <c:v>2.18E-2</c:v>
                </c:pt>
                <c:pt idx="2684">
                  <c:v>1.7680000000000001E-2</c:v>
                </c:pt>
                <c:pt idx="2685">
                  <c:v>1.9359999999999999E-2</c:v>
                </c:pt>
                <c:pt idx="2686">
                  <c:v>1.9640000000000001E-2</c:v>
                </c:pt>
                <c:pt idx="2687">
                  <c:v>-1.1679999999999999E-2</c:v>
                </c:pt>
                <c:pt idx="2688">
                  <c:v>-9.6799999999999994E-3</c:v>
                </c:pt>
                <c:pt idx="2689">
                  <c:v>1.0400000000000001E-3</c:v>
                </c:pt>
                <c:pt idx="2690">
                  <c:v>-2.3359999999999999E-2</c:v>
                </c:pt>
                <c:pt idx="2691">
                  <c:v>-2.6439999999999998E-2</c:v>
                </c:pt>
                <c:pt idx="2692">
                  <c:v>-2.036E-2</c:v>
                </c:pt>
                <c:pt idx="2693">
                  <c:v>-1.404E-2</c:v>
                </c:pt>
                <c:pt idx="2694">
                  <c:v>3.9199999999999999E-3</c:v>
                </c:pt>
                <c:pt idx="2695">
                  <c:v>0.01</c:v>
                </c:pt>
                <c:pt idx="2696">
                  <c:v>-6.6400000000000009E-3</c:v>
                </c:pt>
                <c:pt idx="2697">
                  <c:v>6.1200000000000004E-3</c:v>
                </c:pt>
                <c:pt idx="2698">
                  <c:v>1.3919999999999998E-2</c:v>
                </c:pt>
                <c:pt idx="2699">
                  <c:v>1.6799999999999999E-2</c:v>
                </c:pt>
                <c:pt idx="2700">
                  <c:v>2.5680000000000001E-2</c:v>
                </c:pt>
                <c:pt idx="2701">
                  <c:v>3.4439999999999998E-2</c:v>
                </c:pt>
                <c:pt idx="2702">
                  <c:v>1.4119999999999999E-2</c:v>
                </c:pt>
                <c:pt idx="2703">
                  <c:v>1.0840000000000001E-2</c:v>
                </c:pt>
                <c:pt idx="2704">
                  <c:v>3.628E-2</c:v>
                </c:pt>
                <c:pt idx="2705">
                  <c:v>3.7479999999999999E-2</c:v>
                </c:pt>
                <c:pt idx="2706">
                  <c:v>2.1680000000000001E-2</c:v>
                </c:pt>
                <c:pt idx="2707">
                  <c:v>8.879999999999999E-3</c:v>
                </c:pt>
                <c:pt idx="2708">
                  <c:v>4.5599999999999998E-3</c:v>
                </c:pt>
                <c:pt idx="2709">
                  <c:v>1.5359999999999999E-2</c:v>
                </c:pt>
                <c:pt idx="2710">
                  <c:v>2.2280000000000001E-2</c:v>
                </c:pt>
                <c:pt idx="2711">
                  <c:v>-2.0000000000000001E-4</c:v>
                </c:pt>
                <c:pt idx="2712">
                  <c:v>2.32E-3</c:v>
                </c:pt>
                <c:pt idx="2713">
                  <c:v>4.9199999999999999E-3</c:v>
                </c:pt>
                <c:pt idx="2714">
                  <c:v>7.1200000000000005E-3</c:v>
                </c:pt>
                <c:pt idx="2715">
                  <c:v>2.232E-2</c:v>
                </c:pt>
                <c:pt idx="2716">
                  <c:v>3.092E-2</c:v>
                </c:pt>
                <c:pt idx="2717">
                  <c:v>3.7239999999999995E-2</c:v>
                </c:pt>
                <c:pt idx="2718">
                  <c:v>4.9319999999999996E-2</c:v>
                </c:pt>
                <c:pt idx="2719">
                  <c:v>5.6599999999999998E-2</c:v>
                </c:pt>
                <c:pt idx="2720">
                  <c:v>5.6079999999999998E-2</c:v>
                </c:pt>
                <c:pt idx="2721">
                  <c:v>5.6479999999999995E-2</c:v>
                </c:pt>
                <c:pt idx="2722">
                  <c:v>4.3920000000000001E-2</c:v>
                </c:pt>
                <c:pt idx="2723">
                  <c:v>3.8439999999999995E-2</c:v>
                </c:pt>
                <c:pt idx="2724">
                  <c:v>3.3280000000000004E-2</c:v>
                </c:pt>
                <c:pt idx="2725">
                  <c:v>2.4160000000000001E-2</c:v>
                </c:pt>
                <c:pt idx="2726">
                  <c:v>1.4719999999999999E-2</c:v>
                </c:pt>
                <c:pt idx="2727">
                  <c:v>8.7599999999999987E-3</c:v>
                </c:pt>
                <c:pt idx="2728">
                  <c:v>8.6800000000000002E-3</c:v>
                </c:pt>
                <c:pt idx="2729">
                  <c:v>8.5599999999999999E-3</c:v>
                </c:pt>
                <c:pt idx="2730">
                  <c:v>9.1999999999999992E-4</c:v>
                </c:pt>
                <c:pt idx="2731">
                  <c:v>4.0000000000000002E-4</c:v>
                </c:pt>
                <c:pt idx="2732">
                  <c:v>2.3600000000000001E-3</c:v>
                </c:pt>
                <c:pt idx="2733">
                  <c:v>-1.1199999999999999E-3</c:v>
                </c:pt>
                <c:pt idx="2734">
                  <c:v>4.9199999999999999E-3</c:v>
                </c:pt>
                <c:pt idx="2735">
                  <c:v>-6.4000000000000005E-4</c:v>
                </c:pt>
                <c:pt idx="2736">
                  <c:v>1.6000000000000001E-3</c:v>
                </c:pt>
                <c:pt idx="2737">
                  <c:v>1.24E-3</c:v>
                </c:pt>
                <c:pt idx="2738">
                  <c:v>-1.1199999999999999E-3</c:v>
                </c:pt>
                <c:pt idx="2739">
                  <c:v>2.0000000000000001E-4</c:v>
                </c:pt>
                <c:pt idx="2740">
                  <c:v>7.3599999999999994E-3</c:v>
                </c:pt>
                <c:pt idx="2741">
                  <c:v>1.2320000000000001E-2</c:v>
                </c:pt>
                <c:pt idx="2742">
                  <c:v>7.0000000000000001E-3</c:v>
                </c:pt>
                <c:pt idx="2743">
                  <c:v>5.8799999999999998E-3</c:v>
                </c:pt>
                <c:pt idx="2744">
                  <c:v>1.788E-2</c:v>
                </c:pt>
                <c:pt idx="2745">
                  <c:v>1.376E-2</c:v>
                </c:pt>
                <c:pt idx="2746">
                  <c:v>1.5480000000000001E-2</c:v>
                </c:pt>
                <c:pt idx="2747">
                  <c:v>2.0559999999999998E-2</c:v>
                </c:pt>
                <c:pt idx="2748">
                  <c:v>6.8799999999999998E-3</c:v>
                </c:pt>
                <c:pt idx="2749">
                  <c:v>5.7200000000000003E-3</c:v>
                </c:pt>
                <c:pt idx="2750">
                  <c:v>9.1599999999999997E-3</c:v>
                </c:pt>
                <c:pt idx="2751">
                  <c:v>-4.4000000000000002E-4</c:v>
                </c:pt>
                <c:pt idx="2752">
                  <c:v>6.6E-3</c:v>
                </c:pt>
                <c:pt idx="2753">
                  <c:v>-3.7200000000000002E-3</c:v>
                </c:pt>
                <c:pt idx="2754">
                  <c:v>-1.12E-2</c:v>
                </c:pt>
                <c:pt idx="2755">
                  <c:v>-8.5199999999999998E-3</c:v>
                </c:pt>
                <c:pt idx="2756">
                  <c:v>-5.0000000000000001E-3</c:v>
                </c:pt>
                <c:pt idx="2757">
                  <c:v>-2.4399999999999999E-3</c:v>
                </c:pt>
                <c:pt idx="2758">
                  <c:v>-6.28E-3</c:v>
                </c:pt>
                <c:pt idx="2759">
                  <c:v>-1.7600000000000001E-3</c:v>
                </c:pt>
                <c:pt idx="2760">
                  <c:v>-5.5200000000000006E-3</c:v>
                </c:pt>
                <c:pt idx="2761">
                  <c:v>-5.3600000000000002E-3</c:v>
                </c:pt>
                <c:pt idx="2762">
                  <c:v>-8.5199999999999998E-3</c:v>
                </c:pt>
                <c:pt idx="2763">
                  <c:v>-5.4799999999999996E-3</c:v>
                </c:pt>
                <c:pt idx="2764">
                  <c:v>-7.4799999999999997E-3</c:v>
                </c:pt>
                <c:pt idx="2765">
                  <c:v>-1.3680000000000001E-2</c:v>
                </c:pt>
                <c:pt idx="2766">
                  <c:v>-8.2799999999999992E-3</c:v>
                </c:pt>
                <c:pt idx="2767">
                  <c:v>1.6000000000000001E-3</c:v>
                </c:pt>
                <c:pt idx="2768">
                  <c:v>-1.2240000000000001E-2</c:v>
                </c:pt>
                <c:pt idx="2769">
                  <c:v>-9.3200000000000002E-3</c:v>
                </c:pt>
                <c:pt idx="2770">
                  <c:v>-3.2000000000000003E-4</c:v>
                </c:pt>
                <c:pt idx="2771">
                  <c:v>-2.0800000000000003E-3</c:v>
                </c:pt>
                <c:pt idx="2772">
                  <c:v>-1.6000000000000001E-3</c:v>
                </c:pt>
                <c:pt idx="2773">
                  <c:v>3.1199999999999999E-3</c:v>
                </c:pt>
                <c:pt idx="2774">
                  <c:v>1.72E-3</c:v>
                </c:pt>
                <c:pt idx="2775">
                  <c:v>6.6400000000000009E-3</c:v>
                </c:pt>
                <c:pt idx="2776">
                  <c:v>8.7599999999999987E-3</c:v>
                </c:pt>
                <c:pt idx="2777">
                  <c:v>4.8799999999999998E-3</c:v>
                </c:pt>
                <c:pt idx="2778">
                  <c:v>4.1999999999999997E-3</c:v>
                </c:pt>
                <c:pt idx="2779">
                  <c:v>3.0000000000000001E-3</c:v>
                </c:pt>
                <c:pt idx="2780">
                  <c:v>1.2240000000000001E-2</c:v>
                </c:pt>
                <c:pt idx="2781">
                  <c:v>9.3200000000000002E-3</c:v>
                </c:pt>
                <c:pt idx="2782">
                  <c:v>3.4399999999999999E-3</c:v>
                </c:pt>
                <c:pt idx="2783">
                  <c:v>9.92E-3</c:v>
                </c:pt>
                <c:pt idx="2784">
                  <c:v>8.5599999999999999E-3</c:v>
                </c:pt>
                <c:pt idx="2785">
                  <c:v>5.3600000000000002E-3</c:v>
                </c:pt>
                <c:pt idx="2786">
                  <c:v>1.5280000000000002E-2</c:v>
                </c:pt>
                <c:pt idx="2787">
                  <c:v>-2.0800000000000003E-3</c:v>
                </c:pt>
                <c:pt idx="2788">
                  <c:v>-1.4519999999999998E-2</c:v>
                </c:pt>
                <c:pt idx="2789">
                  <c:v>-4.7999999999999996E-3</c:v>
                </c:pt>
                <c:pt idx="2790">
                  <c:v>-6.7200000000000003E-3</c:v>
                </c:pt>
                <c:pt idx="2791">
                  <c:v>-4.7999999999999996E-3</c:v>
                </c:pt>
                <c:pt idx="2792">
                  <c:v>-2.2440000000000002E-2</c:v>
                </c:pt>
                <c:pt idx="2793">
                  <c:v>-3.4319999999999996E-2</c:v>
                </c:pt>
                <c:pt idx="2794">
                  <c:v>-3.9480000000000001E-2</c:v>
                </c:pt>
                <c:pt idx="2795">
                  <c:v>-2.9839999999999998E-2</c:v>
                </c:pt>
                <c:pt idx="2796">
                  <c:v>-2.12E-2</c:v>
                </c:pt>
                <c:pt idx="2797">
                  <c:v>-2.792E-2</c:v>
                </c:pt>
                <c:pt idx="2798">
                  <c:v>-3.1919999999999997E-2</c:v>
                </c:pt>
                <c:pt idx="2799">
                  <c:v>-1.7919999999999998E-2</c:v>
                </c:pt>
                <c:pt idx="2800">
                  <c:v>2.5999999999999999E-3</c:v>
                </c:pt>
                <c:pt idx="2801">
                  <c:v>2.0919999999999998E-2</c:v>
                </c:pt>
                <c:pt idx="2802">
                  <c:v>2.6560000000000004E-2</c:v>
                </c:pt>
                <c:pt idx="2803">
                  <c:v>1.256E-2</c:v>
                </c:pt>
                <c:pt idx="2804">
                  <c:v>1.0959999999999999E-2</c:v>
                </c:pt>
                <c:pt idx="2805">
                  <c:v>2.9080000000000002E-2</c:v>
                </c:pt>
                <c:pt idx="2806">
                  <c:v>2.5919999999999999E-2</c:v>
                </c:pt>
                <c:pt idx="2807">
                  <c:v>1.124E-2</c:v>
                </c:pt>
                <c:pt idx="2808">
                  <c:v>1.9599999999999999E-3</c:v>
                </c:pt>
                <c:pt idx="2809">
                  <c:v>-1.2800000000000001E-3</c:v>
                </c:pt>
                <c:pt idx="2810">
                  <c:v>1.7080000000000001E-2</c:v>
                </c:pt>
                <c:pt idx="2811">
                  <c:v>1.9040000000000001E-2</c:v>
                </c:pt>
                <c:pt idx="2812">
                  <c:v>1.064E-2</c:v>
                </c:pt>
                <c:pt idx="2813">
                  <c:v>1.6119999999999999E-2</c:v>
                </c:pt>
                <c:pt idx="2814">
                  <c:v>1.3880000000000002E-2</c:v>
                </c:pt>
                <c:pt idx="2815">
                  <c:v>8.2799999999999992E-3</c:v>
                </c:pt>
                <c:pt idx="2816">
                  <c:v>5.2399999999999999E-3</c:v>
                </c:pt>
                <c:pt idx="2817">
                  <c:v>1.6000000000000001E-3</c:v>
                </c:pt>
                <c:pt idx="2818">
                  <c:v>-1.18E-2</c:v>
                </c:pt>
                <c:pt idx="2819">
                  <c:v>0</c:v>
                </c:pt>
                <c:pt idx="2820">
                  <c:v>2.4399999999999999E-3</c:v>
                </c:pt>
                <c:pt idx="2821">
                  <c:v>3.1199999999999999E-3</c:v>
                </c:pt>
                <c:pt idx="2822">
                  <c:v>1.584E-2</c:v>
                </c:pt>
                <c:pt idx="2823">
                  <c:v>6.6400000000000009E-3</c:v>
                </c:pt>
                <c:pt idx="2824">
                  <c:v>3.0000000000000001E-3</c:v>
                </c:pt>
                <c:pt idx="2825">
                  <c:v>1.24E-3</c:v>
                </c:pt>
                <c:pt idx="2826">
                  <c:v>5.3600000000000002E-3</c:v>
                </c:pt>
                <c:pt idx="2827">
                  <c:v>5.5200000000000006E-3</c:v>
                </c:pt>
                <c:pt idx="2828">
                  <c:v>4.5200000000000006E-3</c:v>
                </c:pt>
                <c:pt idx="2829">
                  <c:v>-1.6000000000000001E-4</c:v>
                </c:pt>
                <c:pt idx="2830">
                  <c:v>7.7200000000000003E-3</c:v>
                </c:pt>
                <c:pt idx="2831">
                  <c:v>4.5599999999999998E-3</c:v>
                </c:pt>
                <c:pt idx="2832">
                  <c:v>5.5200000000000006E-3</c:v>
                </c:pt>
                <c:pt idx="2833">
                  <c:v>1.8399999999999998E-3</c:v>
                </c:pt>
                <c:pt idx="2834">
                  <c:v>-3.4399999999999999E-3</c:v>
                </c:pt>
                <c:pt idx="2835">
                  <c:v>-9.4400000000000005E-3</c:v>
                </c:pt>
                <c:pt idx="2836">
                  <c:v>-1.0279999999999999E-2</c:v>
                </c:pt>
                <c:pt idx="2837">
                  <c:v>-1.1479999999999999E-2</c:v>
                </c:pt>
                <c:pt idx="2838">
                  <c:v>-3.0800000000000003E-3</c:v>
                </c:pt>
                <c:pt idx="2839">
                  <c:v>-4.0000000000000003E-5</c:v>
                </c:pt>
                <c:pt idx="2840">
                  <c:v>-2.7199999999999998E-3</c:v>
                </c:pt>
                <c:pt idx="2841">
                  <c:v>4.0000000000000002E-4</c:v>
                </c:pt>
                <c:pt idx="2842">
                  <c:v>5.0400000000000002E-3</c:v>
                </c:pt>
                <c:pt idx="2843">
                  <c:v>8.9999999999999993E-3</c:v>
                </c:pt>
                <c:pt idx="2844">
                  <c:v>7.0000000000000001E-3</c:v>
                </c:pt>
                <c:pt idx="2845">
                  <c:v>3.2000000000000003E-4</c:v>
                </c:pt>
                <c:pt idx="2846">
                  <c:v>6.3600000000000002E-3</c:v>
                </c:pt>
                <c:pt idx="2847">
                  <c:v>-2.0800000000000003E-3</c:v>
                </c:pt>
                <c:pt idx="2848">
                  <c:v>6.4000000000000005E-4</c:v>
                </c:pt>
                <c:pt idx="2849">
                  <c:v>-5.96E-3</c:v>
                </c:pt>
                <c:pt idx="2850">
                  <c:v>-5.4000000000000003E-3</c:v>
                </c:pt>
                <c:pt idx="2851">
                  <c:v>-1.8399999999999998E-3</c:v>
                </c:pt>
                <c:pt idx="2852">
                  <c:v>-1.16E-3</c:v>
                </c:pt>
                <c:pt idx="2853">
                  <c:v>-5.1200000000000004E-3</c:v>
                </c:pt>
                <c:pt idx="2854">
                  <c:v>1.7600000000000001E-3</c:v>
                </c:pt>
                <c:pt idx="2855">
                  <c:v>8.8000000000000003E-4</c:v>
                </c:pt>
                <c:pt idx="2856">
                  <c:v>7.3200000000000001E-3</c:v>
                </c:pt>
                <c:pt idx="2857">
                  <c:v>5.28E-3</c:v>
                </c:pt>
                <c:pt idx="2858">
                  <c:v>8.320000000000001E-3</c:v>
                </c:pt>
                <c:pt idx="2859">
                  <c:v>5.4799999999999996E-3</c:v>
                </c:pt>
                <c:pt idx="2860">
                  <c:v>8.3999999999999995E-3</c:v>
                </c:pt>
                <c:pt idx="2861">
                  <c:v>2E-3</c:v>
                </c:pt>
                <c:pt idx="2862">
                  <c:v>-2.9199999999999999E-3</c:v>
                </c:pt>
                <c:pt idx="2863">
                  <c:v>-1.172E-2</c:v>
                </c:pt>
                <c:pt idx="2864">
                  <c:v>-9.7999999999999997E-3</c:v>
                </c:pt>
                <c:pt idx="2865">
                  <c:v>-1.3559999999999999E-2</c:v>
                </c:pt>
                <c:pt idx="2866">
                  <c:v>-8.320000000000001E-3</c:v>
                </c:pt>
                <c:pt idx="2867">
                  <c:v>-1.54E-2</c:v>
                </c:pt>
                <c:pt idx="2868">
                  <c:v>-1.3519999999999999E-2</c:v>
                </c:pt>
                <c:pt idx="2869">
                  <c:v>-1.8319999999999999E-2</c:v>
                </c:pt>
                <c:pt idx="2870">
                  <c:v>-1.2919999999999999E-2</c:v>
                </c:pt>
                <c:pt idx="2871">
                  <c:v>-4.5599999999999998E-3</c:v>
                </c:pt>
                <c:pt idx="2872">
                  <c:v>-6.28E-3</c:v>
                </c:pt>
                <c:pt idx="2873">
                  <c:v>-1.2240000000000001E-2</c:v>
                </c:pt>
                <c:pt idx="2874">
                  <c:v>-1.4E-3</c:v>
                </c:pt>
                <c:pt idx="2875">
                  <c:v>6.6E-3</c:v>
                </c:pt>
                <c:pt idx="2876">
                  <c:v>1.4E-2</c:v>
                </c:pt>
                <c:pt idx="2877">
                  <c:v>1.1479999999999999E-2</c:v>
                </c:pt>
                <c:pt idx="2878">
                  <c:v>4.3200000000000001E-3</c:v>
                </c:pt>
                <c:pt idx="2879">
                  <c:v>1.2800000000000001E-2</c:v>
                </c:pt>
                <c:pt idx="2880">
                  <c:v>1.0120000000000001E-2</c:v>
                </c:pt>
                <c:pt idx="2881">
                  <c:v>1.5199999999999999E-3</c:v>
                </c:pt>
                <c:pt idx="2882">
                  <c:v>6.7999999999999994E-4</c:v>
                </c:pt>
                <c:pt idx="2883">
                  <c:v>-8.9999999999999993E-3</c:v>
                </c:pt>
                <c:pt idx="2884">
                  <c:v>-1.048E-2</c:v>
                </c:pt>
                <c:pt idx="2885">
                  <c:v>9.1999999999999992E-4</c:v>
                </c:pt>
                <c:pt idx="2886">
                  <c:v>-2.8E-3</c:v>
                </c:pt>
                <c:pt idx="2887">
                  <c:v>3.2000000000000003E-4</c:v>
                </c:pt>
                <c:pt idx="2888">
                  <c:v>0</c:v>
                </c:pt>
                <c:pt idx="2889">
                  <c:v>1.64E-3</c:v>
                </c:pt>
                <c:pt idx="2890">
                  <c:v>-8.3999999999999995E-3</c:v>
                </c:pt>
                <c:pt idx="2891">
                  <c:v>4.8799999999999998E-3</c:v>
                </c:pt>
                <c:pt idx="2892">
                  <c:v>8.879999999999999E-3</c:v>
                </c:pt>
                <c:pt idx="2893">
                  <c:v>9.6799999999999994E-3</c:v>
                </c:pt>
                <c:pt idx="2894">
                  <c:v>3.3600000000000001E-3</c:v>
                </c:pt>
                <c:pt idx="2895">
                  <c:v>6.9599999999999992E-3</c:v>
                </c:pt>
                <c:pt idx="2896">
                  <c:v>1.268E-2</c:v>
                </c:pt>
                <c:pt idx="2897">
                  <c:v>2.0319999999999998E-2</c:v>
                </c:pt>
                <c:pt idx="2898">
                  <c:v>2.64E-2</c:v>
                </c:pt>
                <c:pt idx="2899">
                  <c:v>2.8879999999999999E-2</c:v>
                </c:pt>
                <c:pt idx="2900">
                  <c:v>1.06E-2</c:v>
                </c:pt>
                <c:pt idx="2901">
                  <c:v>2.112E-2</c:v>
                </c:pt>
                <c:pt idx="2902">
                  <c:v>2.256E-2</c:v>
                </c:pt>
                <c:pt idx="2903">
                  <c:v>1.864E-2</c:v>
                </c:pt>
                <c:pt idx="2904">
                  <c:v>2.972E-2</c:v>
                </c:pt>
                <c:pt idx="2905">
                  <c:v>2.4279999999999999E-2</c:v>
                </c:pt>
                <c:pt idx="2906">
                  <c:v>4.4000000000000003E-3</c:v>
                </c:pt>
                <c:pt idx="2907">
                  <c:v>8.0800000000000004E-3</c:v>
                </c:pt>
                <c:pt idx="2908">
                  <c:v>-2E-3</c:v>
                </c:pt>
                <c:pt idx="2909">
                  <c:v>-1.184E-2</c:v>
                </c:pt>
                <c:pt idx="2910">
                  <c:v>-1.7919999999999998E-2</c:v>
                </c:pt>
                <c:pt idx="2911">
                  <c:v>-4.6640000000000001E-2</c:v>
                </c:pt>
                <c:pt idx="2912">
                  <c:v>-4.9639999999999997E-2</c:v>
                </c:pt>
                <c:pt idx="2913">
                  <c:v>-3.0239999999999996E-2</c:v>
                </c:pt>
                <c:pt idx="2914">
                  <c:v>-1.7919999999999998E-2</c:v>
                </c:pt>
                <c:pt idx="2915">
                  <c:v>-8.8000000000000003E-4</c:v>
                </c:pt>
                <c:pt idx="2916">
                  <c:v>7.7200000000000003E-3</c:v>
                </c:pt>
                <c:pt idx="2917">
                  <c:v>1.124E-2</c:v>
                </c:pt>
                <c:pt idx="2918">
                  <c:v>2.0240000000000001E-2</c:v>
                </c:pt>
                <c:pt idx="2919">
                  <c:v>2.0559999999999998E-2</c:v>
                </c:pt>
                <c:pt idx="2920">
                  <c:v>3.1320000000000001E-2</c:v>
                </c:pt>
                <c:pt idx="2921">
                  <c:v>3.9439999999999996E-2</c:v>
                </c:pt>
                <c:pt idx="2922">
                  <c:v>4.6600000000000003E-2</c:v>
                </c:pt>
                <c:pt idx="2923">
                  <c:v>3.3360000000000001E-2</c:v>
                </c:pt>
                <c:pt idx="2924">
                  <c:v>1.9959999999999999E-2</c:v>
                </c:pt>
                <c:pt idx="2925">
                  <c:v>3.0439999999999998E-2</c:v>
                </c:pt>
                <c:pt idx="2926">
                  <c:v>3.1399999999999997E-2</c:v>
                </c:pt>
                <c:pt idx="2927">
                  <c:v>1.804E-2</c:v>
                </c:pt>
                <c:pt idx="2928">
                  <c:v>1E-3</c:v>
                </c:pt>
                <c:pt idx="2929">
                  <c:v>-2.2759999999999999E-2</c:v>
                </c:pt>
                <c:pt idx="2930">
                  <c:v>-1.7680000000000001E-2</c:v>
                </c:pt>
                <c:pt idx="2931">
                  <c:v>-2E-3</c:v>
                </c:pt>
                <c:pt idx="2932">
                  <c:v>-8.5599999999999999E-3</c:v>
                </c:pt>
                <c:pt idx="2933">
                  <c:v>-7.3200000000000001E-3</c:v>
                </c:pt>
                <c:pt idx="2934">
                  <c:v>-3.96E-3</c:v>
                </c:pt>
                <c:pt idx="2935">
                  <c:v>3.2000000000000003E-4</c:v>
                </c:pt>
                <c:pt idx="2936">
                  <c:v>6.0000000000000001E-3</c:v>
                </c:pt>
                <c:pt idx="2937">
                  <c:v>5.1600000000000005E-3</c:v>
                </c:pt>
                <c:pt idx="2938">
                  <c:v>1.5199999999999999E-3</c:v>
                </c:pt>
                <c:pt idx="2939">
                  <c:v>1.26E-2</c:v>
                </c:pt>
                <c:pt idx="2940">
                  <c:v>1.576E-2</c:v>
                </c:pt>
                <c:pt idx="2941">
                  <c:v>6.5200000000000006E-3</c:v>
                </c:pt>
                <c:pt idx="2942">
                  <c:v>-3.3200000000000005E-3</c:v>
                </c:pt>
                <c:pt idx="2943">
                  <c:v>5.96E-3</c:v>
                </c:pt>
                <c:pt idx="2944">
                  <c:v>2.7199999999999998E-3</c:v>
                </c:pt>
                <c:pt idx="2945">
                  <c:v>3.2000000000000002E-3</c:v>
                </c:pt>
                <c:pt idx="2946">
                  <c:v>3.0000000000000001E-3</c:v>
                </c:pt>
                <c:pt idx="2947">
                  <c:v>8.2000000000000007E-3</c:v>
                </c:pt>
                <c:pt idx="2948">
                  <c:v>1.4999999999999999E-2</c:v>
                </c:pt>
                <c:pt idx="2949">
                  <c:v>9.0799999999999995E-3</c:v>
                </c:pt>
                <c:pt idx="2950">
                  <c:v>1.6119999999999999E-2</c:v>
                </c:pt>
                <c:pt idx="2951">
                  <c:v>6.8400000000000006E-3</c:v>
                </c:pt>
                <c:pt idx="2952">
                  <c:v>1.4480000000000002E-2</c:v>
                </c:pt>
                <c:pt idx="2953">
                  <c:v>0.01</c:v>
                </c:pt>
                <c:pt idx="2954">
                  <c:v>1.2959999999999999E-2</c:v>
                </c:pt>
                <c:pt idx="2955">
                  <c:v>-7.5999999999999993E-4</c:v>
                </c:pt>
                <c:pt idx="2956">
                  <c:v>9.0799999999999995E-3</c:v>
                </c:pt>
                <c:pt idx="2957">
                  <c:v>8.6800000000000002E-3</c:v>
                </c:pt>
                <c:pt idx="2958">
                  <c:v>3.7200000000000002E-3</c:v>
                </c:pt>
                <c:pt idx="2959">
                  <c:v>1.3080000000000001E-2</c:v>
                </c:pt>
                <c:pt idx="2960">
                  <c:v>1.1559999999999999E-2</c:v>
                </c:pt>
                <c:pt idx="2961">
                  <c:v>-2.0000000000000001E-4</c:v>
                </c:pt>
                <c:pt idx="2962">
                  <c:v>9.7599999999999996E-3</c:v>
                </c:pt>
                <c:pt idx="2963">
                  <c:v>2.96E-3</c:v>
                </c:pt>
                <c:pt idx="2964">
                  <c:v>-1.6000000000000001E-3</c:v>
                </c:pt>
                <c:pt idx="2965">
                  <c:v>-2.0800000000000003E-3</c:v>
                </c:pt>
                <c:pt idx="2966">
                  <c:v>-8.0800000000000004E-3</c:v>
                </c:pt>
                <c:pt idx="2967">
                  <c:v>-3.1199999999999999E-3</c:v>
                </c:pt>
                <c:pt idx="2968">
                  <c:v>7.2400000000000008E-3</c:v>
                </c:pt>
                <c:pt idx="2969">
                  <c:v>4.1999999999999997E-3</c:v>
                </c:pt>
                <c:pt idx="2970">
                  <c:v>8.879999999999999E-3</c:v>
                </c:pt>
                <c:pt idx="2971">
                  <c:v>-2.7999999999999998E-4</c:v>
                </c:pt>
                <c:pt idx="2972">
                  <c:v>5.8399999999999997E-3</c:v>
                </c:pt>
                <c:pt idx="2973">
                  <c:v>8.6800000000000002E-3</c:v>
                </c:pt>
                <c:pt idx="2974">
                  <c:v>4.1600000000000005E-3</c:v>
                </c:pt>
                <c:pt idx="2975">
                  <c:v>5.8399999999999997E-3</c:v>
                </c:pt>
                <c:pt idx="2976">
                  <c:v>-5.4799999999999996E-3</c:v>
                </c:pt>
                <c:pt idx="2977">
                  <c:v>2.4399999999999999E-3</c:v>
                </c:pt>
                <c:pt idx="2978">
                  <c:v>-9.7599999999999996E-3</c:v>
                </c:pt>
                <c:pt idx="2979">
                  <c:v>1.8800000000000002E-3</c:v>
                </c:pt>
                <c:pt idx="2980">
                  <c:v>7.0000000000000001E-3</c:v>
                </c:pt>
                <c:pt idx="2981">
                  <c:v>-1.0400000000000001E-3</c:v>
                </c:pt>
                <c:pt idx="2982">
                  <c:v>-2.6800000000000001E-3</c:v>
                </c:pt>
                <c:pt idx="2983">
                  <c:v>2.3600000000000001E-3</c:v>
                </c:pt>
                <c:pt idx="2984">
                  <c:v>-2.7999999999999998E-4</c:v>
                </c:pt>
                <c:pt idx="2985">
                  <c:v>4.0400000000000002E-3</c:v>
                </c:pt>
                <c:pt idx="2986">
                  <c:v>-2.5600000000000002E-3</c:v>
                </c:pt>
                <c:pt idx="2987">
                  <c:v>-7.2400000000000008E-3</c:v>
                </c:pt>
                <c:pt idx="2988">
                  <c:v>-5.2399999999999999E-3</c:v>
                </c:pt>
                <c:pt idx="2989">
                  <c:v>-4.6800000000000001E-3</c:v>
                </c:pt>
                <c:pt idx="2990">
                  <c:v>-2.3600000000000001E-3</c:v>
                </c:pt>
                <c:pt idx="2991">
                  <c:v>-6.7200000000000003E-3</c:v>
                </c:pt>
                <c:pt idx="2992">
                  <c:v>-5.28E-3</c:v>
                </c:pt>
                <c:pt idx="2993">
                  <c:v>-3.0800000000000003E-3</c:v>
                </c:pt>
                <c:pt idx="2994">
                  <c:v>-1.24E-3</c:v>
                </c:pt>
                <c:pt idx="2995">
                  <c:v>3.3600000000000001E-3</c:v>
                </c:pt>
                <c:pt idx="2996">
                  <c:v>1.64E-3</c:v>
                </c:pt>
                <c:pt idx="2997">
                  <c:v>5.5999999999999999E-3</c:v>
                </c:pt>
                <c:pt idx="2998">
                  <c:v>7.7999999999999996E-3</c:v>
                </c:pt>
                <c:pt idx="2999">
                  <c:v>3.4799999999999996E-3</c:v>
                </c:pt>
                <c:pt idx="3000">
                  <c:v>7.6E-3</c:v>
                </c:pt>
                <c:pt idx="3001">
                  <c:v>3.7200000000000002E-3</c:v>
                </c:pt>
                <c:pt idx="3002">
                  <c:v>-1.8399999999999998E-3</c:v>
                </c:pt>
                <c:pt idx="3003">
                  <c:v>2.2399999999999998E-3</c:v>
                </c:pt>
                <c:pt idx="3004">
                  <c:v>-5.3600000000000002E-3</c:v>
                </c:pt>
                <c:pt idx="3005">
                  <c:v>-8.5599999999999999E-3</c:v>
                </c:pt>
                <c:pt idx="3006">
                  <c:v>1.1199999999999999E-3</c:v>
                </c:pt>
                <c:pt idx="3007">
                  <c:v>1.7600000000000001E-3</c:v>
                </c:pt>
                <c:pt idx="3008">
                  <c:v>-2.7199999999999998E-3</c:v>
                </c:pt>
                <c:pt idx="3009">
                  <c:v>-1.9599999999999999E-3</c:v>
                </c:pt>
                <c:pt idx="3010">
                  <c:v>-3.4399999999999999E-3</c:v>
                </c:pt>
                <c:pt idx="3011">
                  <c:v>-2.8E-3</c:v>
                </c:pt>
                <c:pt idx="3012">
                  <c:v>3.4399999999999999E-3</c:v>
                </c:pt>
                <c:pt idx="3013">
                  <c:v>-6.4000000000000003E-3</c:v>
                </c:pt>
                <c:pt idx="3014">
                  <c:v>-1.9599999999999999E-3</c:v>
                </c:pt>
                <c:pt idx="3015">
                  <c:v>-5.8799999999999998E-3</c:v>
                </c:pt>
                <c:pt idx="3016">
                  <c:v>4.0000000000000003E-5</c:v>
                </c:pt>
                <c:pt idx="3017">
                  <c:v>3.5999999999999999E-3</c:v>
                </c:pt>
                <c:pt idx="3018">
                  <c:v>1.72E-3</c:v>
                </c:pt>
                <c:pt idx="3019">
                  <c:v>-2.9199999999999999E-3</c:v>
                </c:pt>
                <c:pt idx="3020">
                  <c:v>-1.0400000000000001E-3</c:v>
                </c:pt>
                <c:pt idx="3021">
                  <c:v>8.0000000000000007E-5</c:v>
                </c:pt>
                <c:pt idx="3022">
                  <c:v>1.7600000000000001E-3</c:v>
                </c:pt>
                <c:pt idx="3023">
                  <c:v>3.4399999999999999E-3</c:v>
                </c:pt>
                <c:pt idx="3024">
                  <c:v>2.0000000000000001E-4</c:v>
                </c:pt>
                <c:pt idx="3025">
                  <c:v>-6.4000000000000005E-4</c:v>
                </c:pt>
                <c:pt idx="3026">
                  <c:v>2.0800000000000003E-3</c:v>
                </c:pt>
                <c:pt idx="3027">
                  <c:v>1.4E-3</c:v>
                </c:pt>
                <c:pt idx="3028">
                  <c:v>2.6800000000000001E-3</c:v>
                </c:pt>
                <c:pt idx="3029">
                  <c:v>1.8800000000000002E-3</c:v>
                </c:pt>
                <c:pt idx="3030">
                  <c:v>-2.8399999999999996E-3</c:v>
                </c:pt>
                <c:pt idx="3031">
                  <c:v>-1.64E-3</c:v>
                </c:pt>
                <c:pt idx="3032">
                  <c:v>2.96E-3</c:v>
                </c:pt>
                <c:pt idx="3033">
                  <c:v>-5.1600000000000005E-3</c:v>
                </c:pt>
                <c:pt idx="3034">
                  <c:v>7.5999999999999993E-4</c:v>
                </c:pt>
                <c:pt idx="3035">
                  <c:v>0</c:v>
                </c:pt>
                <c:pt idx="3036">
                  <c:v>-5.5200000000000006E-3</c:v>
                </c:pt>
                <c:pt idx="3037">
                  <c:v>6.4000000000000005E-4</c:v>
                </c:pt>
                <c:pt idx="3038">
                  <c:v>-1.3599999999999999E-3</c:v>
                </c:pt>
                <c:pt idx="3039">
                  <c:v>-5.5999999999999999E-3</c:v>
                </c:pt>
                <c:pt idx="3040">
                  <c:v>1.2800000000000001E-3</c:v>
                </c:pt>
                <c:pt idx="3041">
                  <c:v>-7.6E-3</c:v>
                </c:pt>
                <c:pt idx="3042">
                  <c:v>-8.2799999999999992E-3</c:v>
                </c:pt>
                <c:pt idx="3043">
                  <c:v>-7.5999999999999993E-4</c:v>
                </c:pt>
                <c:pt idx="3044">
                  <c:v>-5.1200000000000004E-3</c:v>
                </c:pt>
                <c:pt idx="3045">
                  <c:v>-5.4000000000000003E-3</c:v>
                </c:pt>
                <c:pt idx="3046">
                  <c:v>-5.2399999999999999E-3</c:v>
                </c:pt>
                <c:pt idx="3047">
                  <c:v>-2.8399999999999996E-3</c:v>
                </c:pt>
                <c:pt idx="3048">
                  <c:v>-4.3200000000000001E-3</c:v>
                </c:pt>
                <c:pt idx="3049">
                  <c:v>-5.2000000000000006E-4</c:v>
                </c:pt>
                <c:pt idx="3050">
                  <c:v>-3.96E-3</c:v>
                </c:pt>
                <c:pt idx="3051">
                  <c:v>2E-3</c:v>
                </c:pt>
                <c:pt idx="3052">
                  <c:v>1.0159999999999999E-2</c:v>
                </c:pt>
                <c:pt idx="3053">
                  <c:v>1.4999999999999999E-2</c:v>
                </c:pt>
                <c:pt idx="3054">
                  <c:v>8.2799999999999992E-3</c:v>
                </c:pt>
                <c:pt idx="3055">
                  <c:v>1.1359999999999999E-2</c:v>
                </c:pt>
                <c:pt idx="3056">
                  <c:v>1.4480000000000002E-2</c:v>
                </c:pt>
                <c:pt idx="3057">
                  <c:v>8.9200000000000008E-3</c:v>
                </c:pt>
                <c:pt idx="3058">
                  <c:v>2.7199999999999998E-3</c:v>
                </c:pt>
                <c:pt idx="3059">
                  <c:v>-4.6800000000000001E-3</c:v>
                </c:pt>
                <c:pt idx="3060">
                  <c:v>-6.1200000000000004E-3</c:v>
                </c:pt>
                <c:pt idx="3061">
                  <c:v>5.7200000000000003E-3</c:v>
                </c:pt>
                <c:pt idx="3062">
                  <c:v>-1.2919999999999999E-2</c:v>
                </c:pt>
                <c:pt idx="3063">
                  <c:v>2.32E-3</c:v>
                </c:pt>
                <c:pt idx="3064">
                  <c:v>7.5999999999999993E-4</c:v>
                </c:pt>
                <c:pt idx="3065">
                  <c:v>6.4000000000000003E-3</c:v>
                </c:pt>
                <c:pt idx="3066">
                  <c:v>6.4000000000000003E-3</c:v>
                </c:pt>
                <c:pt idx="3067">
                  <c:v>4.4000000000000003E-3</c:v>
                </c:pt>
                <c:pt idx="3068">
                  <c:v>1.6000000000000001E-4</c:v>
                </c:pt>
                <c:pt idx="3069">
                  <c:v>6.3600000000000002E-3</c:v>
                </c:pt>
                <c:pt idx="3070">
                  <c:v>-1.3599999999999999E-3</c:v>
                </c:pt>
                <c:pt idx="3071">
                  <c:v>4.7600000000000003E-3</c:v>
                </c:pt>
                <c:pt idx="3072">
                  <c:v>4.0000000000000003E-5</c:v>
                </c:pt>
                <c:pt idx="3073">
                  <c:v>-4.4000000000000002E-4</c:v>
                </c:pt>
                <c:pt idx="3074">
                  <c:v>3.0800000000000003E-3</c:v>
                </c:pt>
                <c:pt idx="3075">
                  <c:v>2.8E-3</c:v>
                </c:pt>
                <c:pt idx="3076">
                  <c:v>3.4399999999999999E-3</c:v>
                </c:pt>
                <c:pt idx="3077">
                  <c:v>1.64E-3</c:v>
                </c:pt>
                <c:pt idx="3078">
                  <c:v>-1.4E-3</c:v>
                </c:pt>
                <c:pt idx="3079">
                  <c:v>-7.3200000000000001E-3</c:v>
                </c:pt>
                <c:pt idx="3080">
                  <c:v>-5.5999999999999995E-4</c:v>
                </c:pt>
                <c:pt idx="3081">
                  <c:v>1.0400000000000001E-3</c:v>
                </c:pt>
                <c:pt idx="3082">
                  <c:v>-3.2399999999999998E-3</c:v>
                </c:pt>
                <c:pt idx="3083">
                  <c:v>-8.2799999999999992E-3</c:v>
                </c:pt>
                <c:pt idx="3084">
                  <c:v>-6.3600000000000002E-3</c:v>
                </c:pt>
                <c:pt idx="3085">
                  <c:v>1.48E-3</c:v>
                </c:pt>
                <c:pt idx="3086">
                  <c:v>1.0400000000000001E-3</c:v>
                </c:pt>
                <c:pt idx="3087">
                  <c:v>-1.7600000000000001E-3</c:v>
                </c:pt>
                <c:pt idx="3088">
                  <c:v>-8.3999999999999995E-3</c:v>
                </c:pt>
                <c:pt idx="3089">
                  <c:v>-4.7600000000000003E-3</c:v>
                </c:pt>
                <c:pt idx="3090">
                  <c:v>4.1999999999999997E-3</c:v>
                </c:pt>
                <c:pt idx="3091">
                  <c:v>-1.3599999999999999E-3</c:v>
                </c:pt>
                <c:pt idx="3092">
                  <c:v>-8.0800000000000004E-3</c:v>
                </c:pt>
                <c:pt idx="3093">
                  <c:v>-4.1600000000000005E-3</c:v>
                </c:pt>
                <c:pt idx="3094">
                  <c:v>-3.4799999999999996E-3</c:v>
                </c:pt>
                <c:pt idx="3095">
                  <c:v>-7.5999999999999993E-4</c:v>
                </c:pt>
                <c:pt idx="3096">
                  <c:v>-2.48E-3</c:v>
                </c:pt>
                <c:pt idx="3097">
                  <c:v>-4.5200000000000006E-3</c:v>
                </c:pt>
                <c:pt idx="3098">
                  <c:v>-1.3599999999999999E-3</c:v>
                </c:pt>
                <c:pt idx="3099">
                  <c:v>4.4000000000000002E-4</c:v>
                </c:pt>
                <c:pt idx="3100">
                  <c:v>1.8800000000000002E-3</c:v>
                </c:pt>
                <c:pt idx="3101">
                  <c:v>5.4799999999999996E-3</c:v>
                </c:pt>
                <c:pt idx="3102">
                  <c:v>9.1999999999999998E-3</c:v>
                </c:pt>
                <c:pt idx="3103">
                  <c:v>8.2000000000000007E-3</c:v>
                </c:pt>
                <c:pt idx="3104">
                  <c:v>7.2400000000000008E-3</c:v>
                </c:pt>
                <c:pt idx="3105">
                  <c:v>1.2840000000000001E-2</c:v>
                </c:pt>
                <c:pt idx="3106">
                  <c:v>5.5999999999999999E-3</c:v>
                </c:pt>
                <c:pt idx="3107">
                  <c:v>8.1599999999999989E-3</c:v>
                </c:pt>
                <c:pt idx="3108">
                  <c:v>3.0000000000000001E-3</c:v>
                </c:pt>
                <c:pt idx="3109">
                  <c:v>2.6800000000000001E-3</c:v>
                </c:pt>
                <c:pt idx="3110">
                  <c:v>-5.5999999999999995E-4</c:v>
                </c:pt>
                <c:pt idx="3111">
                  <c:v>1.24E-3</c:v>
                </c:pt>
                <c:pt idx="3112">
                  <c:v>-1.048E-2</c:v>
                </c:pt>
                <c:pt idx="3113">
                  <c:v>9.7999999999999997E-3</c:v>
                </c:pt>
                <c:pt idx="3114">
                  <c:v>1.7999999999999999E-2</c:v>
                </c:pt>
                <c:pt idx="3115">
                  <c:v>-6.4000000000000005E-4</c:v>
                </c:pt>
                <c:pt idx="3116">
                  <c:v>1.7600000000000001E-3</c:v>
                </c:pt>
                <c:pt idx="3117">
                  <c:v>1.38E-2</c:v>
                </c:pt>
                <c:pt idx="3118">
                  <c:v>1.404E-2</c:v>
                </c:pt>
                <c:pt idx="3119">
                  <c:v>1.9640000000000001E-2</c:v>
                </c:pt>
                <c:pt idx="3120">
                  <c:v>-6.2399999999999999E-3</c:v>
                </c:pt>
                <c:pt idx="3121">
                  <c:v>-1.788E-2</c:v>
                </c:pt>
                <c:pt idx="3122">
                  <c:v>-8.3999999999999995E-3</c:v>
                </c:pt>
                <c:pt idx="3123">
                  <c:v>-2.1199999999999999E-3</c:v>
                </c:pt>
                <c:pt idx="3124">
                  <c:v>-1.196E-2</c:v>
                </c:pt>
                <c:pt idx="3125">
                  <c:v>-0.01</c:v>
                </c:pt>
                <c:pt idx="3126">
                  <c:v>-1.2120000000000001E-2</c:v>
                </c:pt>
                <c:pt idx="3127">
                  <c:v>4.0000000000000002E-4</c:v>
                </c:pt>
                <c:pt idx="3128">
                  <c:v>-8.9999999999999993E-3</c:v>
                </c:pt>
                <c:pt idx="3129">
                  <c:v>2.96E-3</c:v>
                </c:pt>
                <c:pt idx="3130">
                  <c:v>5.0400000000000002E-3</c:v>
                </c:pt>
                <c:pt idx="3131">
                  <c:v>5.1600000000000005E-3</c:v>
                </c:pt>
                <c:pt idx="3132">
                  <c:v>-7.7999999999999996E-3</c:v>
                </c:pt>
                <c:pt idx="3133">
                  <c:v>-8.320000000000001E-3</c:v>
                </c:pt>
                <c:pt idx="3134">
                  <c:v>-2.5080000000000002E-2</c:v>
                </c:pt>
                <c:pt idx="3135">
                  <c:v>-1.064E-2</c:v>
                </c:pt>
                <c:pt idx="3136">
                  <c:v>-1.1679999999999999E-2</c:v>
                </c:pt>
                <c:pt idx="3137">
                  <c:v>-1.5280000000000002E-2</c:v>
                </c:pt>
                <c:pt idx="3138">
                  <c:v>-2.1080000000000002E-2</c:v>
                </c:pt>
                <c:pt idx="3139">
                  <c:v>-1.7440000000000001E-2</c:v>
                </c:pt>
                <c:pt idx="3140">
                  <c:v>-1.124E-2</c:v>
                </c:pt>
                <c:pt idx="3141">
                  <c:v>-3.2000000000000003E-4</c:v>
                </c:pt>
                <c:pt idx="3142">
                  <c:v>-2.2000000000000001E-3</c:v>
                </c:pt>
                <c:pt idx="3143">
                  <c:v>-5.5200000000000006E-3</c:v>
                </c:pt>
                <c:pt idx="3144">
                  <c:v>-1.9959999999999999E-2</c:v>
                </c:pt>
                <c:pt idx="3145">
                  <c:v>-1.6240000000000001E-2</c:v>
                </c:pt>
                <c:pt idx="3146">
                  <c:v>7.5999999999999993E-4</c:v>
                </c:pt>
                <c:pt idx="3147">
                  <c:v>-3.8399999999999997E-3</c:v>
                </c:pt>
                <c:pt idx="3148">
                  <c:v>-3.8E-3</c:v>
                </c:pt>
                <c:pt idx="3149">
                  <c:v>4.0000000000000002E-4</c:v>
                </c:pt>
                <c:pt idx="3150">
                  <c:v>9.6799999999999994E-3</c:v>
                </c:pt>
                <c:pt idx="3151">
                  <c:v>7.6799999999999993E-3</c:v>
                </c:pt>
                <c:pt idx="3152">
                  <c:v>1.4959999999999999E-2</c:v>
                </c:pt>
                <c:pt idx="3153">
                  <c:v>9.0799999999999995E-3</c:v>
                </c:pt>
                <c:pt idx="3154">
                  <c:v>7.1999999999999998E-3</c:v>
                </c:pt>
                <c:pt idx="3155">
                  <c:v>1.668E-2</c:v>
                </c:pt>
                <c:pt idx="3156">
                  <c:v>2.0119999999999999E-2</c:v>
                </c:pt>
                <c:pt idx="3157">
                  <c:v>2.0799999999999999E-2</c:v>
                </c:pt>
                <c:pt idx="3158">
                  <c:v>2.6680000000000002E-2</c:v>
                </c:pt>
                <c:pt idx="3159">
                  <c:v>1.9400000000000001E-2</c:v>
                </c:pt>
                <c:pt idx="3160">
                  <c:v>1.34E-2</c:v>
                </c:pt>
                <c:pt idx="3161">
                  <c:v>1.192E-2</c:v>
                </c:pt>
                <c:pt idx="3162">
                  <c:v>6.8799999999999998E-3</c:v>
                </c:pt>
                <c:pt idx="3163">
                  <c:v>-7.6E-3</c:v>
                </c:pt>
                <c:pt idx="3164">
                  <c:v>-1.728E-2</c:v>
                </c:pt>
                <c:pt idx="3165">
                  <c:v>-2.1600000000000001E-2</c:v>
                </c:pt>
                <c:pt idx="3166">
                  <c:v>-1.788E-2</c:v>
                </c:pt>
                <c:pt idx="3167">
                  <c:v>-2.172E-2</c:v>
                </c:pt>
                <c:pt idx="3168">
                  <c:v>-1.2200000000000001E-2</c:v>
                </c:pt>
                <c:pt idx="3169">
                  <c:v>-7.4400000000000004E-3</c:v>
                </c:pt>
                <c:pt idx="3170">
                  <c:v>-6.28E-3</c:v>
                </c:pt>
                <c:pt idx="3171">
                  <c:v>-6.0400000000000002E-3</c:v>
                </c:pt>
                <c:pt idx="3172">
                  <c:v>-6.8400000000000006E-3</c:v>
                </c:pt>
                <c:pt idx="3173">
                  <c:v>-1.0959999999999999E-2</c:v>
                </c:pt>
                <c:pt idx="3174">
                  <c:v>-5.8399999999999997E-3</c:v>
                </c:pt>
                <c:pt idx="3175">
                  <c:v>-0.01</c:v>
                </c:pt>
                <c:pt idx="3176">
                  <c:v>-1.3519999999999999E-2</c:v>
                </c:pt>
                <c:pt idx="3177">
                  <c:v>-1.052E-2</c:v>
                </c:pt>
                <c:pt idx="3178">
                  <c:v>-4.0400000000000002E-3</c:v>
                </c:pt>
                <c:pt idx="3179">
                  <c:v>-2.0800000000000003E-3</c:v>
                </c:pt>
                <c:pt idx="3180">
                  <c:v>-6.6E-3</c:v>
                </c:pt>
                <c:pt idx="3181">
                  <c:v>3.5600000000000002E-3</c:v>
                </c:pt>
                <c:pt idx="3182">
                  <c:v>2E-3</c:v>
                </c:pt>
                <c:pt idx="3183">
                  <c:v>-7.2400000000000008E-3</c:v>
                </c:pt>
                <c:pt idx="3184">
                  <c:v>-5.0400000000000002E-3</c:v>
                </c:pt>
                <c:pt idx="3185">
                  <c:v>-5.1600000000000005E-3</c:v>
                </c:pt>
                <c:pt idx="3186">
                  <c:v>-3.1199999999999999E-3</c:v>
                </c:pt>
                <c:pt idx="3187">
                  <c:v>-5.8799999999999998E-3</c:v>
                </c:pt>
                <c:pt idx="3188">
                  <c:v>-1.3280000000000002E-2</c:v>
                </c:pt>
                <c:pt idx="3189">
                  <c:v>-1.2240000000000001E-2</c:v>
                </c:pt>
                <c:pt idx="3190">
                  <c:v>-4.0799999999999994E-3</c:v>
                </c:pt>
                <c:pt idx="3191">
                  <c:v>-1.48E-3</c:v>
                </c:pt>
                <c:pt idx="3192">
                  <c:v>-5.1600000000000005E-3</c:v>
                </c:pt>
                <c:pt idx="3193">
                  <c:v>5.2000000000000006E-4</c:v>
                </c:pt>
                <c:pt idx="3194">
                  <c:v>8.1599999999999989E-3</c:v>
                </c:pt>
                <c:pt idx="3195">
                  <c:v>1.72E-3</c:v>
                </c:pt>
                <c:pt idx="3196">
                  <c:v>1.5359999999999999E-2</c:v>
                </c:pt>
                <c:pt idx="3197">
                  <c:v>1.0999999999999999E-2</c:v>
                </c:pt>
                <c:pt idx="3198">
                  <c:v>9.6799999999999994E-3</c:v>
                </c:pt>
                <c:pt idx="3199">
                  <c:v>3.8E-3</c:v>
                </c:pt>
                <c:pt idx="3200">
                  <c:v>4.64E-3</c:v>
                </c:pt>
                <c:pt idx="3201">
                  <c:v>-3.8E-3</c:v>
                </c:pt>
                <c:pt idx="3202">
                  <c:v>-2.0800000000000003E-3</c:v>
                </c:pt>
                <c:pt idx="3203">
                  <c:v>-9.0400000000000012E-3</c:v>
                </c:pt>
                <c:pt idx="3204">
                  <c:v>-9.0400000000000012E-3</c:v>
                </c:pt>
                <c:pt idx="3205">
                  <c:v>-9.0400000000000012E-3</c:v>
                </c:pt>
                <c:pt idx="3206">
                  <c:v>-9.0400000000000012E-3</c:v>
                </c:pt>
                <c:pt idx="3207">
                  <c:v>-9.0400000000000012E-3</c:v>
                </c:pt>
                <c:pt idx="3208">
                  <c:v>8.8000000000000003E-4</c:v>
                </c:pt>
                <c:pt idx="3209">
                  <c:v>-6.6E-3</c:v>
                </c:pt>
                <c:pt idx="3210">
                  <c:v>-2.96E-3</c:v>
                </c:pt>
                <c:pt idx="3211">
                  <c:v>-7.0799999999999995E-3</c:v>
                </c:pt>
                <c:pt idx="3212">
                  <c:v>-1.4E-3</c:v>
                </c:pt>
                <c:pt idx="3213">
                  <c:v>1.48E-3</c:v>
                </c:pt>
                <c:pt idx="3214">
                  <c:v>-1.0400000000000001E-3</c:v>
                </c:pt>
                <c:pt idx="3215">
                  <c:v>3.9199999999999999E-3</c:v>
                </c:pt>
                <c:pt idx="3216">
                  <c:v>8.5599999999999999E-3</c:v>
                </c:pt>
                <c:pt idx="3217">
                  <c:v>-1.8800000000000002E-3</c:v>
                </c:pt>
                <c:pt idx="3218">
                  <c:v>1.204E-2</c:v>
                </c:pt>
                <c:pt idx="3219">
                  <c:v>1.9599999999999999E-3</c:v>
                </c:pt>
                <c:pt idx="3220">
                  <c:v>1.2440000000000001E-2</c:v>
                </c:pt>
                <c:pt idx="3221">
                  <c:v>1.268E-2</c:v>
                </c:pt>
                <c:pt idx="3222">
                  <c:v>6.8799999999999998E-3</c:v>
                </c:pt>
                <c:pt idx="3223">
                  <c:v>1.04E-2</c:v>
                </c:pt>
                <c:pt idx="3224">
                  <c:v>2.8399999999999996E-3</c:v>
                </c:pt>
                <c:pt idx="3225">
                  <c:v>-4.0000000000000003E-5</c:v>
                </c:pt>
                <c:pt idx="3226">
                  <c:v>-4.64E-3</c:v>
                </c:pt>
                <c:pt idx="3227">
                  <c:v>-3.7200000000000002E-3</c:v>
                </c:pt>
                <c:pt idx="3228">
                  <c:v>-4.6800000000000001E-3</c:v>
                </c:pt>
                <c:pt idx="3229">
                  <c:v>-1.052E-2</c:v>
                </c:pt>
                <c:pt idx="3230">
                  <c:v>-2.6800000000000001E-3</c:v>
                </c:pt>
                <c:pt idx="3231">
                  <c:v>6.0400000000000002E-3</c:v>
                </c:pt>
                <c:pt idx="3232">
                  <c:v>6.1200000000000004E-3</c:v>
                </c:pt>
                <c:pt idx="3233">
                  <c:v>-1.0400000000000001E-3</c:v>
                </c:pt>
                <c:pt idx="3234">
                  <c:v>-4.0000000000000002E-4</c:v>
                </c:pt>
                <c:pt idx="3235">
                  <c:v>2.9199999999999999E-3</c:v>
                </c:pt>
                <c:pt idx="3236">
                  <c:v>3.0800000000000003E-3</c:v>
                </c:pt>
                <c:pt idx="3237">
                  <c:v>-6.1200000000000004E-3</c:v>
                </c:pt>
                <c:pt idx="3238">
                  <c:v>-1.12E-2</c:v>
                </c:pt>
                <c:pt idx="3239">
                  <c:v>-4.0799999999999994E-3</c:v>
                </c:pt>
                <c:pt idx="3240">
                  <c:v>9.5200000000000007E-3</c:v>
                </c:pt>
                <c:pt idx="3241">
                  <c:v>-1.8399999999999998E-3</c:v>
                </c:pt>
                <c:pt idx="3242">
                  <c:v>-2.6800000000000001E-3</c:v>
                </c:pt>
                <c:pt idx="3243">
                  <c:v>-1.4E-3</c:v>
                </c:pt>
                <c:pt idx="3244">
                  <c:v>-1.4119999999999999E-2</c:v>
                </c:pt>
                <c:pt idx="3245">
                  <c:v>-1.9880000000000002E-2</c:v>
                </c:pt>
                <c:pt idx="3246">
                  <c:v>-2.1080000000000002E-2</c:v>
                </c:pt>
                <c:pt idx="3247">
                  <c:v>-1.0359999999999999E-2</c:v>
                </c:pt>
                <c:pt idx="3248">
                  <c:v>-3.0000000000000001E-3</c:v>
                </c:pt>
                <c:pt idx="3249">
                  <c:v>1.12E-2</c:v>
                </c:pt>
                <c:pt idx="3250">
                  <c:v>-7.0000000000000001E-3</c:v>
                </c:pt>
                <c:pt idx="3251">
                  <c:v>1.4880000000000001E-2</c:v>
                </c:pt>
                <c:pt idx="3252">
                  <c:v>5.96E-3</c:v>
                </c:pt>
                <c:pt idx="3253">
                  <c:v>2.5480000000000003E-2</c:v>
                </c:pt>
                <c:pt idx="3254">
                  <c:v>2.792E-2</c:v>
                </c:pt>
                <c:pt idx="3255">
                  <c:v>2.0199999999999999E-2</c:v>
                </c:pt>
                <c:pt idx="3256">
                  <c:v>1.66E-2</c:v>
                </c:pt>
                <c:pt idx="3257">
                  <c:v>2.0919999999999998E-2</c:v>
                </c:pt>
                <c:pt idx="3258">
                  <c:v>1.38E-2</c:v>
                </c:pt>
                <c:pt idx="3259">
                  <c:v>3.6560000000000002E-2</c:v>
                </c:pt>
                <c:pt idx="3260">
                  <c:v>2.5000000000000001E-2</c:v>
                </c:pt>
                <c:pt idx="3261">
                  <c:v>1.6919999999999998E-2</c:v>
                </c:pt>
                <c:pt idx="3262">
                  <c:v>1.9400000000000001E-2</c:v>
                </c:pt>
                <c:pt idx="3263">
                  <c:v>-7.9600000000000001E-3</c:v>
                </c:pt>
                <c:pt idx="3264">
                  <c:v>2.0800000000000003E-3</c:v>
                </c:pt>
                <c:pt idx="3265">
                  <c:v>6.7200000000000003E-3</c:v>
                </c:pt>
                <c:pt idx="3266">
                  <c:v>-7.9600000000000001E-3</c:v>
                </c:pt>
                <c:pt idx="3267">
                  <c:v>-1.8080000000000002E-2</c:v>
                </c:pt>
                <c:pt idx="3268">
                  <c:v>-2.64E-2</c:v>
                </c:pt>
                <c:pt idx="3269">
                  <c:v>-1.9959999999999999E-2</c:v>
                </c:pt>
                <c:pt idx="3270">
                  <c:v>-7.3200000000000001E-3</c:v>
                </c:pt>
                <c:pt idx="3271">
                  <c:v>-1.7319999999999999E-2</c:v>
                </c:pt>
                <c:pt idx="3272">
                  <c:v>-1.8919999999999999E-2</c:v>
                </c:pt>
                <c:pt idx="3273">
                  <c:v>-1.0879999999999999E-2</c:v>
                </c:pt>
                <c:pt idx="3274">
                  <c:v>5.2000000000000006E-4</c:v>
                </c:pt>
                <c:pt idx="3275">
                  <c:v>-8.0400000000000003E-3</c:v>
                </c:pt>
                <c:pt idx="3276">
                  <c:v>-2.7199999999999998E-3</c:v>
                </c:pt>
                <c:pt idx="3277">
                  <c:v>-2.1240000000000002E-2</c:v>
                </c:pt>
                <c:pt idx="3278">
                  <c:v>-2.0799999999999999E-2</c:v>
                </c:pt>
                <c:pt idx="3279">
                  <c:v>-5.5999999999999995E-4</c:v>
                </c:pt>
                <c:pt idx="3280">
                  <c:v>-8.879999999999999E-3</c:v>
                </c:pt>
                <c:pt idx="3281">
                  <c:v>-3.1320000000000001E-2</c:v>
                </c:pt>
                <c:pt idx="3282">
                  <c:v>-3.252E-2</c:v>
                </c:pt>
                <c:pt idx="3283">
                  <c:v>-4.2639999999999997E-2</c:v>
                </c:pt>
                <c:pt idx="3284">
                  <c:v>-5.1999999999999998E-2</c:v>
                </c:pt>
                <c:pt idx="3285">
                  <c:v>-4.1960000000000004E-2</c:v>
                </c:pt>
                <c:pt idx="3286">
                  <c:v>-5.1879999999999996E-2</c:v>
                </c:pt>
                <c:pt idx="3287">
                  <c:v>-5.3920000000000003E-2</c:v>
                </c:pt>
                <c:pt idx="3288">
                  <c:v>-3.7479999999999999E-2</c:v>
                </c:pt>
                <c:pt idx="3289">
                  <c:v>-2.3599999999999999E-2</c:v>
                </c:pt>
                <c:pt idx="3290">
                  <c:v>-2.5000000000000001E-2</c:v>
                </c:pt>
                <c:pt idx="3291">
                  <c:v>7.559999999999999E-3</c:v>
                </c:pt>
                <c:pt idx="3292">
                  <c:v>-1.06E-2</c:v>
                </c:pt>
                <c:pt idx="3293">
                  <c:v>-3.1199999999999999E-3</c:v>
                </c:pt>
                <c:pt idx="3294">
                  <c:v>-2.7999999999999998E-4</c:v>
                </c:pt>
                <c:pt idx="3295">
                  <c:v>-8.879999999999999E-3</c:v>
                </c:pt>
                <c:pt idx="3296">
                  <c:v>-1.4159999999999999E-2</c:v>
                </c:pt>
                <c:pt idx="3297">
                  <c:v>1.8399999999999998E-3</c:v>
                </c:pt>
                <c:pt idx="3298">
                  <c:v>-1.7080000000000001E-2</c:v>
                </c:pt>
                <c:pt idx="3299">
                  <c:v>-2.0000000000000001E-4</c:v>
                </c:pt>
                <c:pt idx="3300">
                  <c:v>-7.3599999999999994E-3</c:v>
                </c:pt>
                <c:pt idx="3301">
                  <c:v>-1.916E-2</c:v>
                </c:pt>
                <c:pt idx="3302">
                  <c:v>-7.3200000000000001E-3</c:v>
                </c:pt>
                <c:pt idx="3303">
                  <c:v>0</c:v>
                </c:pt>
                <c:pt idx="3304">
                  <c:v>-0.01</c:v>
                </c:pt>
                <c:pt idx="3305">
                  <c:v>6.7999999999999994E-4</c:v>
                </c:pt>
                <c:pt idx="3306">
                  <c:v>-1.2320000000000001E-2</c:v>
                </c:pt>
                <c:pt idx="3307">
                  <c:v>-1.4240000000000001E-2</c:v>
                </c:pt>
                <c:pt idx="3308">
                  <c:v>2.0000000000000001E-4</c:v>
                </c:pt>
                <c:pt idx="3309">
                  <c:v>-1.9640000000000001E-2</c:v>
                </c:pt>
                <c:pt idx="3310">
                  <c:v>-1.5199999999999999E-3</c:v>
                </c:pt>
                <c:pt idx="3311">
                  <c:v>-1.0400000000000001E-3</c:v>
                </c:pt>
                <c:pt idx="3312">
                  <c:v>-2.512E-2</c:v>
                </c:pt>
                <c:pt idx="3313">
                  <c:v>-3.576E-2</c:v>
                </c:pt>
                <c:pt idx="3314">
                  <c:v>-3.848E-2</c:v>
                </c:pt>
                <c:pt idx="3315">
                  <c:v>-4.9919999999999999E-2</c:v>
                </c:pt>
                <c:pt idx="3316">
                  <c:v>-4.0639999999999996E-2</c:v>
                </c:pt>
                <c:pt idx="3317">
                  <c:v>-4.9680000000000002E-2</c:v>
                </c:pt>
                <c:pt idx="3318">
                  <c:v>-3.968E-2</c:v>
                </c:pt>
                <c:pt idx="3319">
                  <c:v>-2.3E-2</c:v>
                </c:pt>
                <c:pt idx="3320">
                  <c:v>-8.7599999999999987E-3</c:v>
                </c:pt>
                <c:pt idx="3321">
                  <c:v>-1.2959999999999999E-2</c:v>
                </c:pt>
                <c:pt idx="3322">
                  <c:v>-1.516E-2</c:v>
                </c:pt>
                <c:pt idx="3323">
                  <c:v>-2.9919999999999999E-2</c:v>
                </c:pt>
                <c:pt idx="3324">
                  <c:v>-2.8239999999999998E-2</c:v>
                </c:pt>
                <c:pt idx="3325">
                  <c:v>-4.5280000000000001E-2</c:v>
                </c:pt>
                <c:pt idx="3326">
                  <c:v>-4.2639999999999997E-2</c:v>
                </c:pt>
                <c:pt idx="3327">
                  <c:v>-2.5960000000000004E-2</c:v>
                </c:pt>
                <c:pt idx="3328">
                  <c:v>1.4E-3</c:v>
                </c:pt>
                <c:pt idx="3329">
                  <c:v>7.9600000000000001E-3</c:v>
                </c:pt>
                <c:pt idx="3330">
                  <c:v>2.06E-2</c:v>
                </c:pt>
                <c:pt idx="3331">
                  <c:v>3.6920000000000001E-2</c:v>
                </c:pt>
                <c:pt idx="3332">
                  <c:v>2.912E-2</c:v>
                </c:pt>
                <c:pt idx="3333">
                  <c:v>2.8760000000000001E-2</c:v>
                </c:pt>
                <c:pt idx="3334">
                  <c:v>2.6080000000000002E-2</c:v>
                </c:pt>
                <c:pt idx="3335">
                  <c:v>3.9199999999999999E-3</c:v>
                </c:pt>
                <c:pt idx="3336">
                  <c:v>1.32E-2</c:v>
                </c:pt>
                <c:pt idx="3337">
                  <c:v>9.4000000000000004E-3</c:v>
                </c:pt>
                <c:pt idx="3338">
                  <c:v>-2.1559999999999999E-2</c:v>
                </c:pt>
                <c:pt idx="3339">
                  <c:v>-3.3960000000000004E-2</c:v>
                </c:pt>
                <c:pt idx="3340">
                  <c:v>-4.5039999999999997E-2</c:v>
                </c:pt>
                <c:pt idx="3341">
                  <c:v>-3.2639999999999995E-2</c:v>
                </c:pt>
                <c:pt idx="3342">
                  <c:v>-3.2719999999999999E-2</c:v>
                </c:pt>
                <c:pt idx="3343">
                  <c:v>-4.444E-2</c:v>
                </c:pt>
                <c:pt idx="3344">
                  <c:v>-4.1880000000000001E-2</c:v>
                </c:pt>
                <c:pt idx="3345">
                  <c:v>-3.372E-2</c:v>
                </c:pt>
                <c:pt idx="3346">
                  <c:v>-5.8399999999999997E-3</c:v>
                </c:pt>
                <c:pt idx="3347">
                  <c:v>2.1199999999999999E-3</c:v>
                </c:pt>
                <c:pt idx="3348">
                  <c:v>-9.5599999999999991E-3</c:v>
                </c:pt>
                <c:pt idx="3349">
                  <c:v>2.0800000000000003E-3</c:v>
                </c:pt>
                <c:pt idx="3350">
                  <c:v>-7.0799999999999995E-3</c:v>
                </c:pt>
                <c:pt idx="3351">
                  <c:v>-4.1600000000000005E-3</c:v>
                </c:pt>
                <c:pt idx="3352">
                  <c:v>-2.2399999999999998E-3</c:v>
                </c:pt>
                <c:pt idx="3353">
                  <c:v>4.3200000000000001E-3</c:v>
                </c:pt>
                <c:pt idx="3354">
                  <c:v>8.8000000000000003E-4</c:v>
                </c:pt>
                <c:pt idx="3355">
                  <c:v>-5.1200000000000004E-3</c:v>
                </c:pt>
                <c:pt idx="3356">
                  <c:v>-6.1200000000000004E-3</c:v>
                </c:pt>
                <c:pt idx="3357">
                  <c:v>-2.96E-3</c:v>
                </c:pt>
                <c:pt idx="3358">
                  <c:v>-2.8399999999999996E-3</c:v>
                </c:pt>
                <c:pt idx="3359">
                  <c:v>-6.4000000000000005E-4</c:v>
                </c:pt>
                <c:pt idx="3360">
                  <c:v>-4.768E-2</c:v>
                </c:pt>
                <c:pt idx="3361">
                  <c:v>-0.30284</c:v>
                </c:pt>
                <c:pt idx="3362">
                  <c:v>-0.76083999999999996</c:v>
                </c:pt>
                <c:pt idx="3363">
                  <c:v>-1.4338799999999998</c:v>
                </c:pt>
                <c:pt idx="3364">
                  <c:v>-1.9935599999999998</c:v>
                </c:pt>
                <c:pt idx="3365">
                  <c:v>-2.8689200000000001</c:v>
                </c:pt>
                <c:pt idx="3366">
                  <c:v>-3.4436800000000001</c:v>
                </c:pt>
                <c:pt idx="3367">
                  <c:v>-4.5545999999999998</c:v>
                </c:pt>
                <c:pt idx="3368">
                  <c:v>-5.1605999999999996</c:v>
                </c:pt>
                <c:pt idx="3369">
                  <c:v>-5.5658799999999999</c:v>
                </c:pt>
                <c:pt idx="3370">
                  <c:v>-5.7137599999999997</c:v>
                </c:pt>
                <c:pt idx="3371">
                  <c:v>-5.7779999999999996</c:v>
                </c:pt>
                <c:pt idx="3372">
                  <c:v>-5.7805999999999997</c:v>
                </c:pt>
                <c:pt idx="3373">
                  <c:v>-5.7732400000000004</c:v>
                </c:pt>
                <c:pt idx="3374">
                  <c:v>-5.7676400000000001</c:v>
                </c:pt>
                <c:pt idx="3375">
                  <c:v>-5.7674000000000003</c:v>
                </c:pt>
                <c:pt idx="3376">
                  <c:v>-5.76</c:v>
                </c:pt>
                <c:pt idx="3377">
                  <c:v>-5.7582000000000004</c:v>
                </c:pt>
                <c:pt idx="3378">
                  <c:v>-5.74716</c:v>
                </c:pt>
                <c:pt idx="3379">
                  <c:v>-5.7389599999999996</c:v>
                </c:pt>
                <c:pt idx="3380">
                  <c:v>-5.7449599999999998</c:v>
                </c:pt>
                <c:pt idx="3381">
                  <c:v>-5.7453199999999995</c:v>
                </c:pt>
                <c:pt idx="3382">
                  <c:v>-5.7477599999999995</c:v>
                </c:pt>
                <c:pt idx="3383">
                  <c:v>-5.74932</c:v>
                </c:pt>
                <c:pt idx="3384">
                  <c:v>-5.7714400000000001</c:v>
                </c:pt>
                <c:pt idx="3385">
                  <c:v>-5.7659599999999998</c:v>
                </c:pt>
                <c:pt idx="3386">
                  <c:v>-5.76572</c:v>
                </c:pt>
                <c:pt idx="3387">
                  <c:v>-5.7595599999999996</c:v>
                </c:pt>
                <c:pt idx="3388">
                  <c:v>-5.7603999999999997</c:v>
                </c:pt>
                <c:pt idx="3389">
                  <c:v>-5.7590399999999997</c:v>
                </c:pt>
                <c:pt idx="3390">
                  <c:v>-5.75624</c:v>
                </c:pt>
                <c:pt idx="3391">
                  <c:v>-5.7555199999999997</c:v>
                </c:pt>
                <c:pt idx="3392">
                  <c:v>-5.7396799999999999</c:v>
                </c:pt>
                <c:pt idx="3393">
                  <c:v>-5.7350400000000006</c:v>
                </c:pt>
                <c:pt idx="3394">
                  <c:v>-5.73752</c:v>
                </c:pt>
                <c:pt idx="3395">
                  <c:v>-5.7423599999999997</c:v>
                </c:pt>
                <c:pt idx="3396">
                  <c:v>-5.7520800000000003</c:v>
                </c:pt>
                <c:pt idx="3397">
                  <c:v>-5.7423999999999999</c:v>
                </c:pt>
                <c:pt idx="3398">
                  <c:v>-5.7354799999999999</c:v>
                </c:pt>
                <c:pt idx="3399">
                  <c:v>-5.7405200000000001</c:v>
                </c:pt>
                <c:pt idx="3400">
                  <c:v>-5.7414399999999999</c:v>
                </c:pt>
                <c:pt idx="3401">
                  <c:v>-5.7375999999999996</c:v>
                </c:pt>
                <c:pt idx="3402">
                  <c:v>-5.7359200000000001</c:v>
                </c:pt>
                <c:pt idx="3403">
                  <c:v>-5.7342000000000004</c:v>
                </c:pt>
                <c:pt idx="3404">
                  <c:v>-5.7483599999999999</c:v>
                </c:pt>
                <c:pt idx="3405">
                  <c:v>-5.7649999999999997</c:v>
                </c:pt>
                <c:pt idx="3406">
                  <c:v>-5.7649999999999997</c:v>
                </c:pt>
                <c:pt idx="3407">
                  <c:v>-5.76776</c:v>
                </c:pt>
                <c:pt idx="3408">
                  <c:v>-5.7660800000000005</c:v>
                </c:pt>
                <c:pt idx="3409">
                  <c:v>-5.7779199999999999</c:v>
                </c:pt>
                <c:pt idx="3410">
                  <c:v>-5.7703600000000002</c:v>
                </c:pt>
                <c:pt idx="3411">
                  <c:v>-5.7619600000000002</c:v>
                </c:pt>
                <c:pt idx="3412">
                  <c:v>-5.75244</c:v>
                </c:pt>
                <c:pt idx="3413">
                  <c:v>-5.7618400000000003</c:v>
                </c:pt>
                <c:pt idx="3414">
                  <c:v>-5.7593199999999998</c:v>
                </c:pt>
                <c:pt idx="3415">
                  <c:v>-5.7610800000000006</c:v>
                </c:pt>
                <c:pt idx="3416">
                  <c:v>-5.7530400000000004</c:v>
                </c:pt>
                <c:pt idx="3417">
                  <c:v>-5.7515199999999993</c:v>
                </c:pt>
                <c:pt idx="3418">
                  <c:v>-5.7571199999999996</c:v>
                </c:pt>
                <c:pt idx="3419">
                  <c:v>-5.7590399999999997</c:v>
                </c:pt>
                <c:pt idx="3420">
                  <c:v>-5.7475199999999997</c:v>
                </c:pt>
                <c:pt idx="3421">
                  <c:v>-5.7490800000000002</c:v>
                </c:pt>
                <c:pt idx="3422">
                  <c:v>-5.7418800000000001</c:v>
                </c:pt>
                <c:pt idx="3423">
                  <c:v>-5.7372399999999999</c:v>
                </c:pt>
                <c:pt idx="3424">
                  <c:v>-5.7438400000000005</c:v>
                </c:pt>
                <c:pt idx="3425">
                  <c:v>-5.7407599999999999</c:v>
                </c:pt>
                <c:pt idx="3426">
                  <c:v>-5.7523599999999995</c:v>
                </c:pt>
                <c:pt idx="3427">
                  <c:v>-5.7542</c:v>
                </c:pt>
                <c:pt idx="3428">
                  <c:v>-5.7594400000000006</c:v>
                </c:pt>
                <c:pt idx="3429">
                  <c:v>-5.7601199999999997</c:v>
                </c:pt>
                <c:pt idx="3430">
                  <c:v>-5.76328</c:v>
                </c:pt>
                <c:pt idx="3431">
                  <c:v>-5.7720799999999999</c:v>
                </c:pt>
                <c:pt idx="3432">
                  <c:v>-5.7693599999999998</c:v>
                </c:pt>
                <c:pt idx="3433">
                  <c:v>-5.7509199999999998</c:v>
                </c:pt>
                <c:pt idx="3434">
                  <c:v>-5.7530400000000004</c:v>
                </c:pt>
                <c:pt idx="3435">
                  <c:v>-5.7484400000000004</c:v>
                </c:pt>
                <c:pt idx="3436">
                  <c:v>-5.7450800000000006</c:v>
                </c:pt>
                <c:pt idx="3437">
                  <c:v>-5.7377599999999997</c:v>
                </c:pt>
                <c:pt idx="3438">
                  <c:v>-5.7303600000000001</c:v>
                </c:pt>
                <c:pt idx="3439">
                  <c:v>-5.7254800000000001</c:v>
                </c:pt>
                <c:pt idx="3440">
                  <c:v>-5.7405599999999994</c:v>
                </c:pt>
                <c:pt idx="3441">
                  <c:v>-5.7317599999999995</c:v>
                </c:pt>
                <c:pt idx="3442">
                  <c:v>-5.7342000000000004</c:v>
                </c:pt>
                <c:pt idx="3443">
                  <c:v>-5.7392000000000003</c:v>
                </c:pt>
                <c:pt idx="3444">
                  <c:v>-5.7536800000000001</c:v>
                </c:pt>
                <c:pt idx="3445">
                  <c:v>-5.7514000000000003</c:v>
                </c:pt>
                <c:pt idx="3446">
                  <c:v>-5.7679999999999998</c:v>
                </c:pt>
                <c:pt idx="3447">
                  <c:v>-5.76844</c:v>
                </c:pt>
                <c:pt idx="3448">
                  <c:v>-5.7787199999999999</c:v>
                </c:pt>
                <c:pt idx="3449">
                  <c:v>-5.7806800000000003</c:v>
                </c:pt>
                <c:pt idx="3450">
                  <c:v>-5.7815199999999995</c:v>
                </c:pt>
                <c:pt idx="3451">
                  <c:v>-5.7800400000000005</c:v>
                </c:pt>
                <c:pt idx="3452">
                  <c:v>-5.7754400000000006</c:v>
                </c:pt>
                <c:pt idx="3453">
                  <c:v>-5.7701199999999995</c:v>
                </c:pt>
                <c:pt idx="3454">
                  <c:v>-5.7695999999999996</c:v>
                </c:pt>
                <c:pt idx="3455">
                  <c:v>-5.7582800000000001</c:v>
                </c:pt>
                <c:pt idx="3456">
                  <c:v>-5.7681199999999997</c:v>
                </c:pt>
                <c:pt idx="3457">
                  <c:v>-5.7637599999999996</c:v>
                </c:pt>
                <c:pt idx="3458">
                  <c:v>-5.7679999999999998</c:v>
                </c:pt>
                <c:pt idx="3459">
                  <c:v>-5.7685199999999996</c:v>
                </c:pt>
                <c:pt idx="3460">
                  <c:v>-5.75528</c:v>
                </c:pt>
                <c:pt idx="3461">
                  <c:v>-5.7478800000000003</c:v>
                </c:pt>
                <c:pt idx="3462">
                  <c:v>-5.7501600000000002</c:v>
                </c:pt>
                <c:pt idx="3463">
                  <c:v>-5.7377199999999995</c:v>
                </c:pt>
                <c:pt idx="3464">
                  <c:v>-5.7225199999999994</c:v>
                </c:pt>
                <c:pt idx="3465">
                  <c:v>-5.7173600000000002</c:v>
                </c:pt>
                <c:pt idx="3466">
                  <c:v>-5.7160000000000002</c:v>
                </c:pt>
                <c:pt idx="3467">
                  <c:v>-5.7213599999999998</c:v>
                </c:pt>
                <c:pt idx="3468">
                  <c:v>-5.72532</c:v>
                </c:pt>
                <c:pt idx="3469">
                  <c:v>-5.7202400000000004</c:v>
                </c:pt>
                <c:pt idx="3470">
                  <c:v>-5.7187999999999999</c:v>
                </c:pt>
                <c:pt idx="3471">
                  <c:v>-5.7256800000000005</c:v>
                </c:pt>
                <c:pt idx="3472">
                  <c:v>-5.7192400000000001</c:v>
                </c:pt>
                <c:pt idx="3473">
                  <c:v>-5.7226400000000002</c:v>
                </c:pt>
                <c:pt idx="3474">
                  <c:v>-5.7208800000000002</c:v>
                </c:pt>
                <c:pt idx="3475">
                  <c:v>-5.72532</c:v>
                </c:pt>
                <c:pt idx="3476">
                  <c:v>-5.7220399999999998</c:v>
                </c:pt>
                <c:pt idx="3477">
                  <c:v>-5.7348400000000002</c:v>
                </c:pt>
                <c:pt idx="3478">
                  <c:v>-5.7282800000000007</c:v>
                </c:pt>
                <c:pt idx="3479">
                  <c:v>-5.7388399999999997</c:v>
                </c:pt>
                <c:pt idx="3480">
                  <c:v>-5.7339599999999997</c:v>
                </c:pt>
                <c:pt idx="3481">
                  <c:v>-5.7394400000000001</c:v>
                </c:pt>
                <c:pt idx="3482">
                  <c:v>-5.7385999999999999</c:v>
                </c:pt>
                <c:pt idx="3483">
                  <c:v>-5.7317999999999998</c:v>
                </c:pt>
                <c:pt idx="3484">
                  <c:v>-5.7195999999999998</c:v>
                </c:pt>
                <c:pt idx="3485">
                  <c:v>-5.7208399999999999</c:v>
                </c:pt>
                <c:pt idx="3486">
                  <c:v>-5.7226800000000004</c:v>
                </c:pt>
                <c:pt idx="3487">
                  <c:v>-5.7267199999999994</c:v>
                </c:pt>
                <c:pt idx="3488">
                  <c:v>-5.71936</c:v>
                </c:pt>
                <c:pt idx="3489">
                  <c:v>-5.7117199999999997</c:v>
                </c:pt>
                <c:pt idx="3490">
                  <c:v>-5.7112800000000004</c:v>
                </c:pt>
                <c:pt idx="3491">
                  <c:v>-5.7116400000000001</c:v>
                </c:pt>
                <c:pt idx="3492">
                  <c:v>-5.7134</c:v>
                </c:pt>
                <c:pt idx="3493">
                  <c:v>-5.7132800000000001</c:v>
                </c:pt>
                <c:pt idx="3494">
                  <c:v>-5.7153599999999996</c:v>
                </c:pt>
                <c:pt idx="3495">
                  <c:v>-5.7333999999999996</c:v>
                </c:pt>
                <c:pt idx="3496">
                  <c:v>-5.73644</c:v>
                </c:pt>
                <c:pt idx="3497">
                  <c:v>-5.7362800000000007</c:v>
                </c:pt>
                <c:pt idx="3498">
                  <c:v>-5.7372399999999999</c:v>
                </c:pt>
                <c:pt idx="3499">
                  <c:v>-5.7367599999999994</c:v>
                </c:pt>
                <c:pt idx="3500">
                  <c:v>-5.7372399999999999</c:v>
                </c:pt>
                <c:pt idx="3501">
                  <c:v>-5.7344800000000005</c:v>
                </c:pt>
                <c:pt idx="3502">
                  <c:v>-5.7309199999999993</c:v>
                </c:pt>
                <c:pt idx="3503">
                  <c:v>-5.7252000000000001</c:v>
                </c:pt>
                <c:pt idx="3504">
                  <c:v>-5.7131999999999996</c:v>
                </c:pt>
                <c:pt idx="3505">
                  <c:v>-5.7041599999999999</c:v>
                </c:pt>
                <c:pt idx="3506">
                  <c:v>-5.7062400000000002</c:v>
                </c:pt>
                <c:pt idx="3507">
                  <c:v>-5.7004400000000004</c:v>
                </c:pt>
                <c:pt idx="3508">
                  <c:v>-5.70444</c:v>
                </c:pt>
                <c:pt idx="3509">
                  <c:v>-5.7136800000000001</c:v>
                </c:pt>
                <c:pt idx="3510">
                  <c:v>-5.7224000000000004</c:v>
                </c:pt>
                <c:pt idx="3511">
                  <c:v>-5.7423999999999999</c:v>
                </c:pt>
                <c:pt idx="3512">
                  <c:v>-5.7747199999999994</c:v>
                </c:pt>
                <c:pt idx="3513">
                  <c:v>-5.7862800000000005</c:v>
                </c:pt>
                <c:pt idx="3514">
                  <c:v>-5.79732</c:v>
                </c:pt>
                <c:pt idx="3515">
                  <c:v>-5.7998000000000003</c:v>
                </c:pt>
                <c:pt idx="3516">
                  <c:v>-5.8104800000000001</c:v>
                </c:pt>
                <c:pt idx="3517">
                  <c:v>-5.7977999999999996</c:v>
                </c:pt>
                <c:pt idx="3518">
                  <c:v>-5.8024800000000001</c:v>
                </c:pt>
                <c:pt idx="3519">
                  <c:v>-5.7852800000000002</c:v>
                </c:pt>
                <c:pt idx="3520">
                  <c:v>-5.7858800000000006</c:v>
                </c:pt>
                <c:pt idx="3521">
                  <c:v>-5.7738399999999999</c:v>
                </c:pt>
                <c:pt idx="3522">
                  <c:v>-5.7851999999999997</c:v>
                </c:pt>
                <c:pt idx="3523">
                  <c:v>-5.7740800000000005</c:v>
                </c:pt>
                <c:pt idx="3524">
                  <c:v>-5.7658800000000001</c:v>
                </c:pt>
                <c:pt idx="3525">
                  <c:v>-5.7813999999999997</c:v>
                </c:pt>
                <c:pt idx="3526">
                  <c:v>-5.7813999999999997</c:v>
                </c:pt>
                <c:pt idx="3527">
                  <c:v>-5.7934800000000006</c:v>
                </c:pt>
                <c:pt idx="3528">
                  <c:v>-5.7877599999999996</c:v>
                </c:pt>
                <c:pt idx="3529">
                  <c:v>-5.7838400000000005</c:v>
                </c:pt>
                <c:pt idx="3530">
                  <c:v>-5.7873599999999996</c:v>
                </c:pt>
                <c:pt idx="3531">
                  <c:v>-5.7900800000000006</c:v>
                </c:pt>
                <c:pt idx="3532">
                  <c:v>-5.7893600000000003</c:v>
                </c:pt>
                <c:pt idx="3533">
                  <c:v>-5.7868000000000004</c:v>
                </c:pt>
                <c:pt idx="3534">
                  <c:v>-5.7812000000000001</c:v>
                </c:pt>
                <c:pt idx="3535">
                  <c:v>-5.7926400000000005</c:v>
                </c:pt>
                <c:pt idx="3536">
                  <c:v>-5.79488</c:v>
                </c:pt>
                <c:pt idx="3537">
                  <c:v>-5.7872399999999997</c:v>
                </c:pt>
                <c:pt idx="3538">
                  <c:v>-5.7771600000000003</c:v>
                </c:pt>
                <c:pt idx="3539">
                  <c:v>-5.7801599999999995</c:v>
                </c:pt>
                <c:pt idx="3540">
                  <c:v>-5.7706800000000005</c:v>
                </c:pt>
                <c:pt idx="3541">
                  <c:v>-5.7716799999999999</c:v>
                </c:pt>
                <c:pt idx="3542">
                  <c:v>-5.7746399999999998</c:v>
                </c:pt>
                <c:pt idx="3543">
                  <c:v>-5.7709599999999996</c:v>
                </c:pt>
                <c:pt idx="3544">
                  <c:v>-5.78132</c:v>
                </c:pt>
                <c:pt idx="3545">
                  <c:v>-5.7913600000000001</c:v>
                </c:pt>
                <c:pt idx="3546">
                  <c:v>-5.7894399999999999</c:v>
                </c:pt>
                <c:pt idx="3547">
                  <c:v>-5.7984800000000005</c:v>
                </c:pt>
                <c:pt idx="3548">
                  <c:v>-5.8056000000000001</c:v>
                </c:pt>
                <c:pt idx="3549">
                  <c:v>-5.7994399999999997</c:v>
                </c:pt>
                <c:pt idx="3550">
                  <c:v>-5.8037999999999998</c:v>
                </c:pt>
                <c:pt idx="3551">
                  <c:v>-5.7991999999999999</c:v>
                </c:pt>
                <c:pt idx="3552">
                  <c:v>-5.7794400000000001</c:v>
                </c:pt>
                <c:pt idx="3553">
                  <c:v>-5.7692399999999999</c:v>
                </c:pt>
                <c:pt idx="3554">
                  <c:v>-5.7582800000000001</c:v>
                </c:pt>
                <c:pt idx="3555">
                  <c:v>-5.7512400000000001</c:v>
                </c:pt>
                <c:pt idx="3556">
                  <c:v>-5.74552</c:v>
                </c:pt>
                <c:pt idx="3557">
                  <c:v>-5.7427599999999996</c:v>
                </c:pt>
                <c:pt idx="3558">
                  <c:v>-5.72112</c:v>
                </c:pt>
                <c:pt idx="3559">
                  <c:v>-5.7215999999999996</c:v>
                </c:pt>
                <c:pt idx="3560">
                  <c:v>-5.7248800000000006</c:v>
                </c:pt>
                <c:pt idx="3561">
                  <c:v>-5.7320400000000005</c:v>
                </c:pt>
                <c:pt idx="3562">
                  <c:v>-5.73604</c:v>
                </c:pt>
                <c:pt idx="3563">
                  <c:v>-5.73156</c:v>
                </c:pt>
                <c:pt idx="3564">
                  <c:v>-5.7422800000000001</c:v>
                </c:pt>
                <c:pt idx="3565">
                  <c:v>-5.7595199999999993</c:v>
                </c:pt>
                <c:pt idx="3566">
                  <c:v>-5.7575599999999998</c:v>
                </c:pt>
                <c:pt idx="3567">
                  <c:v>-5.7679199999999993</c:v>
                </c:pt>
                <c:pt idx="3568">
                  <c:v>-5.7671599999999996</c:v>
                </c:pt>
                <c:pt idx="3569">
                  <c:v>-5.7666000000000004</c:v>
                </c:pt>
                <c:pt idx="3570">
                  <c:v>-5.7727599999999999</c:v>
                </c:pt>
                <c:pt idx="3571">
                  <c:v>-5.7660800000000005</c:v>
                </c:pt>
                <c:pt idx="3572">
                  <c:v>-5.7530400000000004</c:v>
                </c:pt>
                <c:pt idx="3573">
                  <c:v>-5.75528</c:v>
                </c:pt>
                <c:pt idx="3574">
                  <c:v>-5.74472</c:v>
                </c:pt>
                <c:pt idx="3575">
                  <c:v>-5.7400799999999998</c:v>
                </c:pt>
                <c:pt idx="3576">
                  <c:v>-5.7438400000000005</c:v>
                </c:pt>
                <c:pt idx="3577">
                  <c:v>-5.7464000000000004</c:v>
                </c:pt>
                <c:pt idx="3578">
                  <c:v>-5.7511599999999996</c:v>
                </c:pt>
                <c:pt idx="3579">
                  <c:v>-5.75868</c:v>
                </c:pt>
                <c:pt idx="3580">
                  <c:v>-5.7687999999999997</c:v>
                </c:pt>
                <c:pt idx="3581">
                  <c:v>-5.7908800000000005</c:v>
                </c:pt>
                <c:pt idx="3582">
                  <c:v>-5.8041599999999995</c:v>
                </c:pt>
                <c:pt idx="3583">
                  <c:v>-5.8230399999999998</c:v>
                </c:pt>
                <c:pt idx="3584">
                  <c:v>-5.83324</c:v>
                </c:pt>
                <c:pt idx="3585">
                  <c:v>-5.8384400000000003</c:v>
                </c:pt>
                <c:pt idx="3586">
                  <c:v>-5.8436000000000003</c:v>
                </c:pt>
                <c:pt idx="3587">
                  <c:v>-5.8395599999999996</c:v>
                </c:pt>
                <c:pt idx="3588">
                  <c:v>-5.8422400000000003</c:v>
                </c:pt>
                <c:pt idx="3589">
                  <c:v>-5.8432000000000004</c:v>
                </c:pt>
                <c:pt idx="3590">
                  <c:v>-5.8467199999999995</c:v>
                </c:pt>
                <c:pt idx="3591">
                  <c:v>-5.8515600000000001</c:v>
                </c:pt>
                <c:pt idx="3592">
                  <c:v>-5.8627599999999997</c:v>
                </c:pt>
                <c:pt idx="3593">
                  <c:v>-5.8604799999999999</c:v>
                </c:pt>
                <c:pt idx="3594">
                  <c:v>-5.8620800000000006</c:v>
                </c:pt>
                <c:pt idx="3595">
                  <c:v>-5.8591199999999999</c:v>
                </c:pt>
                <c:pt idx="3596">
                  <c:v>-5.8619199999999996</c:v>
                </c:pt>
                <c:pt idx="3597">
                  <c:v>-5.86632</c:v>
                </c:pt>
                <c:pt idx="3598">
                  <c:v>-5.8486400000000005</c:v>
                </c:pt>
                <c:pt idx="3599">
                  <c:v>-5.8357599999999996</c:v>
                </c:pt>
                <c:pt idx="3600">
                  <c:v>-5.8367199999999997</c:v>
                </c:pt>
                <c:pt idx="3601">
                  <c:v>-5.8333599999999999</c:v>
                </c:pt>
                <c:pt idx="3602">
                  <c:v>-5.8376400000000004</c:v>
                </c:pt>
                <c:pt idx="3603">
                  <c:v>-5.8344399999999998</c:v>
                </c:pt>
                <c:pt idx="3604">
                  <c:v>-5.8348000000000004</c:v>
                </c:pt>
                <c:pt idx="3605">
                  <c:v>-5.84816</c:v>
                </c:pt>
                <c:pt idx="3606">
                  <c:v>-5.8493599999999999</c:v>
                </c:pt>
                <c:pt idx="3607">
                  <c:v>-5.8542800000000002</c:v>
                </c:pt>
                <c:pt idx="3608">
                  <c:v>-5.8525999999999998</c:v>
                </c:pt>
                <c:pt idx="3609">
                  <c:v>-5.8486400000000005</c:v>
                </c:pt>
                <c:pt idx="3610">
                  <c:v>-5.8467599999999997</c:v>
                </c:pt>
                <c:pt idx="3611">
                  <c:v>-5.8452400000000004</c:v>
                </c:pt>
                <c:pt idx="3612">
                  <c:v>-5.8435600000000001</c:v>
                </c:pt>
                <c:pt idx="3613">
                  <c:v>-5.8383199999999995</c:v>
                </c:pt>
                <c:pt idx="3614">
                  <c:v>-5.8384800000000006</c:v>
                </c:pt>
                <c:pt idx="3615">
                  <c:v>-5.8418400000000004</c:v>
                </c:pt>
                <c:pt idx="3616">
                  <c:v>-5.8468400000000003</c:v>
                </c:pt>
                <c:pt idx="3617">
                  <c:v>-5.8484400000000001</c:v>
                </c:pt>
                <c:pt idx="3618">
                  <c:v>-5.8539199999999996</c:v>
                </c:pt>
                <c:pt idx="3619">
                  <c:v>-5.8609200000000001</c:v>
                </c:pt>
                <c:pt idx="3620">
                  <c:v>-5.8690800000000003</c:v>
                </c:pt>
                <c:pt idx="3621">
                  <c:v>-5.8573199999999996</c:v>
                </c:pt>
                <c:pt idx="3622">
                  <c:v>-5.8533999999999997</c:v>
                </c:pt>
                <c:pt idx="3623">
                  <c:v>-5.8470800000000001</c:v>
                </c:pt>
                <c:pt idx="3624">
                  <c:v>-5.9121199999999998</c:v>
                </c:pt>
                <c:pt idx="3625">
                  <c:v>-6.0883599999999998</c:v>
                </c:pt>
                <c:pt idx="3626">
                  <c:v>-6.2090399999999999</c:v>
                </c:pt>
                <c:pt idx="3627">
                  <c:v>-6.38096</c:v>
                </c:pt>
                <c:pt idx="3628">
                  <c:v>-6.5719199999999995</c:v>
                </c:pt>
                <c:pt idx="3629">
                  <c:v>-6.6942399999999997</c:v>
                </c:pt>
                <c:pt idx="3630">
                  <c:v>-6.8149199999999999</c:v>
                </c:pt>
                <c:pt idx="3631">
                  <c:v>-7.0397600000000002</c:v>
                </c:pt>
                <c:pt idx="3632">
                  <c:v>-7.0626399999999991</c:v>
                </c:pt>
                <c:pt idx="3633">
                  <c:v>-7.0725600000000002</c:v>
                </c:pt>
                <c:pt idx="3634">
                  <c:v>-7.0738000000000003</c:v>
                </c:pt>
                <c:pt idx="3635">
                  <c:v>-7.0742799999999999</c:v>
                </c:pt>
                <c:pt idx="3636">
                  <c:v>-7.0804800000000006</c:v>
                </c:pt>
                <c:pt idx="3637">
                  <c:v>-7.0815999999999999</c:v>
                </c:pt>
                <c:pt idx="3638">
                  <c:v>-7.0757199999999996</c:v>
                </c:pt>
                <c:pt idx="3639">
                  <c:v>-7.0693999999999999</c:v>
                </c:pt>
                <c:pt idx="3640">
                  <c:v>-7.0613999999999999</c:v>
                </c:pt>
                <c:pt idx="3641">
                  <c:v>-7.0591200000000001</c:v>
                </c:pt>
                <c:pt idx="3642">
                  <c:v>-7.0577600000000009</c:v>
                </c:pt>
                <c:pt idx="3643">
                  <c:v>-7.0536399999999997</c:v>
                </c:pt>
                <c:pt idx="3644">
                  <c:v>-7.0552000000000001</c:v>
                </c:pt>
                <c:pt idx="3645">
                  <c:v>-7.0674800000000007</c:v>
                </c:pt>
                <c:pt idx="3646">
                  <c:v>-7.0752399999999991</c:v>
                </c:pt>
                <c:pt idx="3647">
                  <c:v>-7.0858800000000004</c:v>
                </c:pt>
                <c:pt idx="3648">
                  <c:v>-7.0838800000000006</c:v>
                </c:pt>
                <c:pt idx="3649">
                  <c:v>-7.0831999999999997</c:v>
                </c:pt>
                <c:pt idx="3650">
                  <c:v>-7.0842800000000006</c:v>
                </c:pt>
                <c:pt idx="3651">
                  <c:v>-7.0838000000000001</c:v>
                </c:pt>
                <c:pt idx="3652">
                  <c:v>-7.0769600000000006</c:v>
                </c:pt>
                <c:pt idx="3653">
                  <c:v>-7.0734000000000004</c:v>
                </c:pt>
                <c:pt idx="3654">
                  <c:v>-7.0613999999999999</c:v>
                </c:pt>
                <c:pt idx="3655">
                  <c:v>-7.0651600000000006</c:v>
                </c:pt>
                <c:pt idx="3656">
                  <c:v>-7.0648399999999993</c:v>
                </c:pt>
                <c:pt idx="3657">
                  <c:v>-7.0645199999999999</c:v>
                </c:pt>
                <c:pt idx="3658">
                  <c:v>-7.0636000000000001</c:v>
                </c:pt>
                <c:pt idx="3659">
                  <c:v>-7.0739199999999993</c:v>
                </c:pt>
                <c:pt idx="3660">
                  <c:v>-7.07972</c:v>
                </c:pt>
                <c:pt idx="3661">
                  <c:v>-7.0801600000000002</c:v>
                </c:pt>
                <c:pt idx="3662">
                  <c:v>-7.2172800000000006</c:v>
                </c:pt>
                <c:pt idx="3663">
                  <c:v>-7.5918800000000006</c:v>
                </c:pt>
                <c:pt idx="3664">
                  <c:v>-7.7656399999999994</c:v>
                </c:pt>
                <c:pt idx="3665">
                  <c:v>-8.1408000000000005</c:v>
                </c:pt>
                <c:pt idx="3666">
                  <c:v>-8.8988800000000001</c:v>
                </c:pt>
                <c:pt idx="3667">
                  <c:v>-9.6341199999999994</c:v>
                </c:pt>
                <c:pt idx="3668">
                  <c:v>-10.389480000000001</c:v>
                </c:pt>
                <c:pt idx="3669">
                  <c:v>-11.079360000000001</c:v>
                </c:pt>
                <c:pt idx="3670">
                  <c:v>-11.547360000000001</c:v>
                </c:pt>
                <c:pt idx="3671">
                  <c:v>-11.7316</c:v>
                </c:pt>
                <c:pt idx="3672">
                  <c:v>-11.85732</c:v>
                </c:pt>
                <c:pt idx="3673">
                  <c:v>-12.116480000000001</c:v>
                </c:pt>
                <c:pt idx="3674">
                  <c:v>-12.1464</c:v>
                </c:pt>
                <c:pt idx="3675">
                  <c:v>-12.154680000000001</c:v>
                </c:pt>
                <c:pt idx="3676">
                  <c:v>-12.156280000000001</c:v>
                </c:pt>
                <c:pt idx="3677">
                  <c:v>-12.1592</c:v>
                </c:pt>
                <c:pt idx="3678">
                  <c:v>-12.16112</c:v>
                </c:pt>
                <c:pt idx="3679">
                  <c:v>-12.172839999999999</c:v>
                </c:pt>
                <c:pt idx="3680">
                  <c:v>-12.169119999999999</c:v>
                </c:pt>
                <c:pt idx="3681">
                  <c:v>-12.163600000000001</c:v>
                </c:pt>
                <c:pt idx="3682">
                  <c:v>-12.148999999999999</c:v>
                </c:pt>
                <c:pt idx="3683">
                  <c:v>-12.14204</c:v>
                </c:pt>
                <c:pt idx="3684">
                  <c:v>-12.13256</c:v>
                </c:pt>
                <c:pt idx="3685">
                  <c:v>-12.13</c:v>
                </c:pt>
                <c:pt idx="3686">
                  <c:v>-12.1212</c:v>
                </c:pt>
                <c:pt idx="3687">
                  <c:v>-12.12364</c:v>
                </c:pt>
                <c:pt idx="3688">
                  <c:v>-12.136439999999999</c:v>
                </c:pt>
                <c:pt idx="3689">
                  <c:v>-12.138719999999999</c:v>
                </c:pt>
                <c:pt idx="3690">
                  <c:v>-12.14472</c:v>
                </c:pt>
                <c:pt idx="3691">
                  <c:v>-12.15568</c:v>
                </c:pt>
                <c:pt idx="3692">
                  <c:v>-12.155200000000001</c:v>
                </c:pt>
                <c:pt idx="3693">
                  <c:v>-12.155799999999999</c:v>
                </c:pt>
                <c:pt idx="3694">
                  <c:v>-12.14912</c:v>
                </c:pt>
                <c:pt idx="3695">
                  <c:v>-12.135439999999999</c:v>
                </c:pt>
                <c:pt idx="3696">
                  <c:v>-12.13692</c:v>
                </c:pt>
                <c:pt idx="3697">
                  <c:v>-12.12684</c:v>
                </c:pt>
                <c:pt idx="3698">
                  <c:v>-12.118160000000001</c:v>
                </c:pt>
                <c:pt idx="3699">
                  <c:v>-12.117360000000001</c:v>
                </c:pt>
                <c:pt idx="3700">
                  <c:v>-12.11856</c:v>
                </c:pt>
                <c:pt idx="3701">
                  <c:v>-12.121319999999999</c:v>
                </c:pt>
                <c:pt idx="3702">
                  <c:v>-12.124280000000001</c:v>
                </c:pt>
                <c:pt idx="3703">
                  <c:v>-12.11468</c:v>
                </c:pt>
                <c:pt idx="3704">
                  <c:v>-12.125360000000001</c:v>
                </c:pt>
                <c:pt idx="3705">
                  <c:v>-12.143520000000001</c:v>
                </c:pt>
                <c:pt idx="3706">
                  <c:v>-12.118160000000001</c:v>
                </c:pt>
                <c:pt idx="3707">
                  <c:v>-12.10568</c:v>
                </c:pt>
                <c:pt idx="3708">
                  <c:v>-12.041119999999999</c:v>
                </c:pt>
                <c:pt idx="3709">
                  <c:v>-11.99376</c:v>
                </c:pt>
                <c:pt idx="3710">
                  <c:v>-11.964080000000001</c:v>
                </c:pt>
                <c:pt idx="3711">
                  <c:v>-11.91872</c:v>
                </c:pt>
                <c:pt idx="3712">
                  <c:v>-11.86716</c:v>
                </c:pt>
                <c:pt idx="3713">
                  <c:v>-11.83784</c:v>
                </c:pt>
                <c:pt idx="3714">
                  <c:v>-11.83736</c:v>
                </c:pt>
                <c:pt idx="3715">
                  <c:v>-11.87032</c:v>
                </c:pt>
                <c:pt idx="3716">
                  <c:v>-11.87476</c:v>
                </c:pt>
                <c:pt idx="3717">
                  <c:v>-11.857839999999999</c:v>
                </c:pt>
                <c:pt idx="3718">
                  <c:v>-11.846399999999999</c:v>
                </c:pt>
                <c:pt idx="3719">
                  <c:v>-11.854439999999999</c:v>
                </c:pt>
                <c:pt idx="3720">
                  <c:v>-11.85308</c:v>
                </c:pt>
                <c:pt idx="3721">
                  <c:v>-11.861800000000001</c:v>
                </c:pt>
                <c:pt idx="3722">
                  <c:v>-11.86476</c:v>
                </c:pt>
                <c:pt idx="3723">
                  <c:v>-11.8598</c:v>
                </c:pt>
                <c:pt idx="3724">
                  <c:v>-11.862119999999999</c:v>
                </c:pt>
                <c:pt idx="3725">
                  <c:v>-11.88016</c:v>
                </c:pt>
                <c:pt idx="3726">
                  <c:v>-11.874080000000001</c:v>
                </c:pt>
                <c:pt idx="3727">
                  <c:v>-11.904999999999999</c:v>
                </c:pt>
                <c:pt idx="3728">
                  <c:v>-11.936160000000001</c:v>
                </c:pt>
                <c:pt idx="3729">
                  <c:v>-11.94444</c:v>
                </c:pt>
                <c:pt idx="3730">
                  <c:v>-11.94772</c:v>
                </c:pt>
                <c:pt idx="3731">
                  <c:v>-11.986280000000001</c:v>
                </c:pt>
                <c:pt idx="3732">
                  <c:v>-11.99888</c:v>
                </c:pt>
                <c:pt idx="3733">
                  <c:v>-12.00512</c:v>
                </c:pt>
                <c:pt idx="3734">
                  <c:v>-11.985279999999999</c:v>
                </c:pt>
                <c:pt idx="3735">
                  <c:v>-11.9724</c:v>
                </c:pt>
                <c:pt idx="3736">
                  <c:v>-11.95764</c:v>
                </c:pt>
                <c:pt idx="3737">
                  <c:v>-11.953760000000001</c:v>
                </c:pt>
                <c:pt idx="3738">
                  <c:v>-11.9236</c:v>
                </c:pt>
                <c:pt idx="3739">
                  <c:v>-11.930760000000001</c:v>
                </c:pt>
                <c:pt idx="3740">
                  <c:v>-11.93272</c:v>
                </c:pt>
                <c:pt idx="3741">
                  <c:v>-11.931280000000001</c:v>
                </c:pt>
                <c:pt idx="3742">
                  <c:v>-11.933</c:v>
                </c:pt>
                <c:pt idx="3743">
                  <c:v>-11.93356</c:v>
                </c:pt>
                <c:pt idx="3744">
                  <c:v>-11.9398</c:v>
                </c:pt>
                <c:pt idx="3745">
                  <c:v>-11.96336</c:v>
                </c:pt>
                <c:pt idx="3746">
                  <c:v>-11.94712</c:v>
                </c:pt>
                <c:pt idx="3747">
                  <c:v>-11.956799999999999</c:v>
                </c:pt>
                <c:pt idx="3748">
                  <c:v>-11.960839999999999</c:v>
                </c:pt>
                <c:pt idx="3749">
                  <c:v>-11.959960000000001</c:v>
                </c:pt>
                <c:pt idx="3750">
                  <c:v>-11.95144</c:v>
                </c:pt>
                <c:pt idx="3751">
                  <c:v>-11.94148</c:v>
                </c:pt>
                <c:pt idx="3752">
                  <c:v>-11.926039999999999</c:v>
                </c:pt>
                <c:pt idx="3753">
                  <c:v>-11.92056</c:v>
                </c:pt>
                <c:pt idx="3754">
                  <c:v>-11.908760000000001</c:v>
                </c:pt>
                <c:pt idx="3755">
                  <c:v>-11.910360000000001</c:v>
                </c:pt>
                <c:pt idx="3756">
                  <c:v>-11.9208</c:v>
                </c:pt>
                <c:pt idx="3757">
                  <c:v>-11.95284</c:v>
                </c:pt>
                <c:pt idx="3758">
                  <c:v>-11.95148</c:v>
                </c:pt>
                <c:pt idx="3759">
                  <c:v>-11.968639999999999</c:v>
                </c:pt>
                <c:pt idx="3760">
                  <c:v>-11.964080000000001</c:v>
                </c:pt>
                <c:pt idx="3761">
                  <c:v>-11.992239999999999</c:v>
                </c:pt>
                <c:pt idx="3762">
                  <c:v>-11.976599999999999</c:v>
                </c:pt>
                <c:pt idx="3763">
                  <c:v>-11.954880000000001</c:v>
                </c:pt>
                <c:pt idx="3764">
                  <c:v>-11.92192</c:v>
                </c:pt>
                <c:pt idx="3765">
                  <c:v>-11.923360000000001</c:v>
                </c:pt>
                <c:pt idx="3766">
                  <c:v>-11.89344</c:v>
                </c:pt>
                <c:pt idx="3767">
                  <c:v>-11.901760000000001</c:v>
                </c:pt>
                <c:pt idx="3768">
                  <c:v>-11.85816</c:v>
                </c:pt>
                <c:pt idx="3769">
                  <c:v>-11.869120000000001</c:v>
                </c:pt>
                <c:pt idx="3770">
                  <c:v>-11.916080000000001</c:v>
                </c:pt>
                <c:pt idx="3771">
                  <c:v>-11.935919999999999</c:v>
                </c:pt>
                <c:pt idx="3772">
                  <c:v>-11.941360000000001</c:v>
                </c:pt>
                <c:pt idx="3773">
                  <c:v>-11.952680000000001</c:v>
                </c:pt>
                <c:pt idx="3774">
                  <c:v>-11.970080000000001</c:v>
                </c:pt>
                <c:pt idx="3775">
                  <c:v>-11.958</c:v>
                </c:pt>
                <c:pt idx="3776">
                  <c:v>-11.96</c:v>
                </c:pt>
                <c:pt idx="3777">
                  <c:v>-11.92548</c:v>
                </c:pt>
                <c:pt idx="3778">
                  <c:v>-11.891639999999999</c:v>
                </c:pt>
                <c:pt idx="3779">
                  <c:v>-11.879439999999999</c:v>
                </c:pt>
                <c:pt idx="3780">
                  <c:v>-11.859680000000001</c:v>
                </c:pt>
                <c:pt idx="3781">
                  <c:v>-11.84004</c:v>
                </c:pt>
                <c:pt idx="3782">
                  <c:v>-11.840960000000001</c:v>
                </c:pt>
                <c:pt idx="3783">
                  <c:v>-11.84564</c:v>
                </c:pt>
                <c:pt idx="3784">
                  <c:v>-11.853480000000001</c:v>
                </c:pt>
                <c:pt idx="3785">
                  <c:v>-11.857239999999999</c:v>
                </c:pt>
                <c:pt idx="3786">
                  <c:v>-11.8584</c:v>
                </c:pt>
                <c:pt idx="3787">
                  <c:v>-11.85224</c:v>
                </c:pt>
                <c:pt idx="3788">
                  <c:v>-11.851000000000001</c:v>
                </c:pt>
                <c:pt idx="3789">
                  <c:v>-11.853480000000001</c:v>
                </c:pt>
                <c:pt idx="3790">
                  <c:v>-11.83568</c:v>
                </c:pt>
                <c:pt idx="3791">
                  <c:v>-11.83192</c:v>
                </c:pt>
                <c:pt idx="3792">
                  <c:v>-11.819239999999999</c:v>
                </c:pt>
                <c:pt idx="3793">
                  <c:v>-11.813560000000001</c:v>
                </c:pt>
                <c:pt idx="3794">
                  <c:v>-11.81432</c:v>
                </c:pt>
                <c:pt idx="3795">
                  <c:v>-11.81208</c:v>
                </c:pt>
                <c:pt idx="3796">
                  <c:v>-11.793839999999999</c:v>
                </c:pt>
                <c:pt idx="3797">
                  <c:v>-11.797239999999999</c:v>
                </c:pt>
                <c:pt idx="3798">
                  <c:v>-11.81564</c:v>
                </c:pt>
                <c:pt idx="3799">
                  <c:v>-11.81644</c:v>
                </c:pt>
                <c:pt idx="3800">
                  <c:v>-11.79912</c:v>
                </c:pt>
                <c:pt idx="3801">
                  <c:v>-11.80456</c:v>
                </c:pt>
                <c:pt idx="3802">
                  <c:v>-11.82156</c:v>
                </c:pt>
                <c:pt idx="3803">
                  <c:v>-11.84432</c:v>
                </c:pt>
                <c:pt idx="3804">
                  <c:v>-11.868679999999999</c:v>
                </c:pt>
                <c:pt idx="3805">
                  <c:v>-11.870799999999999</c:v>
                </c:pt>
                <c:pt idx="3806">
                  <c:v>-11.875719999999999</c:v>
                </c:pt>
                <c:pt idx="3807">
                  <c:v>-11.8954</c:v>
                </c:pt>
                <c:pt idx="3808">
                  <c:v>-11.90564</c:v>
                </c:pt>
                <c:pt idx="3809">
                  <c:v>-11.910880000000001</c:v>
                </c:pt>
                <c:pt idx="3810">
                  <c:v>-11.903560000000001</c:v>
                </c:pt>
                <c:pt idx="3811">
                  <c:v>-11.883760000000001</c:v>
                </c:pt>
                <c:pt idx="3812">
                  <c:v>-11.88832</c:v>
                </c:pt>
                <c:pt idx="3813">
                  <c:v>-11.870480000000001</c:v>
                </c:pt>
                <c:pt idx="3814">
                  <c:v>-11.888439999999999</c:v>
                </c:pt>
                <c:pt idx="3815">
                  <c:v>-11.8932</c:v>
                </c:pt>
                <c:pt idx="3816">
                  <c:v>-11.89068</c:v>
                </c:pt>
                <c:pt idx="3817">
                  <c:v>-11.8864</c:v>
                </c:pt>
                <c:pt idx="3818">
                  <c:v>-11.89992</c:v>
                </c:pt>
                <c:pt idx="3819">
                  <c:v>-11.877520000000001</c:v>
                </c:pt>
                <c:pt idx="3820">
                  <c:v>-11.872920000000001</c:v>
                </c:pt>
                <c:pt idx="3821">
                  <c:v>-11.85852</c:v>
                </c:pt>
                <c:pt idx="3822">
                  <c:v>-11.846719999999999</c:v>
                </c:pt>
                <c:pt idx="3823">
                  <c:v>-11.839839999999999</c:v>
                </c:pt>
                <c:pt idx="3824">
                  <c:v>-11.861360000000001</c:v>
                </c:pt>
                <c:pt idx="3825">
                  <c:v>-11.84944</c:v>
                </c:pt>
                <c:pt idx="3826">
                  <c:v>-11.859760000000001</c:v>
                </c:pt>
                <c:pt idx="3827">
                  <c:v>-11.86528</c:v>
                </c:pt>
                <c:pt idx="3828">
                  <c:v>-11.86572</c:v>
                </c:pt>
                <c:pt idx="3829">
                  <c:v>-11.86576</c:v>
                </c:pt>
                <c:pt idx="3830">
                  <c:v>-11.871119999999999</c:v>
                </c:pt>
                <c:pt idx="3831">
                  <c:v>-11.857560000000001</c:v>
                </c:pt>
                <c:pt idx="3832">
                  <c:v>-11.866680000000001</c:v>
                </c:pt>
                <c:pt idx="3833">
                  <c:v>-11.880560000000001</c:v>
                </c:pt>
                <c:pt idx="3834">
                  <c:v>-11.88372</c:v>
                </c:pt>
                <c:pt idx="3835">
                  <c:v>-11.8916</c:v>
                </c:pt>
                <c:pt idx="3836">
                  <c:v>-11.922039999999999</c:v>
                </c:pt>
                <c:pt idx="3837">
                  <c:v>-11.930400000000001</c:v>
                </c:pt>
                <c:pt idx="3838">
                  <c:v>-11.9414</c:v>
                </c:pt>
                <c:pt idx="3839">
                  <c:v>-11.95632</c:v>
                </c:pt>
                <c:pt idx="3840">
                  <c:v>-11.954839999999999</c:v>
                </c:pt>
                <c:pt idx="3841">
                  <c:v>-11.958360000000001</c:v>
                </c:pt>
                <c:pt idx="3842">
                  <c:v>-11.95308</c:v>
                </c:pt>
                <c:pt idx="3843">
                  <c:v>-11.91816</c:v>
                </c:pt>
                <c:pt idx="3844">
                  <c:v>-11.918480000000001</c:v>
                </c:pt>
                <c:pt idx="3845">
                  <c:v>-11.878160000000001</c:v>
                </c:pt>
                <c:pt idx="3846">
                  <c:v>-11.867800000000001</c:v>
                </c:pt>
                <c:pt idx="3847">
                  <c:v>-11.83816</c:v>
                </c:pt>
                <c:pt idx="3848">
                  <c:v>-11.82296</c:v>
                </c:pt>
                <c:pt idx="3849">
                  <c:v>-11.82952</c:v>
                </c:pt>
                <c:pt idx="3850">
                  <c:v>-11.837639999999999</c:v>
                </c:pt>
                <c:pt idx="3851">
                  <c:v>-11.79996</c:v>
                </c:pt>
                <c:pt idx="3852">
                  <c:v>-11.828760000000001</c:v>
                </c:pt>
                <c:pt idx="3853">
                  <c:v>-11.834439999999999</c:v>
                </c:pt>
                <c:pt idx="3854">
                  <c:v>-11.85332</c:v>
                </c:pt>
                <c:pt idx="3855">
                  <c:v>-11.844720000000001</c:v>
                </c:pt>
                <c:pt idx="3856">
                  <c:v>-11.83196</c:v>
                </c:pt>
                <c:pt idx="3857">
                  <c:v>-11.83924</c:v>
                </c:pt>
                <c:pt idx="3858">
                  <c:v>-11.858880000000001</c:v>
                </c:pt>
                <c:pt idx="3859">
                  <c:v>-11.854519999999999</c:v>
                </c:pt>
                <c:pt idx="3860">
                  <c:v>-11.841560000000001</c:v>
                </c:pt>
                <c:pt idx="3861">
                  <c:v>-11.820880000000001</c:v>
                </c:pt>
                <c:pt idx="3862">
                  <c:v>-11.82132</c:v>
                </c:pt>
                <c:pt idx="3863">
                  <c:v>-11.817680000000001</c:v>
                </c:pt>
                <c:pt idx="3864">
                  <c:v>-11.820399999999999</c:v>
                </c:pt>
                <c:pt idx="3865">
                  <c:v>-11.81648</c:v>
                </c:pt>
                <c:pt idx="3866">
                  <c:v>-11.829639999999999</c:v>
                </c:pt>
                <c:pt idx="3867">
                  <c:v>-11.844560000000001</c:v>
                </c:pt>
                <c:pt idx="3868">
                  <c:v>-11.86012</c:v>
                </c:pt>
                <c:pt idx="3869">
                  <c:v>-11.858919999999999</c:v>
                </c:pt>
                <c:pt idx="3870">
                  <c:v>-11.883760000000001</c:v>
                </c:pt>
                <c:pt idx="3871">
                  <c:v>-11.886200000000001</c:v>
                </c:pt>
                <c:pt idx="3872">
                  <c:v>-11.901999999999999</c:v>
                </c:pt>
                <c:pt idx="3873">
                  <c:v>-11.87584</c:v>
                </c:pt>
                <c:pt idx="3874">
                  <c:v>-11.852600000000001</c:v>
                </c:pt>
                <c:pt idx="3875">
                  <c:v>-11.83048</c:v>
                </c:pt>
                <c:pt idx="3876">
                  <c:v>-11.84164</c:v>
                </c:pt>
                <c:pt idx="3877">
                  <c:v>-11.81912</c:v>
                </c:pt>
                <c:pt idx="3878">
                  <c:v>-11.81236</c:v>
                </c:pt>
                <c:pt idx="3879">
                  <c:v>-11.808</c:v>
                </c:pt>
                <c:pt idx="3880">
                  <c:v>-11.82</c:v>
                </c:pt>
                <c:pt idx="3881">
                  <c:v>-11.82184</c:v>
                </c:pt>
                <c:pt idx="3882">
                  <c:v>-11.81316</c:v>
                </c:pt>
                <c:pt idx="3883">
                  <c:v>-11.812480000000001</c:v>
                </c:pt>
                <c:pt idx="3884">
                  <c:v>-11.81148</c:v>
                </c:pt>
                <c:pt idx="3885">
                  <c:v>-11.8088</c:v>
                </c:pt>
                <c:pt idx="3886">
                  <c:v>-11.800560000000001</c:v>
                </c:pt>
                <c:pt idx="3887">
                  <c:v>-11.791880000000001</c:v>
                </c:pt>
                <c:pt idx="3888">
                  <c:v>-11.78956</c:v>
                </c:pt>
                <c:pt idx="3889">
                  <c:v>-11.79856</c:v>
                </c:pt>
                <c:pt idx="3890">
                  <c:v>-11.8032</c:v>
                </c:pt>
                <c:pt idx="3891">
                  <c:v>-11.80284</c:v>
                </c:pt>
                <c:pt idx="3892">
                  <c:v>-11.80592</c:v>
                </c:pt>
                <c:pt idx="3893">
                  <c:v>-11.8188</c:v>
                </c:pt>
                <c:pt idx="3894">
                  <c:v>-11.83736</c:v>
                </c:pt>
                <c:pt idx="3895">
                  <c:v>-11.83872</c:v>
                </c:pt>
                <c:pt idx="3896">
                  <c:v>-11.8306</c:v>
                </c:pt>
                <c:pt idx="3897">
                  <c:v>-11.820880000000001</c:v>
                </c:pt>
                <c:pt idx="3898">
                  <c:v>-11.80968</c:v>
                </c:pt>
                <c:pt idx="3899">
                  <c:v>-11.805439999999999</c:v>
                </c:pt>
                <c:pt idx="3900">
                  <c:v>-11.785919999999999</c:v>
                </c:pt>
                <c:pt idx="3901">
                  <c:v>-11.773999999999999</c:v>
                </c:pt>
                <c:pt idx="3902">
                  <c:v>-11.759679999999999</c:v>
                </c:pt>
                <c:pt idx="3903">
                  <c:v>-11.760639999999999</c:v>
                </c:pt>
                <c:pt idx="3904">
                  <c:v>-11.77172</c:v>
                </c:pt>
                <c:pt idx="3905">
                  <c:v>-11.77704</c:v>
                </c:pt>
                <c:pt idx="3906">
                  <c:v>-11.790560000000001</c:v>
                </c:pt>
                <c:pt idx="3907">
                  <c:v>-11.807319999999999</c:v>
                </c:pt>
                <c:pt idx="3908">
                  <c:v>-11.8284</c:v>
                </c:pt>
                <c:pt idx="3909">
                  <c:v>-11.827199999999999</c:v>
                </c:pt>
                <c:pt idx="3910">
                  <c:v>-11.8238</c:v>
                </c:pt>
                <c:pt idx="3911">
                  <c:v>-11.82484</c:v>
                </c:pt>
                <c:pt idx="3912">
                  <c:v>-11.82836</c:v>
                </c:pt>
                <c:pt idx="3913">
                  <c:v>-11.938239999999999</c:v>
                </c:pt>
                <c:pt idx="3914">
                  <c:v>-12.04984</c:v>
                </c:pt>
                <c:pt idx="3915">
                  <c:v>-12.77028</c:v>
                </c:pt>
                <c:pt idx="3916">
                  <c:v>-13.615839999999999</c:v>
                </c:pt>
                <c:pt idx="3917">
                  <c:v>-14.616879999999998</c:v>
                </c:pt>
                <c:pt idx="3918">
                  <c:v>-15.61096</c:v>
                </c:pt>
                <c:pt idx="3919">
                  <c:v>-16.603159999999999</c:v>
                </c:pt>
                <c:pt idx="3920">
                  <c:v>-17.496200000000002</c:v>
                </c:pt>
                <c:pt idx="3921">
                  <c:v>-17.713520000000003</c:v>
                </c:pt>
                <c:pt idx="3922">
                  <c:v>-18.2026</c:v>
                </c:pt>
                <c:pt idx="3923">
                  <c:v>-18.449279999999998</c:v>
                </c:pt>
                <c:pt idx="3924">
                  <c:v>-18.478679999999997</c:v>
                </c:pt>
                <c:pt idx="3925">
                  <c:v>-18.48076</c:v>
                </c:pt>
                <c:pt idx="3926">
                  <c:v>-18.491479999999999</c:v>
                </c:pt>
                <c:pt idx="3927">
                  <c:v>-18.495079999999998</c:v>
                </c:pt>
                <c:pt idx="3928">
                  <c:v>-18.48368</c:v>
                </c:pt>
                <c:pt idx="3929">
                  <c:v>-18.471</c:v>
                </c:pt>
                <c:pt idx="3930">
                  <c:v>-18.454879999999999</c:v>
                </c:pt>
                <c:pt idx="3931">
                  <c:v>-18.43976</c:v>
                </c:pt>
                <c:pt idx="3932">
                  <c:v>-18.426679999999998</c:v>
                </c:pt>
                <c:pt idx="3933">
                  <c:v>-18.415240000000001</c:v>
                </c:pt>
                <c:pt idx="3934">
                  <c:v>-18.415120000000002</c:v>
                </c:pt>
                <c:pt idx="3935">
                  <c:v>-18.415120000000002</c:v>
                </c:pt>
                <c:pt idx="3936">
                  <c:v>-18.41592</c:v>
                </c:pt>
                <c:pt idx="3937">
                  <c:v>-18.41732</c:v>
                </c:pt>
                <c:pt idx="3938">
                  <c:v>-18.4298</c:v>
                </c:pt>
                <c:pt idx="3939">
                  <c:v>-18.435559999999999</c:v>
                </c:pt>
                <c:pt idx="3940">
                  <c:v>-18.442320000000002</c:v>
                </c:pt>
                <c:pt idx="3941">
                  <c:v>-18.448879999999999</c:v>
                </c:pt>
                <c:pt idx="3942">
                  <c:v>-18.44988</c:v>
                </c:pt>
                <c:pt idx="3943">
                  <c:v>-18.444279999999999</c:v>
                </c:pt>
                <c:pt idx="3944">
                  <c:v>-18.439039999999999</c:v>
                </c:pt>
                <c:pt idx="3945">
                  <c:v>-18.425279999999997</c:v>
                </c:pt>
                <c:pt idx="3946">
                  <c:v>-18.415600000000001</c:v>
                </c:pt>
                <c:pt idx="3947">
                  <c:v>-18.407679999999999</c:v>
                </c:pt>
                <c:pt idx="3948">
                  <c:v>-18.400040000000001</c:v>
                </c:pt>
                <c:pt idx="3949">
                  <c:v>-18.4038</c:v>
                </c:pt>
                <c:pt idx="3950">
                  <c:v>-18.413360000000001</c:v>
                </c:pt>
                <c:pt idx="3951">
                  <c:v>-18.419360000000001</c:v>
                </c:pt>
                <c:pt idx="3952">
                  <c:v>-18.430320000000002</c:v>
                </c:pt>
                <c:pt idx="3953">
                  <c:v>-18.4438</c:v>
                </c:pt>
                <c:pt idx="3954">
                  <c:v>-18.456440000000001</c:v>
                </c:pt>
                <c:pt idx="3955">
                  <c:v>-18.452079999999999</c:v>
                </c:pt>
                <c:pt idx="3956">
                  <c:v>-18.443439999999999</c:v>
                </c:pt>
                <c:pt idx="3957">
                  <c:v>-18.4254</c:v>
                </c:pt>
                <c:pt idx="3958">
                  <c:v>-18.4224</c:v>
                </c:pt>
                <c:pt idx="3959">
                  <c:v>-18.4054</c:v>
                </c:pt>
                <c:pt idx="3960">
                  <c:v>-18.397359999999999</c:v>
                </c:pt>
                <c:pt idx="3961">
                  <c:v>-18.390320000000003</c:v>
                </c:pt>
                <c:pt idx="3962">
                  <c:v>-18.3994</c:v>
                </c:pt>
                <c:pt idx="3963">
                  <c:v>-18.4102</c:v>
                </c:pt>
                <c:pt idx="3964">
                  <c:v>-18.416079999999997</c:v>
                </c:pt>
                <c:pt idx="3965">
                  <c:v>-18.417920000000002</c:v>
                </c:pt>
                <c:pt idx="3966">
                  <c:v>-18.419079999999997</c:v>
                </c:pt>
                <c:pt idx="3967">
                  <c:v>-18.41544</c:v>
                </c:pt>
                <c:pt idx="3968">
                  <c:v>-18.41968</c:v>
                </c:pt>
                <c:pt idx="3969">
                  <c:v>-18.433599999999998</c:v>
                </c:pt>
                <c:pt idx="3970">
                  <c:v>-18.444240000000001</c:v>
                </c:pt>
                <c:pt idx="3971">
                  <c:v>-18.461079999999999</c:v>
                </c:pt>
                <c:pt idx="3972">
                  <c:v>-18.474399999999999</c:v>
                </c:pt>
                <c:pt idx="3973">
                  <c:v>-18.490839999999999</c:v>
                </c:pt>
                <c:pt idx="3974">
                  <c:v>-18.50676</c:v>
                </c:pt>
                <c:pt idx="3975">
                  <c:v>-18.4968</c:v>
                </c:pt>
                <c:pt idx="3976">
                  <c:v>-18.497920000000001</c:v>
                </c:pt>
                <c:pt idx="3977">
                  <c:v>-18.527799999999999</c:v>
                </c:pt>
                <c:pt idx="3978">
                  <c:v>-18.496079999999999</c:v>
                </c:pt>
                <c:pt idx="3979">
                  <c:v>-18.513999999999999</c:v>
                </c:pt>
                <c:pt idx="3980">
                  <c:v>-18.53248</c:v>
                </c:pt>
                <c:pt idx="3981">
                  <c:v>-18.513560000000002</c:v>
                </c:pt>
                <c:pt idx="3982">
                  <c:v>-18.507360000000002</c:v>
                </c:pt>
                <c:pt idx="3983">
                  <c:v>-18.517399999999999</c:v>
                </c:pt>
                <c:pt idx="3984">
                  <c:v>-18.49268</c:v>
                </c:pt>
                <c:pt idx="3985">
                  <c:v>-18.502879999999998</c:v>
                </c:pt>
                <c:pt idx="3986">
                  <c:v>-18.46912</c:v>
                </c:pt>
                <c:pt idx="3987">
                  <c:v>-18.417560000000002</c:v>
                </c:pt>
                <c:pt idx="3988">
                  <c:v>-18.41816</c:v>
                </c:pt>
                <c:pt idx="3989">
                  <c:v>-18.42896</c:v>
                </c:pt>
                <c:pt idx="3990">
                  <c:v>-18.419119999999999</c:v>
                </c:pt>
                <c:pt idx="3991">
                  <c:v>-18.44012</c:v>
                </c:pt>
                <c:pt idx="3992">
                  <c:v>-18.420960000000001</c:v>
                </c:pt>
                <c:pt idx="3993">
                  <c:v>-18.449400000000001</c:v>
                </c:pt>
                <c:pt idx="3994">
                  <c:v>-18.465679999999999</c:v>
                </c:pt>
                <c:pt idx="3995">
                  <c:v>-18.4938</c:v>
                </c:pt>
                <c:pt idx="3996">
                  <c:v>-18.52908</c:v>
                </c:pt>
                <c:pt idx="3997">
                  <c:v>-18.566960000000002</c:v>
                </c:pt>
                <c:pt idx="3998">
                  <c:v>-18.55</c:v>
                </c:pt>
                <c:pt idx="3999">
                  <c:v>-18.561360000000001</c:v>
                </c:pt>
                <c:pt idx="4000">
                  <c:v>-18.55996</c:v>
                </c:pt>
                <c:pt idx="4001">
                  <c:v>-18.535160000000001</c:v>
                </c:pt>
                <c:pt idx="4002">
                  <c:v>-18.531679999999998</c:v>
                </c:pt>
                <c:pt idx="4003">
                  <c:v>-18.531879999999997</c:v>
                </c:pt>
                <c:pt idx="4004">
                  <c:v>-18.508240000000001</c:v>
                </c:pt>
                <c:pt idx="4005">
                  <c:v>-18.54316</c:v>
                </c:pt>
                <c:pt idx="4006">
                  <c:v>-18.541679999999999</c:v>
                </c:pt>
                <c:pt idx="4007">
                  <c:v>-18.578039999999998</c:v>
                </c:pt>
                <c:pt idx="4008">
                  <c:v>-18.618400000000001</c:v>
                </c:pt>
                <c:pt idx="4009">
                  <c:v>-18.662199999999999</c:v>
                </c:pt>
                <c:pt idx="4010">
                  <c:v>-18.66236</c:v>
                </c:pt>
                <c:pt idx="4011">
                  <c:v>-18.6328</c:v>
                </c:pt>
                <c:pt idx="4012">
                  <c:v>-18.58464</c:v>
                </c:pt>
                <c:pt idx="4013">
                  <c:v>-18.592639999999999</c:v>
                </c:pt>
                <c:pt idx="4014">
                  <c:v>-18.578399999999998</c:v>
                </c:pt>
                <c:pt idx="4015">
                  <c:v>-18.598760000000002</c:v>
                </c:pt>
                <c:pt idx="4016">
                  <c:v>-18.5838</c:v>
                </c:pt>
                <c:pt idx="4017">
                  <c:v>-18.565439999999999</c:v>
                </c:pt>
                <c:pt idx="4018">
                  <c:v>-18.5962</c:v>
                </c:pt>
                <c:pt idx="4019">
                  <c:v>-18.58972</c:v>
                </c:pt>
                <c:pt idx="4020">
                  <c:v>-18.592559999999999</c:v>
                </c:pt>
                <c:pt idx="4021">
                  <c:v>-18.583079999999999</c:v>
                </c:pt>
                <c:pt idx="4022">
                  <c:v>-18.56812</c:v>
                </c:pt>
                <c:pt idx="4023">
                  <c:v>-18.55152</c:v>
                </c:pt>
                <c:pt idx="4024">
                  <c:v>-18.521879999999999</c:v>
                </c:pt>
                <c:pt idx="4025">
                  <c:v>-18.53668</c:v>
                </c:pt>
                <c:pt idx="4026">
                  <c:v>-18.550720000000002</c:v>
                </c:pt>
                <c:pt idx="4027">
                  <c:v>-18.55668</c:v>
                </c:pt>
                <c:pt idx="4028">
                  <c:v>-18.550720000000002</c:v>
                </c:pt>
                <c:pt idx="4029">
                  <c:v>-18.537199999999999</c:v>
                </c:pt>
                <c:pt idx="4030">
                  <c:v>-18.5654</c:v>
                </c:pt>
                <c:pt idx="4031">
                  <c:v>-18.572479999999999</c:v>
                </c:pt>
                <c:pt idx="4032">
                  <c:v>-18.607600000000001</c:v>
                </c:pt>
                <c:pt idx="4033">
                  <c:v>-18.610039999999998</c:v>
                </c:pt>
                <c:pt idx="4034">
                  <c:v>-18.618400000000001</c:v>
                </c:pt>
                <c:pt idx="4035">
                  <c:v>-18.61056</c:v>
                </c:pt>
                <c:pt idx="4036">
                  <c:v>-18.641200000000001</c:v>
                </c:pt>
                <c:pt idx="4037">
                  <c:v>-18.622720000000001</c:v>
                </c:pt>
                <c:pt idx="4038">
                  <c:v>-18.633040000000001</c:v>
                </c:pt>
                <c:pt idx="4039">
                  <c:v>-18.569520000000001</c:v>
                </c:pt>
                <c:pt idx="4040">
                  <c:v>-18.556799999999999</c:v>
                </c:pt>
                <c:pt idx="4041">
                  <c:v>-18.56212</c:v>
                </c:pt>
                <c:pt idx="4042">
                  <c:v>-18.569520000000001</c:v>
                </c:pt>
                <c:pt idx="4043">
                  <c:v>-18.577560000000002</c:v>
                </c:pt>
                <c:pt idx="4044">
                  <c:v>-18.596640000000001</c:v>
                </c:pt>
                <c:pt idx="4045">
                  <c:v>-18.628039999999999</c:v>
                </c:pt>
                <c:pt idx="4046">
                  <c:v>-18.650279999999999</c:v>
                </c:pt>
                <c:pt idx="4047">
                  <c:v>-18.706120000000002</c:v>
                </c:pt>
                <c:pt idx="4048">
                  <c:v>-18.724239999999998</c:v>
                </c:pt>
                <c:pt idx="4049">
                  <c:v>-18.730640000000001</c:v>
                </c:pt>
                <c:pt idx="4050">
                  <c:v>-18.737760000000002</c:v>
                </c:pt>
                <c:pt idx="4051">
                  <c:v>-18.74512</c:v>
                </c:pt>
                <c:pt idx="4052">
                  <c:v>-18.73516</c:v>
                </c:pt>
                <c:pt idx="4053">
                  <c:v>-18.72692</c:v>
                </c:pt>
                <c:pt idx="4054">
                  <c:v>-18.712520000000001</c:v>
                </c:pt>
                <c:pt idx="4055">
                  <c:v>-18.699560000000002</c:v>
                </c:pt>
                <c:pt idx="4056">
                  <c:v>-18.697320000000001</c:v>
                </c:pt>
                <c:pt idx="4057">
                  <c:v>-18.691520000000001</c:v>
                </c:pt>
                <c:pt idx="4058">
                  <c:v>-18.704920000000001</c:v>
                </c:pt>
                <c:pt idx="4059">
                  <c:v>-18.715</c:v>
                </c:pt>
                <c:pt idx="4060">
                  <c:v>-18.71876</c:v>
                </c:pt>
                <c:pt idx="4061">
                  <c:v>-18.739520000000002</c:v>
                </c:pt>
                <c:pt idx="4062">
                  <c:v>-18.757200000000001</c:v>
                </c:pt>
                <c:pt idx="4063">
                  <c:v>-18.7636</c:v>
                </c:pt>
                <c:pt idx="4064">
                  <c:v>-18.7746</c:v>
                </c:pt>
                <c:pt idx="4065">
                  <c:v>-18.75328</c:v>
                </c:pt>
                <c:pt idx="4066">
                  <c:v>-18.745760000000001</c:v>
                </c:pt>
                <c:pt idx="4067">
                  <c:v>-18.72852</c:v>
                </c:pt>
                <c:pt idx="4068">
                  <c:v>-18.726800000000001</c:v>
                </c:pt>
                <c:pt idx="4069">
                  <c:v>-18.70392</c:v>
                </c:pt>
                <c:pt idx="4070">
                  <c:v>-18.693360000000002</c:v>
                </c:pt>
                <c:pt idx="4071">
                  <c:v>-18.678160000000002</c:v>
                </c:pt>
                <c:pt idx="4072">
                  <c:v>-18.686640000000001</c:v>
                </c:pt>
                <c:pt idx="4073">
                  <c:v>-18.697759999999999</c:v>
                </c:pt>
                <c:pt idx="4074">
                  <c:v>-18.703039999999998</c:v>
                </c:pt>
                <c:pt idx="4075">
                  <c:v>-18.71584</c:v>
                </c:pt>
                <c:pt idx="4076">
                  <c:v>-18.72156</c:v>
                </c:pt>
                <c:pt idx="4077">
                  <c:v>-18.730320000000003</c:v>
                </c:pt>
                <c:pt idx="4078">
                  <c:v>-18.735520000000001</c:v>
                </c:pt>
                <c:pt idx="4079">
                  <c:v>-18.727879999999999</c:v>
                </c:pt>
                <c:pt idx="4080">
                  <c:v>-18.7258</c:v>
                </c:pt>
                <c:pt idx="4081">
                  <c:v>-18.720079999999999</c:v>
                </c:pt>
                <c:pt idx="4082">
                  <c:v>-18.711600000000001</c:v>
                </c:pt>
                <c:pt idx="4083">
                  <c:v>-18.70356</c:v>
                </c:pt>
                <c:pt idx="4084">
                  <c:v>-18.694800000000001</c:v>
                </c:pt>
                <c:pt idx="4085">
                  <c:v>-18.703199999999999</c:v>
                </c:pt>
                <c:pt idx="4086">
                  <c:v>-18.706720000000001</c:v>
                </c:pt>
                <c:pt idx="4087">
                  <c:v>-18.71876</c:v>
                </c:pt>
                <c:pt idx="4088">
                  <c:v>-18.714960000000001</c:v>
                </c:pt>
                <c:pt idx="4089">
                  <c:v>-18.720600000000001</c:v>
                </c:pt>
                <c:pt idx="4090">
                  <c:v>-18.72776</c:v>
                </c:pt>
                <c:pt idx="4091">
                  <c:v>-18.73884</c:v>
                </c:pt>
                <c:pt idx="4092">
                  <c:v>-18.739160000000002</c:v>
                </c:pt>
                <c:pt idx="4093">
                  <c:v>-18.730520000000002</c:v>
                </c:pt>
                <c:pt idx="4094">
                  <c:v>-18.71996</c:v>
                </c:pt>
                <c:pt idx="4095">
                  <c:v>-18.711079999999999</c:v>
                </c:pt>
                <c:pt idx="4096">
                  <c:v>-18.69736</c:v>
                </c:pt>
                <c:pt idx="4097">
                  <c:v>-18.686640000000001</c:v>
                </c:pt>
                <c:pt idx="4098">
                  <c:v>-18.671679999999999</c:v>
                </c:pt>
                <c:pt idx="4099">
                  <c:v>-18.681079999999998</c:v>
                </c:pt>
                <c:pt idx="4100">
                  <c:v>-18.704999999999998</c:v>
                </c:pt>
                <c:pt idx="4101">
                  <c:v>-18.700279999999999</c:v>
                </c:pt>
                <c:pt idx="4102">
                  <c:v>-18.707840000000001</c:v>
                </c:pt>
                <c:pt idx="4103">
                  <c:v>-18.72888</c:v>
                </c:pt>
                <c:pt idx="4104">
                  <c:v>-18.732279999999999</c:v>
                </c:pt>
                <c:pt idx="4105">
                  <c:v>-18.736999999999998</c:v>
                </c:pt>
                <c:pt idx="4106">
                  <c:v>-18.736639999999998</c:v>
                </c:pt>
                <c:pt idx="4107">
                  <c:v>-18.718360000000001</c:v>
                </c:pt>
                <c:pt idx="4108">
                  <c:v>-18.705760000000001</c:v>
                </c:pt>
                <c:pt idx="4109">
                  <c:v>-18.708279999999998</c:v>
                </c:pt>
                <c:pt idx="4110">
                  <c:v>-18.687479999999997</c:v>
                </c:pt>
                <c:pt idx="4111">
                  <c:v>-18.691800000000001</c:v>
                </c:pt>
                <c:pt idx="4112">
                  <c:v>-18.681999999999999</c:v>
                </c:pt>
                <c:pt idx="4113">
                  <c:v>-18.676600000000001</c:v>
                </c:pt>
                <c:pt idx="4114">
                  <c:v>-18.684439999999999</c:v>
                </c:pt>
                <c:pt idx="4115">
                  <c:v>-18.6904</c:v>
                </c:pt>
                <c:pt idx="4116">
                  <c:v>-18.681319999999999</c:v>
                </c:pt>
                <c:pt idx="4117">
                  <c:v>-18.69492</c:v>
                </c:pt>
                <c:pt idx="4118">
                  <c:v>-18.693479999999997</c:v>
                </c:pt>
                <c:pt idx="4119">
                  <c:v>-18.706199999999999</c:v>
                </c:pt>
                <c:pt idx="4120">
                  <c:v>-18.698560000000001</c:v>
                </c:pt>
                <c:pt idx="4121">
                  <c:v>-18.692520000000002</c:v>
                </c:pt>
                <c:pt idx="4122">
                  <c:v>-18.69088</c:v>
                </c:pt>
                <c:pt idx="4123">
                  <c:v>-18.706120000000002</c:v>
                </c:pt>
                <c:pt idx="4124">
                  <c:v>-18.696999999999999</c:v>
                </c:pt>
                <c:pt idx="4125">
                  <c:v>-18.683</c:v>
                </c:pt>
                <c:pt idx="4126">
                  <c:v>-18.693200000000001</c:v>
                </c:pt>
                <c:pt idx="4127">
                  <c:v>-18.71996</c:v>
                </c:pt>
                <c:pt idx="4128">
                  <c:v>-18.731999999999999</c:v>
                </c:pt>
                <c:pt idx="4129">
                  <c:v>-18.703320000000001</c:v>
                </c:pt>
                <c:pt idx="4130">
                  <c:v>-18.670760000000001</c:v>
                </c:pt>
                <c:pt idx="4131">
                  <c:v>-18.642600000000002</c:v>
                </c:pt>
                <c:pt idx="4132">
                  <c:v>-18.647400000000001</c:v>
                </c:pt>
                <c:pt idx="4133">
                  <c:v>-18.651720000000001</c:v>
                </c:pt>
                <c:pt idx="4134">
                  <c:v>-18.613199999999999</c:v>
                </c:pt>
                <c:pt idx="4135">
                  <c:v>-18.582560000000001</c:v>
                </c:pt>
                <c:pt idx="4136">
                  <c:v>-18.561720000000001</c:v>
                </c:pt>
                <c:pt idx="4137">
                  <c:v>-18.575039999999998</c:v>
                </c:pt>
                <c:pt idx="4138">
                  <c:v>-18.559439999999999</c:v>
                </c:pt>
                <c:pt idx="4139">
                  <c:v>-18.533760000000001</c:v>
                </c:pt>
                <c:pt idx="4140">
                  <c:v>-18.512360000000001</c:v>
                </c:pt>
                <c:pt idx="4141">
                  <c:v>-18.510200000000001</c:v>
                </c:pt>
                <c:pt idx="4142">
                  <c:v>-18.523679999999999</c:v>
                </c:pt>
                <c:pt idx="4143">
                  <c:v>-18.520879999999998</c:v>
                </c:pt>
                <c:pt idx="4144">
                  <c:v>-18.526520000000001</c:v>
                </c:pt>
                <c:pt idx="4145">
                  <c:v>-18.549440000000001</c:v>
                </c:pt>
                <c:pt idx="4146">
                  <c:v>-18.560760000000002</c:v>
                </c:pt>
                <c:pt idx="4147">
                  <c:v>-18.55376</c:v>
                </c:pt>
                <c:pt idx="4148">
                  <c:v>-18.548719999999999</c:v>
                </c:pt>
                <c:pt idx="4149">
                  <c:v>-18.50836</c:v>
                </c:pt>
                <c:pt idx="4150">
                  <c:v>-18.487439999999999</c:v>
                </c:pt>
                <c:pt idx="4151">
                  <c:v>-18.482199999999999</c:v>
                </c:pt>
                <c:pt idx="4152">
                  <c:v>-18.461760000000002</c:v>
                </c:pt>
                <c:pt idx="4153">
                  <c:v>-18.476960000000002</c:v>
                </c:pt>
                <c:pt idx="4154">
                  <c:v>-18.464839999999999</c:v>
                </c:pt>
                <c:pt idx="4155">
                  <c:v>-18.499879999999997</c:v>
                </c:pt>
                <c:pt idx="4156">
                  <c:v>-18.50488</c:v>
                </c:pt>
                <c:pt idx="4157">
                  <c:v>-18.554320000000001</c:v>
                </c:pt>
                <c:pt idx="4158">
                  <c:v>-18.554479999999998</c:v>
                </c:pt>
                <c:pt idx="4159">
                  <c:v>-18.570120000000003</c:v>
                </c:pt>
                <c:pt idx="4160">
                  <c:v>-18.58896</c:v>
                </c:pt>
                <c:pt idx="4161">
                  <c:v>-18.62144</c:v>
                </c:pt>
                <c:pt idx="4162">
                  <c:v>-18.6082</c:v>
                </c:pt>
                <c:pt idx="4163">
                  <c:v>-18.62744</c:v>
                </c:pt>
                <c:pt idx="4164">
                  <c:v>-18.588999999999999</c:v>
                </c:pt>
                <c:pt idx="4165">
                  <c:v>-18.581800000000001</c:v>
                </c:pt>
                <c:pt idx="4166">
                  <c:v>-18.57948</c:v>
                </c:pt>
                <c:pt idx="4167">
                  <c:v>-18.58268</c:v>
                </c:pt>
                <c:pt idx="4168">
                  <c:v>-18.562160000000002</c:v>
                </c:pt>
                <c:pt idx="4169">
                  <c:v>-18.579039999999999</c:v>
                </c:pt>
                <c:pt idx="4170">
                  <c:v>-18.55292</c:v>
                </c:pt>
                <c:pt idx="4171">
                  <c:v>-18.574760000000001</c:v>
                </c:pt>
                <c:pt idx="4172">
                  <c:v>-18.594239999999999</c:v>
                </c:pt>
                <c:pt idx="4173">
                  <c:v>-18.590720000000001</c:v>
                </c:pt>
                <c:pt idx="4174">
                  <c:v>-18.611039999999999</c:v>
                </c:pt>
                <c:pt idx="4175">
                  <c:v>-18.63072</c:v>
                </c:pt>
                <c:pt idx="4176">
                  <c:v>-18.61176</c:v>
                </c:pt>
                <c:pt idx="4177">
                  <c:v>-18.60116</c:v>
                </c:pt>
                <c:pt idx="4178">
                  <c:v>-18.632680000000001</c:v>
                </c:pt>
                <c:pt idx="4179">
                  <c:v>-18.593239999999998</c:v>
                </c:pt>
                <c:pt idx="4180">
                  <c:v>-18.582160000000002</c:v>
                </c:pt>
                <c:pt idx="4181">
                  <c:v>-18.533520000000003</c:v>
                </c:pt>
                <c:pt idx="4182">
                  <c:v>-18.523679999999999</c:v>
                </c:pt>
                <c:pt idx="4183">
                  <c:v>-18.528960000000001</c:v>
                </c:pt>
                <c:pt idx="4184">
                  <c:v>-18.52488</c:v>
                </c:pt>
                <c:pt idx="4185">
                  <c:v>-18.541840000000001</c:v>
                </c:pt>
                <c:pt idx="4186">
                  <c:v>-18.544160000000002</c:v>
                </c:pt>
                <c:pt idx="4187">
                  <c:v>-18.566520000000001</c:v>
                </c:pt>
                <c:pt idx="4188">
                  <c:v>-18.566240000000001</c:v>
                </c:pt>
                <c:pt idx="4189">
                  <c:v>-18.584239999999998</c:v>
                </c:pt>
                <c:pt idx="4190">
                  <c:v>-18.54204</c:v>
                </c:pt>
                <c:pt idx="4191">
                  <c:v>-18.53096</c:v>
                </c:pt>
                <c:pt idx="4192">
                  <c:v>-18.494720000000001</c:v>
                </c:pt>
                <c:pt idx="4193">
                  <c:v>-18.47532</c:v>
                </c:pt>
                <c:pt idx="4194">
                  <c:v>-18.46528</c:v>
                </c:pt>
                <c:pt idx="4195">
                  <c:v>-18.4754</c:v>
                </c:pt>
                <c:pt idx="4196">
                  <c:v>-18.471039999999999</c:v>
                </c:pt>
                <c:pt idx="4197">
                  <c:v>-18.503120000000003</c:v>
                </c:pt>
                <c:pt idx="4198">
                  <c:v>-18.507920000000002</c:v>
                </c:pt>
                <c:pt idx="4199">
                  <c:v>-18.516279999999998</c:v>
                </c:pt>
                <c:pt idx="4200">
                  <c:v>-18.529440000000001</c:v>
                </c:pt>
                <c:pt idx="4201">
                  <c:v>-18.55856</c:v>
                </c:pt>
                <c:pt idx="4202">
                  <c:v>-18.538079999999997</c:v>
                </c:pt>
                <c:pt idx="4203">
                  <c:v>-18.539239999999999</c:v>
                </c:pt>
                <c:pt idx="4204">
                  <c:v>-18.53668</c:v>
                </c:pt>
                <c:pt idx="4205">
                  <c:v>-18.580120000000001</c:v>
                </c:pt>
                <c:pt idx="4206">
                  <c:v>-18.609159999999999</c:v>
                </c:pt>
                <c:pt idx="4207">
                  <c:v>-18.648320000000002</c:v>
                </c:pt>
                <c:pt idx="4208">
                  <c:v>-18.6812</c:v>
                </c:pt>
                <c:pt idx="4209">
                  <c:v>-18.72204</c:v>
                </c:pt>
                <c:pt idx="4210">
                  <c:v>-18.802160000000001</c:v>
                </c:pt>
                <c:pt idx="4211">
                  <c:v>-18.826239999999999</c:v>
                </c:pt>
                <c:pt idx="4212">
                  <c:v>-18.83304</c:v>
                </c:pt>
                <c:pt idx="4213">
                  <c:v>-18.837440000000001</c:v>
                </c:pt>
                <c:pt idx="4214">
                  <c:v>-18.841200000000001</c:v>
                </c:pt>
                <c:pt idx="4215">
                  <c:v>-18.841239999999999</c:v>
                </c:pt>
                <c:pt idx="4216">
                  <c:v>-18.832799999999999</c:v>
                </c:pt>
                <c:pt idx="4217">
                  <c:v>-18.818999999999999</c:v>
                </c:pt>
                <c:pt idx="4218">
                  <c:v>-18.8096</c:v>
                </c:pt>
                <c:pt idx="4219">
                  <c:v>-18.801079999999999</c:v>
                </c:pt>
                <c:pt idx="4220">
                  <c:v>-18.789920000000002</c:v>
                </c:pt>
                <c:pt idx="4221">
                  <c:v>-18.768039999999999</c:v>
                </c:pt>
                <c:pt idx="4222">
                  <c:v>-18.762799999999999</c:v>
                </c:pt>
                <c:pt idx="4223">
                  <c:v>-18.76352</c:v>
                </c:pt>
                <c:pt idx="4224">
                  <c:v>-18.772400000000001</c:v>
                </c:pt>
                <c:pt idx="4225">
                  <c:v>-18.78116</c:v>
                </c:pt>
                <c:pt idx="4226">
                  <c:v>-18.792200000000001</c:v>
                </c:pt>
                <c:pt idx="4227">
                  <c:v>-18.799039999999998</c:v>
                </c:pt>
                <c:pt idx="4228">
                  <c:v>-18.813400000000001</c:v>
                </c:pt>
                <c:pt idx="4229">
                  <c:v>-18.819120000000002</c:v>
                </c:pt>
                <c:pt idx="4230">
                  <c:v>-18.614039999999999</c:v>
                </c:pt>
                <c:pt idx="4231">
                  <c:v>-18.331399999999999</c:v>
                </c:pt>
                <c:pt idx="4232">
                  <c:v>-17.44136</c:v>
                </c:pt>
                <c:pt idx="4233">
                  <c:v>-16.49832</c:v>
                </c:pt>
                <c:pt idx="4234">
                  <c:v>-15.740839999999999</c:v>
                </c:pt>
                <c:pt idx="4235">
                  <c:v>-15.294839999999999</c:v>
                </c:pt>
                <c:pt idx="4236">
                  <c:v>-13.27084</c:v>
                </c:pt>
                <c:pt idx="4237">
                  <c:v>-11.6044</c:v>
                </c:pt>
                <c:pt idx="4238">
                  <c:v>-9.9754000000000005</c:v>
                </c:pt>
                <c:pt idx="4239">
                  <c:v>-8.3697999999999997</c:v>
                </c:pt>
                <c:pt idx="4240">
                  <c:v>-6.7973600000000003</c:v>
                </c:pt>
                <c:pt idx="4241">
                  <c:v>-5.2511599999999996</c:v>
                </c:pt>
                <c:pt idx="4242">
                  <c:v>-4.7523200000000001</c:v>
                </c:pt>
                <c:pt idx="4243">
                  <c:v>-3.0207599999999997</c:v>
                </c:pt>
                <c:pt idx="4244">
                  <c:v>-2.3031200000000003</c:v>
                </c:pt>
                <c:pt idx="4245">
                  <c:v>-1.1556</c:v>
                </c:pt>
                <c:pt idx="4246">
                  <c:v>-0.55788000000000004</c:v>
                </c:pt>
                <c:pt idx="4247">
                  <c:v>-0.17076</c:v>
                </c:pt>
                <c:pt idx="4248">
                  <c:v>2.9199999999999999E-3</c:v>
                </c:pt>
                <c:pt idx="4249">
                  <c:v>5.4799999999999996E-3</c:v>
                </c:pt>
                <c:pt idx="4250">
                  <c:v>-8.0000000000000004E-4</c:v>
                </c:pt>
                <c:pt idx="4251">
                  <c:v>2.5999999999999999E-3</c:v>
                </c:pt>
                <c:pt idx="4252">
                  <c:v>-3.3200000000000005E-3</c:v>
                </c:pt>
                <c:pt idx="4253">
                  <c:v>-1.196E-2</c:v>
                </c:pt>
                <c:pt idx="4254">
                  <c:v>-9.5200000000000007E-3</c:v>
                </c:pt>
                <c:pt idx="4255">
                  <c:v>-1.108E-2</c:v>
                </c:pt>
                <c:pt idx="4256">
                  <c:v>-1.6480000000000002E-2</c:v>
                </c:pt>
                <c:pt idx="4257">
                  <c:v>-2.96E-3</c:v>
                </c:pt>
                <c:pt idx="4258">
                  <c:v>-2.7199999999999998E-3</c:v>
                </c:pt>
                <c:pt idx="4259">
                  <c:v>4.0799999999999994E-3</c:v>
                </c:pt>
                <c:pt idx="4260">
                  <c:v>1.112E-2</c:v>
                </c:pt>
                <c:pt idx="4261">
                  <c:v>1.6199999999999999E-2</c:v>
                </c:pt>
                <c:pt idx="4262">
                  <c:v>7.1999999999999998E-3</c:v>
                </c:pt>
                <c:pt idx="4263">
                  <c:v>1.124E-2</c:v>
                </c:pt>
                <c:pt idx="4264">
                  <c:v>4.5599999999999998E-3</c:v>
                </c:pt>
                <c:pt idx="4265">
                  <c:v>1.132E-2</c:v>
                </c:pt>
                <c:pt idx="4266">
                  <c:v>1.6E-2</c:v>
                </c:pt>
                <c:pt idx="4267">
                  <c:v>1.3880000000000002E-2</c:v>
                </c:pt>
                <c:pt idx="4268">
                  <c:v>-1.6000000000000001E-4</c:v>
                </c:pt>
                <c:pt idx="4269">
                  <c:v>4.1999999999999997E-3</c:v>
                </c:pt>
                <c:pt idx="4270">
                  <c:v>5.0400000000000002E-3</c:v>
                </c:pt>
                <c:pt idx="4271">
                  <c:v>2.3519999999999999E-2</c:v>
                </c:pt>
                <c:pt idx="4272">
                  <c:v>1.2800000000000001E-2</c:v>
                </c:pt>
                <c:pt idx="4273">
                  <c:v>1.26E-2</c:v>
                </c:pt>
                <c:pt idx="4274">
                  <c:v>1.4280000000000001E-2</c:v>
                </c:pt>
                <c:pt idx="4275">
                  <c:v>1.5599999999999999E-2</c:v>
                </c:pt>
                <c:pt idx="4276">
                  <c:v>1.9480000000000001E-2</c:v>
                </c:pt>
                <c:pt idx="4277">
                  <c:v>1.8800000000000001E-2</c:v>
                </c:pt>
                <c:pt idx="4278">
                  <c:v>5.96E-3</c:v>
                </c:pt>
                <c:pt idx="4279">
                  <c:v>0.01</c:v>
                </c:pt>
                <c:pt idx="4280">
                  <c:v>3.0800000000000003E-3</c:v>
                </c:pt>
                <c:pt idx="4281">
                  <c:v>-7.8399999999999997E-3</c:v>
                </c:pt>
                <c:pt idx="4282">
                  <c:v>4.4000000000000003E-3</c:v>
                </c:pt>
                <c:pt idx="4283">
                  <c:v>3.2000000000000003E-4</c:v>
                </c:pt>
                <c:pt idx="4284">
                  <c:v>6.7200000000000003E-3</c:v>
                </c:pt>
                <c:pt idx="4285">
                  <c:v>1.4E-2</c:v>
                </c:pt>
                <c:pt idx="4286">
                  <c:v>7.92E-3</c:v>
                </c:pt>
                <c:pt idx="4287">
                  <c:v>1.5640000000000001E-2</c:v>
                </c:pt>
                <c:pt idx="4288">
                  <c:v>1.5280000000000002E-2</c:v>
                </c:pt>
                <c:pt idx="4289">
                  <c:v>2.1440000000000001E-2</c:v>
                </c:pt>
                <c:pt idx="4290">
                  <c:v>3.7200000000000002E-3</c:v>
                </c:pt>
                <c:pt idx="4291">
                  <c:v>-8.0000000000000007E-5</c:v>
                </c:pt>
                <c:pt idx="4292">
                  <c:v>-9.5599999999999991E-3</c:v>
                </c:pt>
                <c:pt idx="4293">
                  <c:v>-1.32E-2</c:v>
                </c:pt>
                <c:pt idx="4294">
                  <c:v>-7.92E-3</c:v>
                </c:pt>
                <c:pt idx="4295">
                  <c:v>-8.6400000000000001E-3</c:v>
                </c:pt>
                <c:pt idx="4296">
                  <c:v>-9.640000000000001E-3</c:v>
                </c:pt>
                <c:pt idx="4297">
                  <c:v>-7.3599999999999994E-3</c:v>
                </c:pt>
                <c:pt idx="4298">
                  <c:v>-3.3600000000000001E-3</c:v>
                </c:pt>
                <c:pt idx="4299">
                  <c:v>-9.0400000000000012E-3</c:v>
                </c:pt>
                <c:pt idx="4300">
                  <c:v>-0.01</c:v>
                </c:pt>
                <c:pt idx="4301">
                  <c:v>-6.9599999999999992E-3</c:v>
                </c:pt>
                <c:pt idx="4302">
                  <c:v>-1.464E-2</c:v>
                </c:pt>
                <c:pt idx="4303">
                  <c:v>-1.376E-2</c:v>
                </c:pt>
                <c:pt idx="4304">
                  <c:v>-2.48E-3</c:v>
                </c:pt>
                <c:pt idx="4305">
                  <c:v>-5.5999999999999995E-4</c:v>
                </c:pt>
                <c:pt idx="4306">
                  <c:v>2.2000000000000001E-3</c:v>
                </c:pt>
                <c:pt idx="4307">
                  <c:v>8.6400000000000001E-3</c:v>
                </c:pt>
                <c:pt idx="4308">
                  <c:v>2.0080000000000001E-2</c:v>
                </c:pt>
                <c:pt idx="4309">
                  <c:v>2.0919999999999998E-2</c:v>
                </c:pt>
                <c:pt idx="4310">
                  <c:v>1.54E-2</c:v>
                </c:pt>
                <c:pt idx="4311">
                  <c:v>9.3200000000000002E-3</c:v>
                </c:pt>
                <c:pt idx="4312">
                  <c:v>-3.3200000000000005E-3</c:v>
                </c:pt>
                <c:pt idx="4313">
                  <c:v>1.8800000000000002E-3</c:v>
                </c:pt>
                <c:pt idx="4314">
                  <c:v>2.0000000000000001E-4</c:v>
                </c:pt>
                <c:pt idx="4315">
                  <c:v>-5.4799999999999996E-3</c:v>
                </c:pt>
                <c:pt idx="4316">
                  <c:v>-2.4399999999999999E-3</c:v>
                </c:pt>
                <c:pt idx="4317">
                  <c:v>2.7199999999999998E-3</c:v>
                </c:pt>
                <c:pt idx="4318">
                  <c:v>-4.4000000000000002E-4</c:v>
                </c:pt>
                <c:pt idx="4319">
                  <c:v>-1.052E-2</c:v>
                </c:pt>
                <c:pt idx="4320">
                  <c:v>-4.0000000000000003E-5</c:v>
                </c:pt>
                <c:pt idx="4321">
                  <c:v>-8.9200000000000008E-3</c:v>
                </c:pt>
                <c:pt idx="4322">
                  <c:v>-9.4400000000000005E-3</c:v>
                </c:pt>
                <c:pt idx="4323">
                  <c:v>-6.1200000000000004E-3</c:v>
                </c:pt>
                <c:pt idx="4324">
                  <c:v>6.7999999999999994E-4</c:v>
                </c:pt>
                <c:pt idx="4325">
                  <c:v>7.7200000000000003E-3</c:v>
                </c:pt>
                <c:pt idx="4326">
                  <c:v>1.404E-2</c:v>
                </c:pt>
                <c:pt idx="4327">
                  <c:v>2.0480000000000002E-2</c:v>
                </c:pt>
                <c:pt idx="4328">
                  <c:v>2.4719999999999999E-2</c:v>
                </c:pt>
                <c:pt idx="4329">
                  <c:v>1.54E-2</c:v>
                </c:pt>
                <c:pt idx="4330">
                  <c:v>1.788E-2</c:v>
                </c:pt>
                <c:pt idx="4331">
                  <c:v>9.4400000000000005E-3</c:v>
                </c:pt>
                <c:pt idx="4332">
                  <c:v>1.728E-2</c:v>
                </c:pt>
                <c:pt idx="4333">
                  <c:v>9.7999999999999997E-3</c:v>
                </c:pt>
                <c:pt idx="4334">
                  <c:v>-4.4000000000000002E-4</c:v>
                </c:pt>
                <c:pt idx="4335">
                  <c:v>6.7599999999999995E-3</c:v>
                </c:pt>
                <c:pt idx="4336">
                  <c:v>2.0800000000000003E-3</c:v>
                </c:pt>
                <c:pt idx="4337">
                  <c:v>1.248E-2</c:v>
                </c:pt>
                <c:pt idx="4338">
                  <c:v>6.3600000000000002E-3</c:v>
                </c:pt>
                <c:pt idx="4339">
                  <c:v>8.7599999999999987E-3</c:v>
                </c:pt>
                <c:pt idx="4340">
                  <c:v>7.0799999999999995E-3</c:v>
                </c:pt>
                <c:pt idx="4341">
                  <c:v>9.5200000000000007E-3</c:v>
                </c:pt>
                <c:pt idx="4342">
                  <c:v>8.1599999999999989E-3</c:v>
                </c:pt>
                <c:pt idx="4343">
                  <c:v>1.7319999999999999E-2</c:v>
                </c:pt>
                <c:pt idx="4344">
                  <c:v>1.26E-2</c:v>
                </c:pt>
                <c:pt idx="4345">
                  <c:v>1.7440000000000001E-2</c:v>
                </c:pt>
                <c:pt idx="4346">
                  <c:v>1.5280000000000002E-2</c:v>
                </c:pt>
                <c:pt idx="4347">
                  <c:v>1.4519999999999998E-2</c:v>
                </c:pt>
                <c:pt idx="4348">
                  <c:v>1.0240000000000001E-2</c:v>
                </c:pt>
                <c:pt idx="4349">
                  <c:v>7.3200000000000001E-3</c:v>
                </c:pt>
                <c:pt idx="4350">
                  <c:v>4.1600000000000005E-3</c:v>
                </c:pt>
                <c:pt idx="4351">
                  <c:v>2.3600000000000001E-3</c:v>
                </c:pt>
                <c:pt idx="4352">
                  <c:v>-3.9199999999999999E-3</c:v>
                </c:pt>
                <c:pt idx="4353">
                  <c:v>-3.2399999999999998E-3</c:v>
                </c:pt>
                <c:pt idx="4354">
                  <c:v>-1.1199999999999999E-3</c:v>
                </c:pt>
                <c:pt idx="4355">
                  <c:v>-2.9199999999999999E-3</c:v>
                </c:pt>
                <c:pt idx="4356">
                  <c:v>1.3599999999999999E-3</c:v>
                </c:pt>
                <c:pt idx="4357">
                  <c:v>-2.7199999999999998E-3</c:v>
                </c:pt>
                <c:pt idx="4358">
                  <c:v>8.6400000000000001E-3</c:v>
                </c:pt>
                <c:pt idx="4359">
                  <c:v>-3.2399999999999998E-3</c:v>
                </c:pt>
                <c:pt idx="4360">
                  <c:v>8.4400000000000013E-3</c:v>
                </c:pt>
                <c:pt idx="4361">
                  <c:v>1.8759999999999999E-2</c:v>
                </c:pt>
                <c:pt idx="4362">
                  <c:v>2.7439999999999999E-2</c:v>
                </c:pt>
                <c:pt idx="4363">
                  <c:v>2.4119999999999999E-2</c:v>
                </c:pt>
                <c:pt idx="4364">
                  <c:v>2.5960000000000004E-2</c:v>
                </c:pt>
                <c:pt idx="4365">
                  <c:v>1.576E-2</c:v>
                </c:pt>
                <c:pt idx="4366">
                  <c:v>2.3119999999999998E-2</c:v>
                </c:pt>
                <c:pt idx="4367">
                  <c:v>3.7360000000000004E-2</c:v>
                </c:pt>
                <c:pt idx="4368">
                  <c:v>2.4400000000000002E-2</c:v>
                </c:pt>
                <c:pt idx="4369">
                  <c:v>3.2000000000000002E-3</c:v>
                </c:pt>
                <c:pt idx="4370">
                  <c:v>-3.96E-3</c:v>
                </c:pt>
                <c:pt idx="4371">
                  <c:v>8.6400000000000001E-3</c:v>
                </c:pt>
                <c:pt idx="4372">
                  <c:v>5.8399999999999997E-3</c:v>
                </c:pt>
                <c:pt idx="4373">
                  <c:v>1.32E-2</c:v>
                </c:pt>
                <c:pt idx="4374">
                  <c:v>5.3600000000000002E-3</c:v>
                </c:pt>
                <c:pt idx="4375">
                  <c:v>-9.3200000000000002E-3</c:v>
                </c:pt>
                <c:pt idx="4376">
                  <c:v>2.48E-3</c:v>
                </c:pt>
                <c:pt idx="4377">
                  <c:v>2.12E-2</c:v>
                </c:pt>
                <c:pt idx="4378">
                  <c:v>2.0840000000000001E-2</c:v>
                </c:pt>
                <c:pt idx="4379">
                  <c:v>3.5400000000000001E-2</c:v>
                </c:pt>
                <c:pt idx="4380">
                  <c:v>2.384E-2</c:v>
                </c:pt>
                <c:pt idx="4381">
                  <c:v>1.5719999999999998E-2</c:v>
                </c:pt>
                <c:pt idx="4382">
                  <c:v>2.4400000000000002E-2</c:v>
                </c:pt>
                <c:pt idx="4383">
                  <c:v>1.2959999999999999E-2</c:v>
                </c:pt>
                <c:pt idx="4384">
                  <c:v>1.8440000000000002E-2</c:v>
                </c:pt>
                <c:pt idx="4385">
                  <c:v>1.0879999999999999E-2</c:v>
                </c:pt>
                <c:pt idx="4386">
                  <c:v>-4.4000000000000003E-3</c:v>
                </c:pt>
                <c:pt idx="4387">
                  <c:v>-4.7600000000000003E-3</c:v>
                </c:pt>
                <c:pt idx="4388">
                  <c:v>-6.8400000000000006E-3</c:v>
                </c:pt>
                <c:pt idx="4389">
                  <c:v>-6.28E-3</c:v>
                </c:pt>
                <c:pt idx="4390">
                  <c:v>-2.8E-3</c:v>
                </c:pt>
                <c:pt idx="4391">
                  <c:v>-1.12E-2</c:v>
                </c:pt>
                <c:pt idx="4392">
                  <c:v>-1.18E-2</c:v>
                </c:pt>
                <c:pt idx="4393">
                  <c:v>-7.3599999999999994E-3</c:v>
                </c:pt>
                <c:pt idx="4394">
                  <c:v>-5.0400000000000002E-3</c:v>
                </c:pt>
                <c:pt idx="4395">
                  <c:v>-2.8399999999999996E-3</c:v>
                </c:pt>
                <c:pt idx="4396">
                  <c:v>-5.5200000000000006E-3</c:v>
                </c:pt>
                <c:pt idx="4397">
                  <c:v>-3.3200000000000005E-3</c:v>
                </c:pt>
                <c:pt idx="4398">
                  <c:v>-3.4799999999999996E-3</c:v>
                </c:pt>
                <c:pt idx="4399">
                  <c:v>-4.3200000000000001E-3</c:v>
                </c:pt>
                <c:pt idx="4400">
                  <c:v>-4.0799999999999994E-3</c:v>
                </c:pt>
                <c:pt idx="4401">
                  <c:v>-4.4000000000000002E-4</c:v>
                </c:pt>
                <c:pt idx="4402">
                  <c:v>-3.6799999999999997E-3</c:v>
                </c:pt>
                <c:pt idx="4403">
                  <c:v>-2E-3</c:v>
                </c:pt>
                <c:pt idx="4404">
                  <c:v>-2.9199999999999999E-3</c:v>
                </c:pt>
                <c:pt idx="4405">
                  <c:v>2.9199999999999999E-3</c:v>
                </c:pt>
                <c:pt idx="4406">
                  <c:v>6.6E-3</c:v>
                </c:pt>
                <c:pt idx="4407">
                  <c:v>5.5200000000000006E-3</c:v>
                </c:pt>
                <c:pt idx="4408">
                  <c:v>5.2399999999999999E-3</c:v>
                </c:pt>
                <c:pt idx="4409">
                  <c:v>-1.48E-3</c:v>
                </c:pt>
                <c:pt idx="4410">
                  <c:v>2.7199999999999998E-3</c:v>
                </c:pt>
                <c:pt idx="4411">
                  <c:v>4.0000000000000003E-5</c:v>
                </c:pt>
                <c:pt idx="4412">
                  <c:v>-6.4799999999999996E-3</c:v>
                </c:pt>
                <c:pt idx="4413">
                  <c:v>-2.4399999999999999E-3</c:v>
                </c:pt>
                <c:pt idx="4414">
                  <c:v>-5.0400000000000002E-3</c:v>
                </c:pt>
                <c:pt idx="4415">
                  <c:v>-1.24E-3</c:v>
                </c:pt>
                <c:pt idx="4416">
                  <c:v>7.1999999999999998E-3</c:v>
                </c:pt>
                <c:pt idx="4417">
                  <c:v>4.5599999999999998E-3</c:v>
                </c:pt>
                <c:pt idx="4418">
                  <c:v>2.2680000000000002E-2</c:v>
                </c:pt>
                <c:pt idx="4419">
                  <c:v>3.2039999999999999E-2</c:v>
                </c:pt>
                <c:pt idx="4420">
                  <c:v>3.764E-2</c:v>
                </c:pt>
                <c:pt idx="4421">
                  <c:v>4.0639999999999996E-2</c:v>
                </c:pt>
                <c:pt idx="4422">
                  <c:v>5.1279999999999992E-2</c:v>
                </c:pt>
                <c:pt idx="4423">
                  <c:v>5.0639999999999998E-2</c:v>
                </c:pt>
                <c:pt idx="4424">
                  <c:v>5.0720000000000001E-2</c:v>
                </c:pt>
                <c:pt idx="4425">
                  <c:v>4.8039999999999999E-2</c:v>
                </c:pt>
                <c:pt idx="4426">
                  <c:v>2.7560000000000001E-2</c:v>
                </c:pt>
                <c:pt idx="4427">
                  <c:v>1.9359999999999999E-2</c:v>
                </c:pt>
                <c:pt idx="4428">
                  <c:v>1.8440000000000002E-2</c:v>
                </c:pt>
                <c:pt idx="4429">
                  <c:v>1.6119999999999999E-2</c:v>
                </c:pt>
                <c:pt idx="4430">
                  <c:v>7.7999999999999996E-3</c:v>
                </c:pt>
                <c:pt idx="4431">
                  <c:v>5.2399999999999999E-3</c:v>
                </c:pt>
                <c:pt idx="4432">
                  <c:v>8.0000000000000007E-5</c:v>
                </c:pt>
                <c:pt idx="4433">
                  <c:v>5.8799999999999998E-3</c:v>
                </c:pt>
                <c:pt idx="4434">
                  <c:v>7.4799999999999997E-3</c:v>
                </c:pt>
                <c:pt idx="4435">
                  <c:v>4.1600000000000005E-3</c:v>
                </c:pt>
                <c:pt idx="4436">
                  <c:v>-4.8799999999999998E-3</c:v>
                </c:pt>
                <c:pt idx="4437">
                  <c:v>1.0400000000000001E-3</c:v>
                </c:pt>
                <c:pt idx="4438">
                  <c:v>-6.28E-3</c:v>
                </c:pt>
                <c:pt idx="4439">
                  <c:v>-1.2200000000000001E-2</c:v>
                </c:pt>
                <c:pt idx="4440">
                  <c:v>-5.5999999999999999E-3</c:v>
                </c:pt>
                <c:pt idx="4441">
                  <c:v>-7.1999999999999998E-3</c:v>
                </c:pt>
                <c:pt idx="4442">
                  <c:v>-3.1199999999999999E-3</c:v>
                </c:pt>
                <c:pt idx="4443">
                  <c:v>-2.96E-3</c:v>
                </c:pt>
                <c:pt idx="4444">
                  <c:v>-7.559999999999999E-3</c:v>
                </c:pt>
                <c:pt idx="4445">
                  <c:v>5.2000000000000006E-4</c:v>
                </c:pt>
                <c:pt idx="4446">
                  <c:v>-1.0400000000000001E-3</c:v>
                </c:pt>
                <c:pt idx="4447">
                  <c:v>-1.3319999999999999E-2</c:v>
                </c:pt>
                <c:pt idx="4448">
                  <c:v>-1.6919999999999998E-2</c:v>
                </c:pt>
                <c:pt idx="4449">
                  <c:v>-2.792E-2</c:v>
                </c:pt>
                <c:pt idx="4450">
                  <c:v>-4.1639999999999996E-2</c:v>
                </c:pt>
                <c:pt idx="4451">
                  <c:v>-4.8480000000000002E-2</c:v>
                </c:pt>
                <c:pt idx="4452">
                  <c:v>-6.6199999999999995E-2</c:v>
                </c:pt>
                <c:pt idx="4453">
                  <c:v>-6.8000000000000005E-2</c:v>
                </c:pt>
                <c:pt idx="4454">
                  <c:v>-7.2039999999999993E-2</c:v>
                </c:pt>
                <c:pt idx="4455">
                  <c:v>-6.7920000000000008E-2</c:v>
                </c:pt>
                <c:pt idx="4456">
                  <c:v>-5.0880000000000002E-2</c:v>
                </c:pt>
                <c:pt idx="4457">
                  <c:v>-4.224E-2</c:v>
                </c:pt>
                <c:pt idx="4458">
                  <c:v>-3.968E-2</c:v>
                </c:pt>
                <c:pt idx="4459">
                  <c:v>-3.0360000000000002E-2</c:v>
                </c:pt>
                <c:pt idx="4460">
                  <c:v>-3.4799999999999998E-2</c:v>
                </c:pt>
                <c:pt idx="4461">
                  <c:v>-1.644E-2</c:v>
                </c:pt>
                <c:pt idx="4462">
                  <c:v>-2.0319999999999998E-2</c:v>
                </c:pt>
                <c:pt idx="4463">
                  <c:v>-2.632E-2</c:v>
                </c:pt>
                <c:pt idx="4464">
                  <c:v>-2.1600000000000001E-2</c:v>
                </c:pt>
                <c:pt idx="4465">
                  <c:v>-1.0159999999999999E-2</c:v>
                </c:pt>
                <c:pt idx="4466">
                  <c:v>-7.2400000000000008E-3</c:v>
                </c:pt>
                <c:pt idx="4467">
                  <c:v>1.0120000000000001E-2</c:v>
                </c:pt>
                <c:pt idx="4468">
                  <c:v>-5.0400000000000002E-3</c:v>
                </c:pt>
                <c:pt idx="4469">
                  <c:v>6.1200000000000004E-3</c:v>
                </c:pt>
                <c:pt idx="4470">
                  <c:v>3.8399999999999997E-3</c:v>
                </c:pt>
                <c:pt idx="4471">
                  <c:v>2.96E-3</c:v>
                </c:pt>
                <c:pt idx="4472">
                  <c:v>1.404E-2</c:v>
                </c:pt>
                <c:pt idx="4473">
                  <c:v>2.768E-2</c:v>
                </c:pt>
                <c:pt idx="4474">
                  <c:v>2.8760000000000001E-2</c:v>
                </c:pt>
                <c:pt idx="4475">
                  <c:v>4.3240000000000001E-2</c:v>
                </c:pt>
                <c:pt idx="4476">
                  <c:v>5.3879999999999997E-2</c:v>
                </c:pt>
                <c:pt idx="4477">
                  <c:v>6.0400000000000002E-2</c:v>
                </c:pt>
                <c:pt idx="4478">
                  <c:v>4.7719999999999999E-2</c:v>
                </c:pt>
                <c:pt idx="4479">
                  <c:v>3.6680000000000004E-2</c:v>
                </c:pt>
                <c:pt idx="4480">
                  <c:v>2.2800000000000001E-2</c:v>
                </c:pt>
                <c:pt idx="4481">
                  <c:v>2.436E-2</c:v>
                </c:pt>
                <c:pt idx="4482">
                  <c:v>5.4799999999999996E-3</c:v>
                </c:pt>
                <c:pt idx="4483">
                  <c:v>2.6800000000000001E-3</c:v>
                </c:pt>
                <c:pt idx="4484">
                  <c:v>1.3599999999999999E-3</c:v>
                </c:pt>
                <c:pt idx="4485">
                  <c:v>1.18E-2</c:v>
                </c:pt>
                <c:pt idx="4486">
                  <c:v>7.9600000000000001E-3</c:v>
                </c:pt>
                <c:pt idx="4487">
                  <c:v>1.1679999999999999E-2</c:v>
                </c:pt>
                <c:pt idx="4488">
                  <c:v>-5.1200000000000004E-3</c:v>
                </c:pt>
                <c:pt idx="4489">
                  <c:v>5.0400000000000002E-3</c:v>
                </c:pt>
                <c:pt idx="4490">
                  <c:v>-5.5999999999999999E-3</c:v>
                </c:pt>
                <c:pt idx="4491">
                  <c:v>-1.132E-2</c:v>
                </c:pt>
                <c:pt idx="4492">
                  <c:v>-3.8399999999999997E-3</c:v>
                </c:pt>
                <c:pt idx="4493">
                  <c:v>-1.6000000000000001E-3</c:v>
                </c:pt>
                <c:pt idx="4494">
                  <c:v>7.3200000000000001E-3</c:v>
                </c:pt>
                <c:pt idx="4495">
                  <c:v>-8.9999999999999993E-3</c:v>
                </c:pt>
                <c:pt idx="4496">
                  <c:v>-2.3359999999999999E-2</c:v>
                </c:pt>
                <c:pt idx="4497">
                  <c:v>-1.2440000000000001E-2</c:v>
                </c:pt>
                <c:pt idx="4498">
                  <c:v>-8.1599999999999989E-3</c:v>
                </c:pt>
                <c:pt idx="4499">
                  <c:v>-7.0000000000000001E-3</c:v>
                </c:pt>
                <c:pt idx="4500">
                  <c:v>-6.9599999999999992E-3</c:v>
                </c:pt>
                <c:pt idx="4501">
                  <c:v>-5.8399999999999997E-3</c:v>
                </c:pt>
                <c:pt idx="4502">
                  <c:v>-1.7600000000000001E-3</c:v>
                </c:pt>
                <c:pt idx="4503">
                  <c:v>4.0400000000000002E-3</c:v>
                </c:pt>
                <c:pt idx="4504">
                  <c:v>5.28E-3</c:v>
                </c:pt>
                <c:pt idx="4505">
                  <c:v>2.1199999999999999E-3</c:v>
                </c:pt>
                <c:pt idx="4506">
                  <c:v>-1.668E-2</c:v>
                </c:pt>
                <c:pt idx="4507">
                  <c:v>-1.8399999999999998E-3</c:v>
                </c:pt>
                <c:pt idx="4508">
                  <c:v>-5.2000000000000006E-4</c:v>
                </c:pt>
                <c:pt idx="4509">
                  <c:v>-8.8000000000000003E-4</c:v>
                </c:pt>
                <c:pt idx="4510">
                  <c:v>1.004E-2</c:v>
                </c:pt>
                <c:pt idx="4511">
                  <c:v>6.8799999999999998E-3</c:v>
                </c:pt>
                <c:pt idx="4512">
                  <c:v>3.1919999999999997E-2</c:v>
                </c:pt>
                <c:pt idx="4513">
                  <c:v>3.9719999999999998E-2</c:v>
                </c:pt>
                <c:pt idx="4514">
                  <c:v>3.456E-2</c:v>
                </c:pt>
                <c:pt idx="4515">
                  <c:v>2.4E-2</c:v>
                </c:pt>
                <c:pt idx="4516">
                  <c:v>1.9359999999999999E-2</c:v>
                </c:pt>
                <c:pt idx="4517">
                  <c:v>3.0239999999999996E-2</c:v>
                </c:pt>
                <c:pt idx="4518">
                  <c:v>1.316E-2</c:v>
                </c:pt>
                <c:pt idx="4519">
                  <c:v>9.640000000000001E-3</c:v>
                </c:pt>
                <c:pt idx="4520">
                  <c:v>1.5959999999999998E-2</c:v>
                </c:pt>
                <c:pt idx="4521">
                  <c:v>7.2400000000000008E-3</c:v>
                </c:pt>
                <c:pt idx="4522">
                  <c:v>6.5200000000000006E-3</c:v>
                </c:pt>
                <c:pt idx="4523">
                  <c:v>2.5680000000000001E-2</c:v>
                </c:pt>
                <c:pt idx="4524">
                  <c:v>9.5200000000000007E-3</c:v>
                </c:pt>
                <c:pt idx="4525">
                  <c:v>2.1600000000000001E-2</c:v>
                </c:pt>
                <c:pt idx="4526">
                  <c:v>8.320000000000001E-3</c:v>
                </c:pt>
                <c:pt idx="4527">
                  <c:v>1.196E-2</c:v>
                </c:pt>
                <c:pt idx="4528">
                  <c:v>7.0799999999999995E-3</c:v>
                </c:pt>
                <c:pt idx="4529">
                  <c:v>1.1679999999999999E-2</c:v>
                </c:pt>
                <c:pt idx="4530">
                  <c:v>9.640000000000001E-3</c:v>
                </c:pt>
                <c:pt idx="4531">
                  <c:v>2.48E-3</c:v>
                </c:pt>
                <c:pt idx="4532">
                  <c:v>2.1600000000000001E-2</c:v>
                </c:pt>
                <c:pt idx="4533">
                  <c:v>4.1360000000000001E-2</c:v>
                </c:pt>
                <c:pt idx="4534">
                  <c:v>4.684E-2</c:v>
                </c:pt>
                <c:pt idx="4535">
                  <c:v>5.876E-2</c:v>
                </c:pt>
                <c:pt idx="4536">
                  <c:v>3.9480000000000001E-2</c:v>
                </c:pt>
                <c:pt idx="4537">
                  <c:v>3.8439999999999995E-2</c:v>
                </c:pt>
                <c:pt idx="4538">
                  <c:v>3.2639999999999995E-2</c:v>
                </c:pt>
                <c:pt idx="4539">
                  <c:v>2.9319999999999999E-2</c:v>
                </c:pt>
                <c:pt idx="4540">
                  <c:v>-9.8799999999999999E-3</c:v>
                </c:pt>
                <c:pt idx="4541">
                  <c:v>-2.0919999999999998E-2</c:v>
                </c:pt>
                <c:pt idx="4542">
                  <c:v>-4.2119999999999998E-2</c:v>
                </c:pt>
                <c:pt idx="4543">
                  <c:v>-1.8759999999999999E-2</c:v>
                </c:pt>
                <c:pt idx="4544">
                  <c:v>-3.0800000000000003E-3</c:v>
                </c:pt>
                <c:pt idx="4545">
                  <c:v>-1.34E-2</c:v>
                </c:pt>
                <c:pt idx="4546">
                  <c:v>-1.3040000000000001E-2</c:v>
                </c:pt>
                <c:pt idx="4547">
                  <c:v>1.004E-2</c:v>
                </c:pt>
                <c:pt idx="4548">
                  <c:v>1.8759999999999999E-2</c:v>
                </c:pt>
                <c:pt idx="4549">
                  <c:v>2.4719999999999999E-2</c:v>
                </c:pt>
                <c:pt idx="4550">
                  <c:v>3.2599999999999997E-2</c:v>
                </c:pt>
                <c:pt idx="4551">
                  <c:v>6.8400000000000006E-3</c:v>
                </c:pt>
                <c:pt idx="4552">
                  <c:v>1.9E-2</c:v>
                </c:pt>
                <c:pt idx="4553">
                  <c:v>2.632E-2</c:v>
                </c:pt>
                <c:pt idx="4554">
                  <c:v>-4.6800000000000001E-3</c:v>
                </c:pt>
                <c:pt idx="4555">
                  <c:v>-1.3440000000000001E-2</c:v>
                </c:pt>
                <c:pt idx="4556">
                  <c:v>9.0799999999999995E-3</c:v>
                </c:pt>
                <c:pt idx="4557">
                  <c:v>-1.6199999999999999E-2</c:v>
                </c:pt>
                <c:pt idx="4558">
                  <c:v>-1.2200000000000001E-2</c:v>
                </c:pt>
                <c:pt idx="4559">
                  <c:v>-6.7999999999999994E-4</c:v>
                </c:pt>
                <c:pt idx="4560">
                  <c:v>-3.4799999999999996E-3</c:v>
                </c:pt>
                <c:pt idx="4561">
                  <c:v>5.0000000000000001E-3</c:v>
                </c:pt>
                <c:pt idx="4562">
                  <c:v>2.8399999999999996E-3</c:v>
                </c:pt>
                <c:pt idx="4563">
                  <c:v>-4.7600000000000003E-3</c:v>
                </c:pt>
                <c:pt idx="4564">
                  <c:v>-3.4799999999999996E-3</c:v>
                </c:pt>
                <c:pt idx="4565">
                  <c:v>-2.1199999999999999E-3</c:v>
                </c:pt>
                <c:pt idx="4566">
                  <c:v>-1.7759999999999998E-2</c:v>
                </c:pt>
                <c:pt idx="4567">
                  <c:v>-1.5280000000000002E-2</c:v>
                </c:pt>
                <c:pt idx="4568">
                  <c:v>-2E-3</c:v>
                </c:pt>
                <c:pt idx="4569">
                  <c:v>1.6E-2</c:v>
                </c:pt>
                <c:pt idx="4570">
                  <c:v>3.2399999999999998E-3</c:v>
                </c:pt>
                <c:pt idx="4571">
                  <c:v>1.8280000000000001E-2</c:v>
                </c:pt>
                <c:pt idx="4572">
                  <c:v>3.6639999999999999E-2</c:v>
                </c:pt>
                <c:pt idx="4573">
                  <c:v>5.7479999999999996E-2</c:v>
                </c:pt>
                <c:pt idx="4574">
                  <c:v>5.8160000000000003E-2</c:v>
                </c:pt>
                <c:pt idx="4575">
                  <c:v>4.7239999999999997E-2</c:v>
                </c:pt>
                <c:pt idx="4576">
                  <c:v>3.2399999999999998E-2</c:v>
                </c:pt>
                <c:pt idx="4577">
                  <c:v>3.4480000000000004E-2</c:v>
                </c:pt>
                <c:pt idx="4578">
                  <c:v>2.828E-2</c:v>
                </c:pt>
                <c:pt idx="4579">
                  <c:v>2.384E-2</c:v>
                </c:pt>
                <c:pt idx="4580">
                  <c:v>2.3640000000000001E-2</c:v>
                </c:pt>
                <c:pt idx="4581">
                  <c:v>2.4E-2</c:v>
                </c:pt>
                <c:pt idx="4582">
                  <c:v>2.9000000000000001E-2</c:v>
                </c:pt>
                <c:pt idx="4583">
                  <c:v>3.984E-2</c:v>
                </c:pt>
                <c:pt idx="4584">
                  <c:v>4.8559999999999999E-2</c:v>
                </c:pt>
                <c:pt idx="4585">
                  <c:v>4.6120000000000001E-2</c:v>
                </c:pt>
                <c:pt idx="4586">
                  <c:v>5.0160000000000003E-2</c:v>
                </c:pt>
                <c:pt idx="4587">
                  <c:v>5.5879999999999992E-2</c:v>
                </c:pt>
                <c:pt idx="4588">
                  <c:v>5.2079999999999994E-2</c:v>
                </c:pt>
                <c:pt idx="4589">
                  <c:v>3.1760000000000004E-2</c:v>
                </c:pt>
                <c:pt idx="4590">
                  <c:v>1.728E-2</c:v>
                </c:pt>
                <c:pt idx="4591">
                  <c:v>0.01</c:v>
                </c:pt>
                <c:pt idx="4592">
                  <c:v>8.0000000000000007E-5</c:v>
                </c:pt>
                <c:pt idx="4593">
                  <c:v>-1.804E-2</c:v>
                </c:pt>
                <c:pt idx="4594">
                  <c:v>-2.8960000000000003E-2</c:v>
                </c:pt>
                <c:pt idx="4595">
                  <c:v>-4.6960000000000002E-2</c:v>
                </c:pt>
                <c:pt idx="4596">
                  <c:v>-3.492E-2</c:v>
                </c:pt>
                <c:pt idx="4597">
                  <c:v>-2.9080000000000002E-2</c:v>
                </c:pt>
                <c:pt idx="4598">
                  <c:v>-1.9519999999999999E-2</c:v>
                </c:pt>
                <c:pt idx="4599">
                  <c:v>3.9199999999999999E-3</c:v>
                </c:pt>
                <c:pt idx="4600">
                  <c:v>-4.9199999999999999E-3</c:v>
                </c:pt>
                <c:pt idx="4601">
                  <c:v>-9.640000000000001E-3</c:v>
                </c:pt>
                <c:pt idx="4602">
                  <c:v>5.0400000000000002E-3</c:v>
                </c:pt>
                <c:pt idx="4603">
                  <c:v>4.8799999999999998E-3</c:v>
                </c:pt>
                <c:pt idx="4604">
                  <c:v>1.0840000000000001E-2</c:v>
                </c:pt>
                <c:pt idx="4605">
                  <c:v>4.3200000000000001E-3</c:v>
                </c:pt>
                <c:pt idx="4606">
                  <c:v>-1.0400000000000001E-3</c:v>
                </c:pt>
                <c:pt idx="4607">
                  <c:v>-1.6000000000000001E-4</c:v>
                </c:pt>
                <c:pt idx="4608">
                  <c:v>8.2799999999999992E-3</c:v>
                </c:pt>
                <c:pt idx="4609">
                  <c:v>-2.6800000000000001E-3</c:v>
                </c:pt>
                <c:pt idx="4610">
                  <c:v>-6.0400000000000002E-3</c:v>
                </c:pt>
                <c:pt idx="4611">
                  <c:v>-3.2399999999999998E-3</c:v>
                </c:pt>
                <c:pt idx="4612">
                  <c:v>-3.96E-3</c:v>
                </c:pt>
                <c:pt idx="4613">
                  <c:v>-9.3200000000000002E-3</c:v>
                </c:pt>
                <c:pt idx="4614">
                  <c:v>-5.64E-3</c:v>
                </c:pt>
                <c:pt idx="4615">
                  <c:v>-1.34E-2</c:v>
                </c:pt>
                <c:pt idx="4616">
                  <c:v>-2.0719999999999999E-2</c:v>
                </c:pt>
                <c:pt idx="4617">
                  <c:v>-2.1840000000000002E-2</c:v>
                </c:pt>
                <c:pt idx="4618">
                  <c:v>-3.9719999999999998E-2</c:v>
                </c:pt>
                <c:pt idx="4619">
                  <c:v>-5.1400000000000001E-2</c:v>
                </c:pt>
                <c:pt idx="4620">
                  <c:v>-4.684E-2</c:v>
                </c:pt>
                <c:pt idx="4621">
                  <c:v>-5.2600000000000001E-2</c:v>
                </c:pt>
                <c:pt idx="4622">
                  <c:v>-5.3879999999999997E-2</c:v>
                </c:pt>
                <c:pt idx="4623">
                  <c:v>-4.8839999999999995E-2</c:v>
                </c:pt>
                <c:pt idx="4624">
                  <c:v>-4.5199999999999997E-2</c:v>
                </c:pt>
                <c:pt idx="4625">
                  <c:v>-3.6760000000000001E-2</c:v>
                </c:pt>
                <c:pt idx="4626">
                  <c:v>-1.196E-2</c:v>
                </c:pt>
                <c:pt idx="4627">
                  <c:v>-4.7999999999999996E-3</c:v>
                </c:pt>
                <c:pt idx="4628">
                  <c:v>-8.6400000000000001E-3</c:v>
                </c:pt>
                <c:pt idx="4629">
                  <c:v>-8.2799999999999992E-3</c:v>
                </c:pt>
                <c:pt idx="4630">
                  <c:v>-3.7200000000000002E-3</c:v>
                </c:pt>
                <c:pt idx="4631">
                  <c:v>9.6799999999999994E-3</c:v>
                </c:pt>
                <c:pt idx="4632">
                  <c:v>1.856E-2</c:v>
                </c:pt>
                <c:pt idx="4633">
                  <c:v>1.0359999999999999E-2</c:v>
                </c:pt>
                <c:pt idx="4634">
                  <c:v>-4.0799999999999994E-3</c:v>
                </c:pt>
                <c:pt idx="4635">
                  <c:v>-1.24E-3</c:v>
                </c:pt>
                <c:pt idx="4636">
                  <c:v>3.4399999999999999E-3</c:v>
                </c:pt>
                <c:pt idx="4637">
                  <c:v>-4.9199999999999999E-3</c:v>
                </c:pt>
                <c:pt idx="4638">
                  <c:v>-1.8800000000000002E-3</c:v>
                </c:pt>
                <c:pt idx="4639">
                  <c:v>-5.7600000000000004E-3</c:v>
                </c:pt>
                <c:pt idx="4640">
                  <c:v>-2.32E-3</c:v>
                </c:pt>
                <c:pt idx="4641">
                  <c:v>-1.4119999999999999E-2</c:v>
                </c:pt>
                <c:pt idx="4642">
                  <c:v>3.2000000000000003E-4</c:v>
                </c:pt>
                <c:pt idx="4643">
                  <c:v>1.0999999999999999E-2</c:v>
                </c:pt>
                <c:pt idx="4644">
                  <c:v>2.48E-3</c:v>
                </c:pt>
                <c:pt idx="4645">
                  <c:v>-1.8519999999999998E-2</c:v>
                </c:pt>
                <c:pt idx="4646">
                  <c:v>-2.768E-2</c:v>
                </c:pt>
                <c:pt idx="4647">
                  <c:v>-3.1560000000000005E-2</c:v>
                </c:pt>
                <c:pt idx="4648">
                  <c:v>-1.3640000000000001E-2</c:v>
                </c:pt>
                <c:pt idx="4649">
                  <c:v>-7.0799999999999995E-3</c:v>
                </c:pt>
                <c:pt idx="4650">
                  <c:v>-1.2200000000000001E-2</c:v>
                </c:pt>
                <c:pt idx="4651">
                  <c:v>-2.5999999999999999E-3</c:v>
                </c:pt>
                <c:pt idx="4652">
                  <c:v>1.192E-2</c:v>
                </c:pt>
                <c:pt idx="4653">
                  <c:v>3.5880000000000002E-2</c:v>
                </c:pt>
                <c:pt idx="4654">
                  <c:v>2.2440000000000002E-2</c:v>
                </c:pt>
                <c:pt idx="4655">
                  <c:v>1.248E-2</c:v>
                </c:pt>
                <c:pt idx="4656">
                  <c:v>4.5200000000000006E-3</c:v>
                </c:pt>
                <c:pt idx="4657">
                  <c:v>-1.34E-2</c:v>
                </c:pt>
                <c:pt idx="4658">
                  <c:v>-3.7839999999999999E-2</c:v>
                </c:pt>
                <c:pt idx="4659">
                  <c:v>-4.0919999999999998E-2</c:v>
                </c:pt>
                <c:pt idx="4660">
                  <c:v>-5.4520000000000006E-2</c:v>
                </c:pt>
                <c:pt idx="4661">
                  <c:v>-3.7999999999999999E-2</c:v>
                </c:pt>
                <c:pt idx="4662">
                  <c:v>-4.1760000000000005E-2</c:v>
                </c:pt>
                <c:pt idx="4663">
                  <c:v>-2.7639999999999998E-2</c:v>
                </c:pt>
                <c:pt idx="4664">
                  <c:v>-1.0359999999999999E-2</c:v>
                </c:pt>
                <c:pt idx="4665">
                  <c:v>1.16E-3</c:v>
                </c:pt>
                <c:pt idx="4666">
                  <c:v>3.4799999999999996E-3</c:v>
                </c:pt>
                <c:pt idx="4667">
                  <c:v>1.4159999999999999E-2</c:v>
                </c:pt>
                <c:pt idx="4668">
                  <c:v>-3.0000000000000001E-3</c:v>
                </c:pt>
                <c:pt idx="4669">
                  <c:v>3.5600000000000002E-3</c:v>
                </c:pt>
                <c:pt idx="4670">
                  <c:v>-1.0879999999999999E-2</c:v>
                </c:pt>
                <c:pt idx="4671">
                  <c:v>-8.879999999999999E-3</c:v>
                </c:pt>
                <c:pt idx="4672">
                  <c:v>1.4999999999999999E-2</c:v>
                </c:pt>
                <c:pt idx="4673">
                  <c:v>4.1399999999999999E-2</c:v>
                </c:pt>
                <c:pt idx="4674">
                  <c:v>4.7560000000000005E-2</c:v>
                </c:pt>
                <c:pt idx="4675">
                  <c:v>5.0160000000000003E-2</c:v>
                </c:pt>
                <c:pt idx="4676">
                  <c:v>7.3959999999999998E-2</c:v>
                </c:pt>
                <c:pt idx="4677">
                  <c:v>8.1159999999999996E-2</c:v>
                </c:pt>
                <c:pt idx="4678">
                  <c:v>8.7599999999999997E-2</c:v>
                </c:pt>
                <c:pt idx="4679">
                  <c:v>5.8079999999999993E-2</c:v>
                </c:pt>
                <c:pt idx="4680">
                  <c:v>3.576E-2</c:v>
                </c:pt>
                <c:pt idx="4681">
                  <c:v>2.5600000000000001E-2</c:v>
                </c:pt>
                <c:pt idx="4682">
                  <c:v>1.06E-2</c:v>
                </c:pt>
                <c:pt idx="4683">
                  <c:v>-1.6000000000000001E-4</c:v>
                </c:pt>
                <c:pt idx="4684">
                  <c:v>-8.0000000000000007E-5</c:v>
                </c:pt>
                <c:pt idx="4685">
                  <c:v>-1.3519999999999999E-2</c:v>
                </c:pt>
                <c:pt idx="4686">
                  <c:v>-8.0000000000000004E-4</c:v>
                </c:pt>
                <c:pt idx="4687">
                  <c:v>6.0000000000000001E-3</c:v>
                </c:pt>
                <c:pt idx="4688">
                  <c:v>5.4799999999999996E-3</c:v>
                </c:pt>
                <c:pt idx="4689">
                  <c:v>4.7600000000000003E-3</c:v>
                </c:pt>
                <c:pt idx="4690">
                  <c:v>1.18E-2</c:v>
                </c:pt>
                <c:pt idx="4691">
                  <c:v>1.204E-2</c:v>
                </c:pt>
                <c:pt idx="4692">
                  <c:v>7.0799999999999995E-3</c:v>
                </c:pt>
                <c:pt idx="4693">
                  <c:v>8.5199999999999998E-3</c:v>
                </c:pt>
                <c:pt idx="4694">
                  <c:v>9.3200000000000002E-3</c:v>
                </c:pt>
                <c:pt idx="4695">
                  <c:v>3.2399999999999998E-3</c:v>
                </c:pt>
                <c:pt idx="4696">
                  <c:v>-6.0000000000000001E-3</c:v>
                </c:pt>
                <c:pt idx="4697">
                  <c:v>1.6000000000000001E-3</c:v>
                </c:pt>
                <c:pt idx="4698">
                  <c:v>1.0400000000000001E-3</c:v>
                </c:pt>
                <c:pt idx="4699">
                  <c:v>5.5999999999999995E-4</c:v>
                </c:pt>
                <c:pt idx="4700">
                  <c:v>1.24E-3</c:v>
                </c:pt>
                <c:pt idx="4701">
                  <c:v>9.1999999999999992E-4</c:v>
                </c:pt>
                <c:pt idx="4702">
                  <c:v>1.5199999999999999E-3</c:v>
                </c:pt>
                <c:pt idx="4703">
                  <c:v>1.7319999999999999E-2</c:v>
                </c:pt>
                <c:pt idx="4704">
                  <c:v>2.2399999999999998E-3</c:v>
                </c:pt>
                <c:pt idx="4705">
                  <c:v>-3.8399999999999997E-3</c:v>
                </c:pt>
                <c:pt idx="4706">
                  <c:v>6.4000000000000003E-3</c:v>
                </c:pt>
                <c:pt idx="4707">
                  <c:v>1.66E-2</c:v>
                </c:pt>
                <c:pt idx="4708">
                  <c:v>1.8800000000000001E-2</c:v>
                </c:pt>
                <c:pt idx="4709">
                  <c:v>1.5280000000000002E-2</c:v>
                </c:pt>
                <c:pt idx="4710">
                  <c:v>1.9640000000000001E-2</c:v>
                </c:pt>
                <c:pt idx="4711">
                  <c:v>2.3040000000000001E-2</c:v>
                </c:pt>
                <c:pt idx="4712">
                  <c:v>1.8519999999999998E-2</c:v>
                </c:pt>
                <c:pt idx="4713">
                  <c:v>1.248E-2</c:v>
                </c:pt>
                <c:pt idx="4714">
                  <c:v>1.1679999999999999E-2</c:v>
                </c:pt>
                <c:pt idx="4715">
                  <c:v>1.8440000000000002E-2</c:v>
                </c:pt>
                <c:pt idx="4716">
                  <c:v>1.048E-2</c:v>
                </c:pt>
                <c:pt idx="4717">
                  <c:v>8.5199999999999998E-3</c:v>
                </c:pt>
                <c:pt idx="4718">
                  <c:v>-1.5199999999999999E-3</c:v>
                </c:pt>
                <c:pt idx="4719">
                  <c:v>5.28E-3</c:v>
                </c:pt>
                <c:pt idx="4720">
                  <c:v>1.6199999999999999E-2</c:v>
                </c:pt>
                <c:pt idx="4721">
                  <c:v>1.2320000000000001E-2</c:v>
                </c:pt>
                <c:pt idx="4722">
                  <c:v>3.0800000000000003E-3</c:v>
                </c:pt>
                <c:pt idx="4723">
                  <c:v>-1.7600000000000001E-3</c:v>
                </c:pt>
                <c:pt idx="4724">
                  <c:v>1.584E-2</c:v>
                </c:pt>
                <c:pt idx="4725">
                  <c:v>1.4240000000000001E-2</c:v>
                </c:pt>
                <c:pt idx="4726">
                  <c:v>1.3319999999999999E-2</c:v>
                </c:pt>
                <c:pt idx="4727">
                  <c:v>-1.64E-3</c:v>
                </c:pt>
                <c:pt idx="4728">
                  <c:v>-5.64E-3</c:v>
                </c:pt>
                <c:pt idx="4729">
                  <c:v>-5.3600000000000002E-3</c:v>
                </c:pt>
                <c:pt idx="4730">
                  <c:v>1.5959999999999998E-2</c:v>
                </c:pt>
                <c:pt idx="4731">
                  <c:v>2.452E-2</c:v>
                </c:pt>
                <c:pt idx="4732">
                  <c:v>3.288E-2</c:v>
                </c:pt>
                <c:pt idx="4733">
                  <c:v>2.6519999999999998E-2</c:v>
                </c:pt>
                <c:pt idx="4734">
                  <c:v>2.6080000000000002E-2</c:v>
                </c:pt>
                <c:pt idx="4735">
                  <c:v>4.7840000000000001E-2</c:v>
                </c:pt>
                <c:pt idx="4736">
                  <c:v>5.4120000000000001E-2</c:v>
                </c:pt>
                <c:pt idx="4737">
                  <c:v>3.372E-2</c:v>
                </c:pt>
                <c:pt idx="4738">
                  <c:v>1.4159999999999999E-2</c:v>
                </c:pt>
                <c:pt idx="4739">
                  <c:v>1.404E-2</c:v>
                </c:pt>
                <c:pt idx="4740">
                  <c:v>1.856E-2</c:v>
                </c:pt>
                <c:pt idx="4741">
                  <c:v>1.268E-2</c:v>
                </c:pt>
                <c:pt idx="4742">
                  <c:v>7.2400000000000008E-3</c:v>
                </c:pt>
                <c:pt idx="4743">
                  <c:v>2.5600000000000002E-3</c:v>
                </c:pt>
                <c:pt idx="4744">
                  <c:v>1.12E-2</c:v>
                </c:pt>
                <c:pt idx="4745">
                  <c:v>1.04E-2</c:v>
                </c:pt>
                <c:pt idx="4746">
                  <c:v>-5.3600000000000002E-3</c:v>
                </c:pt>
                <c:pt idx="4747">
                  <c:v>-4.1999999999999997E-3</c:v>
                </c:pt>
                <c:pt idx="4748">
                  <c:v>3.5600000000000002E-3</c:v>
                </c:pt>
                <c:pt idx="4749">
                  <c:v>2.1199999999999999E-3</c:v>
                </c:pt>
                <c:pt idx="4750">
                  <c:v>-7.5999999999999993E-4</c:v>
                </c:pt>
                <c:pt idx="4751">
                  <c:v>-4.0000000000000002E-4</c:v>
                </c:pt>
                <c:pt idx="4752">
                  <c:v>-1.0279999999999999E-2</c:v>
                </c:pt>
                <c:pt idx="4753">
                  <c:v>2.48E-3</c:v>
                </c:pt>
                <c:pt idx="4754">
                  <c:v>-1.7600000000000001E-3</c:v>
                </c:pt>
                <c:pt idx="4755">
                  <c:v>-3.8399999999999997E-3</c:v>
                </c:pt>
                <c:pt idx="4756">
                  <c:v>3.0000000000000001E-3</c:v>
                </c:pt>
                <c:pt idx="4757">
                  <c:v>1.0400000000000001E-3</c:v>
                </c:pt>
                <c:pt idx="4758">
                  <c:v>6.7999999999999994E-4</c:v>
                </c:pt>
                <c:pt idx="4759">
                  <c:v>-1.5199999999999999E-3</c:v>
                </c:pt>
                <c:pt idx="4760">
                  <c:v>-8.0000000000000007E-5</c:v>
                </c:pt>
                <c:pt idx="4761">
                  <c:v>2.2399999999999998E-3</c:v>
                </c:pt>
                <c:pt idx="4762">
                  <c:v>2.7199999999999998E-3</c:v>
                </c:pt>
                <c:pt idx="4763">
                  <c:v>-7.0799999999999995E-3</c:v>
                </c:pt>
                <c:pt idx="4764">
                  <c:v>-6.6E-3</c:v>
                </c:pt>
                <c:pt idx="4765">
                  <c:v>4.0000000000000002E-4</c:v>
                </c:pt>
                <c:pt idx="4766">
                  <c:v>-1.4E-3</c:v>
                </c:pt>
                <c:pt idx="4767">
                  <c:v>-2.7199999999999998E-3</c:v>
                </c:pt>
                <c:pt idx="4768">
                  <c:v>-6.3600000000000002E-3</c:v>
                </c:pt>
                <c:pt idx="4769">
                  <c:v>-8.5199999999999998E-3</c:v>
                </c:pt>
                <c:pt idx="4770">
                  <c:v>-7.3200000000000001E-3</c:v>
                </c:pt>
                <c:pt idx="4771">
                  <c:v>-1.4759999999999999E-2</c:v>
                </c:pt>
                <c:pt idx="4772">
                  <c:v>-1.2120000000000001E-2</c:v>
                </c:pt>
                <c:pt idx="4773">
                  <c:v>-9.0400000000000012E-3</c:v>
                </c:pt>
                <c:pt idx="4774">
                  <c:v>-5.7600000000000004E-3</c:v>
                </c:pt>
                <c:pt idx="4775">
                  <c:v>-2.5600000000000002E-3</c:v>
                </c:pt>
                <c:pt idx="4776">
                  <c:v>5.8399999999999997E-3</c:v>
                </c:pt>
                <c:pt idx="4777">
                  <c:v>1.44E-2</c:v>
                </c:pt>
                <c:pt idx="4778">
                  <c:v>9.1999999999999998E-3</c:v>
                </c:pt>
                <c:pt idx="4779">
                  <c:v>1.4119999999999999E-2</c:v>
                </c:pt>
                <c:pt idx="4780">
                  <c:v>4.6800000000000001E-3</c:v>
                </c:pt>
                <c:pt idx="4781">
                  <c:v>1.248E-2</c:v>
                </c:pt>
                <c:pt idx="4782">
                  <c:v>2.5440000000000001E-2</c:v>
                </c:pt>
                <c:pt idx="4783">
                  <c:v>2.828E-2</c:v>
                </c:pt>
                <c:pt idx="4784">
                  <c:v>3.6760000000000001E-2</c:v>
                </c:pt>
                <c:pt idx="4785">
                  <c:v>4.4639999999999999E-2</c:v>
                </c:pt>
                <c:pt idx="4786">
                  <c:v>4.224E-2</c:v>
                </c:pt>
                <c:pt idx="4787">
                  <c:v>3.968E-2</c:v>
                </c:pt>
                <c:pt idx="4788">
                  <c:v>5.1119999999999999E-2</c:v>
                </c:pt>
                <c:pt idx="4789">
                  <c:v>3.372E-2</c:v>
                </c:pt>
                <c:pt idx="4790">
                  <c:v>2.5559999999999999E-2</c:v>
                </c:pt>
                <c:pt idx="4791">
                  <c:v>8.5199999999999998E-3</c:v>
                </c:pt>
                <c:pt idx="4792">
                  <c:v>9.1999999999999998E-3</c:v>
                </c:pt>
                <c:pt idx="4793">
                  <c:v>-2.7999999999999998E-4</c:v>
                </c:pt>
                <c:pt idx="4794">
                  <c:v>1.7440000000000001E-2</c:v>
                </c:pt>
                <c:pt idx="4795">
                  <c:v>-7.92E-3</c:v>
                </c:pt>
                <c:pt idx="4796">
                  <c:v>-6.8799999999999998E-3</c:v>
                </c:pt>
                <c:pt idx="4797">
                  <c:v>-1.5640000000000001E-2</c:v>
                </c:pt>
                <c:pt idx="4798">
                  <c:v>-1.3599999999999999E-3</c:v>
                </c:pt>
                <c:pt idx="4799">
                  <c:v>-1.256E-2</c:v>
                </c:pt>
                <c:pt idx="4800">
                  <c:v>-1.272E-2</c:v>
                </c:pt>
                <c:pt idx="4801">
                  <c:v>-1.192E-2</c:v>
                </c:pt>
                <c:pt idx="4802">
                  <c:v>-4.3200000000000001E-3</c:v>
                </c:pt>
                <c:pt idx="4803">
                  <c:v>-8.2799999999999992E-3</c:v>
                </c:pt>
                <c:pt idx="4804">
                  <c:v>-6.28E-3</c:v>
                </c:pt>
                <c:pt idx="4805">
                  <c:v>-3.0000000000000001E-3</c:v>
                </c:pt>
                <c:pt idx="4806">
                  <c:v>-8.6800000000000002E-3</c:v>
                </c:pt>
                <c:pt idx="4807">
                  <c:v>3.7200000000000002E-3</c:v>
                </c:pt>
                <c:pt idx="4808">
                  <c:v>-1.64E-3</c:v>
                </c:pt>
                <c:pt idx="4809">
                  <c:v>1.0359999999999999E-2</c:v>
                </c:pt>
                <c:pt idx="4810">
                  <c:v>1.1559999999999999E-2</c:v>
                </c:pt>
                <c:pt idx="4811">
                  <c:v>0.01</c:v>
                </c:pt>
                <c:pt idx="4812">
                  <c:v>9.0400000000000012E-3</c:v>
                </c:pt>
                <c:pt idx="4813">
                  <c:v>1.0759999999999999E-2</c:v>
                </c:pt>
                <c:pt idx="4814">
                  <c:v>1.668E-2</c:v>
                </c:pt>
                <c:pt idx="4815">
                  <c:v>-4.7999999999999996E-3</c:v>
                </c:pt>
                <c:pt idx="4816">
                  <c:v>-7.3200000000000001E-3</c:v>
                </c:pt>
                <c:pt idx="4817">
                  <c:v>-4.64E-3</c:v>
                </c:pt>
                <c:pt idx="4818">
                  <c:v>-9.0400000000000012E-3</c:v>
                </c:pt>
                <c:pt idx="4819">
                  <c:v>-9.1999999999999998E-3</c:v>
                </c:pt>
                <c:pt idx="4820">
                  <c:v>-1.6480000000000002E-2</c:v>
                </c:pt>
                <c:pt idx="4821">
                  <c:v>-1.2800000000000001E-2</c:v>
                </c:pt>
                <c:pt idx="4822">
                  <c:v>-3.3200000000000005E-3</c:v>
                </c:pt>
                <c:pt idx="4823">
                  <c:v>-8.5599999999999999E-3</c:v>
                </c:pt>
                <c:pt idx="4824">
                  <c:v>-6.5200000000000006E-3</c:v>
                </c:pt>
                <c:pt idx="4825">
                  <c:v>-9.2800000000000001E-3</c:v>
                </c:pt>
                <c:pt idx="4826">
                  <c:v>-1.72E-3</c:v>
                </c:pt>
                <c:pt idx="4827">
                  <c:v>3.9199999999999999E-3</c:v>
                </c:pt>
                <c:pt idx="4828">
                  <c:v>8.320000000000001E-3</c:v>
                </c:pt>
                <c:pt idx="4829">
                  <c:v>8.320000000000001E-3</c:v>
                </c:pt>
                <c:pt idx="4830">
                  <c:v>8.320000000000001E-3</c:v>
                </c:pt>
                <c:pt idx="4831">
                  <c:v>8.320000000000001E-3</c:v>
                </c:pt>
                <c:pt idx="4832">
                  <c:v>3.7200000000000002E-3</c:v>
                </c:pt>
                <c:pt idx="4833">
                  <c:v>8.3999999999999995E-3</c:v>
                </c:pt>
                <c:pt idx="4834">
                  <c:v>1.208E-2</c:v>
                </c:pt>
                <c:pt idx="4835">
                  <c:v>8.4400000000000013E-3</c:v>
                </c:pt>
                <c:pt idx="4836">
                  <c:v>1.2800000000000001E-2</c:v>
                </c:pt>
                <c:pt idx="4837">
                  <c:v>6.3600000000000002E-3</c:v>
                </c:pt>
                <c:pt idx="4838">
                  <c:v>8.0400000000000003E-3</c:v>
                </c:pt>
                <c:pt idx="4839">
                  <c:v>2.7999999999999998E-4</c:v>
                </c:pt>
                <c:pt idx="4840">
                  <c:v>4.5599999999999998E-3</c:v>
                </c:pt>
                <c:pt idx="4841">
                  <c:v>8.6400000000000001E-3</c:v>
                </c:pt>
                <c:pt idx="4842">
                  <c:v>-1.0240000000000001E-2</c:v>
                </c:pt>
                <c:pt idx="4843">
                  <c:v>-1.4999999999999999E-2</c:v>
                </c:pt>
                <c:pt idx="4844">
                  <c:v>-8.9999999999999993E-3</c:v>
                </c:pt>
                <c:pt idx="4845">
                  <c:v>-1.072E-2</c:v>
                </c:pt>
                <c:pt idx="4846">
                  <c:v>-2.9480000000000003E-2</c:v>
                </c:pt>
                <c:pt idx="4847">
                  <c:v>-3.4680000000000002E-2</c:v>
                </c:pt>
                <c:pt idx="4848">
                  <c:v>-3.4720000000000001E-2</c:v>
                </c:pt>
                <c:pt idx="4849">
                  <c:v>-7.6799999999999993E-3</c:v>
                </c:pt>
                <c:pt idx="4850">
                  <c:v>4.3200000000000001E-3</c:v>
                </c:pt>
                <c:pt idx="4851">
                  <c:v>-1.1679999999999999E-2</c:v>
                </c:pt>
                <c:pt idx="4852">
                  <c:v>-8.1599999999999989E-3</c:v>
                </c:pt>
                <c:pt idx="4853">
                  <c:v>1.192E-2</c:v>
                </c:pt>
                <c:pt idx="4854">
                  <c:v>5.7200000000000003E-3</c:v>
                </c:pt>
                <c:pt idx="4855">
                  <c:v>-8.8000000000000005E-3</c:v>
                </c:pt>
                <c:pt idx="4856">
                  <c:v>-1.7519999999999997E-2</c:v>
                </c:pt>
                <c:pt idx="4857">
                  <c:v>-2.104E-2</c:v>
                </c:pt>
                <c:pt idx="4858">
                  <c:v>-2.1199999999999999E-3</c:v>
                </c:pt>
                <c:pt idx="4859">
                  <c:v>-2.0800000000000003E-3</c:v>
                </c:pt>
                <c:pt idx="4860">
                  <c:v>-1.64E-3</c:v>
                </c:pt>
                <c:pt idx="4861">
                  <c:v>1.2200000000000001E-2</c:v>
                </c:pt>
                <c:pt idx="4862">
                  <c:v>9.6799999999999994E-3</c:v>
                </c:pt>
                <c:pt idx="4863">
                  <c:v>1.6080000000000001E-2</c:v>
                </c:pt>
                <c:pt idx="4864">
                  <c:v>4.7600000000000003E-3</c:v>
                </c:pt>
                <c:pt idx="4865">
                  <c:v>3.2000000000000002E-3</c:v>
                </c:pt>
                <c:pt idx="4866">
                  <c:v>-2.1199999999999999E-3</c:v>
                </c:pt>
                <c:pt idx="4867">
                  <c:v>2.0119999999999999E-2</c:v>
                </c:pt>
                <c:pt idx="4868">
                  <c:v>2.452E-2</c:v>
                </c:pt>
                <c:pt idx="4869">
                  <c:v>4.9079999999999999E-2</c:v>
                </c:pt>
                <c:pt idx="4870">
                  <c:v>4.8680000000000001E-2</c:v>
                </c:pt>
                <c:pt idx="4871">
                  <c:v>6.1839999999999999E-2</c:v>
                </c:pt>
                <c:pt idx="4872">
                  <c:v>7.8479999999999994E-2</c:v>
                </c:pt>
                <c:pt idx="4873">
                  <c:v>6.427999999999999E-2</c:v>
                </c:pt>
                <c:pt idx="4874">
                  <c:v>5.9879999999999996E-2</c:v>
                </c:pt>
                <c:pt idx="4875">
                  <c:v>3.9320000000000001E-2</c:v>
                </c:pt>
                <c:pt idx="4876">
                  <c:v>3.4720000000000001E-2</c:v>
                </c:pt>
                <c:pt idx="4877">
                  <c:v>1.924E-2</c:v>
                </c:pt>
                <c:pt idx="4878">
                  <c:v>6.0000000000000001E-3</c:v>
                </c:pt>
                <c:pt idx="4879">
                  <c:v>5.28E-3</c:v>
                </c:pt>
                <c:pt idx="4880">
                  <c:v>7.0799999999999995E-3</c:v>
                </c:pt>
                <c:pt idx="4881">
                  <c:v>-2.9199999999999999E-3</c:v>
                </c:pt>
                <c:pt idx="4882">
                  <c:v>1.0959999999999999E-2</c:v>
                </c:pt>
                <c:pt idx="4883">
                  <c:v>1.5719999999999998E-2</c:v>
                </c:pt>
                <c:pt idx="4884">
                  <c:v>3.7280000000000001E-2</c:v>
                </c:pt>
                <c:pt idx="4885">
                  <c:v>3.0080000000000003E-2</c:v>
                </c:pt>
                <c:pt idx="4886">
                  <c:v>3.2039999999999999E-2</c:v>
                </c:pt>
                <c:pt idx="4887">
                  <c:v>1.976E-2</c:v>
                </c:pt>
                <c:pt idx="4888">
                  <c:v>3.6400000000000002E-2</c:v>
                </c:pt>
                <c:pt idx="4889">
                  <c:v>2.232E-2</c:v>
                </c:pt>
                <c:pt idx="4890">
                  <c:v>1.3680000000000001E-2</c:v>
                </c:pt>
                <c:pt idx="4891">
                  <c:v>-5.0400000000000002E-3</c:v>
                </c:pt>
                <c:pt idx="4892">
                  <c:v>2.48E-3</c:v>
                </c:pt>
                <c:pt idx="4893">
                  <c:v>-6.2399999999999999E-3</c:v>
                </c:pt>
                <c:pt idx="4894">
                  <c:v>-3.5600000000000002E-3</c:v>
                </c:pt>
                <c:pt idx="4895">
                  <c:v>-6.0400000000000002E-3</c:v>
                </c:pt>
                <c:pt idx="4896">
                  <c:v>-5.4799999999999996E-3</c:v>
                </c:pt>
                <c:pt idx="4897">
                  <c:v>-9.1599999999999997E-3</c:v>
                </c:pt>
                <c:pt idx="4898">
                  <c:v>-5.1200000000000004E-3</c:v>
                </c:pt>
                <c:pt idx="4899">
                  <c:v>-5.28E-3</c:v>
                </c:pt>
                <c:pt idx="4900">
                  <c:v>-6.2399999999999999E-3</c:v>
                </c:pt>
                <c:pt idx="4901">
                  <c:v>-3.5999999999999999E-3</c:v>
                </c:pt>
                <c:pt idx="4902">
                  <c:v>-5.8799999999999998E-3</c:v>
                </c:pt>
                <c:pt idx="4903">
                  <c:v>-6.2399999999999999E-3</c:v>
                </c:pt>
                <c:pt idx="4904">
                  <c:v>-1.1199999999999999E-3</c:v>
                </c:pt>
                <c:pt idx="4905">
                  <c:v>-5.28E-3</c:v>
                </c:pt>
                <c:pt idx="4906">
                  <c:v>-7.1200000000000005E-3</c:v>
                </c:pt>
                <c:pt idx="4907">
                  <c:v>1.0400000000000001E-3</c:v>
                </c:pt>
                <c:pt idx="4908">
                  <c:v>2.7199999999999998E-3</c:v>
                </c:pt>
                <c:pt idx="4909">
                  <c:v>9.1999999999999992E-4</c:v>
                </c:pt>
                <c:pt idx="4910">
                  <c:v>3.7200000000000002E-3</c:v>
                </c:pt>
                <c:pt idx="4911">
                  <c:v>2.1199999999999999E-3</c:v>
                </c:pt>
                <c:pt idx="4912">
                  <c:v>-2.3600000000000001E-3</c:v>
                </c:pt>
                <c:pt idx="4913">
                  <c:v>-2.48E-3</c:v>
                </c:pt>
                <c:pt idx="4914">
                  <c:v>-5.1200000000000004E-3</c:v>
                </c:pt>
                <c:pt idx="4915">
                  <c:v>-1.6000000000000001E-4</c:v>
                </c:pt>
                <c:pt idx="4916">
                  <c:v>2.32E-3</c:v>
                </c:pt>
                <c:pt idx="4917">
                  <c:v>-4.7999999999999996E-3</c:v>
                </c:pt>
                <c:pt idx="4918">
                  <c:v>2.4399999999999999E-3</c:v>
                </c:pt>
                <c:pt idx="4919">
                  <c:v>6.4000000000000005E-4</c:v>
                </c:pt>
                <c:pt idx="4920">
                  <c:v>2.96E-3</c:v>
                </c:pt>
                <c:pt idx="4921">
                  <c:v>2.9199999999999999E-3</c:v>
                </c:pt>
                <c:pt idx="4922">
                  <c:v>-3.5600000000000002E-3</c:v>
                </c:pt>
                <c:pt idx="4923">
                  <c:v>-2.4399999999999999E-3</c:v>
                </c:pt>
                <c:pt idx="4924">
                  <c:v>-2.3600000000000001E-3</c:v>
                </c:pt>
                <c:pt idx="4925">
                  <c:v>-6.7999999999999994E-4</c:v>
                </c:pt>
                <c:pt idx="4926">
                  <c:v>-3.5600000000000002E-3</c:v>
                </c:pt>
                <c:pt idx="4927">
                  <c:v>-4.7999999999999996E-3</c:v>
                </c:pt>
                <c:pt idx="4928">
                  <c:v>-1.64E-3</c:v>
                </c:pt>
                <c:pt idx="4929">
                  <c:v>-5.0400000000000002E-3</c:v>
                </c:pt>
                <c:pt idx="4930">
                  <c:v>-5.8799999999999998E-3</c:v>
                </c:pt>
                <c:pt idx="4931">
                  <c:v>5.5999999999999995E-4</c:v>
                </c:pt>
                <c:pt idx="4932">
                  <c:v>-4.4000000000000003E-3</c:v>
                </c:pt>
                <c:pt idx="4933">
                  <c:v>7.5999999999999993E-4</c:v>
                </c:pt>
                <c:pt idx="4934">
                  <c:v>-2.4399999999999999E-3</c:v>
                </c:pt>
                <c:pt idx="4935">
                  <c:v>-2.0000000000000001E-4</c:v>
                </c:pt>
                <c:pt idx="4936">
                  <c:v>4.4399999999999995E-3</c:v>
                </c:pt>
                <c:pt idx="4937">
                  <c:v>5.5999999999999995E-4</c:v>
                </c:pt>
                <c:pt idx="4938">
                  <c:v>2.6800000000000001E-3</c:v>
                </c:pt>
                <c:pt idx="4939">
                  <c:v>6.8400000000000006E-3</c:v>
                </c:pt>
                <c:pt idx="4940">
                  <c:v>3.8E-3</c:v>
                </c:pt>
                <c:pt idx="4941">
                  <c:v>4.0400000000000002E-3</c:v>
                </c:pt>
                <c:pt idx="4942">
                  <c:v>2.4399999999999999E-3</c:v>
                </c:pt>
                <c:pt idx="4943">
                  <c:v>6.7999999999999994E-4</c:v>
                </c:pt>
                <c:pt idx="4944">
                  <c:v>1.516E-2</c:v>
                </c:pt>
                <c:pt idx="4945">
                  <c:v>1.9959999999999999E-2</c:v>
                </c:pt>
                <c:pt idx="4946">
                  <c:v>1.9E-2</c:v>
                </c:pt>
                <c:pt idx="4947">
                  <c:v>7.9600000000000001E-3</c:v>
                </c:pt>
                <c:pt idx="4948">
                  <c:v>4.3200000000000001E-3</c:v>
                </c:pt>
                <c:pt idx="4949">
                  <c:v>1.0959999999999999E-2</c:v>
                </c:pt>
                <c:pt idx="4950">
                  <c:v>-3.2000000000000002E-3</c:v>
                </c:pt>
                <c:pt idx="4951">
                  <c:v>-2.3480000000000001E-2</c:v>
                </c:pt>
                <c:pt idx="4952">
                  <c:v>-4.768E-2</c:v>
                </c:pt>
                <c:pt idx="4953">
                  <c:v>-6.2439999999999996E-2</c:v>
                </c:pt>
                <c:pt idx="4954">
                  <c:v>-6.2399999999999997E-2</c:v>
                </c:pt>
                <c:pt idx="4955">
                  <c:v>-6.5560000000000007E-2</c:v>
                </c:pt>
                <c:pt idx="4956">
                  <c:v>-8.2720000000000002E-2</c:v>
                </c:pt>
                <c:pt idx="4957">
                  <c:v>-8.616E-2</c:v>
                </c:pt>
                <c:pt idx="4958">
                  <c:v>-8.9079999999999993E-2</c:v>
                </c:pt>
                <c:pt idx="4959">
                  <c:v>-9.2679999999999998E-2</c:v>
                </c:pt>
                <c:pt idx="4960">
                  <c:v>-8.1679999999999989E-2</c:v>
                </c:pt>
                <c:pt idx="4961">
                  <c:v>-8.516E-2</c:v>
                </c:pt>
                <c:pt idx="4962">
                  <c:v>-8.3799999999999999E-2</c:v>
                </c:pt>
                <c:pt idx="4963">
                  <c:v>-7.6039999999999996E-2</c:v>
                </c:pt>
                <c:pt idx="4964">
                  <c:v>-7.5479999999999992E-2</c:v>
                </c:pt>
                <c:pt idx="4965">
                  <c:v>-5.7320000000000003E-2</c:v>
                </c:pt>
                <c:pt idx="4966">
                  <c:v>-4.3200000000000002E-2</c:v>
                </c:pt>
                <c:pt idx="4967">
                  <c:v>-3.0560000000000004E-2</c:v>
                </c:pt>
                <c:pt idx="4968">
                  <c:v>-2.9600000000000001E-2</c:v>
                </c:pt>
                <c:pt idx="4969">
                  <c:v>-1.0279999999999999E-2</c:v>
                </c:pt>
                <c:pt idx="4970">
                  <c:v>-7.559999999999999E-3</c:v>
                </c:pt>
                <c:pt idx="4971">
                  <c:v>-7.5999999999999993E-4</c:v>
                </c:pt>
                <c:pt idx="4972">
                  <c:v>-1.4E-3</c:v>
                </c:pt>
                <c:pt idx="4973">
                  <c:v>6.0000000000000001E-3</c:v>
                </c:pt>
                <c:pt idx="4974">
                  <c:v>-1.4119999999999999E-2</c:v>
                </c:pt>
                <c:pt idx="4975">
                  <c:v>-6.3600000000000002E-3</c:v>
                </c:pt>
                <c:pt idx="4976">
                  <c:v>2.96E-3</c:v>
                </c:pt>
                <c:pt idx="4977">
                  <c:v>-8.5599999999999999E-3</c:v>
                </c:pt>
                <c:pt idx="4978">
                  <c:v>-1.1199999999999999E-3</c:v>
                </c:pt>
                <c:pt idx="4979">
                  <c:v>-1.6000000000000001E-3</c:v>
                </c:pt>
                <c:pt idx="4980">
                  <c:v>-1.5199999999999999E-3</c:v>
                </c:pt>
                <c:pt idx="4981">
                  <c:v>7.5999999999999993E-4</c:v>
                </c:pt>
                <c:pt idx="4982">
                  <c:v>-5.2399999999999999E-3</c:v>
                </c:pt>
                <c:pt idx="4983">
                  <c:v>-5.4000000000000003E-3</c:v>
                </c:pt>
                <c:pt idx="4984">
                  <c:v>-1.5199999999999999E-3</c:v>
                </c:pt>
                <c:pt idx="4985">
                  <c:v>-7.7999999999999996E-3</c:v>
                </c:pt>
                <c:pt idx="4986">
                  <c:v>-6.28E-3</c:v>
                </c:pt>
                <c:pt idx="4987">
                  <c:v>-2.852E-2</c:v>
                </c:pt>
                <c:pt idx="4988">
                  <c:v>-1.5040000000000001E-2</c:v>
                </c:pt>
                <c:pt idx="4989">
                  <c:v>-1.6719999999999999E-2</c:v>
                </c:pt>
                <c:pt idx="4990">
                  <c:v>-1.5519999999999999E-2</c:v>
                </c:pt>
                <c:pt idx="4991">
                  <c:v>-1.728E-2</c:v>
                </c:pt>
                <c:pt idx="4992">
                  <c:v>-1.72E-2</c:v>
                </c:pt>
                <c:pt idx="4993">
                  <c:v>-2.4279999999999999E-2</c:v>
                </c:pt>
                <c:pt idx="4994">
                  <c:v>-1.3599999999999999E-3</c:v>
                </c:pt>
                <c:pt idx="4995">
                  <c:v>4.0000000000000002E-4</c:v>
                </c:pt>
                <c:pt idx="4996">
                  <c:v>1.72E-3</c:v>
                </c:pt>
                <c:pt idx="4997">
                  <c:v>-6.0400000000000002E-3</c:v>
                </c:pt>
                <c:pt idx="4998">
                  <c:v>-1.516E-2</c:v>
                </c:pt>
                <c:pt idx="4999">
                  <c:v>-6.0000000000000001E-3</c:v>
                </c:pt>
                <c:pt idx="5000">
                  <c:v>9.2800000000000001E-3</c:v>
                </c:pt>
                <c:pt idx="5001">
                  <c:v>8.1599999999999989E-3</c:v>
                </c:pt>
                <c:pt idx="5002">
                  <c:v>1.8680000000000002E-2</c:v>
                </c:pt>
                <c:pt idx="5003">
                  <c:v>3.3239999999999999E-2</c:v>
                </c:pt>
                <c:pt idx="5004">
                  <c:v>5.04E-2</c:v>
                </c:pt>
                <c:pt idx="5005">
                  <c:v>7.1320000000000008E-2</c:v>
                </c:pt>
                <c:pt idx="5006">
                  <c:v>5.8920000000000007E-2</c:v>
                </c:pt>
                <c:pt idx="5007">
                  <c:v>4.8160000000000001E-2</c:v>
                </c:pt>
                <c:pt idx="5008">
                  <c:v>3.9039999999999998E-2</c:v>
                </c:pt>
                <c:pt idx="5009">
                  <c:v>2.8480000000000002E-2</c:v>
                </c:pt>
                <c:pt idx="5010">
                  <c:v>2.2159999999999999E-2</c:v>
                </c:pt>
                <c:pt idx="5011">
                  <c:v>4.3200000000000001E-3</c:v>
                </c:pt>
                <c:pt idx="5012">
                  <c:v>-1.376E-2</c:v>
                </c:pt>
                <c:pt idx="5013">
                  <c:v>-4.1600000000000005E-3</c:v>
                </c:pt>
                <c:pt idx="5014">
                  <c:v>-1.12E-2</c:v>
                </c:pt>
                <c:pt idx="5015">
                  <c:v>1.5199999999999999E-3</c:v>
                </c:pt>
                <c:pt idx="5016">
                  <c:v>-3.0000000000000001E-3</c:v>
                </c:pt>
                <c:pt idx="5017">
                  <c:v>-1.0120000000000001E-2</c:v>
                </c:pt>
                <c:pt idx="5018">
                  <c:v>-3.8E-3</c:v>
                </c:pt>
                <c:pt idx="5019">
                  <c:v>-9.1999999999999992E-4</c:v>
                </c:pt>
                <c:pt idx="5020">
                  <c:v>-3.4399999999999999E-3</c:v>
                </c:pt>
                <c:pt idx="5021">
                  <c:v>-6.8400000000000006E-3</c:v>
                </c:pt>
                <c:pt idx="5022">
                  <c:v>-1.196E-2</c:v>
                </c:pt>
                <c:pt idx="5023">
                  <c:v>-9.1999999999999998E-3</c:v>
                </c:pt>
                <c:pt idx="5024">
                  <c:v>-7.7200000000000003E-3</c:v>
                </c:pt>
                <c:pt idx="5025">
                  <c:v>-1.0240000000000001E-2</c:v>
                </c:pt>
                <c:pt idx="5026">
                  <c:v>-3.3600000000000001E-3</c:v>
                </c:pt>
                <c:pt idx="5027">
                  <c:v>-5.3600000000000002E-3</c:v>
                </c:pt>
                <c:pt idx="5028">
                  <c:v>-6.7999999999999994E-4</c:v>
                </c:pt>
                <c:pt idx="5029">
                  <c:v>5.5999999999999995E-4</c:v>
                </c:pt>
                <c:pt idx="5030">
                  <c:v>2.2399999999999998E-3</c:v>
                </c:pt>
                <c:pt idx="5031">
                  <c:v>1.6000000000000001E-4</c:v>
                </c:pt>
                <c:pt idx="5032">
                  <c:v>-6.4000000000000005E-4</c:v>
                </c:pt>
                <c:pt idx="5033">
                  <c:v>2.2000000000000001E-3</c:v>
                </c:pt>
                <c:pt idx="5034">
                  <c:v>4.1999999999999997E-3</c:v>
                </c:pt>
                <c:pt idx="5035">
                  <c:v>3.96E-3</c:v>
                </c:pt>
                <c:pt idx="5036">
                  <c:v>8.9999999999999993E-3</c:v>
                </c:pt>
                <c:pt idx="5037">
                  <c:v>6.6400000000000009E-3</c:v>
                </c:pt>
                <c:pt idx="5038">
                  <c:v>4.7600000000000003E-3</c:v>
                </c:pt>
                <c:pt idx="5039">
                  <c:v>1.4E-3</c:v>
                </c:pt>
                <c:pt idx="5040">
                  <c:v>2E-3</c:v>
                </c:pt>
                <c:pt idx="5041">
                  <c:v>5.2399999999999999E-3</c:v>
                </c:pt>
                <c:pt idx="5042">
                  <c:v>8.0800000000000004E-3</c:v>
                </c:pt>
                <c:pt idx="5043">
                  <c:v>5.28E-3</c:v>
                </c:pt>
                <c:pt idx="5044">
                  <c:v>1.0359999999999999E-2</c:v>
                </c:pt>
                <c:pt idx="5045">
                  <c:v>5.8799999999999998E-3</c:v>
                </c:pt>
                <c:pt idx="5046">
                  <c:v>8.6800000000000002E-3</c:v>
                </c:pt>
                <c:pt idx="5047">
                  <c:v>4.6800000000000001E-3</c:v>
                </c:pt>
                <c:pt idx="5048">
                  <c:v>3.8E-3</c:v>
                </c:pt>
                <c:pt idx="5049">
                  <c:v>-8.0000000000000007E-5</c:v>
                </c:pt>
                <c:pt idx="5050">
                  <c:v>-1.4E-3</c:v>
                </c:pt>
                <c:pt idx="5051">
                  <c:v>4.4000000000000003E-3</c:v>
                </c:pt>
                <c:pt idx="5052">
                  <c:v>-3.0800000000000003E-3</c:v>
                </c:pt>
                <c:pt idx="5053">
                  <c:v>3.5600000000000002E-3</c:v>
                </c:pt>
                <c:pt idx="5054">
                  <c:v>-8.8000000000000003E-4</c:v>
                </c:pt>
                <c:pt idx="5055">
                  <c:v>6.0000000000000001E-3</c:v>
                </c:pt>
                <c:pt idx="5056">
                  <c:v>3.4799999999999996E-3</c:v>
                </c:pt>
                <c:pt idx="5057">
                  <c:v>7.9600000000000001E-3</c:v>
                </c:pt>
                <c:pt idx="5058">
                  <c:v>5.0400000000000002E-3</c:v>
                </c:pt>
                <c:pt idx="5059">
                  <c:v>8.3999999999999995E-3</c:v>
                </c:pt>
                <c:pt idx="5060">
                  <c:v>5.4799999999999996E-3</c:v>
                </c:pt>
                <c:pt idx="5061">
                  <c:v>8.0000000000000004E-4</c:v>
                </c:pt>
                <c:pt idx="5062">
                  <c:v>4.4399999999999995E-3</c:v>
                </c:pt>
                <c:pt idx="5063">
                  <c:v>7.6799999999999993E-3</c:v>
                </c:pt>
                <c:pt idx="5064">
                  <c:v>-1.2800000000000001E-3</c:v>
                </c:pt>
                <c:pt idx="5065">
                  <c:v>7.7999999999999996E-3</c:v>
                </c:pt>
                <c:pt idx="5066">
                  <c:v>8.0000000000000007E-5</c:v>
                </c:pt>
                <c:pt idx="5067">
                  <c:v>-1.2800000000000001E-3</c:v>
                </c:pt>
                <c:pt idx="5068">
                  <c:v>6.5200000000000006E-3</c:v>
                </c:pt>
                <c:pt idx="5069">
                  <c:v>-6.7599999999999995E-3</c:v>
                </c:pt>
                <c:pt idx="5070">
                  <c:v>-2.96E-3</c:v>
                </c:pt>
                <c:pt idx="5071">
                  <c:v>1.5199999999999999E-3</c:v>
                </c:pt>
                <c:pt idx="5072">
                  <c:v>-1.2800000000000001E-3</c:v>
                </c:pt>
                <c:pt idx="5073">
                  <c:v>2.8399999999999996E-3</c:v>
                </c:pt>
                <c:pt idx="5074">
                  <c:v>2.5600000000000002E-3</c:v>
                </c:pt>
                <c:pt idx="5075">
                  <c:v>4.6800000000000001E-3</c:v>
                </c:pt>
                <c:pt idx="5076">
                  <c:v>7.1999999999999998E-3</c:v>
                </c:pt>
                <c:pt idx="5077">
                  <c:v>1.06E-2</c:v>
                </c:pt>
                <c:pt idx="5078">
                  <c:v>1.124E-2</c:v>
                </c:pt>
                <c:pt idx="5079">
                  <c:v>7.2400000000000008E-3</c:v>
                </c:pt>
                <c:pt idx="5080">
                  <c:v>9.2800000000000001E-3</c:v>
                </c:pt>
                <c:pt idx="5081">
                  <c:v>7.4799999999999997E-3</c:v>
                </c:pt>
                <c:pt idx="5082">
                  <c:v>1.204E-2</c:v>
                </c:pt>
                <c:pt idx="5083">
                  <c:v>7.5999999999999993E-4</c:v>
                </c:pt>
                <c:pt idx="5084">
                  <c:v>-2.2000000000000001E-3</c:v>
                </c:pt>
                <c:pt idx="5085">
                  <c:v>-3.2000000000000002E-3</c:v>
                </c:pt>
                <c:pt idx="5086">
                  <c:v>-2.96E-3</c:v>
                </c:pt>
                <c:pt idx="5087">
                  <c:v>-3.4799999999999996E-3</c:v>
                </c:pt>
                <c:pt idx="5088">
                  <c:v>-8.0400000000000003E-3</c:v>
                </c:pt>
                <c:pt idx="5089">
                  <c:v>-1.3080000000000001E-2</c:v>
                </c:pt>
                <c:pt idx="5090">
                  <c:v>-3.7200000000000002E-3</c:v>
                </c:pt>
                <c:pt idx="5091">
                  <c:v>0</c:v>
                </c:pt>
                <c:pt idx="5092">
                  <c:v>-1.3599999999999999E-3</c:v>
                </c:pt>
                <c:pt idx="5093">
                  <c:v>-8.4400000000000013E-3</c:v>
                </c:pt>
                <c:pt idx="5094">
                  <c:v>-2.9199999999999999E-3</c:v>
                </c:pt>
                <c:pt idx="5095">
                  <c:v>6.4000000000000005E-4</c:v>
                </c:pt>
                <c:pt idx="5096">
                  <c:v>4.0400000000000002E-3</c:v>
                </c:pt>
                <c:pt idx="5097">
                  <c:v>-2.7999999999999998E-4</c:v>
                </c:pt>
                <c:pt idx="5098">
                  <c:v>-3.8E-3</c:v>
                </c:pt>
                <c:pt idx="5099">
                  <c:v>-3.4799999999999996E-3</c:v>
                </c:pt>
                <c:pt idx="5100">
                  <c:v>-4.0799999999999994E-3</c:v>
                </c:pt>
                <c:pt idx="5101">
                  <c:v>-3.4399999999999999E-3</c:v>
                </c:pt>
                <c:pt idx="5102">
                  <c:v>-4.5599999999999998E-3</c:v>
                </c:pt>
                <c:pt idx="5103">
                  <c:v>-1.048E-2</c:v>
                </c:pt>
                <c:pt idx="5104">
                  <c:v>2.96E-3</c:v>
                </c:pt>
                <c:pt idx="5105">
                  <c:v>2.3600000000000001E-3</c:v>
                </c:pt>
                <c:pt idx="5106">
                  <c:v>-2.4399999999999999E-3</c:v>
                </c:pt>
                <c:pt idx="5107">
                  <c:v>4.8799999999999998E-3</c:v>
                </c:pt>
                <c:pt idx="5108">
                  <c:v>1.208E-2</c:v>
                </c:pt>
                <c:pt idx="5109">
                  <c:v>5.5999999999999999E-3</c:v>
                </c:pt>
                <c:pt idx="5110">
                  <c:v>5.2399999999999999E-3</c:v>
                </c:pt>
                <c:pt idx="5111">
                  <c:v>-3.6799999999999997E-3</c:v>
                </c:pt>
                <c:pt idx="5112">
                  <c:v>4.6800000000000001E-3</c:v>
                </c:pt>
                <c:pt idx="5113">
                  <c:v>2.172E-2</c:v>
                </c:pt>
                <c:pt idx="5114">
                  <c:v>2.4719999999999999E-2</c:v>
                </c:pt>
                <c:pt idx="5115">
                  <c:v>2.92E-2</c:v>
                </c:pt>
                <c:pt idx="5116">
                  <c:v>2.8039999999999999E-2</c:v>
                </c:pt>
                <c:pt idx="5117">
                  <c:v>2.9680000000000002E-2</c:v>
                </c:pt>
                <c:pt idx="5118">
                  <c:v>4.2279999999999998E-2</c:v>
                </c:pt>
                <c:pt idx="5119">
                  <c:v>4.0439999999999997E-2</c:v>
                </c:pt>
                <c:pt idx="5120">
                  <c:v>3.092E-2</c:v>
                </c:pt>
                <c:pt idx="5121">
                  <c:v>1.9119999999999998E-2</c:v>
                </c:pt>
                <c:pt idx="5122">
                  <c:v>1.06E-2</c:v>
                </c:pt>
                <c:pt idx="5123">
                  <c:v>5.5999999999999999E-3</c:v>
                </c:pt>
                <c:pt idx="5124">
                  <c:v>1.7639999999999999E-2</c:v>
                </c:pt>
                <c:pt idx="5125">
                  <c:v>7.2400000000000008E-3</c:v>
                </c:pt>
                <c:pt idx="5126">
                  <c:v>-5.0400000000000002E-3</c:v>
                </c:pt>
                <c:pt idx="5127">
                  <c:v>4.0400000000000002E-3</c:v>
                </c:pt>
                <c:pt idx="5128">
                  <c:v>8.8000000000000003E-4</c:v>
                </c:pt>
                <c:pt idx="5129">
                  <c:v>-1.0759999999999999E-2</c:v>
                </c:pt>
                <c:pt idx="5130">
                  <c:v>8.0000000000000004E-4</c:v>
                </c:pt>
                <c:pt idx="5131">
                  <c:v>1.8800000000000002E-3</c:v>
                </c:pt>
                <c:pt idx="5132">
                  <c:v>1.24E-3</c:v>
                </c:pt>
                <c:pt idx="5133">
                  <c:v>5.3600000000000002E-3</c:v>
                </c:pt>
                <c:pt idx="5134">
                  <c:v>1.72E-3</c:v>
                </c:pt>
                <c:pt idx="5135">
                  <c:v>7.3599999999999994E-3</c:v>
                </c:pt>
                <c:pt idx="5136">
                  <c:v>1.272E-2</c:v>
                </c:pt>
                <c:pt idx="5137">
                  <c:v>1.2919999999999999E-2</c:v>
                </c:pt>
                <c:pt idx="5138">
                  <c:v>8.7599999999999987E-3</c:v>
                </c:pt>
                <c:pt idx="5139">
                  <c:v>4.9199999999999999E-3</c:v>
                </c:pt>
                <c:pt idx="5140">
                  <c:v>8.1599999999999989E-3</c:v>
                </c:pt>
                <c:pt idx="5141">
                  <c:v>6.9599999999999992E-3</c:v>
                </c:pt>
                <c:pt idx="5142">
                  <c:v>9.3200000000000002E-3</c:v>
                </c:pt>
                <c:pt idx="5143">
                  <c:v>1.2200000000000001E-2</c:v>
                </c:pt>
                <c:pt idx="5144">
                  <c:v>8.7599999999999987E-3</c:v>
                </c:pt>
                <c:pt idx="5145">
                  <c:v>1E-3</c:v>
                </c:pt>
                <c:pt idx="5146">
                  <c:v>3.9199999999999999E-3</c:v>
                </c:pt>
                <c:pt idx="5147">
                  <c:v>6.7200000000000003E-3</c:v>
                </c:pt>
                <c:pt idx="5148">
                  <c:v>3.3600000000000001E-3</c:v>
                </c:pt>
                <c:pt idx="5149">
                  <c:v>1.0400000000000001E-3</c:v>
                </c:pt>
                <c:pt idx="5150">
                  <c:v>-3.0800000000000003E-3</c:v>
                </c:pt>
                <c:pt idx="5151">
                  <c:v>-3.0800000000000003E-3</c:v>
                </c:pt>
                <c:pt idx="5152">
                  <c:v>5.7600000000000004E-3</c:v>
                </c:pt>
                <c:pt idx="5153">
                  <c:v>2.5999999999999999E-3</c:v>
                </c:pt>
                <c:pt idx="5154">
                  <c:v>1.5199999999999999E-3</c:v>
                </c:pt>
                <c:pt idx="5155">
                  <c:v>2.7999999999999998E-4</c:v>
                </c:pt>
                <c:pt idx="5156">
                  <c:v>-6.7999999999999994E-4</c:v>
                </c:pt>
                <c:pt idx="5157">
                  <c:v>1.9599999999999999E-3</c:v>
                </c:pt>
                <c:pt idx="5158">
                  <c:v>1.8399999999999998E-3</c:v>
                </c:pt>
                <c:pt idx="5159">
                  <c:v>6.7999999999999994E-4</c:v>
                </c:pt>
                <c:pt idx="5160">
                  <c:v>-4.0400000000000002E-3</c:v>
                </c:pt>
                <c:pt idx="5161">
                  <c:v>-4.4000000000000002E-4</c:v>
                </c:pt>
                <c:pt idx="5162">
                  <c:v>-1.6000000000000001E-4</c:v>
                </c:pt>
                <c:pt idx="5163">
                  <c:v>-8.0800000000000004E-3</c:v>
                </c:pt>
                <c:pt idx="5164">
                  <c:v>-1.524E-2</c:v>
                </c:pt>
                <c:pt idx="5165">
                  <c:v>-1.6840000000000001E-2</c:v>
                </c:pt>
                <c:pt idx="5166">
                  <c:v>-2.1680000000000001E-2</c:v>
                </c:pt>
                <c:pt idx="5167">
                  <c:v>-2.3040000000000001E-2</c:v>
                </c:pt>
                <c:pt idx="5168">
                  <c:v>-1.2959999999999999E-2</c:v>
                </c:pt>
                <c:pt idx="5169">
                  <c:v>-1.26E-2</c:v>
                </c:pt>
                <c:pt idx="5170">
                  <c:v>-7.92E-3</c:v>
                </c:pt>
                <c:pt idx="5171">
                  <c:v>-3.96E-3</c:v>
                </c:pt>
                <c:pt idx="5172">
                  <c:v>2.2399999999999998E-3</c:v>
                </c:pt>
                <c:pt idx="5173">
                  <c:v>6.0400000000000002E-3</c:v>
                </c:pt>
                <c:pt idx="5174">
                  <c:v>1.0279999999999999E-2</c:v>
                </c:pt>
                <c:pt idx="5175">
                  <c:v>6.28E-3</c:v>
                </c:pt>
                <c:pt idx="5176">
                  <c:v>2.6800000000000001E-3</c:v>
                </c:pt>
                <c:pt idx="5177">
                  <c:v>5.7200000000000003E-3</c:v>
                </c:pt>
                <c:pt idx="5178">
                  <c:v>-5.5999999999999995E-4</c:v>
                </c:pt>
                <c:pt idx="5179">
                  <c:v>-2E-3</c:v>
                </c:pt>
                <c:pt idx="5180">
                  <c:v>-5.5999999999999999E-3</c:v>
                </c:pt>
                <c:pt idx="5181">
                  <c:v>-1.3280000000000002E-2</c:v>
                </c:pt>
                <c:pt idx="5182">
                  <c:v>-9.3200000000000002E-3</c:v>
                </c:pt>
                <c:pt idx="5183">
                  <c:v>-8.320000000000001E-3</c:v>
                </c:pt>
                <c:pt idx="5184">
                  <c:v>-1.052E-2</c:v>
                </c:pt>
                <c:pt idx="5185">
                  <c:v>-7.3599999999999994E-3</c:v>
                </c:pt>
                <c:pt idx="5186">
                  <c:v>-1.3080000000000001E-2</c:v>
                </c:pt>
                <c:pt idx="5187">
                  <c:v>-2.2399999999999998E-3</c:v>
                </c:pt>
                <c:pt idx="5188">
                  <c:v>8.7599999999999987E-3</c:v>
                </c:pt>
                <c:pt idx="5189">
                  <c:v>1.248E-2</c:v>
                </c:pt>
                <c:pt idx="5190">
                  <c:v>-4.0000000000000003E-5</c:v>
                </c:pt>
                <c:pt idx="5191">
                  <c:v>-1.4E-3</c:v>
                </c:pt>
                <c:pt idx="5192">
                  <c:v>-8.1599999999999989E-3</c:v>
                </c:pt>
                <c:pt idx="5193">
                  <c:v>3.96E-3</c:v>
                </c:pt>
                <c:pt idx="5194">
                  <c:v>4.64E-3</c:v>
                </c:pt>
                <c:pt idx="5195">
                  <c:v>1.5199999999999999E-3</c:v>
                </c:pt>
                <c:pt idx="5196">
                  <c:v>6.0400000000000002E-3</c:v>
                </c:pt>
                <c:pt idx="5197">
                  <c:v>1.9040000000000001E-2</c:v>
                </c:pt>
                <c:pt idx="5198">
                  <c:v>3.4319999999999996E-2</c:v>
                </c:pt>
                <c:pt idx="5199">
                  <c:v>2.9560000000000003E-2</c:v>
                </c:pt>
                <c:pt idx="5200">
                  <c:v>2.3400000000000001E-2</c:v>
                </c:pt>
                <c:pt idx="5201">
                  <c:v>2.2200000000000001E-2</c:v>
                </c:pt>
                <c:pt idx="5202">
                  <c:v>9.3200000000000002E-3</c:v>
                </c:pt>
                <c:pt idx="5203">
                  <c:v>-1.6919999999999998E-2</c:v>
                </c:pt>
                <c:pt idx="5204">
                  <c:v>-2.2159999999999999E-2</c:v>
                </c:pt>
                <c:pt idx="5205">
                  <c:v>-2.1919999999999999E-2</c:v>
                </c:pt>
                <c:pt idx="5206">
                  <c:v>-1.4880000000000001E-2</c:v>
                </c:pt>
                <c:pt idx="5207">
                  <c:v>-9.0400000000000012E-3</c:v>
                </c:pt>
                <c:pt idx="5208">
                  <c:v>-1.4840000000000001E-2</c:v>
                </c:pt>
                <c:pt idx="5209">
                  <c:v>-1.184E-2</c:v>
                </c:pt>
                <c:pt idx="5210">
                  <c:v>9.4000000000000004E-3</c:v>
                </c:pt>
                <c:pt idx="5211">
                  <c:v>5.5999999999999995E-4</c:v>
                </c:pt>
                <c:pt idx="5212">
                  <c:v>-2.96E-3</c:v>
                </c:pt>
                <c:pt idx="5213">
                  <c:v>3.5600000000000002E-3</c:v>
                </c:pt>
                <c:pt idx="5214">
                  <c:v>1.2800000000000001E-3</c:v>
                </c:pt>
                <c:pt idx="5215">
                  <c:v>4.0799999999999994E-3</c:v>
                </c:pt>
                <c:pt idx="5216">
                  <c:v>1E-3</c:v>
                </c:pt>
                <c:pt idx="5217">
                  <c:v>5.7600000000000004E-3</c:v>
                </c:pt>
                <c:pt idx="5218">
                  <c:v>5.5200000000000006E-3</c:v>
                </c:pt>
                <c:pt idx="5219">
                  <c:v>4.7600000000000003E-3</c:v>
                </c:pt>
                <c:pt idx="5220">
                  <c:v>1.1199999999999999E-3</c:v>
                </c:pt>
                <c:pt idx="5221">
                  <c:v>-3.5600000000000002E-3</c:v>
                </c:pt>
                <c:pt idx="5222">
                  <c:v>-1E-3</c:v>
                </c:pt>
                <c:pt idx="5223">
                  <c:v>-6.4000000000000005E-4</c:v>
                </c:pt>
                <c:pt idx="5224">
                  <c:v>2.7199999999999998E-3</c:v>
                </c:pt>
                <c:pt idx="5225">
                  <c:v>-7.2400000000000008E-3</c:v>
                </c:pt>
                <c:pt idx="5226">
                  <c:v>1.6000000000000001E-4</c:v>
                </c:pt>
                <c:pt idx="5227">
                  <c:v>1.5640000000000001E-2</c:v>
                </c:pt>
                <c:pt idx="5228">
                  <c:v>1.5640000000000001E-2</c:v>
                </c:pt>
                <c:pt idx="5229">
                  <c:v>7.7200000000000003E-3</c:v>
                </c:pt>
                <c:pt idx="5230">
                  <c:v>8.879999999999999E-3</c:v>
                </c:pt>
                <c:pt idx="5231">
                  <c:v>7.7200000000000003E-3</c:v>
                </c:pt>
                <c:pt idx="5232">
                  <c:v>1.3919999999999998E-2</c:v>
                </c:pt>
                <c:pt idx="5233">
                  <c:v>1.256E-2</c:v>
                </c:pt>
                <c:pt idx="5234">
                  <c:v>-3.4399999999999999E-3</c:v>
                </c:pt>
                <c:pt idx="5235">
                  <c:v>-3.4799999999999996E-3</c:v>
                </c:pt>
                <c:pt idx="5236">
                  <c:v>-2.7199999999999998E-3</c:v>
                </c:pt>
                <c:pt idx="5237">
                  <c:v>-1.8399999999999998E-3</c:v>
                </c:pt>
                <c:pt idx="5238">
                  <c:v>-6.7999999999999994E-4</c:v>
                </c:pt>
                <c:pt idx="5239">
                  <c:v>7.5999999999999993E-4</c:v>
                </c:pt>
                <c:pt idx="5240">
                  <c:v>3.4399999999999999E-3</c:v>
                </c:pt>
                <c:pt idx="5241">
                  <c:v>-2.5999999999999999E-3</c:v>
                </c:pt>
                <c:pt idx="5242">
                  <c:v>-5.4799999999999996E-3</c:v>
                </c:pt>
                <c:pt idx="5243">
                  <c:v>1.0159999999999999E-2</c:v>
                </c:pt>
                <c:pt idx="5244">
                  <c:v>9.640000000000001E-3</c:v>
                </c:pt>
                <c:pt idx="5245">
                  <c:v>-2.6800000000000001E-3</c:v>
                </c:pt>
                <c:pt idx="5246">
                  <c:v>-1.34E-2</c:v>
                </c:pt>
                <c:pt idx="5247">
                  <c:v>-2.7280000000000002E-2</c:v>
                </c:pt>
                <c:pt idx="5248">
                  <c:v>-2.0559999999999998E-2</c:v>
                </c:pt>
                <c:pt idx="5249">
                  <c:v>-1.12E-2</c:v>
                </c:pt>
                <c:pt idx="5250">
                  <c:v>-2.12E-2</c:v>
                </c:pt>
                <c:pt idx="5251">
                  <c:v>-3.712E-2</c:v>
                </c:pt>
                <c:pt idx="5252">
                  <c:v>-3.032E-2</c:v>
                </c:pt>
                <c:pt idx="5253">
                  <c:v>-1.064E-2</c:v>
                </c:pt>
                <c:pt idx="5254">
                  <c:v>-2.2399999999999998E-3</c:v>
                </c:pt>
                <c:pt idx="5255">
                  <c:v>-5.3600000000000002E-3</c:v>
                </c:pt>
                <c:pt idx="5256">
                  <c:v>-8.2799999999999992E-3</c:v>
                </c:pt>
                <c:pt idx="5257">
                  <c:v>5.4799999999999996E-3</c:v>
                </c:pt>
                <c:pt idx="5258">
                  <c:v>6.7200000000000003E-3</c:v>
                </c:pt>
                <c:pt idx="5259">
                  <c:v>7.559999999999999E-3</c:v>
                </c:pt>
                <c:pt idx="5260">
                  <c:v>-8.0400000000000003E-3</c:v>
                </c:pt>
                <c:pt idx="5261">
                  <c:v>-9.1999999999999992E-4</c:v>
                </c:pt>
                <c:pt idx="5262">
                  <c:v>-1.4E-3</c:v>
                </c:pt>
                <c:pt idx="5263">
                  <c:v>-2.3600000000000001E-3</c:v>
                </c:pt>
                <c:pt idx="5264">
                  <c:v>-1.2320000000000001E-2</c:v>
                </c:pt>
                <c:pt idx="5265">
                  <c:v>-5.8399999999999997E-3</c:v>
                </c:pt>
                <c:pt idx="5266">
                  <c:v>-4.0400000000000002E-3</c:v>
                </c:pt>
                <c:pt idx="5267">
                  <c:v>-6.0000000000000001E-3</c:v>
                </c:pt>
                <c:pt idx="5268">
                  <c:v>-4.1600000000000005E-3</c:v>
                </c:pt>
                <c:pt idx="5269">
                  <c:v>-5.7600000000000004E-3</c:v>
                </c:pt>
                <c:pt idx="5270">
                  <c:v>-4.5200000000000006E-3</c:v>
                </c:pt>
                <c:pt idx="5271">
                  <c:v>-1.7600000000000001E-3</c:v>
                </c:pt>
                <c:pt idx="5272">
                  <c:v>-9.5200000000000007E-3</c:v>
                </c:pt>
                <c:pt idx="5273">
                  <c:v>-5.8799999999999998E-3</c:v>
                </c:pt>
                <c:pt idx="5274">
                  <c:v>-2.32E-3</c:v>
                </c:pt>
                <c:pt idx="5275">
                  <c:v>3.2000000000000002E-3</c:v>
                </c:pt>
                <c:pt idx="5276">
                  <c:v>5.4799999999999996E-3</c:v>
                </c:pt>
                <c:pt idx="5277">
                  <c:v>1.4240000000000001E-2</c:v>
                </c:pt>
                <c:pt idx="5278">
                  <c:v>8.7599999999999987E-3</c:v>
                </c:pt>
                <c:pt idx="5279">
                  <c:v>1.376E-2</c:v>
                </c:pt>
                <c:pt idx="5280">
                  <c:v>1.924E-2</c:v>
                </c:pt>
                <c:pt idx="5281">
                  <c:v>7.8399999999999997E-3</c:v>
                </c:pt>
                <c:pt idx="5282">
                  <c:v>1.0840000000000001E-2</c:v>
                </c:pt>
                <c:pt idx="5283">
                  <c:v>1.4840000000000001E-2</c:v>
                </c:pt>
                <c:pt idx="5284">
                  <c:v>8.5599999999999999E-3</c:v>
                </c:pt>
                <c:pt idx="5285">
                  <c:v>1.04E-2</c:v>
                </c:pt>
                <c:pt idx="5286">
                  <c:v>1.1599999999999999E-2</c:v>
                </c:pt>
                <c:pt idx="5287">
                  <c:v>2.5600000000000002E-3</c:v>
                </c:pt>
                <c:pt idx="5288">
                  <c:v>5.2399999999999999E-3</c:v>
                </c:pt>
                <c:pt idx="5289">
                  <c:v>1.72E-3</c:v>
                </c:pt>
                <c:pt idx="5290">
                  <c:v>-2.0800000000000003E-3</c:v>
                </c:pt>
                <c:pt idx="5291">
                  <c:v>3.8399999999999997E-3</c:v>
                </c:pt>
                <c:pt idx="5292">
                  <c:v>2.5600000000000002E-3</c:v>
                </c:pt>
                <c:pt idx="5293">
                  <c:v>4.0400000000000002E-3</c:v>
                </c:pt>
                <c:pt idx="5294">
                  <c:v>1.48E-3</c:v>
                </c:pt>
                <c:pt idx="5295">
                  <c:v>8.0000000000000004E-4</c:v>
                </c:pt>
                <c:pt idx="5296">
                  <c:v>1.1479999999999999E-2</c:v>
                </c:pt>
                <c:pt idx="5297">
                  <c:v>9.7999999999999997E-3</c:v>
                </c:pt>
                <c:pt idx="5298">
                  <c:v>1.404E-2</c:v>
                </c:pt>
                <c:pt idx="5299">
                  <c:v>1.184E-2</c:v>
                </c:pt>
                <c:pt idx="5300">
                  <c:v>4.3200000000000001E-3</c:v>
                </c:pt>
                <c:pt idx="5301">
                  <c:v>9.7599999999999996E-3</c:v>
                </c:pt>
                <c:pt idx="5302">
                  <c:v>5.3600000000000002E-3</c:v>
                </c:pt>
                <c:pt idx="5303">
                  <c:v>4.6800000000000001E-3</c:v>
                </c:pt>
                <c:pt idx="5304">
                  <c:v>-1.16E-3</c:v>
                </c:pt>
                <c:pt idx="5305">
                  <c:v>-7.0799999999999995E-3</c:v>
                </c:pt>
                <c:pt idx="5306">
                  <c:v>-6.1200000000000004E-3</c:v>
                </c:pt>
                <c:pt idx="5307">
                  <c:v>-1.16E-3</c:v>
                </c:pt>
                <c:pt idx="5308">
                  <c:v>3.8399999999999997E-3</c:v>
                </c:pt>
                <c:pt idx="5309">
                  <c:v>8.5599999999999999E-3</c:v>
                </c:pt>
                <c:pt idx="5310">
                  <c:v>5.4799999999999996E-3</c:v>
                </c:pt>
                <c:pt idx="5311">
                  <c:v>2E-3</c:v>
                </c:pt>
                <c:pt idx="5312">
                  <c:v>1.8399999999999998E-3</c:v>
                </c:pt>
                <c:pt idx="5313">
                  <c:v>3.0800000000000003E-3</c:v>
                </c:pt>
                <c:pt idx="5314">
                  <c:v>1.0400000000000001E-3</c:v>
                </c:pt>
                <c:pt idx="5315">
                  <c:v>1.6000000000000001E-3</c:v>
                </c:pt>
                <c:pt idx="5316">
                  <c:v>-7.1200000000000005E-3</c:v>
                </c:pt>
                <c:pt idx="5317">
                  <c:v>-6.6E-3</c:v>
                </c:pt>
                <c:pt idx="5318">
                  <c:v>1.196E-2</c:v>
                </c:pt>
                <c:pt idx="5319">
                  <c:v>8.0000000000000007E-5</c:v>
                </c:pt>
                <c:pt idx="5320">
                  <c:v>-5.5200000000000006E-3</c:v>
                </c:pt>
                <c:pt idx="5321">
                  <c:v>-8.7599999999999987E-3</c:v>
                </c:pt>
                <c:pt idx="5322">
                  <c:v>-8.0800000000000004E-3</c:v>
                </c:pt>
                <c:pt idx="5323">
                  <c:v>-1.06E-2</c:v>
                </c:pt>
                <c:pt idx="5324">
                  <c:v>-2.0800000000000003E-3</c:v>
                </c:pt>
                <c:pt idx="5325">
                  <c:v>-5.1200000000000004E-3</c:v>
                </c:pt>
                <c:pt idx="5326">
                  <c:v>-5.2000000000000006E-4</c:v>
                </c:pt>
                <c:pt idx="5327">
                  <c:v>1.108E-2</c:v>
                </c:pt>
                <c:pt idx="5328">
                  <c:v>1.072E-2</c:v>
                </c:pt>
                <c:pt idx="5329">
                  <c:v>5.4000000000000003E-3</c:v>
                </c:pt>
                <c:pt idx="5330">
                  <c:v>1.9880000000000002E-2</c:v>
                </c:pt>
                <c:pt idx="5331">
                  <c:v>1.404E-2</c:v>
                </c:pt>
                <c:pt idx="5332">
                  <c:v>1.0959999999999999E-2</c:v>
                </c:pt>
                <c:pt idx="5333">
                  <c:v>1.6080000000000001E-2</c:v>
                </c:pt>
                <c:pt idx="5334">
                  <c:v>6.4000000000000003E-3</c:v>
                </c:pt>
                <c:pt idx="5335">
                  <c:v>9.5599999999999991E-3</c:v>
                </c:pt>
                <c:pt idx="5336">
                  <c:v>1.5480000000000001E-2</c:v>
                </c:pt>
                <c:pt idx="5337">
                  <c:v>1.3919999999999998E-2</c:v>
                </c:pt>
                <c:pt idx="5338">
                  <c:v>7.7200000000000003E-3</c:v>
                </c:pt>
                <c:pt idx="5339">
                  <c:v>6.28E-3</c:v>
                </c:pt>
                <c:pt idx="5340">
                  <c:v>4.7600000000000003E-3</c:v>
                </c:pt>
                <c:pt idx="5341">
                  <c:v>2.32E-3</c:v>
                </c:pt>
                <c:pt idx="5342">
                  <c:v>-8.879999999999999E-3</c:v>
                </c:pt>
                <c:pt idx="5343">
                  <c:v>-5.8799999999999998E-3</c:v>
                </c:pt>
                <c:pt idx="5344">
                  <c:v>-1.4719999999999999E-2</c:v>
                </c:pt>
                <c:pt idx="5345">
                  <c:v>-1.2440000000000001E-2</c:v>
                </c:pt>
                <c:pt idx="5346">
                  <c:v>-7.9600000000000001E-3</c:v>
                </c:pt>
                <c:pt idx="5347">
                  <c:v>-1.204E-2</c:v>
                </c:pt>
                <c:pt idx="5348">
                  <c:v>-5.8799999999999998E-3</c:v>
                </c:pt>
                <c:pt idx="5349">
                  <c:v>-1.052E-2</c:v>
                </c:pt>
                <c:pt idx="5350">
                  <c:v>-3.5600000000000002E-3</c:v>
                </c:pt>
                <c:pt idx="5351">
                  <c:v>-2.32E-3</c:v>
                </c:pt>
                <c:pt idx="5352">
                  <c:v>-2.6800000000000001E-3</c:v>
                </c:pt>
                <c:pt idx="5353">
                  <c:v>2.4399999999999999E-3</c:v>
                </c:pt>
                <c:pt idx="5354">
                  <c:v>-1.4519999999999998E-2</c:v>
                </c:pt>
                <c:pt idx="5355">
                  <c:v>-1.584E-2</c:v>
                </c:pt>
                <c:pt idx="5356">
                  <c:v>-1.1479999999999999E-2</c:v>
                </c:pt>
                <c:pt idx="5357">
                  <c:v>-2.2280000000000001E-2</c:v>
                </c:pt>
                <c:pt idx="5358">
                  <c:v>-2.5960000000000004E-2</c:v>
                </c:pt>
                <c:pt idx="5359">
                  <c:v>-2.7760000000000003E-2</c:v>
                </c:pt>
                <c:pt idx="5360">
                  <c:v>-4.3479999999999998E-2</c:v>
                </c:pt>
                <c:pt idx="5361">
                  <c:v>-3.848E-2</c:v>
                </c:pt>
                <c:pt idx="5362">
                  <c:v>-3.508E-2</c:v>
                </c:pt>
                <c:pt idx="5363">
                  <c:v>-3.7239999999999995E-2</c:v>
                </c:pt>
                <c:pt idx="5364">
                  <c:v>-3.6799999999999999E-2</c:v>
                </c:pt>
                <c:pt idx="5365">
                  <c:v>-3.4439999999999998E-2</c:v>
                </c:pt>
                <c:pt idx="5366">
                  <c:v>-3.5400000000000001E-2</c:v>
                </c:pt>
                <c:pt idx="5367">
                  <c:v>-3.388E-2</c:v>
                </c:pt>
                <c:pt idx="5368">
                  <c:v>-3.0200000000000001E-2</c:v>
                </c:pt>
                <c:pt idx="5369">
                  <c:v>-2.9439999999999997E-2</c:v>
                </c:pt>
                <c:pt idx="5370">
                  <c:v>-3.1320000000000001E-2</c:v>
                </c:pt>
                <c:pt idx="5371">
                  <c:v>-4.7960000000000003E-2</c:v>
                </c:pt>
                <c:pt idx="5372">
                  <c:v>-4.7199999999999999E-2</c:v>
                </c:pt>
                <c:pt idx="5373">
                  <c:v>-4.4160000000000005E-2</c:v>
                </c:pt>
                <c:pt idx="5374">
                  <c:v>-4.2520000000000002E-2</c:v>
                </c:pt>
                <c:pt idx="5375">
                  <c:v>-3.424E-2</c:v>
                </c:pt>
                <c:pt idx="5376">
                  <c:v>-2.8960000000000003E-2</c:v>
                </c:pt>
                <c:pt idx="5377">
                  <c:v>-1.7319999999999999E-2</c:v>
                </c:pt>
                <c:pt idx="5378">
                  <c:v>-7.0000000000000001E-3</c:v>
                </c:pt>
                <c:pt idx="5379">
                  <c:v>-9.1599999999999997E-3</c:v>
                </c:pt>
                <c:pt idx="5380">
                  <c:v>-1.12E-2</c:v>
                </c:pt>
                <c:pt idx="5381">
                  <c:v>-2.06E-2</c:v>
                </c:pt>
                <c:pt idx="5382">
                  <c:v>-2.6160000000000003E-2</c:v>
                </c:pt>
                <c:pt idx="5383">
                  <c:v>-4.1239999999999999E-2</c:v>
                </c:pt>
                <c:pt idx="5384">
                  <c:v>-4.7719999999999999E-2</c:v>
                </c:pt>
                <c:pt idx="5385">
                  <c:v>-5.5239999999999997E-2</c:v>
                </c:pt>
                <c:pt idx="5386">
                  <c:v>-4.7919999999999997E-2</c:v>
                </c:pt>
                <c:pt idx="5387">
                  <c:v>-3.0439999999999998E-2</c:v>
                </c:pt>
                <c:pt idx="5388">
                  <c:v>-2.3599999999999999E-2</c:v>
                </c:pt>
                <c:pt idx="5389">
                  <c:v>-1.9519999999999999E-2</c:v>
                </c:pt>
                <c:pt idx="5390">
                  <c:v>-7.3200000000000001E-3</c:v>
                </c:pt>
                <c:pt idx="5391">
                  <c:v>-6.8400000000000006E-3</c:v>
                </c:pt>
                <c:pt idx="5392">
                  <c:v>-5.4000000000000003E-3</c:v>
                </c:pt>
                <c:pt idx="5393">
                  <c:v>-9.4000000000000004E-3</c:v>
                </c:pt>
                <c:pt idx="5394">
                  <c:v>-5.96E-3</c:v>
                </c:pt>
                <c:pt idx="5395">
                  <c:v>-9.640000000000001E-3</c:v>
                </c:pt>
                <c:pt idx="5396">
                  <c:v>-1.46E-2</c:v>
                </c:pt>
                <c:pt idx="5397">
                  <c:v>-1.9359999999999999E-2</c:v>
                </c:pt>
                <c:pt idx="5398">
                  <c:v>-1.5040000000000001E-2</c:v>
                </c:pt>
                <c:pt idx="5399">
                  <c:v>-4.3200000000000001E-3</c:v>
                </c:pt>
                <c:pt idx="5400">
                  <c:v>1.644E-2</c:v>
                </c:pt>
                <c:pt idx="5401">
                  <c:v>1.8440000000000002E-2</c:v>
                </c:pt>
                <c:pt idx="5402">
                  <c:v>2.1240000000000002E-2</c:v>
                </c:pt>
                <c:pt idx="5403">
                  <c:v>2.7880000000000002E-2</c:v>
                </c:pt>
                <c:pt idx="5404">
                  <c:v>2.9239999999999999E-2</c:v>
                </c:pt>
                <c:pt idx="5405">
                  <c:v>2.0080000000000001E-2</c:v>
                </c:pt>
                <c:pt idx="5406">
                  <c:v>9.1999999999999998E-3</c:v>
                </c:pt>
                <c:pt idx="5407">
                  <c:v>5.7600000000000004E-3</c:v>
                </c:pt>
                <c:pt idx="5408">
                  <c:v>-7.4400000000000004E-3</c:v>
                </c:pt>
                <c:pt idx="5409">
                  <c:v>-2.9199999999999999E-3</c:v>
                </c:pt>
                <c:pt idx="5410">
                  <c:v>1.5199999999999999E-3</c:v>
                </c:pt>
                <c:pt idx="5411">
                  <c:v>-3.1199999999999999E-3</c:v>
                </c:pt>
                <c:pt idx="5412">
                  <c:v>-1.9599999999999999E-3</c:v>
                </c:pt>
                <c:pt idx="5413">
                  <c:v>3.2000000000000003E-4</c:v>
                </c:pt>
                <c:pt idx="5414">
                  <c:v>6.4000000000000005E-4</c:v>
                </c:pt>
                <c:pt idx="5415">
                  <c:v>-1.1199999999999999E-3</c:v>
                </c:pt>
                <c:pt idx="5416">
                  <c:v>-3.1199999999999999E-3</c:v>
                </c:pt>
                <c:pt idx="5417">
                  <c:v>-2.96E-3</c:v>
                </c:pt>
                <c:pt idx="5418">
                  <c:v>-4.4000000000000002E-4</c:v>
                </c:pt>
                <c:pt idx="5419">
                  <c:v>4.0000000000000003E-5</c:v>
                </c:pt>
                <c:pt idx="5420">
                  <c:v>-8.0000000000000004E-4</c:v>
                </c:pt>
                <c:pt idx="5421">
                  <c:v>1.2800000000000001E-3</c:v>
                </c:pt>
                <c:pt idx="5422">
                  <c:v>-6.0400000000000002E-3</c:v>
                </c:pt>
                <c:pt idx="5423">
                  <c:v>-1.1199999999999999E-3</c:v>
                </c:pt>
                <c:pt idx="5424">
                  <c:v>-6.28E-3</c:v>
                </c:pt>
                <c:pt idx="5425">
                  <c:v>-1.72E-3</c:v>
                </c:pt>
                <c:pt idx="5426">
                  <c:v>1E-3</c:v>
                </c:pt>
                <c:pt idx="5427">
                  <c:v>-1.64E-3</c:v>
                </c:pt>
                <c:pt idx="5428">
                  <c:v>-4.7999999999999996E-3</c:v>
                </c:pt>
                <c:pt idx="5429">
                  <c:v>2.6800000000000001E-3</c:v>
                </c:pt>
                <c:pt idx="5430">
                  <c:v>-8.8000000000000003E-4</c:v>
                </c:pt>
                <c:pt idx="5431">
                  <c:v>2.8E-3</c:v>
                </c:pt>
                <c:pt idx="5432">
                  <c:v>-2.48E-3</c:v>
                </c:pt>
                <c:pt idx="5433">
                  <c:v>2.5999999999999999E-3</c:v>
                </c:pt>
                <c:pt idx="5434">
                  <c:v>-2.0000000000000001E-4</c:v>
                </c:pt>
                <c:pt idx="5435">
                  <c:v>-6.1600000000000005E-3</c:v>
                </c:pt>
                <c:pt idx="5436">
                  <c:v>-6.4000000000000003E-3</c:v>
                </c:pt>
                <c:pt idx="5437">
                  <c:v>-6.1600000000000005E-3</c:v>
                </c:pt>
                <c:pt idx="5438">
                  <c:v>-6.3600000000000002E-3</c:v>
                </c:pt>
                <c:pt idx="5439">
                  <c:v>-6.0400000000000002E-3</c:v>
                </c:pt>
                <c:pt idx="5440">
                  <c:v>-1.0120000000000001E-2</c:v>
                </c:pt>
                <c:pt idx="5441">
                  <c:v>5.2000000000000006E-4</c:v>
                </c:pt>
                <c:pt idx="5442">
                  <c:v>6.2399999999999999E-3</c:v>
                </c:pt>
                <c:pt idx="5443">
                  <c:v>4.1999999999999997E-3</c:v>
                </c:pt>
                <c:pt idx="5444">
                  <c:v>3.8E-3</c:v>
                </c:pt>
                <c:pt idx="5445">
                  <c:v>1.16E-3</c:v>
                </c:pt>
                <c:pt idx="5446">
                  <c:v>6.6400000000000009E-3</c:v>
                </c:pt>
                <c:pt idx="5447">
                  <c:v>5.0000000000000001E-3</c:v>
                </c:pt>
                <c:pt idx="5448">
                  <c:v>-3.5600000000000002E-3</c:v>
                </c:pt>
                <c:pt idx="5449">
                  <c:v>1.3599999999999999E-3</c:v>
                </c:pt>
                <c:pt idx="5450">
                  <c:v>-6.7999999999999994E-4</c:v>
                </c:pt>
                <c:pt idx="5451">
                  <c:v>-3.2399999999999998E-3</c:v>
                </c:pt>
                <c:pt idx="5452">
                  <c:v>-2.5999999999999999E-3</c:v>
                </c:pt>
                <c:pt idx="5453">
                  <c:v>2.9199999999999999E-3</c:v>
                </c:pt>
                <c:pt idx="5454">
                  <c:v>1.3599999999999999E-3</c:v>
                </c:pt>
                <c:pt idx="5455">
                  <c:v>2.48E-3</c:v>
                </c:pt>
                <c:pt idx="5456">
                  <c:v>2.0800000000000003E-3</c:v>
                </c:pt>
                <c:pt idx="5457">
                  <c:v>5.7600000000000004E-3</c:v>
                </c:pt>
                <c:pt idx="5458">
                  <c:v>7.0799999999999995E-3</c:v>
                </c:pt>
                <c:pt idx="5459">
                  <c:v>3.96E-3</c:v>
                </c:pt>
                <c:pt idx="5460">
                  <c:v>1.16E-3</c:v>
                </c:pt>
                <c:pt idx="5461">
                  <c:v>3.8E-3</c:v>
                </c:pt>
                <c:pt idx="5462">
                  <c:v>1.7600000000000001E-3</c:v>
                </c:pt>
                <c:pt idx="5463">
                  <c:v>3.9199999999999999E-3</c:v>
                </c:pt>
                <c:pt idx="5464">
                  <c:v>3.7200000000000002E-3</c:v>
                </c:pt>
                <c:pt idx="5465">
                  <c:v>7.6E-3</c:v>
                </c:pt>
                <c:pt idx="5466">
                  <c:v>8.0800000000000004E-3</c:v>
                </c:pt>
                <c:pt idx="5467">
                  <c:v>1.12E-2</c:v>
                </c:pt>
                <c:pt idx="5468">
                  <c:v>7.1999999999999998E-3</c:v>
                </c:pt>
                <c:pt idx="5469">
                  <c:v>-4.0000000000000002E-4</c:v>
                </c:pt>
                <c:pt idx="5470">
                  <c:v>8.0000000000000007E-5</c:v>
                </c:pt>
                <c:pt idx="5471">
                  <c:v>-6.7599999999999995E-3</c:v>
                </c:pt>
                <c:pt idx="5472">
                  <c:v>-1.2800000000000001E-3</c:v>
                </c:pt>
                <c:pt idx="5473">
                  <c:v>-7.0000000000000001E-3</c:v>
                </c:pt>
                <c:pt idx="5474">
                  <c:v>-3.2000000000000002E-3</c:v>
                </c:pt>
                <c:pt idx="5475">
                  <c:v>-2.3600000000000001E-3</c:v>
                </c:pt>
                <c:pt idx="5476">
                  <c:v>2.6800000000000001E-3</c:v>
                </c:pt>
                <c:pt idx="5477">
                  <c:v>-5.0000000000000001E-3</c:v>
                </c:pt>
                <c:pt idx="5478">
                  <c:v>1.0759999999999999E-2</c:v>
                </c:pt>
                <c:pt idx="5479">
                  <c:v>8.2000000000000007E-3</c:v>
                </c:pt>
                <c:pt idx="5480">
                  <c:v>-9.1599999999999997E-3</c:v>
                </c:pt>
                <c:pt idx="5481">
                  <c:v>4.0000000000000003E-5</c:v>
                </c:pt>
                <c:pt idx="5482">
                  <c:v>-2.5999999999999999E-3</c:v>
                </c:pt>
                <c:pt idx="5483">
                  <c:v>-1.3319999999999999E-2</c:v>
                </c:pt>
                <c:pt idx="5484">
                  <c:v>-1.2840000000000001E-2</c:v>
                </c:pt>
                <c:pt idx="5485">
                  <c:v>-3.7719999999999997E-2</c:v>
                </c:pt>
                <c:pt idx="5486">
                  <c:v>-4.1119999999999997E-2</c:v>
                </c:pt>
                <c:pt idx="5487">
                  <c:v>-3.7880000000000004E-2</c:v>
                </c:pt>
                <c:pt idx="5488">
                  <c:v>-5.2560000000000003E-2</c:v>
                </c:pt>
                <c:pt idx="5489">
                  <c:v>-5.3800000000000001E-2</c:v>
                </c:pt>
                <c:pt idx="5490">
                  <c:v>-3.8600000000000002E-2</c:v>
                </c:pt>
                <c:pt idx="5491">
                  <c:v>-2.4399999999999999E-3</c:v>
                </c:pt>
                <c:pt idx="5492">
                  <c:v>2.3600000000000001E-3</c:v>
                </c:pt>
                <c:pt idx="5493">
                  <c:v>-3.8399999999999997E-3</c:v>
                </c:pt>
                <c:pt idx="5494">
                  <c:v>-6.6400000000000009E-3</c:v>
                </c:pt>
                <c:pt idx="5495">
                  <c:v>-4.64E-3</c:v>
                </c:pt>
                <c:pt idx="5496">
                  <c:v>-2.96E-3</c:v>
                </c:pt>
                <c:pt idx="5497">
                  <c:v>-1.1440000000000001E-2</c:v>
                </c:pt>
                <c:pt idx="5498">
                  <c:v>-2.2759999999999999E-2</c:v>
                </c:pt>
                <c:pt idx="5499">
                  <c:v>-2.232E-2</c:v>
                </c:pt>
                <c:pt idx="5500">
                  <c:v>-6.1200000000000004E-3</c:v>
                </c:pt>
                <c:pt idx="5501">
                  <c:v>1E-3</c:v>
                </c:pt>
                <c:pt idx="5502">
                  <c:v>7.6799999999999993E-3</c:v>
                </c:pt>
                <c:pt idx="5503">
                  <c:v>6.0400000000000002E-3</c:v>
                </c:pt>
                <c:pt idx="5504">
                  <c:v>-1.64E-3</c:v>
                </c:pt>
                <c:pt idx="5505">
                  <c:v>6.7999999999999994E-4</c:v>
                </c:pt>
                <c:pt idx="5506">
                  <c:v>-1.32E-2</c:v>
                </c:pt>
                <c:pt idx="5507">
                  <c:v>-1.6799999999999999E-2</c:v>
                </c:pt>
                <c:pt idx="5508">
                  <c:v>-4.3200000000000001E-3</c:v>
                </c:pt>
                <c:pt idx="5509">
                  <c:v>-6.8400000000000006E-3</c:v>
                </c:pt>
                <c:pt idx="5510">
                  <c:v>-5.3600000000000002E-3</c:v>
                </c:pt>
                <c:pt idx="5511">
                  <c:v>1.2800000000000001E-3</c:v>
                </c:pt>
                <c:pt idx="5512">
                  <c:v>-9.6799999999999994E-3</c:v>
                </c:pt>
                <c:pt idx="5513">
                  <c:v>-1.7600000000000001E-3</c:v>
                </c:pt>
                <c:pt idx="5514">
                  <c:v>-1.72E-3</c:v>
                </c:pt>
                <c:pt idx="5515">
                  <c:v>-5.2399999999999999E-3</c:v>
                </c:pt>
                <c:pt idx="5516">
                  <c:v>6.4000000000000005E-4</c:v>
                </c:pt>
                <c:pt idx="5517">
                  <c:v>0</c:v>
                </c:pt>
                <c:pt idx="5518">
                  <c:v>-2.1199999999999999E-3</c:v>
                </c:pt>
                <c:pt idx="5519">
                  <c:v>-3.7200000000000002E-3</c:v>
                </c:pt>
                <c:pt idx="5520">
                  <c:v>-5.5999999999999999E-3</c:v>
                </c:pt>
                <c:pt idx="5521">
                  <c:v>-1.204E-2</c:v>
                </c:pt>
                <c:pt idx="5522">
                  <c:v>-0.01</c:v>
                </c:pt>
                <c:pt idx="5523">
                  <c:v>-1.7159999999999998E-2</c:v>
                </c:pt>
                <c:pt idx="5524">
                  <c:v>-1.576E-2</c:v>
                </c:pt>
                <c:pt idx="5525">
                  <c:v>-2.1360000000000001E-2</c:v>
                </c:pt>
                <c:pt idx="5526">
                  <c:v>-1.6799999999999999E-2</c:v>
                </c:pt>
                <c:pt idx="5527">
                  <c:v>-6.6E-3</c:v>
                </c:pt>
                <c:pt idx="5528">
                  <c:v>-1.2120000000000001E-2</c:v>
                </c:pt>
                <c:pt idx="5529">
                  <c:v>-6.1200000000000004E-3</c:v>
                </c:pt>
                <c:pt idx="5530">
                  <c:v>-1.108E-2</c:v>
                </c:pt>
                <c:pt idx="5531">
                  <c:v>-8.2000000000000007E-3</c:v>
                </c:pt>
                <c:pt idx="5532">
                  <c:v>-8.6400000000000001E-3</c:v>
                </c:pt>
                <c:pt idx="5533">
                  <c:v>-5.8399999999999997E-3</c:v>
                </c:pt>
                <c:pt idx="5534">
                  <c:v>-1.864E-2</c:v>
                </c:pt>
                <c:pt idx="5535">
                  <c:v>-7.559999999999999E-3</c:v>
                </c:pt>
                <c:pt idx="5536">
                  <c:v>-3.2000000000000003E-4</c:v>
                </c:pt>
                <c:pt idx="5537">
                  <c:v>-1.8399999999999998E-3</c:v>
                </c:pt>
                <c:pt idx="5538">
                  <c:v>-5.5200000000000006E-3</c:v>
                </c:pt>
                <c:pt idx="5539">
                  <c:v>-5.2000000000000006E-4</c:v>
                </c:pt>
                <c:pt idx="5540">
                  <c:v>-9.0799999999999995E-3</c:v>
                </c:pt>
                <c:pt idx="5541">
                  <c:v>5.0000000000000001E-3</c:v>
                </c:pt>
                <c:pt idx="5542">
                  <c:v>2.4399999999999999E-3</c:v>
                </c:pt>
                <c:pt idx="5543">
                  <c:v>-1.0279999999999999E-2</c:v>
                </c:pt>
                <c:pt idx="5544">
                  <c:v>5.4000000000000003E-3</c:v>
                </c:pt>
                <c:pt idx="5545">
                  <c:v>6.4000000000000003E-3</c:v>
                </c:pt>
                <c:pt idx="5546">
                  <c:v>-1.48E-3</c:v>
                </c:pt>
                <c:pt idx="5547">
                  <c:v>1.132E-2</c:v>
                </c:pt>
                <c:pt idx="5548">
                  <c:v>-5.96E-3</c:v>
                </c:pt>
                <c:pt idx="5549">
                  <c:v>6.9599999999999992E-3</c:v>
                </c:pt>
                <c:pt idx="5550">
                  <c:v>1.3599999999999999E-3</c:v>
                </c:pt>
                <c:pt idx="5551">
                  <c:v>-9.0799999999999995E-3</c:v>
                </c:pt>
                <c:pt idx="5552">
                  <c:v>3.96E-3</c:v>
                </c:pt>
                <c:pt idx="5553">
                  <c:v>1.272E-2</c:v>
                </c:pt>
                <c:pt idx="5554">
                  <c:v>1.0759999999999999E-2</c:v>
                </c:pt>
                <c:pt idx="5555">
                  <c:v>3.0119999999999997E-2</c:v>
                </c:pt>
                <c:pt idx="5556">
                  <c:v>2.9319999999999999E-2</c:v>
                </c:pt>
                <c:pt idx="5557">
                  <c:v>2.3880000000000002E-2</c:v>
                </c:pt>
                <c:pt idx="5558">
                  <c:v>2.5480000000000003E-2</c:v>
                </c:pt>
                <c:pt idx="5559">
                  <c:v>2.6439999999999998E-2</c:v>
                </c:pt>
                <c:pt idx="5560">
                  <c:v>1.38E-2</c:v>
                </c:pt>
                <c:pt idx="5561">
                  <c:v>8.6800000000000002E-3</c:v>
                </c:pt>
                <c:pt idx="5562">
                  <c:v>-4.0000000000000002E-4</c:v>
                </c:pt>
                <c:pt idx="5563">
                  <c:v>9.1999999999999992E-4</c:v>
                </c:pt>
                <c:pt idx="5564">
                  <c:v>1.9599999999999999E-3</c:v>
                </c:pt>
                <c:pt idx="5565">
                  <c:v>-8.0000000000000007E-5</c:v>
                </c:pt>
                <c:pt idx="5566">
                  <c:v>-5.7200000000000003E-3</c:v>
                </c:pt>
                <c:pt idx="5567">
                  <c:v>4.64E-3</c:v>
                </c:pt>
                <c:pt idx="5568">
                  <c:v>-1.64E-3</c:v>
                </c:pt>
                <c:pt idx="5569">
                  <c:v>3.0800000000000003E-3</c:v>
                </c:pt>
                <c:pt idx="5570">
                  <c:v>-3.8E-3</c:v>
                </c:pt>
                <c:pt idx="5571">
                  <c:v>-4.3200000000000001E-3</c:v>
                </c:pt>
                <c:pt idx="5572">
                  <c:v>-4.7600000000000003E-3</c:v>
                </c:pt>
                <c:pt idx="5573">
                  <c:v>-2.8399999999999996E-3</c:v>
                </c:pt>
                <c:pt idx="5574">
                  <c:v>-5.28E-3</c:v>
                </c:pt>
                <c:pt idx="5575">
                  <c:v>-3.4799999999999996E-3</c:v>
                </c:pt>
                <c:pt idx="5576">
                  <c:v>-9.3200000000000002E-3</c:v>
                </c:pt>
                <c:pt idx="5577">
                  <c:v>-1.204E-2</c:v>
                </c:pt>
                <c:pt idx="5578">
                  <c:v>-7.1200000000000005E-3</c:v>
                </c:pt>
                <c:pt idx="5579">
                  <c:v>-8.8000000000000005E-3</c:v>
                </c:pt>
                <c:pt idx="5580">
                  <c:v>-1.0959999999999999E-2</c:v>
                </c:pt>
                <c:pt idx="5581">
                  <c:v>-7.0799999999999995E-3</c:v>
                </c:pt>
                <c:pt idx="5582">
                  <c:v>-1.9599999999999999E-3</c:v>
                </c:pt>
                <c:pt idx="5583">
                  <c:v>-9.7599999999999996E-3</c:v>
                </c:pt>
                <c:pt idx="5584">
                  <c:v>-9.1599999999999997E-3</c:v>
                </c:pt>
                <c:pt idx="5585">
                  <c:v>-1.064E-2</c:v>
                </c:pt>
                <c:pt idx="5586">
                  <c:v>-2.7199999999999998E-3</c:v>
                </c:pt>
                <c:pt idx="5587">
                  <c:v>-2.4399999999999999E-3</c:v>
                </c:pt>
                <c:pt idx="5588">
                  <c:v>-1.6000000000000001E-3</c:v>
                </c:pt>
                <c:pt idx="5589">
                  <c:v>-5.1200000000000004E-3</c:v>
                </c:pt>
                <c:pt idx="5590">
                  <c:v>2.8E-3</c:v>
                </c:pt>
                <c:pt idx="5591">
                  <c:v>5.4799999999999996E-3</c:v>
                </c:pt>
                <c:pt idx="5592">
                  <c:v>9.6799999999999994E-3</c:v>
                </c:pt>
                <c:pt idx="5593">
                  <c:v>6.0400000000000002E-3</c:v>
                </c:pt>
                <c:pt idx="5594">
                  <c:v>3.4399999999999999E-3</c:v>
                </c:pt>
                <c:pt idx="5595">
                  <c:v>2.9199999999999999E-3</c:v>
                </c:pt>
                <c:pt idx="5596">
                  <c:v>5.0400000000000002E-3</c:v>
                </c:pt>
                <c:pt idx="5597">
                  <c:v>1.8399999999999998E-3</c:v>
                </c:pt>
                <c:pt idx="5598">
                  <c:v>1.6000000000000001E-3</c:v>
                </c:pt>
                <c:pt idx="5599">
                  <c:v>4.0000000000000002E-4</c:v>
                </c:pt>
                <c:pt idx="5600">
                  <c:v>-8.0000000000000004E-4</c:v>
                </c:pt>
                <c:pt idx="5601">
                  <c:v>-3.7200000000000002E-3</c:v>
                </c:pt>
                <c:pt idx="5602">
                  <c:v>-2.8E-3</c:v>
                </c:pt>
                <c:pt idx="5603">
                  <c:v>-1.6000000000000001E-3</c:v>
                </c:pt>
                <c:pt idx="5604">
                  <c:v>1.4E-3</c:v>
                </c:pt>
                <c:pt idx="5605">
                  <c:v>-4.1999999999999997E-3</c:v>
                </c:pt>
                <c:pt idx="5606">
                  <c:v>-7.3200000000000001E-3</c:v>
                </c:pt>
                <c:pt idx="5607">
                  <c:v>-8.0000000000000004E-4</c:v>
                </c:pt>
                <c:pt idx="5608">
                  <c:v>-3.3600000000000001E-3</c:v>
                </c:pt>
                <c:pt idx="5609">
                  <c:v>2.0000000000000001E-4</c:v>
                </c:pt>
                <c:pt idx="5610">
                  <c:v>-5.4799999999999996E-3</c:v>
                </c:pt>
                <c:pt idx="5611">
                  <c:v>-1.8399999999999998E-3</c:v>
                </c:pt>
                <c:pt idx="5612">
                  <c:v>-3.0800000000000003E-3</c:v>
                </c:pt>
                <c:pt idx="5613">
                  <c:v>4.4000000000000002E-4</c:v>
                </c:pt>
                <c:pt idx="5614">
                  <c:v>5.5999999999999999E-3</c:v>
                </c:pt>
                <c:pt idx="5615">
                  <c:v>4.4000000000000003E-3</c:v>
                </c:pt>
                <c:pt idx="5616">
                  <c:v>4.0000000000000003E-5</c:v>
                </c:pt>
                <c:pt idx="5617">
                  <c:v>3.2000000000000002E-3</c:v>
                </c:pt>
                <c:pt idx="5618">
                  <c:v>-2.32E-3</c:v>
                </c:pt>
                <c:pt idx="5619">
                  <c:v>2.9199999999999999E-3</c:v>
                </c:pt>
                <c:pt idx="5620">
                  <c:v>-3.7200000000000002E-3</c:v>
                </c:pt>
                <c:pt idx="5621">
                  <c:v>-1.0359999999999999E-2</c:v>
                </c:pt>
                <c:pt idx="5622">
                  <c:v>-1.1479999999999999E-2</c:v>
                </c:pt>
                <c:pt idx="5623">
                  <c:v>-1.256E-2</c:v>
                </c:pt>
                <c:pt idx="5624">
                  <c:v>-1.132E-2</c:v>
                </c:pt>
                <c:pt idx="5625">
                  <c:v>-1.124E-2</c:v>
                </c:pt>
                <c:pt idx="5626">
                  <c:v>-9.5599999999999991E-3</c:v>
                </c:pt>
                <c:pt idx="5627">
                  <c:v>-8.9999999999999993E-3</c:v>
                </c:pt>
                <c:pt idx="5628">
                  <c:v>-8.879999999999999E-3</c:v>
                </c:pt>
                <c:pt idx="5629">
                  <c:v>-3.96E-3</c:v>
                </c:pt>
                <c:pt idx="5630">
                  <c:v>-7.0000000000000001E-3</c:v>
                </c:pt>
                <c:pt idx="5631">
                  <c:v>-3.96E-3</c:v>
                </c:pt>
                <c:pt idx="5632">
                  <c:v>-2.8E-3</c:v>
                </c:pt>
                <c:pt idx="5633">
                  <c:v>9.1999999999999992E-4</c:v>
                </c:pt>
                <c:pt idx="5634">
                  <c:v>-5.0000000000000001E-3</c:v>
                </c:pt>
                <c:pt idx="5635">
                  <c:v>-9.5200000000000007E-3</c:v>
                </c:pt>
                <c:pt idx="5636">
                  <c:v>-5.64E-3</c:v>
                </c:pt>
                <c:pt idx="5637">
                  <c:v>-7.1200000000000005E-3</c:v>
                </c:pt>
                <c:pt idx="5638">
                  <c:v>-1.5199999999999999E-3</c:v>
                </c:pt>
                <c:pt idx="5639">
                  <c:v>-8.2799999999999992E-3</c:v>
                </c:pt>
                <c:pt idx="5640">
                  <c:v>-1.004E-2</c:v>
                </c:pt>
                <c:pt idx="5641">
                  <c:v>-9.1599999999999997E-3</c:v>
                </c:pt>
                <c:pt idx="5642">
                  <c:v>-6.6E-3</c:v>
                </c:pt>
                <c:pt idx="5643">
                  <c:v>-6.4000000000000003E-3</c:v>
                </c:pt>
                <c:pt idx="5644">
                  <c:v>-1.196E-2</c:v>
                </c:pt>
                <c:pt idx="5645">
                  <c:v>-1.804E-2</c:v>
                </c:pt>
                <c:pt idx="5646">
                  <c:v>-1.4159999999999999E-2</c:v>
                </c:pt>
                <c:pt idx="5647">
                  <c:v>-1.5359999999999999E-2</c:v>
                </c:pt>
                <c:pt idx="5648">
                  <c:v>-6.0000000000000001E-3</c:v>
                </c:pt>
                <c:pt idx="5649">
                  <c:v>-2.3600000000000001E-3</c:v>
                </c:pt>
                <c:pt idx="5650">
                  <c:v>-9.1999999999999992E-4</c:v>
                </c:pt>
                <c:pt idx="5651">
                  <c:v>4.1600000000000005E-3</c:v>
                </c:pt>
                <c:pt idx="5652">
                  <c:v>3.5999999999999999E-3</c:v>
                </c:pt>
                <c:pt idx="5653">
                  <c:v>5.1600000000000005E-3</c:v>
                </c:pt>
                <c:pt idx="5654">
                  <c:v>1.6000000000000001E-3</c:v>
                </c:pt>
                <c:pt idx="5655">
                  <c:v>-3.7200000000000002E-3</c:v>
                </c:pt>
                <c:pt idx="5656">
                  <c:v>-4.1999999999999997E-3</c:v>
                </c:pt>
                <c:pt idx="5657">
                  <c:v>-6.7200000000000003E-3</c:v>
                </c:pt>
                <c:pt idx="5658">
                  <c:v>-5.8799999999999998E-3</c:v>
                </c:pt>
                <c:pt idx="5659">
                  <c:v>-7.2400000000000008E-3</c:v>
                </c:pt>
                <c:pt idx="5660">
                  <c:v>-6.6E-3</c:v>
                </c:pt>
                <c:pt idx="5661">
                  <c:v>2.6800000000000001E-3</c:v>
                </c:pt>
                <c:pt idx="5662">
                  <c:v>2.32E-3</c:v>
                </c:pt>
                <c:pt idx="5663">
                  <c:v>-4.0000000000000003E-5</c:v>
                </c:pt>
                <c:pt idx="5664">
                  <c:v>-4.1999999999999997E-3</c:v>
                </c:pt>
                <c:pt idx="5665">
                  <c:v>-3.2399999999999998E-3</c:v>
                </c:pt>
                <c:pt idx="5666">
                  <c:v>1.8800000000000002E-3</c:v>
                </c:pt>
                <c:pt idx="5667">
                  <c:v>-4.8799999999999998E-3</c:v>
                </c:pt>
                <c:pt idx="5668">
                  <c:v>-7.6799999999999993E-3</c:v>
                </c:pt>
                <c:pt idx="5669">
                  <c:v>-4.7999999999999996E-3</c:v>
                </c:pt>
                <c:pt idx="5670">
                  <c:v>-2.5999999999999999E-3</c:v>
                </c:pt>
                <c:pt idx="5671">
                  <c:v>-3.6799999999999997E-3</c:v>
                </c:pt>
                <c:pt idx="5672">
                  <c:v>-9.1999999999999992E-4</c:v>
                </c:pt>
                <c:pt idx="5673">
                  <c:v>-2.5600000000000002E-3</c:v>
                </c:pt>
                <c:pt idx="5674">
                  <c:v>-3.2000000000000003E-4</c:v>
                </c:pt>
                <c:pt idx="5675">
                  <c:v>1.9599999999999999E-3</c:v>
                </c:pt>
                <c:pt idx="5676">
                  <c:v>-6.8799999999999998E-3</c:v>
                </c:pt>
                <c:pt idx="5677">
                  <c:v>-9.3200000000000002E-3</c:v>
                </c:pt>
                <c:pt idx="5678">
                  <c:v>-1.072E-2</c:v>
                </c:pt>
                <c:pt idx="5679">
                  <c:v>-5.28E-3</c:v>
                </c:pt>
                <c:pt idx="5680">
                  <c:v>-1.9640000000000001E-2</c:v>
                </c:pt>
                <c:pt idx="5681">
                  <c:v>-2.1080000000000002E-2</c:v>
                </c:pt>
                <c:pt idx="5682">
                  <c:v>-1.5280000000000002E-2</c:v>
                </c:pt>
                <c:pt idx="5683">
                  <c:v>-2.8119999999999999E-2</c:v>
                </c:pt>
                <c:pt idx="5684">
                  <c:v>-2.6919999999999999E-2</c:v>
                </c:pt>
                <c:pt idx="5685">
                  <c:v>-4.0160000000000001E-2</c:v>
                </c:pt>
                <c:pt idx="5686">
                  <c:v>-5.8920000000000007E-2</c:v>
                </c:pt>
                <c:pt idx="5687">
                  <c:v>-3.4480000000000004E-2</c:v>
                </c:pt>
                <c:pt idx="5688">
                  <c:v>-2.9000000000000001E-2</c:v>
                </c:pt>
                <c:pt idx="5689">
                  <c:v>-2.6519999999999998E-2</c:v>
                </c:pt>
                <c:pt idx="5690">
                  <c:v>-9.5200000000000007E-3</c:v>
                </c:pt>
                <c:pt idx="5691">
                  <c:v>1.316E-2</c:v>
                </c:pt>
                <c:pt idx="5692">
                  <c:v>3.1039999999999998E-2</c:v>
                </c:pt>
                <c:pt idx="5693">
                  <c:v>4.8719999999999999E-2</c:v>
                </c:pt>
                <c:pt idx="5694">
                  <c:v>2.8119999999999999E-2</c:v>
                </c:pt>
                <c:pt idx="5695">
                  <c:v>4.0000000000000002E-4</c:v>
                </c:pt>
                <c:pt idx="5696">
                  <c:v>-1.3519999999999999E-2</c:v>
                </c:pt>
                <c:pt idx="5697">
                  <c:v>-2.1559999999999999E-2</c:v>
                </c:pt>
                <c:pt idx="5698">
                  <c:v>-2.852E-2</c:v>
                </c:pt>
                <c:pt idx="5699">
                  <c:v>-1.7559999999999999E-2</c:v>
                </c:pt>
                <c:pt idx="5700">
                  <c:v>-3.5999999999999997E-2</c:v>
                </c:pt>
                <c:pt idx="5701">
                  <c:v>-1.8080000000000002E-2</c:v>
                </c:pt>
                <c:pt idx="5702">
                  <c:v>-4.9199999999999999E-3</c:v>
                </c:pt>
                <c:pt idx="5703">
                  <c:v>-4.4000000000000003E-3</c:v>
                </c:pt>
                <c:pt idx="5704">
                  <c:v>-1.4E-3</c:v>
                </c:pt>
                <c:pt idx="5705">
                  <c:v>-7.4400000000000004E-3</c:v>
                </c:pt>
                <c:pt idx="5706">
                  <c:v>-7.0000000000000001E-3</c:v>
                </c:pt>
                <c:pt idx="5707">
                  <c:v>-9.1999999999999992E-4</c:v>
                </c:pt>
                <c:pt idx="5708">
                  <c:v>-1.0240000000000001E-2</c:v>
                </c:pt>
                <c:pt idx="5709">
                  <c:v>-1.4519999999999998E-2</c:v>
                </c:pt>
                <c:pt idx="5710">
                  <c:v>4.64E-3</c:v>
                </c:pt>
                <c:pt idx="5711">
                  <c:v>-5.8399999999999997E-3</c:v>
                </c:pt>
                <c:pt idx="5712">
                  <c:v>-7.5999999999999993E-4</c:v>
                </c:pt>
                <c:pt idx="5713">
                  <c:v>-3.4399999999999999E-3</c:v>
                </c:pt>
                <c:pt idx="5714">
                  <c:v>-5.3600000000000002E-3</c:v>
                </c:pt>
                <c:pt idx="5715">
                  <c:v>1.0999999999999999E-2</c:v>
                </c:pt>
                <c:pt idx="5716">
                  <c:v>1.4280000000000001E-2</c:v>
                </c:pt>
                <c:pt idx="5717">
                  <c:v>1.1199999999999999E-3</c:v>
                </c:pt>
                <c:pt idx="5718">
                  <c:v>6.1200000000000004E-3</c:v>
                </c:pt>
                <c:pt idx="5719">
                  <c:v>6.7200000000000003E-3</c:v>
                </c:pt>
                <c:pt idx="5720">
                  <c:v>7.559999999999999E-3</c:v>
                </c:pt>
                <c:pt idx="5721">
                  <c:v>6.2399999999999999E-3</c:v>
                </c:pt>
                <c:pt idx="5722">
                  <c:v>6.6400000000000009E-3</c:v>
                </c:pt>
                <c:pt idx="5723">
                  <c:v>-6.4000000000000005E-4</c:v>
                </c:pt>
                <c:pt idx="5724">
                  <c:v>-4.9199999999999999E-3</c:v>
                </c:pt>
                <c:pt idx="5725">
                  <c:v>-4.1600000000000005E-3</c:v>
                </c:pt>
                <c:pt idx="5726">
                  <c:v>-5.5999999999999999E-3</c:v>
                </c:pt>
                <c:pt idx="5727">
                  <c:v>-1.1440000000000001E-2</c:v>
                </c:pt>
                <c:pt idx="5728">
                  <c:v>-5.7600000000000004E-3</c:v>
                </c:pt>
                <c:pt idx="5729">
                  <c:v>-7.9600000000000001E-3</c:v>
                </c:pt>
                <c:pt idx="5730">
                  <c:v>-7.8399999999999997E-3</c:v>
                </c:pt>
                <c:pt idx="5731">
                  <c:v>2.4399999999999999E-3</c:v>
                </c:pt>
                <c:pt idx="5732">
                  <c:v>-5.7600000000000004E-3</c:v>
                </c:pt>
                <c:pt idx="5733">
                  <c:v>4.0000000000000002E-4</c:v>
                </c:pt>
                <c:pt idx="5734">
                  <c:v>1.5199999999999999E-3</c:v>
                </c:pt>
                <c:pt idx="5735">
                  <c:v>-8.8000000000000003E-4</c:v>
                </c:pt>
                <c:pt idx="5736">
                  <c:v>-1.7919999999999998E-2</c:v>
                </c:pt>
                <c:pt idx="5737">
                  <c:v>-1.8159999999999999E-2</c:v>
                </c:pt>
                <c:pt idx="5738">
                  <c:v>-2.5960000000000004E-2</c:v>
                </c:pt>
                <c:pt idx="5739">
                  <c:v>-5.7200000000000003E-3</c:v>
                </c:pt>
                <c:pt idx="5740">
                  <c:v>-1.7559999999999999E-2</c:v>
                </c:pt>
                <c:pt idx="5741">
                  <c:v>-1.54E-2</c:v>
                </c:pt>
                <c:pt idx="5742">
                  <c:v>-1.9599999999999999E-2</c:v>
                </c:pt>
                <c:pt idx="5743">
                  <c:v>-7.8399999999999997E-3</c:v>
                </c:pt>
                <c:pt idx="5744">
                  <c:v>-4.3200000000000001E-3</c:v>
                </c:pt>
                <c:pt idx="5745">
                  <c:v>2.6800000000000001E-3</c:v>
                </c:pt>
                <c:pt idx="5746">
                  <c:v>-3.9199999999999999E-3</c:v>
                </c:pt>
                <c:pt idx="5747">
                  <c:v>-1.54E-2</c:v>
                </c:pt>
                <c:pt idx="5748">
                  <c:v>-2.48E-3</c:v>
                </c:pt>
                <c:pt idx="5749">
                  <c:v>-7.8399999999999997E-3</c:v>
                </c:pt>
                <c:pt idx="5750">
                  <c:v>1.9599999999999999E-3</c:v>
                </c:pt>
                <c:pt idx="5751">
                  <c:v>7.4400000000000004E-3</c:v>
                </c:pt>
                <c:pt idx="5752">
                  <c:v>7.92E-3</c:v>
                </c:pt>
                <c:pt idx="5753">
                  <c:v>6.9599999999999992E-3</c:v>
                </c:pt>
                <c:pt idx="5754">
                  <c:v>1.5119999999999998E-2</c:v>
                </c:pt>
                <c:pt idx="5755">
                  <c:v>1.0840000000000001E-2</c:v>
                </c:pt>
                <c:pt idx="5756">
                  <c:v>1.584E-2</c:v>
                </c:pt>
                <c:pt idx="5757">
                  <c:v>-7.5999999999999993E-4</c:v>
                </c:pt>
                <c:pt idx="5758">
                  <c:v>-6.4000000000000005E-4</c:v>
                </c:pt>
                <c:pt idx="5759">
                  <c:v>-1.3040000000000001E-2</c:v>
                </c:pt>
                <c:pt idx="5760">
                  <c:v>2.7999999999999998E-4</c:v>
                </c:pt>
                <c:pt idx="5761">
                  <c:v>2.5999999999999999E-3</c:v>
                </c:pt>
                <c:pt idx="5762">
                  <c:v>-7.3200000000000001E-3</c:v>
                </c:pt>
                <c:pt idx="5763">
                  <c:v>-1.84E-2</c:v>
                </c:pt>
                <c:pt idx="5764">
                  <c:v>-4.1600000000000005E-3</c:v>
                </c:pt>
                <c:pt idx="5765">
                  <c:v>3.8E-3</c:v>
                </c:pt>
                <c:pt idx="5766">
                  <c:v>1.3440000000000001E-2</c:v>
                </c:pt>
                <c:pt idx="5767">
                  <c:v>1.38E-2</c:v>
                </c:pt>
                <c:pt idx="5768">
                  <c:v>-9.5599999999999991E-3</c:v>
                </c:pt>
                <c:pt idx="5769">
                  <c:v>1.204E-2</c:v>
                </c:pt>
                <c:pt idx="5770">
                  <c:v>1.2800000000000001E-2</c:v>
                </c:pt>
                <c:pt idx="5771">
                  <c:v>1.0159999999999999E-2</c:v>
                </c:pt>
                <c:pt idx="5772">
                  <c:v>6.0000000000000001E-3</c:v>
                </c:pt>
                <c:pt idx="5773">
                  <c:v>-8.2799999999999992E-3</c:v>
                </c:pt>
                <c:pt idx="5774">
                  <c:v>-4.0799999999999994E-3</c:v>
                </c:pt>
                <c:pt idx="5775">
                  <c:v>-3.1199999999999999E-3</c:v>
                </c:pt>
                <c:pt idx="5776">
                  <c:v>-9.2800000000000001E-3</c:v>
                </c:pt>
                <c:pt idx="5777">
                  <c:v>-9.1999999999999998E-3</c:v>
                </c:pt>
                <c:pt idx="5778">
                  <c:v>-1.5359999999999999E-2</c:v>
                </c:pt>
                <c:pt idx="5779">
                  <c:v>-9.1599999999999997E-3</c:v>
                </c:pt>
                <c:pt idx="5780">
                  <c:v>-7.9600000000000001E-3</c:v>
                </c:pt>
                <c:pt idx="5781">
                  <c:v>-1.0959999999999999E-2</c:v>
                </c:pt>
                <c:pt idx="5782">
                  <c:v>-1.4480000000000002E-2</c:v>
                </c:pt>
                <c:pt idx="5783">
                  <c:v>2.0000000000000001E-4</c:v>
                </c:pt>
                <c:pt idx="5784">
                  <c:v>1.12E-2</c:v>
                </c:pt>
                <c:pt idx="5785">
                  <c:v>1.72E-2</c:v>
                </c:pt>
                <c:pt idx="5786">
                  <c:v>1.524E-2</c:v>
                </c:pt>
                <c:pt idx="5787">
                  <c:v>2.0480000000000002E-2</c:v>
                </c:pt>
                <c:pt idx="5788">
                  <c:v>3.092E-2</c:v>
                </c:pt>
                <c:pt idx="5789">
                  <c:v>3.6760000000000001E-2</c:v>
                </c:pt>
                <c:pt idx="5790">
                  <c:v>3.5160000000000004E-2</c:v>
                </c:pt>
                <c:pt idx="5791">
                  <c:v>2.9680000000000002E-2</c:v>
                </c:pt>
                <c:pt idx="5792">
                  <c:v>2.6880000000000001E-2</c:v>
                </c:pt>
                <c:pt idx="5793">
                  <c:v>3.884E-2</c:v>
                </c:pt>
                <c:pt idx="5794">
                  <c:v>3.288E-2</c:v>
                </c:pt>
                <c:pt idx="5795">
                  <c:v>0.02</c:v>
                </c:pt>
                <c:pt idx="5796">
                  <c:v>2.0480000000000002E-2</c:v>
                </c:pt>
                <c:pt idx="5797">
                  <c:v>1.1359999999999999E-2</c:v>
                </c:pt>
                <c:pt idx="5798">
                  <c:v>1.4280000000000001E-2</c:v>
                </c:pt>
                <c:pt idx="5799">
                  <c:v>1.4959999999999999E-2</c:v>
                </c:pt>
                <c:pt idx="5800">
                  <c:v>-1.8800000000000002E-3</c:v>
                </c:pt>
                <c:pt idx="5801">
                  <c:v>-6.0400000000000002E-3</c:v>
                </c:pt>
                <c:pt idx="5802">
                  <c:v>1.8399999999999998E-3</c:v>
                </c:pt>
                <c:pt idx="5803">
                  <c:v>-1.24E-3</c:v>
                </c:pt>
                <c:pt idx="5804">
                  <c:v>-9.0400000000000012E-3</c:v>
                </c:pt>
                <c:pt idx="5805">
                  <c:v>-7.2400000000000008E-3</c:v>
                </c:pt>
                <c:pt idx="5806">
                  <c:v>-1.1440000000000001E-2</c:v>
                </c:pt>
                <c:pt idx="5807">
                  <c:v>-1.78E-2</c:v>
                </c:pt>
                <c:pt idx="5808">
                  <c:v>-1.0879999999999999E-2</c:v>
                </c:pt>
                <c:pt idx="5809">
                  <c:v>5.2399999999999999E-3</c:v>
                </c:pt>
                <c:pt idx="5810">
                  <c:v>3.8E-3</c:v>
                </c:pt>
                <c:pt idx="5811">
                  <c:v>4.0000000000000003E-5</c:v>
                </c:pt>
                <c:pt idx="5812">
                  <c:v>2.3600000000000001E-3</c:v>
                </c:pt>
                <c:pt idx="5813">
                  <c:v>3.3600000000000001E-3</c:v>
                </c:pt>
                <c:pt idx="5814">
                  <c:v>1.132E-2</c:v>
                </c:pt>
                <c:pt idx="5815">
                  <c:v>8.2000000000000007E-3</c:v>
                </c:pt>
                <c:pt idx="5816">
                  <c:v>-1.4E-3</c:v>
                </c:pt>
                <c:pt idx="5817">
                  <c:v>-2.5999999999999999E-3</c:v>
                </c:pt>
                <c:pt idx="5818">
                  <c:v>-2.8399999999999996E-3</c:v>
                </c:pt>
                <c:pt idx="5819">
                  <c:v>-1.5199999999999999E-3</c:v>
                </c:pt>
                <c:pt idx="5820">
                  <c:v>-3.2000000000000003E-4</c:v>
                </c:pt>
                <c:pt idx="5821">
                  <c:v>-1.5199999999999999E-3</c:v>
                </c:pt>
                <c:pt idx="5822">
                  <c:v>-1E-3</c:v>
                </c:pt>
                <c:pt idx="5823">
                  <c:v>-3.0000000000000001E-3</c:v>
                </c:pt>
                <c:pt idx="5824">
                  <c:v>-9.1999999999999992E-4</c:v>
                </c:pt>
                <c:pt idx="5825">
                  <c:v>-7.5999999999999993E-4</c:v>
                </c:pt>
                <c:pt idx="5826">
                  <c:v>2.8E-3</c:v>
                </c:pt>
                <c:pt idx="5827">
                  <c:v>3.2000000000000003E-4</c:v>
                </c:pt>
                <c:pt idx="5828">
                  <c:v>2.0000000000000001E-4</c:v>
                </c:pt>
                <c:pt idx="5829">
                  <c:v>2.0800000000000003E-3</c:v>
                </c:pt>
                <c:pt idx="5830">
                  <c:v>4.28E-3</c:v>
                </c:pt>
              </c:numCache>
            </c:numRef>
          </c:xVal>
          <c:yVal>
            <c:numRef>
              <c:f>ОБРАБОТКА!$R$2:$R$5832</c:f>
              <c:numCache>
                <c:formatCode>General</c:formatCode>
                <c:ptCount val="5831"/>
                <c:pt idx="0">
                  <c:v>-2</c:v>
                </c:pt>
                <c:pt idx="1">
                  <c:v>-1.971153846153846</c:v>
                </c:pt>
                <c:pt idx="2">
                  <c:v>-1.971153846153846</c:v>
                </c:pt>
                <c:pt idx="3">
                  <c:v>-1.9903846153846152</c:v>
                </c:pt>
                <c:pt idx="4">
                  <c:v>-1.971153846153846</c:v>
                </c:pt>
                <c:pt idx="5">
                  <c:v>-1.9615384615384615</c:v>
                </c:pt>
                <c:pt idx="6">
                  <c:v>-1.9326923076923075</c:v>
                </c:pt>
                <c:pt idx="7">
                  <c:v>-1.9134615384615383</c:v>
                </c:pt>
                <c:pt idx="8">
                  <c:v>-1.9134615384615383</c:v>
                </c:pt>
                <c:pt idx="9">
                  <c:v>-1.9134615384615383</c:v>
                </c:pt>
                <c:pt idx="10">
                  <c:v>-1.8846153846153846</c:v>
                </c:pt>
                <c:pt idx="11">
                  <c:v>-1.8846153846153846</c:v>
                </c:pt>
                <c:pt idx="12">
                  <c:v>-1.9038461538461537</c:v>
                </c:pt>
                <c:pt idx="13">
                  <c:v>-1.9134615384615383</c:v>
                </c:pt>
                <c:pt idx="14">
                  <c:v>-1.9134615384615383</c:v>
                </c:pt>
                <c:pt idx="15">
                  <c:v>-1.9134615384615383</c:v>
                </c:pt>
                <c:pt idx="16">
                  <c:v>-1.9134615384615383</c:v>
                </c:pt>
                <c:pt idx="17">
                  <c:v>-1.9134615384615383</c:v>
                </c:pt>
                <c:pt idx="18">
                  <c:v>-1.9134615384615383</c:v>
                </c:pt>
                <c:pt idx="19">
                  <c:v>-1.9038461538461537</c:v>
                </c:pt>
                <c:pt idx="20">
                  <c:v>-1.9134615384615383</c:v>
                </c:pt>
                <c:pt idx="21">
                  <c:v>-1.9134615384615383</c:v>
                </c:pt>
                <c:pt idx="22">
                  <c:v>-1.9134615384615383</c:v>
                </c:pt>
                <c:pt idx="23">
                  <c:v>-1.9134615384615383</c:v>
                </c:pt>
                <c:pt idx="24">
                  <c:v>-1.9326923076923075</c:v>
                </c:pt>
                <c:pt idx="25">
                  <c:v>-1.9615384615384615</c:v>
                </c:pt>
                <c:pt idx="26">
                  <c:v>-1.9423076923076921</c:v>
                </c:pt>
                <c:pt idx="27">
                  <c:v>-1.9326923076923075</c:v>
                </c:pt>
                <c:pt idx="28">
                  <c:v>-1.9134615384615383</c:v>
                </c:pt>
                <c:pt idx="29">
                  <c:v>-1.9326923076923075</c:v>
                </c:pt>
                <c:pt idx="30">
                  <c:v>-1.9423076923076921</c:v>
                </c:pt>
                <c:pt idx="31">
                  <c:v>-1.9423076923076921</c:v>
                </c:pt>
                <c:pt idx="32">
                  <c:v>-1.9134615384615383</c:v>
                </c:pt>
                <c:pt idx="33">
                  <c:v>-1.9038461538461537</c:v>
                </c:pt>
                <c:pt idx="34">
                  <c:v>-1.9134615384615383</c:v>
                </c:pt>
                <c:pt idx="35">
                  <c:v>-1.9134615384615383</c:v>
                </c:pt>
                <c:pt idx="36">
                  <c:v>-1.9326923076923075</c:v>
                </c:pt>
                <c:pt idx="37">
                  <c:v>-1.9326923076923075</c:v>
                </c:pt>
                <c:pt idx="38">
                  <c:v>-1.9134615384615383</c:v>
                </c:pt>
                <c:pt idx="39">
                  <c:v>-1.9134615384615383</c:v>
                </c:pt>
                <c:pt idx="40">
                  <c:v>-1.9134615384615383</c:v>
                </c:pt>
                <c:pt idx="41">
                  <c:v>-1.9326923076923075</c:v>
                </c:pt>
                <c:pt idx="42">
                  <c:v>-1.9423076923076921</c:v>
                </c:pt>
                <c:pt idx="43">
                  <c:v>-1.9615384615384615</c:v>
                </c:pt>
                <c:pt idx="44">
                  <c:v>-1.9423076923076921</c:v>
                </c:pt>
                <c:pt idx="45">
                  <c:v>-1.9423076923076921</c:v>
                </c:pt>
                <c:pt idx="46">
                  <c:v>-1.9615384615384615</c:v>
                </c:pt>
                <c:pt idx="47">
                  <c:v>-1.971153846153846</c:v>
                </c:pt>
                <c:pt idx="48">
                  <c:v>-1.9615384615384615</c:v>
                </c:pt>
                <c:pt idx="49">
                  <c:v>-1.9615384615384615</c:v>
                </c:pt>
                <c:pt idx="50">
                  <c:v>-1.9615384615384615</c:v>
                </c:pt>
                <c:pt idx="51">
                  <c:v>-1.9615384615384615</c:v>
                </c:pt>
                <c:pt idx="52">
                  <c:v>-1.9615384615384615</c:v>
                </c:pt>
                <c:pt idx="53">
                  <c:v>-1.9903846153846152</c:v>
                </c:pt>
                <c:pt idx="54">
                  <c:v>-1.971153846153846</c:v>
                </c:pt>
                <c:pt idx="55">
                  <c:v>-1.9423076923076921</c:v>
                </c:pt>
                <c:pt idx="56">
                  <c:v>-1.9423076923076921</c:v>
                </c:pt>
                <c:pt idx="57">
                  <c:v>-1.971153846153846</c:v>
                </c:pt>
                <c:pt idx="58">
                  <c:v>-1.9903846153846152</c:v>
                </c:pt>
                <c:pt idx="59">
                  <c:v>-1.9903846153846152</c:v>
                </c:pt>
                <c:pt idx="60">
                  <c:v>-1.9903846153846152</c:v>
                </c:pt>
                <c:pt idx="61">
                  <c:v>-1.9903846153846152</c:v>
                </c:pt>
                <c:pt idx="62">
                  <c:v>-1.9903846153846152</c:v>
                </c:pt>
                <c:pt idx="63">
                  <c:v>-1.971153846153846</c:v>
                </c:pt>
                <c:pt idx="64">
                  <c:v>-1.9326923076923075</c:v>
                </c:pt>
                <c:pt idx="65">
                  <c:v>-1.9134615384615383</c:v>
                </c:pt>
                <c:pt idx="66">
                  <c:v>-1.9134615384615383</c:v>
                </c:pt>
                <c:pt idx="67">
                  <c:v>-1.9134615384615383</c:v>
                </c:pt>
                <c:pt idx="68">
                  <c:v>-1.9134615384615383</c:v>
                </c:pt>
                <c:pt idx="69">
                  <c:v>-1.9326923076923075</c:v>
                </c:pt>
                <c:pt idx="70">
                  <c:v>-1.9615384615384615</c:v>
                </c:pt>
                <c:pt idx="71">
                  <c:v>-1.9615384615384615</c:v>
                </c:pt>
                <c:pt idx="72">
                  <c:v>-1.9615384615384615</c:v>
                </c:pt>
                <c:pt idx="73">
                  <c:v>-1.9615384615384615</c:v>
                </c:pt>
                <c:pt idx="74">
                  <c:v>-1.971153846153846</c:v>
                </c:pt>
                <c:pt idx="75">
                  <c:v>-1.971153846153846</c:v>
                </c:pt>
                <c:pt idx="76">
                  <c:v>-1.9615384615384615</c:v>
                </c:pt>
                <c:pt idx="77">
                  <c:v>-1.9134615384615383</c:v>
                </c:pt>
                <c:pt idx="78">
                  <c:v>-1.9134615384615383</c:v>
                </c:pt>
                <c:pt idx="79">
                  <c:v>-1.9038461538461537</c:v>
                </c:pt>
                <c:pt idx="80">
                  <c:v>-1.9134615384615383</c:v>
                </c:pt>
                <c:pt idx="81">
                  <c:v>-1.9038461538461537</c:v>
                </c:pt>
                <c:pt idx="82">
                  <c:v>-1.9038461538461537</c:v>
                </c:pt>
                <c:pt idx="83">
                  <c:v>-1.8846153846153846</c:v>
                </c:pt>
                <c:pt idx="84">
                  <c:v>-1.9038461538461537</c:v>
                </c:pt>
                <c:pt idx="85">
                  <c:v>-1.9134615384615383</c:v>
                </c:pt>
                <c:pt idx="86">
                  <c:v>-1.9326923076923075</c:v>
                </c:pt>
                <c:pt idx="87">
                  <c:v>-1.9326923076923075</c:v>
                </c:pt>
                <c:pt idx="88">
                  <c:v>-1.9615384615384615</c:v>
                </c:pt>
                <c:pt idx="89">
                  <c:v>-1.971153846153846</c:v>
                </c:pt>
                <c:pt idx="90">
                  <c:v>-1.9615384615384615</c:v>
                </c:pt>
                <c:pt idx="91">
                  <c:v>-1.9615384615384615</c:v>
                </c:pt>
                <c:pt idx="92">
                  <c:v>-1.9615384615384615</c:v>
                </c:pt>
                <c:pt idx="93">
                  <c:v>-1.9615384615384615</c:v>
                </c:pt>
                <c:pt idx="94">
                  <c:v>-1.9423076923076921</c:v>
                </c:pt>
                <c:pt idx="95">
                  <c:v>-1.9134615384615383</c:v>
                </c:pt>
                <c:pt idx="96">
                  <c:v>-1.9038461538461537</c:v>
                </c:pt>
                <c:pt idx="97">
                  <c:v>-1.9038461538461537</c:v>
                </c:pt>
                <c:pt idx="98">
                  <c:v>-1.9134615384615383</c:v>
                </c:pt>
                <c:pt idx="99">
                  <c:v>-1.9038461538461537</c:v>
                </c:pt>
                <c:pt idx="100">
                  <c:v>-1.9134615384615383</c:v>
                </c:pt>
                <c:pt idx="101">
                  <c:v>-1.9134615384615383</c:v>
                </c:pt>
                <c:pt idx="102">
                  <c:v>-1.9134615384615383</c:v>
                </c:pt>
                <c:pt idx="103">
                  <c:v>-1.9134615384615383</c:v>
                </c:pt>
                <c:pt idx="104">
                  <c:v>-1.9326923076923075</c:v>
                </c:pt>
                <c:pt idx="105">
                  <c:v>-1.9134615384615383</c:v>
                </c:pt>
                <c:pt idx="106">
                  <c:v>-1.9134615384615383</c:v>
                </c:pt>
                <c:pt idx="107">
                  <c:v>-1.9038461538461537</c:v>
                </c:pt>
                <c:pt idx="108">
                  <c:v>-1.8846153846153846</c:v>
                </c:pt>
                <c:pt idx="109">
                  <c:v>-1.9038461538461537</c:v>
                </c:pt>
                <c:pt idx="110">
                  <c:v>-1.9038461538461537</c:v>
                </c:pt>
                <c:pt idx="111">
                  <c:v>-1.9038461538461537</c:v>
                </c:pt>
                <c:pt idx="112">
                  <c:v>-1.9038461538461537</c:v>
                </c:pt>
                <c:pt idx="113">
                  <c:v>-1.9134615384615383</c:v>
                </c:pt>
                <c:pt idx="114">
                  <c:v>-1.9423076923076921</c:v>
                </c:pt>
                <c:pt idx="115">
                  <c:v>-1.9326923076923075</c:v>
                </c:pt>
                <c:pt idx="116">
                  <c:v>-1.9326923076923075</c:v>
                </c:pt>
                <c:pt idx="117">
                  <c:v>-1.9423076923076921</c:v>
                </c:pt>
                <c:pt idx="118">
                  <c:v>-1.9326923076923075</c:v>
                </c:pt>
                <c:pt idx="119">
                  <c:v>-1.9615384615384615</c:v>
                </c:pt>
                <c:pt idx="120">
                  <c:v>-1.9423076923076921</c:v>
                </c:pt>
                <c:pt idx="121">
                  <c:v>-1.9038461538461537</c:v>
                </c:pt>
                <c:pt idx="122">
                  <c:v>-1.8365384615384615</c:v>
                </c:pt>
                <c:pt idx="123">
                  <c:v>-1.7884615384615383</c:v>
                </c:pt>
                <c:pt idx="124">
                  <c:v>-1.7019230769230769</c:v>
                </c:pt>
                <c:pt idx="125">
                  <c:v>-1.6442307692307692</c:v>
                </c:pt>
                <c:pt idx="126">
                  <c:v>-1.5480769230769229</c:v>
                </c:pt>
                <c:pt idx="127">
                  <c:v>-1.5</c:v>
                </c:pt>
                <c:pt idx="128">
                  <c:v>-1.5</c:v>
                </c:pt>
                <c:pt idx="129">
                  <c:v>-1.5288461538461537</c:v>
                </c:pt>
                <c:pt idx="130">
                  <c:v>-1.5769230769230769</c:v>
                </c:pt>
                <c:pt idx="131">
                  <c:v>-1.6153846153846154</c:v>
                </c:pt>
                <c:pt idx="132">
                  <c:v>-1.7019230769230769</c:v>
                </c:pt>
                <c:pt idx="133">
                  <c:v>-1.7596153846153846</c:v>
                </c:pt>
                <c:pt idx="134">
                  <c:v>-1.8076923076923077</c:v>
                </c:pt>
                <c:pt idx="135">
                  <c:v>-1.846153846153846</c:v>
                </c:pt>
                <c:pt idx="136">
                  <c:v>-1.9038461538461537</c:v>
                </c:pt>
                <c:pt idx="137">
                  <c:v>-1.9134615384615383</c:v>
                </c:pt>
                <c:pt idx="138">
                  <c:v>-1.9134615384615383</c:v>
                </c:pt>
                <c:pt idx="139">
                  <c:v>-1.9615384615384615</c:v>
                </c:pt>
                <c:pt idx="140">
                  <c:v>-1.971153846153846</c:v>
                </c:pt>
                <c:pt idx="141">
                  <c:v>-1.9903846153846152</c:v>
                </c:pt>
                <c:pt idx="142">
                  <c:v>-2</c:v>
                </c:pt>
                <c:pt idx="143">
                  <c:v>-2.0288461538461537</c:v>
                </c:pt>
                <c:pt idx="144">
                  <c:v>-2.0480769230769229</c:v>
                </c:pt>
                <c:pt idx="145">
                  <c:v>-2.0576923076923075</c:v>
                </c:pt>
                <c:pt idx="146">
                  <c:v>-2.0769230769230771</c:v>
                </c:pt>
                <c:pt idx="147">
                  <c:v>-2.1057692307692304</c:v>
                </c:pt>
                <c:pt idx="148">
                  <c:v>-2.1153846153846154</c:v>
                </c:pt>
                <c:pt idx="149">
                  <c:v>-2.1442307692307692</c:v>
                </c:pt>
                <c:pt idx="150">
                  <c:v>-2.1442307692307692</c:v>
                </c:pt>
                <c:pt idx="151">
                  <c:v>-2.1634615384615383</c:v>
                </c:pt>
                <c:pt idx="152">
                  <c:v>-2.4326923076923075</c:v>
                </c:pt>
                <c:pt idx="153">
                  <c:v>-3.3942307692307692</c:v>
                </c:pt>
                <c:pt idx="154">
                  <c:v>-3.6346153846153841</c:v>
                </c:pt>
                <c:pt idx="155">
                  <c:v>-3.3076923076923075</c:v>
                </c:pt>
                <c:pt idx="156">
                  <c:v>-3.2788461538461542</c:v>
                </c:pt>
                <c:pt idx="157">
                  <c:v>-3.2211538461538458</c:v>
                </c:pt>
                <c:pt idx="158">
                  <c:v>-3.1923076923076921</c:v>
                </c:pt>
                <c:pt idx="159">
                  <c:v>-3.0961538461538458</c:v>
                </c:pt>
                <c:pt idx="160">
                  <c:v>-2.0288461538461537</c:v>
                </c:pt>
                <c:pt idx="161">
                  <c:v>-1.5192307692307692</c:v>
                </c:pt>
                <c:pt idx="162">
                  <c:v>-1.5480769230769229</c:v>
                </c:pt>
                <c:pt idx="163">
                  <c:v>-1.6730769230769231</c:v>
                </c:pt>
                <c:pt idx="164">
                  <c:v>-1.6346153846153846</c:v>
                </c:pt>
                <c:pt idx="165">
                  <c:v>-1.6057692307692306</c:v>
                </c:pt>
                <c:pt idx="166">
                  <c:v>-1.5865384615384615</c:v>
                </c:pt>
                <c:pt idx="167">
                  <c:v>-1.5865384615384615</c:v>
                </c:pt>
                <c:pt idx="168">
                  <c:v>-1.6057692307692306</c:v>
                </c:pt>
                <c:pt idx="169">
                  <c:v>-1.6346153846153846</c:v>
                </c:pt>
                <c:pt idx="170">
                  <c:v>-1.6442307692307692</c:v>
                </c:pt>
                <c:pt idx="171">
                  <c:v>-1.6442307692307692</c:v>
                </c:pt>
                <c:pt idx="172">
                  <c:v>-1.6634615384615385</c:v>
                </c:pt>
                <c:pt idx="173">
                  <c:v>-1.6634615384615385</c:v>
                </c:pt>
                <c:pt idx="174">
                  <c:v>-1.6442307692307692</c:v>
                </c:pt>
                <c:pt idx="175">
                  <c:v>-1.6442307692307692</c:v>
                </c:pt>
                <c:pt idx="176">
                  <c:v>-1.6057692307692306</c:v>
                </c:pt>
                <c:pt idx="177">
                  <c:v>-1.5480769230769229</c:v>
                </c:pt>
                <c:pt idx="178">
                  <c:v>-1.4326923076923077</c:v>
                </c:pt>
                <c:pt idx="179">
                  <c:v>-1.3461538461538463</c:v>
                </c:pt>
                <c:pt idx="180">
                  <c:v>-1.2980769230769229</c:v>
                </c:pt>
                <c:pt idx="181">
                  <c:v>-1.2307692307692308</c:v>
                </c:pt>
                <c:pt idx="182">
                  <c:v>-1.1538461538461537</c:v>
                </c:pt>
                <c:pt idx="183">
                  <c:v>-1.1153846153846154</c:v>
                </c:pt>
                <c:pt idx="184">
                  <c:v>-1.1057692307692308</c:v>
                </c:pt>
                <c:pt idx="185">
                  <c:v>-1.1346153846153846</c:v>
                </c:pt>
                <c:pt idx="186">
                  <c:v>-1.1442307692307692</c:v>
                </c:pt>
                <c:pt idx="187">
                  <c:v>-1.1346153846153846</c:v>
                </c:pt>
                <c:pt idx="188">
                  <c:v>-1.1346153846153846</c:v>
                </c:pt>
                <c:pt idx="189">
                  <c:v>-1.1153846153846154</c:v>
                </c:pt>
                <c:pt idx="190">
                  <c:v>-1.1538461538461537</c:v>
                </c:pt>
                <c:pt idx="191">
                  <c:v>-1.1538461538461537</c:v>
                </c:pt>
                <c:pt idx="192">
                  <c:v>-1.1538461538461537</c:v>
                </c:pt>
                <c:pt idx="193">
                  <c:v>-1.1538461538461537</c:v>
                </c:pt>
                <c:pt idx="194">
                  <c:v>-1.1538461538461537</c:v>
                </c:pt>
                <c:pt idx="195">
                  <c:v>-1.1826923076923077</c:v>
                </c:pt>
                <c:pt idx="196">
                  <c:v>-1.1730769230769229</c:v>
                </c:pt>
                <c:pt idx="197">
                  <c:v>-1.1538461538461537</c:v>
                </c:pt>
                <c:pt idx="198">
                  <c:v>-1.1346153846153846</c:v>
                </c:pt>
                <c:pt idx="199">
                  <c:v>-1.1346153846153846</c:v>
                </c:pt>
                <c:pt idx="200">
                  <c:v>-1.1153846153846154</c:v>
                </c:pt>
                <c:pt idx="201">
                  <c:v>-1.1153846153846154</c:v>
                </c:pt>
                <c:pt idx="202">
                  <c:v>-1.1057692307692308</c:v>
                </c:pt>
                <c:pt idx="203">
                  <c:v>-1.1057692307692308</c:v>
                </c:pt>
                <c:pt idx="204">
                  <c:v>-1.0865384615384617</c:v>
                </c:pt>
                <c:pt idx="205">
                  <c:v>-1.1346153846153846</c:v>
                </c:pt>
                <c:pt idx="206">
                  <c:v>-1.1346153846153846</c:v>
                </c:pt>
                <c:pt idx="207">
                  <c:v>-1.1153846153846154</c:v>
                </c:pt>
                <c:pt idx="208">
                  <c:v>-1.1153846153846154</c:v>
                </c:pt>
                <c:pt idx="209">
                  <c:v>-1.1057692307692308</c:v>
                </c:pt>
                <c:pt idx="210">
                  <c:v>-1.1057692307692308</c:v>
                </c:pt>
                <c:pt idx="211">
                  <c:v>-1.0865384615384617</c:v>
                </c:pt>
                <c:pt idx="212">
                  <c:v>-1.1057692307692308</c:v>
                </c:pt>
                <c:pt idx="213">
                  <c:v>-1.1057692307692308</c:v>
                </c:pt>
                <c:pt idx="214">
                  <c:v>-1.1057692307692308</c:v>
                </c:pt>
                <c:pt idx="215">
                  <c:v>-1.1057692307692308</c:v>
                </c:pt>
                <c:pt idx="216">
                  <c:v>-1.1153846153846154</c:v>
                </c:pt>
                <c:pt idx="217">
                  <c:v>-1.1346153846153846</c:v>
                </c:pt>
                <c:pt idx="218">
                  <c:v>-1.1346153846153846</c:v>
                </c:pt>
                <c:pt idx="219">
                  <c:v>-1.1057692307692308</c:v>
                </c:pt>
                <c:pt idx="220">
                  <c:v>-1.0769230769230769</c:v>
                </c:pt>
                <c:pt idx="221">
                  <c:v>-1.0576923076923077</c:v>
                </c:pt>
                <c:pt idx="222">
                  <c:v>-1.0576923076923077</c:v>
                </c:pt>
                <c:pt idx="223">
                  <c:v>-1.0576923076923077</c:v>
                </c:pt>
                <c:pt idx="224">
                  <c:v>-1.0576923076923077</c:v>
                </c:pt>
                <c:pt idx="225">
                  <c:v>-1.0769230769230769</c:v>
                </c:pt>
                <c:pt idx="226">
                  <c:v>-1.0769230769230769</c:v>
                </c:pt>
                <c:pt idx="227">
                  <c:v>-1.0865384615384617</c:v>
                </c:pt>
                <c:pt idx="228">
                  <c:v>-1.1057692307692308</c:v>
                </c:pt>
                <c:pt idx="229">
                  <c:v>-1.1057692307692308</c:v>
                </c:pt>
                <c:pt idx="230">
                  <c:v>-1.1057692307692308</c:v>
                </c:pt>
                <c:pt idx="231">
                  <c:v>-1.0865384615384617</c:v>
                </c:pt>
                <c:pt idx="232">
                  <c:v>-1.0865384615384617</c:v>
                </c:pt>
                <c:pt idx="233">
                  <c:v>-1.0865384615384617</c:v>
                </c:pt>
                <c:pt idx="234">
                  <c:v>-1.1057692307692308</c:v>
                </c:pt>
                <c:pt idx="235">
                  <c:v>-1.1057692307692308</c:v>
                </c:pt>
                <c:pt idx="236">
                  <c:v>-1.1057692307692308</c:v>
                </c:pt>
                <c:pt idx="237">
                  <c:v>-1.0769230769230769</c:v>
                </c:pt>
                <c:pt idx="238">
                  <c:v>-1.0576923076923077</c:v>
                </c:pt>
                <c:pt idx="239">
                  <c:v>-1.0576923076923077</c:v>
                </c:pt>
                <c:pt idx="240">
                  <c:v>-1.0769230769230769</c:v>
                </c:pt>
                <c:pt idx="241">
                  <c:v>-1.0480769230769231</c:v>
                </c:pt>
                <c:pt idx="242">
                  <c:v>-1.0288461538461537</c:v>
                </c:pt>
                <c:pt idx="243">
                  <c:v>-1.0288461538461537</c:v>
                </c:pt>
                <c:pt idx="244">
                  <c:v>-1.0480769230769231</c:v>
                </c:pt>
                <c:pt idx="245">
                  <c:v>-1.0769230769230769</c:v>
                </c:pt>
                <c:pt idx="246">
                  <c:v>-1.0576923076923077</c:v>
                </c:pt>
                <c:pt idx="247">
                  <c:v>-1.0480769230769231</c:v>
                </c:pt>
                <c:pt idx="248">
                  <c:v>-1.0576923076923077</c:v>
                </c:pt>
                <c:pt idx="249">
                  <c:v>-1.0576923076923077</c:v>
                </c:pt>
                <c:pt idx="250">
                  <c:v>-1.0576923076923077</c:v>
                </c:pt>
                <c:pt idx="251">
                  <c:v>-1.0192307692307692</c:v>
                </c:pt>
                <c:pt idx="252">
                  <c:v>-1.0192307692307692</c:v>
                </c:pt>
                <c:pt idx="253">
                  <c:v>-0.99038461538461542</c:v>
                </c:pt>
                <c:pt idx="254">
                  <c:v>-1.0192307692307692</c:v>
                </c:pt>
                <c:pt idx="255">
                  <c:v>-1.0288461538461537</c:v>
                </c:pt>
                <c:pt idx="256">
                  <c:v>-1.0480769230769231</c:v>
                </c:pt>
                <c:pt idx="257">
                  <c:v>-1.0288461538461537</c:v>
                </c:pt>
                <c:pt idx="258">
                  <c:v>-1.0480769230769231</c:v>
                </c:pt>
                <c:pt idx="259">
                  <c:v>-1.0480769230769231</c:v>
                </c:pt>
                <c:pt idx="260">
                  <c:v>-1.0480769230769231</c:v>
                </c:pt>
                <c:pt idx="261">
                  <c:v>-1.0192307692307692</c:v>
                </c:pt>
                <c:pt idx="262">
                  <c:v>-1</c:v>
                </c:pt>
                <c:pt idx="263">
                  <c:v>-0.99038461538461542</c:v>
                </c:pt>
                <c:pt idx="264">
                  <c:v>-0.97115384615384603</c:v>
                </c:pt>
                <c:pt idx="265">
                  <c:v>-0.97115384615384603</c:v>
                </c:pt>
                <c:pt idx="266">
                  <c:v>-0.99038461538461542</c:v>
                </c:pt>
                <c:pt idx="267">
                  <c:v>-0.99038461538461542</c:v>
                </c:pt>
                <c:pt idx="268">
                  <c:v>-0.99038461538461542</c:v>
                </c:pt>
                <c:pt idx="269">
                  <c:v>-0.99038461538461542</c:v>
                </c:pt>
                <c:pt idx="270">
                  <c:v>-1.0192307692307692</c:v>
                </c:pt>
                <c:pt idx="271">
                  <c:v>-1.0576923076923077</c:v>
                </c:pt>
                <c:pt idx="272">
                  <c:v>-1.0576923076923077</c:v>
                </c:pt>
                <c:pt idx="273">
                  <c:v>-1.0769230769230769</c:v>
                </c:pt>
                <c:pt idx="274">
                  <c:v>-1.0769230769230769</c:v>
                </c:pt>
                <c:pt idx="275">
                  <c:v>-1.0480769230769231</c:v>
                </c:pt>
                <c:pt idx="276">
                  <c:v>-1.0576923076923077</c:v>
                </c:pt>
                <c:pt idx="277">
                  <c:v>-1.0480769230769231</c:v>
                </c:pt>
                <c:pt idx="278">
                  <c:v>-1.0192307692307692</c:v>
                </c:pt>
                <c:pt idx="279">
                  <c:v>-1</c:v>
                </c:pt>
                <c:pt idx="280">
                  <c:v>-0.99038461538461542</c:v>
                </c:pt>
                <c:pt idx="281">
                  <c:v>-0.99038461538461542</c:v>
                </c:pt>
                <c:pt idx="282">
                  <c:v>-1.0192307692307692</c:v>
                </c:pt>
                <c:pt idx="283">
                  <c:v>-1.0192307692307692</c:v>
                </c:pt>
                <c:pt idx="284">
                  <c:v>-1</c:v>
                </c:pt>
                <c:pt idx="285">
                  <c:v>-1</c:v>
                </c:pt>
                <c:pt idx="286">
                  <c:v>-1.0192307692307692</c:v>
                </c:pt>
                <c:pt idx="287">
                  <c:v>-1.0480769230769231</c:v>
                </c:pt>
                <c:pt idx="288">
                  <c:v>-1.0480769230769231</c:v>
                </c:pt>
                <c:pt idx="289">
                  <c:v>-1.0192307692307692</c:v>
                </c:pt>
                <c:pt idx="290">
                  <c:v>-1.0288461538461537</c:v>
                </c:pt>
                <c:pt idx="291">
                  <c:v>-1.0480769230769231</c:v>
                </c:pt>
                <c:pt idx="292">
                  <c:v>-1.0288461538461537</c:v>
                </c:pt>
                <c:pt idx="293">
                  <c:v>-1.0288461538461537</c:v>
                </c:pt>
                <c:pt idx="294">
                  <c:v>-1</c:v>
                </c:pt>
                <c:pt idx="295">
                  <c:v>-0.99038461538461542</c:v>
                </c:pt>
                <c:pt idx="296">
                  <c:v>-1</c:v>
                </c:pt>
                <c:pt idx="297">
                  <c:v>-1</c:v>
                </c:pt>
                <c:pt idx="298">
                  <c:v>-1</c:v>
                </c:pt>
                <c:pt idx="299">
                  <c:v>-1.0192307692307692</c:v>
                </c:pt>
                <c:pt idx="300">
                  <c:v>-1</c:v>
                </c:pt>
                <c:pt idx="301">
                  <c:v>-1.0192307692307692</c:v>
                </c:pt>
                <c:pt idx="302">
                  <c:v>-1</c:v>
                </c:pt>
                <c:pt idx="303">
                  <c:v>-1.0192307692307692</c:v>
                </c:pt>
                <c:pt idx="304">
                  <c:v>-1</c:v>
                </c:pt>
                <c:pt idx="305">
                  <c:v>-1.0192307692307692</c:v>
                </c:pt>
                <c:pt idx="306">
                  <c:v>-1</c:v>
                </c:pt>
                <c:pt idx="307">
                  <c:v>-0.99038461538461542</c:v>
                </c:pt>
                <c:pt idx="308">
                  <c:v>-1</c:v>
                </c:pt>
                <c:pt idx="309">
                  <c:v>-1.0192307692307692</c:v>
                </c:pt>
                <c:pt idx="310">
                  <c:v>-1</c:v>
                </c:pt>
                <c:pt idx="311">
                  <c:v>-1</c:v>
                </c:pt>
                <c:pt idx="312">
                  <c:v>-0.99038461538461542</c:v>
                </c:pt>
                <c:pt idx="313">
                  <c:v>-1.0288461538461537</c:v>
                </c:pt>
                <c:pt idx="314">
                  <c:v>-1.0288461538461537</c:v>
                </c:pt>
                <c:pt idx="315">
                  <c:v>-1.0192307692307692</c:v>
                </c:pt>
                <c:pt idx="316">
                  <c:v>-1.0192307692307692</c:v>
                </c:pt>
                <c:pt idx="317">
                  <c:v>-1.0192307692307692</c:v>
                </c:pt>
                <c:pt idx="318">
                  <c:v>-1</c:v>
                </c:pt>
                <c:pt idx="319">
                  <c:v>-1</c:v>
                </c:pt>
                <c:pt idx="320">
                  <c:v>-0.97115384615384603</c:v>
                </c:pt>
                <c:pt idx="321">
                  <c:v>-0.97115384615384603</c:v>
                </c:pt>
                <c:pt idx="322">
                  <c:v>-0.96153846153846145</c:v>
                </c:pt>
                <c:pt idx="323">
                  <c:v>-0.96153846153846145</c:v>
                </c:pt>
                <c:pt idx="324">
                  <c:v>-0.96153846153846145</c:v>
                </c:pt>
                <c:pt idx="325">
                  <c:v>-0.99038461538461542</c:v>
                </c:pt>
                <c:pt idx="326">
                  <c:v>-0.97115384615384603</c:v>
                </c:pt>
                <c:pt idx="327">
                  <c:v>-0.99038461538461542</c:v>
                </c:pt>
                <c:pt idx="328">
                  <c:v>-1</c:v>
                </c:pt>
                <c:pt idx="329">
                  <c:v>-0.99038461538461542</c:v>
                </c:pt>
                <c:pt idx="330">
                  <c:v>-0.97115384615384603</c:v>
                </c:pt>
                <c:pt idx="331">
                  <c:v>-0.96153846153846145</c:v>
                </c:pt>
                <c:pt idx="332">
                  <c:v>-0.94230769230769229</c:v>
                </c:pt>
                <c:pt idx="333">
                  <c:v>-0.94230769230769229</c:v>
                </c:pt>
                <c:pt idx="334">
                  <c:v>-0.93269230769230749</c:v>
                </c:pt>
                <c:pt idx="335">
                  <c:v>-0.94230769230769229</c:v>
                </c:pt>
                <c:pt idx="336">
                  <c:v>-0.96153846153846145</c:v>
                </c:pt>
                <c:pt idx="337">
                  <c:v>-0.97115384615384603</c:v>
                </c:pt>
                <c:pt idx="338">
                  <c:v>-0.97115384615384603</c:v>
                </c:pt>
                <c:pt idx="339">
                  <c:v>-1.0192307692307692</c:v>
                </c:pt>
                <c:pt idx="340">
                  <c:v>-1.0288461538461537</c:v>
                </c:pt>
                <c:pt idx="341">
                  <c:v>-1.0288461538461537</c:v>
                </c:pt>
                <c:pt idx="342">
                  <c:v>-1.0192307692307692</c:v>
                </c:pt>
                <c:pt idx="343">
                  <c:v>-1</c:v>
                </c:pt>
                <c:pt idx="344">
                  <c:v>-1</c:v>
                </c:pt>
                <c:pt idx="345">
                  <c:v>-1.0192307692307692</c:v>
                </c:pt>
                <c:pt idx="346">
                  <c:v>-1</c:v>
                </c:pt>
                <c:pt idx="347">
                  <c:v>-1</c:v>
                </c:pt>
                <c:pt idx="348">
                  <c:v>-0.99038461538461542</c:v>
                </c:pt>
                <c:pt idx="349">
                  <c:v>-0.99038461538461542</c:v>
                </c:pt>
                <c:pt idx="350">
                  <c:v>-0.99038461538461542</c:v>
                </c:pt>
                <c:pt idx="351">
                  <c:v>-1.0192307692307692</c:v>
                </c:pt>
                <c:pt idx="352">
                  <c:v>-1.0192307692307692</c:v>
                </c:pt>
                <c:pt idx="353">
                  <c:v>-0.99038461538461542</c:v>
                </c:pt>
                <c:pt idx="354">
                  <c:v>-1.0192307692307692</c:v>
                </c:pt>
                <c:pt idx="355">
                  <c:v>-1.0192307692307692</c:v>
                </c:pt>
                <c:pt idx="356">
                  <c:v>-1.0288461538461537</c:v>
                </c:pt>
                <c:pt idx="357">
                  <c:v>-1.0576923076923077</c:v>
                </c:pt>
                <c:pt idx="358">
                  <c:v>-1.0576923076923077</c:v>
                </c:pt>
                <c:pt idx="359">
                  <c:v>-1.0576923076923077</c:v>
                </c:pt>
                <c:pt idx="360">
                  <c:v>-1.0576923076923077</c:v>
                </c:pt>
                <c:pt idx="361">
                  <c:v>-1.0576923076923077</c:v>
                </c:pt>
                <c:pt idx="362">
                  <c:v>-1.0576923076923077</c:v>
                </c:pt>
                <c:pt idx="363">
                  <c:v>-1.0576923076923077</c:v>
                </c:pt>
                <c:pt idx="364">
                  <c:v>-1.0288461538461537</c:v>
                </c:pt>
                <c:pt idx="365">
                  <c:v>-1.0192307692307692</c:v>
                </c:pt>
                <c:pt idx="366">
                  <c:v>-1.0480769230769231</c:v>
                </c:pt>
                <c:pt idx="367">
                  <c:v>-1.0480769230769231</c:v>
                </c:pt>
                <c:pt idx="368">
                  <c:v>-1.0576923076923077</c:v>
                </c:pt>
                <c:pt idx="369">
                  <c:v>-1.0576923076923077</c:v>
                </c:pt>
                <c:pt idx="370">
                  <c:v>-1</c:v>
                </c:pt>
                <c:pt idx="371">
                  <c:v>-1.0192307692307692</c:v>
                </c:pt>
                <c:pt idx="372">
                  <c:v>-0.99038461538461542</c:v>
                </c:pt>
                <c:pt idx="373">
                  <c:v>-0.96153846153846145</c:v>
                </c:pt>
                <c:pt idx="374">
                  <c:v>-0.97115384615384603</c:v>
                </c:pt>
                <c:pt idx="375">
                  <c:v>-0.99038461538461542</c:v>
                </c:pt>
                <c:pt idx="376">
                  <c:v>-1</c:v>
                </c:pt>
                <c:pt idx="377">
                  <c:v>-1.0288461538461537</c:v>
                </c:pt>
                <c:pt idx="378">
                  <c:v>-1.0480769230769231</c:v>
                </c:pt>
                <c:pt idx="379">
                  <c:v>-1.0576923076923077</c:v>
                </c:pt>
                <c:pt idx="380">
                  <c:v>-1.0769230769230769</c:v>
                </c:pt>
                <c:pt idx="381">
                  <c:v>-1.0769230769230769</c:v>
                </c:pt>
                <c:pt idx="382">
                  <c:v>-1.0480769230769231</c:v>
                </c:pt>
                <c:pt idx="383">
                  <c:v>-1.0480769230769231</c:v>
                </c:pt>
                <c:pt idx="384">
                  <c:v>-1.0480769230769231</c:v>
                </c:pt>
                <c:pt idx="385">
                  <c:v>-1.0288461538461537</c:v>
                </c:pt>
                <c:pt idx="386">
                  <c:v>-1.0288461538461537</c:v>
                </c:pt>
                <c:pt idx="387">
                  <c:v>-1.0192307692307692</c:v>
                </c:pt>
                <c:pt idx="388">
                  <c:v>-1</c:v>
                </c:pt>
                <c:pt idx="389">
                  <c:v>-1.0288461538461537</c:v>
                </c:pt>
                <c:pt idx="390">
                  <c:v>-1.0480769230769231</c:v>
                </c:pt>
                <c:pt idx="391">
                  <c:v>-1.0288461538461537</c:v>
                </c:pt>
                <c:pt idx="392">
                  <c:v>-1.0576923076923077</c:v>
                </c:pt>
                <c:pt idx="393">
                  <c:v>-1.0480769230769231</c:v>
                </c:pt>
                <c:pt idx="394">
                  <c:v>-1.0288461538461537</c:v>
                </c:pt>
                <c:pt idx="395">
                  <c:v>-1.0288461538461537</c:v>
                </c:pt>
                <c:pt idx="396">
                  <c:v>-1</c:v>
                </c:pt>
                <c:pt idx="397">
                  <c:v>-0.97115384615384603</c:v>
                </c:pt>
                <c:pt idx="398">
                  <c:v>-0.96153846153846145</c:v>
                </c:pt>
                <c:pt idx="399">
                  <c:v>-0.94230769230769229</c:v>
                </c:pt>
                <c:pt idx="400">
                  <c:v>-0.94230769230769229</c:v>
                </c:pt>
                <c:pt idx="401">
                  <c:v>-0.94230769230769229</c:v>
                </c:pt>
                <c:pt idx="402">
                  <c:v>-0.96153846153846145</c:v>
                </c:pt>
                <c:pt idx="403">
                  <c:v>-0.94230769230769229</c:v>
                </c:pt>
                <c:pt idx="404">
                  <c:v>-0.94230769230769229</c:v>
                </c:pt>
                <c:pt idx="405">
                  <c:v>-0.96153846153846145</c:v>
                </c:pt>
                <c:pt idx="406">
                  <c:v>-0.94230769230769229</c:v>
                </c:pt>
                <c:pt idx="407">
                  <c:v>-0.94230769230769229</c:v>
                </c:pt>
                <c:pt idx="408">
                  <c:v>-0.97115384615384603</c:v>
                </c:pt>
                <c:pt idx="409">
                  <c:v>-0.99038461538461542</c:v>
                </c:pt>
                <c:pt idx="410">
                  <c:v>-1</c:v>
                </c:pt>
                <c:pt idx="411">
                  <c:v>-1.0192307692307692</c:v>
                </c:pt>
                <c:pt idx="412">
                  <c:v>-1</c:v>
                </c:pt>
                <c:pt idx="413">
                  <c:v>-1</c:v>
                </c:pt>
                <c:pt idx="414">
                  <c:v>-1.0192307692307692</c:v>
                </c:pt>
                <c:pt idx="415">
                  <c:v>-0.99038461538461542</c:v>
                </c:pt>
                <c:pt idx="416">
                  <c:v>-0.99038461538461542</c:v>
                </c:pt>
                <c:pt idx="417">
                  <c:v>-0.99038461538461542</c:v>
                </c:pt>
                <c:pt idx="418">
                  <c:v>-1</c:v>
                </c:pt>
                <c:pt idx="419">
                  <c:v>-1.0288461538461537</c:v>
                </c:pt>
                <c:pt idx="420">
                  <c:v>-1.0576923076923077</c:v>
                </c:pt>
                <c:pt idx="421">
                  <c:v>-1.0576923076923077</c:v>
                </c:pt>
                <c:pt idx="422">
                  <c:v>-1.0576923076923077</c:v>
                </c:pt>
                <c:pt idx="423">
                  <c:v>-1.0480769230769231</c:v>
                </c:pt>
                <c:pt idx="424">
                  <c:v>-1.0480769230769231</c:v>
                </c:pt>
                <c:pt idx="425">
                  <c:v>-1.0288461538461537</c:v>
                </c:pt>
                <c:pt idx="426">
                  <c:v>-1.0480769230769231</c:v>
                </c:pt>
                <c:pt idx="427">
                  <c:v>-1.0288461538461537</c:v>
                </c:pt>
                <c:pt idx="428">
                  <c:v>-1</c:v>
                </c:pt>
                <c:pt idx="429">
                  <c:v>-1</c:v>
                </c:pt>
                <c:pt idx="430">
                  <c:v>-1.0192307692307692</c:v>
                </c:pt>
                <c:pt idx="431">
                  <c:v>-1.0192307692307692</c:v>
                </c:pt>
                <c:pt idx="432">
                  <c:v>-1</c:v>
                </c:pt>
                <c:pt idx="433">
                  <c:v>-0.97115384615384603</c:v>
                </c:pt>
                <c:pt idx="434">
                  <c:v>-0.97115384615384603</c:v>
                </c:pt>
                <c:pt idx="435">
                  <c:v>-0.99038461538461542</c:v>
                </c:pt>
                <c:pt idx="436">
                  <c:v>-0.99038461538461542</c:v>
                </c:pt>
                <c:pt idx="437">
                  <c:v>-0.96153846153846145</c:v>
                </c:pt>
                <c:pt idx="438">
                  <c:v>-0.96153846153846145</c:v>
                </c:pt>
                <c:pt idx="439">
                  <c:v>-0.96153846153846145</c:v>
                </c:pt>
                <c:pt idx="440">
                  <c:v>-0.99038461538461542</c:v>
                </c:pt>
                <c:pt idx="441">
                  <c:v>-1</c:v>
                </c:pt>
                <c:pt idx="442">
                  <c:v>-1</c:v>
                </c:pt>
                <c:pt idx="443">
                  <c:v>-1.0192307692307692</c:v>
                </c:pt>
                <c:pt idx="444">
                  <c:v>-1.0288461538461537</c:v>
                </c:pt>
                <c:pt idx="445">
                  <c:v>-1.0288461538461537</c:v>
                </c:pt>
                <c:pt idx="446">
                  <c:v>-1.0288461538461537</c:v>
                </c:pt>
                <c:pt idx="447">
                  <c:v>-1</c:v>
                </c:pt>
                <c:pt idx="448">
                  <c:v>-0.99038461538461542</c:v>
                </c:pt>
                <c:pt idx="449">
                  <c:v>-0.99038461538461542</c:v>
                </c:pt>
                <c:pt idx="450">
                  <c:v>-1.0192307692307692</c:v>
                </c:pt>
                <c:pt idx="451">
                  <c:v>-1</c:v>
                </c:pt>
                <c:pt idx="452">
                  <c:v>-1.0192307692307692</c:v>
                </c:pt>
                <c:pt idx="453">
                  <c:v>-1.0576923076923077</c:v>
                </c:pt>
                <c:pt idx="454">
                  <c:v>-1.0480769230769231</c:v>
                </c:pt>
                <c:pt idx="455">
                  <c:v>-1.0480769230769231</c:v>
                </c:pt>
                <c:pt idx="456">
                  <c:v>-1.0288461538461537</c:v>
                </c:pt>
                <c:pt idx="457">
                  <c:v>-1</c:v>
                </c:pt>
                <c:pt idx="458">
                  <c:v>-1</c:v>
                </c:pt>
                <c:pt idx="459">
                  <c:v>-0.99038461538461542</c:v>
                </c:pt>
                <c:pt idx="460">
                  <c:v>-0.94230769230769229</c:v>
                </c:pt>
                <c:pt idx="461">
                  <c:v>-0.94230769230769229</c:v>
                </c:pt>
                <c:pt idx="462">
                  <c:v>-0.93269230769230749</c:v>
                </c:pt>
                <c:pt idx="463">
                  <c:v>-0.93269230769230749</c:v>
                </c:pt>
                <c:pt idx="464">
                  <c:v>-0.93269230769230749</c:v>
                </c:pt>
                <c:pt idx="465">
                  <c:v>-0.91346153846153832</c:v>
                </c:pt>
                <c:pt idx="466">
                  <c:v>-0.91346153846153832</c:v>
                </c:pt>
                <c:pt idx="467">
                  <c:v>-0.90384615384615374</c:v>
                </c:pt>
                <c:pt idx="468">
                  <c:v>-0.91346153846153832</c:v>
                </c:pt>
                <c:pt idx="469">
                  <c:v>-0.96153846153846145</c:v>
                </c:pt>
                <c:pt idx="470">
                  <c:v>-0.97115384615384603</c:v>
                </c:pt>
                <c:pt idx="471">
                  <c:v>-1</c:v>
                </c:pt>
                <c:pt idx="472">
                  <c:v>-1.0192307692307692</c:v>
                </c:pt>
                <c:pt idx="473">
                  <c:v>-1.0288461538461537</c:v>
                </c:pt>
                <c:pt idx="474">
                  <c:v>-1.0480769230769231</c:v>
                </c:pt>
                <c:pt idx="475">
                  <c:v>-1.0288461538461537</c:v>
                </c:pt>
                <c:pt idx="476">
                  <c:v>-1.0192307692307692</c:v>
                </c:pt>
                <c:pt idx="477">
                  <c:v>-1</c:v>
                </c:pt>
                <c:pt idx="478">
                  <c:v>-1</c:v>
                </c:pt>
                <c:pt idx="479">
                  <c:v>-1</c:v>
                </c:pt>
                <c:pt idx="480">
                  <c:v>-1</c:v>
                </c:pt>
                <c:pt idx="481">
                  <c:v>-1.0192307692307692</c:v>
                </c:pt>
                <c:pt idx="482">
                  <c:v>-1</c:v>
                </c:pt>
                <c:pt idx="483">
                  <c:v>-0.99038461538461542</c:v>
                </c:pt>
                <c:pt idx="484">
                  <c:v>-1</c:v>
                </c:pt>
                <c:pt idx="485">
                  <c:v>-1.0192307692307692</c:v>
                </c:pt>
                <c:pt idx="486">
                  <c:v>-0.99038461538461542</c:v>
                </c:pt>
                <c:pt idx="487">
                  <c:v>-0.99038461538461542</c:v>
                </c:pt>
                <c:pt idx="488">
                  <c:v>-0.99038461538461542</c:v>
                </c:pt>
                <c:pt idx="489">
                  <c:v>-0.99038461538461542</c:v>
                </c:pt>
                <c:pt idx="490">
                  <c:v>-1.0192307692307692</c:v>
                </c:pt>
                <c:pt idx="491">
                  <c:v>-1.0192307692307692</c:v>
                </c:pt>
                <c:pt idx="492">
                  <c:v>-1</c:v>
                </c:pt>
                <c:pt idx="493">
                  <c:v>-1.0480769230769231</c:v>
                </c:pt>
                <c:pt idx="494">
                  <c:v>-1.0769230769230769</c:v>
                </c:pt>
                <c:pt idx="495">
                  <c:v>-1.0865384615384617</c:v>
                </c:pt>
                <c:pt idx="496">
                  <c:v>-1.0865384615384617</c:v>
                </c:pt>
                <c:pt idx="497">
                  <c:v>-1.0576923076923077</c:v>
                </c:pt>
                <c:pt idx="498">
                  <c:v>-1.0480769230769231</c:v>
                </c:pt>
                <c:pt idx="499">
                  <c:v>-1.0480769230769231</c:v>
                </c:pt>
                <c:pt idx="500">
                  <c:v>-1</c:v>
                </c:pt>
                <c:pt idx="501">
                  <c:v>-0.99038461538461542</c:v>
                </c:pt>
                <c:pt idx="502">
                  <c:v>-0.94230769230769229</c:v>
                </c:pt>
                <c:pt idx="503">
                  <c:v>-0.93269230769230749</c:v>
                </c:pt>
                <c:pt idx="504">
                  <c:v>-0.91346153846153832</c:v>
                </c:pt>
                <c:pt idx="505">
                  <c:v>-0.94230769230769229</c:v>
                </c:pt>
                <c:pt idx="506">
                  <c:v>-0.94230769230769229</c:v>
                </c:pt>
                <c:pt idx="507">
                  <c:v>-0.96153846153846145</c:v>
                </c:pt>
                <c:pt idx="508">
                  <c:v>-0.96153846153846145</c:v>
                </c:pt>
                <c:pt idx="509">
                  <c:v>-0.96153846153846145</c:v>
                </c:pt>
                <c:pt idx="510">
                  <c:v>-0.97115384615384603</c:v>
                </c:pt>
                <c:pt idx="511">
                  <c:v>-0.97115384615384603</c:v>
                </c:pt>
                <c:pt idx="512">
                  <c:v>-0.96153846153846145</c:v>
                </c:pt>
                <c:pt idx="513">
                  <c:v>-0.96153846153846145</c:v>
                </c:pt>
                <c:pt idx="514">
                  <c:v>-0.99038461538461542</c:v>
                </c:pt>
                <c:pt idx="515">
                  <c:v>-0.99038461538461542</c:v>
                </c:pt>
                <c:pt idx="516">
                  <c:v>-0.99038461538461542</c:v>
                </c:pt>
                <c:pt idx="517">
                  <c:v>-0.97115384615384603</c:v>
                </c:pt>
                <c:pt idx="518">
                  <c:v>-0.97115384615384603</c:v>
                </c:pt>
                <c:pt idx="519">
                  <c:v>-0.99038461538461542</c:v>
                </c:pt>
                <c:pt idx="520">
                  <c:v>-0.99038461538461542</c:v>
                </c:pt>
                <c:pt idx="521">
                  <c:v>-0.96153846153846145</c:v>
                </c:pt>
                <c:pt idx="522">
                  <c:v>-0.94230769230769229</c:v>
                </c:pt>
                <c:pt idx="523">
                  <c:v>-0.96153846153846145</c:v>
                </c:pt>
                <c:pt idx="524">
                  <c:v>-0.97115384615384603</c:v>
                </c:pt>
                <c:pt idx="525">
                  <c:v>-0.99038461538461542</c:v>
                </c:pt>
                <c:pt idx="526">
                  <c:v>-0.97115384615384603</c:v>
                </c:pt>
                <c:pt idx="527">
                  <c:v>-0.99038461538461542</c:v>
                </c:pt>
                <c:pt idx="528">
                  <c:v>-1.0192307692307692</c:v>
                </c:pt>
                <c:pt idx="529">
                  <c:v>-1.0288461538461537</c:v>
                </c:pt>
                <c:pt idx="530">
                  <c:v>-1.0192307692307692</c:v>
                </c:pt>
                <c:pt idx="531">
                  <c:v>-1</c:v>
                </c:pt>
                <c:pt idx="532">
                  <c:v>-0.99038461538461542</c:v>
                </c:pt>
                <c:pt idx="533">
                  <c:v>-1.0192307692307692</c:v>
                </c:pt>
                <c:pt idx="534">
                  <c:v>-1.0192307692307692</c:v>
                </c:pt>
                <c:pt idx="535">
                  <c:v>-0.97115384615384603</c:v>
                </c:pt>
                <c:pt idx="536">
                  <c:v>-0.97115384615384603</c:v>
                </c:pt>
                <c:pt idx="537">
                  <c:v>-0.99038461538461542</c:v>
                </c:pt>
                <c:pt idx="538">
                  <c:v>-1.0192307692307692</c:v>
                </c:pt>
                <c:pt idx="539">
                  <c:v>-1.0480769230769231</c:v>
                </c:pt>
                <c:pt idx="540">
                  <c:v>-1.0480769230769231</c:v>
                </c:pt>
                <c:pt idx="541">
                  <c:v>-1.0480769230769231</c:v>
                </c:pt>
                <c:pt idx="542">
                  <c:v>-1.0480769230769231</c:v>
                </c:pt>
                <c:pt idx="543">
                  <c:v>-0.68269230769230771</c:v>
                </c:pt>
                <c:pt idx="544">
                  <c:v>9.6153846153846256E-2</c:v>
                </c:pt>
                <c:pt idx="545">
                  <c:v>0.91346153846153832</c:v>
                </c:pt>
                <c:pt idx="546">
                  <c:v>2.5576923076923084</c:v>
                </c:pt>
                <c:pt idx="547">
                  <c:v>3.7788461538461533</c:v>
                </c:pt>
                <c:pt idx="548">
                  <c:v>4.9903846153846159</c:v>
                </c:pt>
                <c:pt idx="549">
                  <c:v>6.1826923076923066</c:v>
                </c:pt>
                <c:pt idx="550">
                  <c:v>7.0576923076923084</c:v>
                </c:pt>
                <c:pt idx="551">
                  <c:v>7.0673076923076916</c:v>
                </c:pt>
                <c:pt idx="552">
                  <c:v>7.0576923076923084</c:v>
                </c:pt>
                <c:pt idx="553">
                  <c:v>7.0576923076923084</c:v>
                </c:pt>
                <c:pt idx="554">
                  <c:v>7.0576923076923084</c:v>
                </c:pt>
                <c:pt idx="555">
                  <c:v>7.0288461538461533</c:v>
                </c:pt>
                <c:pt idx="556">
                  <c:v>7.0288461538461533</c:v>
                </c:pt>
                <c:pt idx="557">
                  <c:v>7.0288461538461533</c:v>
                </c:pt>
                <c:pt idx="558">
                  <c:v>7.0288461538461533</c:v>
                </c:pt>
                <c:pt idx="559">
                  <c:v>7.009615384615385</c:v>
                </c:pt>
                <c:pt idx="560">
                  <c:v>6.7884615384615365</c:v>
                </c:pt>
                <c:pt idx="561">
                  <c:v>5.6057692307692299</c:v>
                </c:pt>
                <c:pt idx="562">
                  <c:v>4.4230769230769225</c:v>
                </c:pt>
                <c:pt idx="563">
                  <c:v>3.2019230769230758</c:v>
                </c:pt>
                <c:pt idx="564">
                  <c:v>2.009615384615385</c:v>
                </c:pt>
                <c:pt idx="565">
                  <c:v>1.6153846153846154</c:v>
                </c:pt>
                <c:pt idx="566">
                  <c:v>1.9230769230769162E-2</c:v>
                </c:pt>
                <c:pt idx="567">
                  <c:v>-0.73076923076923062</c:v>
                </c:pt>
                <c:pt idx="568">
                  <c:v>-0.99038461538461542</c:v>
                </c:pt>
                <c:pt idx="569">
                  <c:v>-1</c:v>
                </c:pt>
                <c:pt idx="570">
                  <c:v>-1.0192307692307692</c:v>
                </c:pt>
                <c:pt idx="571">
                  <c:v>-1.0480769230769231</c:v>
                </c:pt>
                <c:pt idx="572">
                  <c:v>-1.0480769230769231</c:v>
                </c:pt>
                <c:pt idx="573">
                  <c:v>-1.0576923076923077</c:v>
                </c:pt>
                <c:pt idx="574">
                  <c:v>-1.0576923076923077</c:v>
                </c:pt>
                <c:pt idx="575">
                  <c:v>-1.0865384615384617</c:v>
                </c:pt>
                <c:pt idx="576">
                  <c:v>-1.0769230769230769</c:v>
                </c:pt>
                <c:pt idx="577">
                  <c:v>-1.0769230769230769</c:v>
                </c:pt>
                <c:pt idx="578">
                  <c:v>-1.0576923076923077</c:v>
                </c:pt>
                <c:pt idx="579">
                  <c:v>-1.0576923076923077</c:v>
                </c:pt>
                <c:pt idx="580">
                  <c:v>-1.0576923076923077</c:v>
                </c:pt>
                <c:pt idx="581">
                  <c:v>-1.0480769230769231</c:v>
                </c:pt>
                <c:pt idx="582">
                  <c:v>-1.0288461538461537</c:v>
                </c:pt>
                <c:pt idx="583">
                  <c:v>-1.0288461538461537</c:v>
                </c:pt>
                <c:pt idx="584">
                  <c:v>-1.0288461538461537</c:v>
                </c:pt>
                <c:pt idx="585">
                  <c:v>-1</c:v>
                </c:pt>
                <c:pt idx="586">
                  <c:v>-1</c:v>
                </c:pt>
                <c:pt idx="587">
                  <c:v>-1.0192307692307692</c:v>
                </c:pt>
                <c:pt idx="588">
                  <c:v>-1.0288461538461537</c:v>
                </c:pt>
                <c:pt idx="589">
                  <c:v>-1.0480769230769231</c:v>
                </c:pt>
                <c:pt idx="590">
                  <c:v>-1.0480769230769231</c:v>
                </c:pt>
                <c:pt idx="591">
                  <c:v>-1.0480769230769231</c:v>
                </c:pt>
                <c:pt idx="592">
                  <c:v>-1.0480769230769231</c:v>
                </c:pt>
                <c:pt idx="593">
                  <c:v>-1.0480769230769231</c:v>
                </c:pt>
                <c:pt idx="594">
                  <c:v>-1.0192307692307692</c:v>
                </c:pt>
                <c:pt idx="595">
                  <c:v>-1.0192307692307692</c:v>
                </c:pt>
                <c:pt idx="596">
                  <c:v>-1.0192307692307692</c:v>
                </c:pt>
                <c:pt idx="597">
                  <c:v>-1.1057692307692308</c:v>
                </c:pt>
                <c:pt idx="598">
                  <c:v>-1.7788461538461537</c:v>
                </c:pt>
                <c:pt idx="599">
                  <c:v>-3.4038461538461533</c:v>
                </c:pt>
                <c:pt idx="600">
                  <c:v>-4.2211538461538458</c:v>
                </c:pt>
                <c:pt idx="601">
                  <c:v>-5.4423076923076916</c:v>
                </c:pt>
                <c:pt idx="602">
                  <c:v>-6.634615384615385</c:v>
                </c:pt>
                <c:pt idx="603">
                  <c:v>-7.865384615384615</c:v>
                </c:pt>
                <c:pt idx="604">
                  <c:v>-8.9711538461538467</c:v>
                </c:pt>
                <c:pt idx="605">
                  <c:v>-9.0865384615384617</c:v>
                </c:pt>
                <c:pt idx="606">
                  <c:v>-9.0384615384615383</c:v>
                </c:pt>
                <c:pt idx="607">
                  <c:v>-9.0288461538461533</c:v>
                </c:pt>
                <c:pt idx="608">
                  <c:v>-9.0576923076923084</c:v>
                </c:pt>
                <c:pt idx="609">
                  <c:v>-9.0673076923076916</c:v>
                </c:pt>
                <c:pt idx="610">
                  <c:v>-9.0865384615384617</c:v>
                </c:pt>
                <c:pt idx="611">
                  <c:v>-9.0865384615384617</c:v>
                </c:pt>
                <c:pt idx="612">
                  <c:v>-9.0961538461538467</c:v>
                </c:pt>
                <c:pt idx="613">
                  <c:v>-9.0961538461538467</c:v>
                </c:pt>
                <c:pt idx="614">
                  <c:v>-9.115384615384615</c:v>
                </c:pt>
                <c:pt idx="615">
                  <c:v>-9.0865384615384617</c:v>
                </c:pt>
                <c:pt idx="616">
                  <c:v>-9.0576923076923084</c:v>
                </c:pt>
                <c:pt idx="617">
                  <c:v>-9.0384615384615383</c:v>
                </c:pt>
                <c:pt idx="618">
                  <c:v>-8.5961538461538467</c:v>
                </c:pt>
                <c:pt idx="619">
                  <c:v>-7.3461538461538467</c:v>
                </c:pt>
                <c:pt idx="620">
                  <c:v>-6.5480769230769225</c:v>
                </c:pt>
                <c:pt idx="621">
                  <c:v>-4.9423076923076916</c:v>
                </c:pt>
                <c:pt idx="622">
                  <c:v>-4.5384615384615383</c:v>
                </c:pt>
                <c:pt idx="623">
                  <c:v>-2.9230769230769229</c:v>
                </c:pt>
                <c:pt idx="624">
                  <c:v>-1.7019230769230769</c:v>
                </c:pt>
                <c:pt idx="625">
                  <c:v>-0.93269230769230749</c:v>
                </c:pt>
                <c:pt idx="626">
                  <c:v>-0.93269230769230749</c:v>
                </c:pt>
                <c:pt idx="627">
                  <c:v>-0.93269230769230749</c:v>
                </c:pt>
                <c:pt idx="628">
                  <c:v>-0.91346153846153832</c:v>
                </c:pt>
                <c:pt idx="629">
                  <c:v>-0.93269230769230749</c:v>
                </c:pt>
                <c:pt idx="630">
                  <c:v>-0.96153846153846145</c:v>
                </c:pt>
                <c:pt idx="631">
                  <c:v>-0.97115384615384603</c:v>
                </c:pt>
                <c:pt idx="632">
                  <c:v>-0.96153846153846145</c:v>
                </c:pt>
                <c:pt idx="633">
                  <c:v>-0.96153846153846145</c:v>
                </c:pt>
                <c:pt idx="634">
                  <c:v>-0.96153846153846145</c:v>
                </c:pt>
                <c:pt idx="635">
                  <c:v>-0.97115384615384603</c:v>
                </c:pt>
                <c:pt idx="636">
                  <c:v>-0.94230769230769229</c:v>
                </c:pt>
                <c:pt idx="637">
                  <c:v>-0.93269230769230749</c:v>
                </c:pt>
                <c:pt idx="638">
                  <c:v>-0.91346153846153832</c:v>
                </c:pt>
                <c:pt idx="639">
                  <c:v>-0.93269230769230749</c:v>
                </c:pt>
                <c:pt idx="640">
                  <c:v>-0.96153846153846145</c:v>
                </c:pt>
                <c:pt idx="641">
                  <c:v>-0.97115384615384603</c:v>
                </c:pt>
                <c:pt idx="642">
                  <c:v>-0.99038461538461542</c:v>
                </c:pt>
                <c:pt idx="643">
                  <c:v>-1.0192307692307692</c:v>
                </c:pt>
                <c:pt idx="644">
                  <c:v>-1</c:v>
                </c:pt>
                <c:pt idx="645">
                  <c:v>-1.0192307692307692</c:v>
                </c:pt>
                <c:pt idx="646">
                  <c:v>-1.0192307692307692</c:v>
                </c:pt>
                <c:pt idx="647">
                  <c:v>-1.0192307692307692</c:v>
                </c:pt>
                <c:pt idx="648">
                  <c:v>-0.99038461538461542</c:v>
                </c:pt>
                <c:pt idx="649">
                  <c:v>-0.96153846153846145</c:v>
                </c:pt>
                <c:pt idx="650">
                  <c:v>-0.96153846153846145</c:v>
                </c:pt>
                <c:pt idx="651">
                  <c:v>-0.97115384615384603</c:v>
                </c:pt>
                <c:pt idx="652">
                  <c:v>-0.97115384615384603</c:v>
                </c:pt>
                <c:pt idx="653">
                  <c:v>-1</c:v>
                </c:pt>
                <c:pt idx="654">
                  <c:v>-1</c:v>
                </c:pt>
                <c:pt idx="655">
                  <c:v>-1.0288461538461537</c:v>
                </c:pt>
                <c:pt idx="656">
                  <c:v>-1.0576923076923077</c:v>
                </c:pt>
                <c:pt idx="657">
                  <c:v>-0.78846153846153832</c:v>
                </c:pt>
                <c:pt idx="658">
                  <c:v>0.48076923076923084</c:v>
                </c:pt>
                <c:pt idx="659">
                  <c:v>2.9038461538461533</c:v>
                </c:pt>
                <c:pt idx="660">
                  <c:v>5.3557692307692308</c:v>
                </c:pt>
                <c:pt idx="661">
                  <c:v>7.7692307692307683</c:v>
                </c:pt>
                <c:pt idx="662">
                  <c:v>9.3942307692307683</c:v>
                </c:pt>
                <c:pt idx="663">
                  <c:v>11.788461538461538</c:v>
                </c:pt>
                <c:pt idx="664">
                  <c:v>14.16346153846154</c:v>
                </c:pt>
                <c:pt idx="665">
                  <c:v>14.951923076923077</c:v>
                </c:pt>
                <c:pt idx="666">
                  <c:v>15.03846153846154</c:v>
                </c:pt>
                <c:pt idx="667">
                  <c:v>15.009615384615383</c:v>
                </c:pt>
                <c:pt idx="668">
                  <c:v>14.990384615384617</c:v>
                </c:pt>
                <c:pt idx="669">
                  <c:v>14.980769230769234</c:v>
                </c:pt>
                <c:pt idx="670">
                  <c:v>14.990384615384617</c:v>
                </c:pt>
                <c:pt idx="671">
                  <c:v>15.009615384615383</c:v>
                </c:pt>
                <c:pt idx="672">
                  <c:v>15.01923076923077</c:v>
                </c:pt>
                <c:pt idx="673">
                  <c:v>15.048076923076923</c:v>
                </c:pt>
                <c:pt idx="674">
                  <c:v>15.048076923076923</c:v>
                </c:pt>
                <c:pt idx="675">
                  <c:v>15.03846153846154</c:v>
                </c:pt>
                <c:pt idx="676">
                  <c:v>15.048076923076923</c:v>
                </c:pt>
                <c:pt idx="677">
                  <c:v>15.048076923076923</c:v>
                </c:pt>
                <c:pt idx="678">
                  <c:v>15.03846153846154</c:v>
                </c:pt>
                <c:pt idx="679">
                  <c:v>14.538461538461537</c:v>
                </c:pt>
                <c:pt idx="680">
                  <c:v>12.413461538461538</c:v>
                </c:pt>
                <c:pt idx="681">
                  <c:v>10.807692307692308</c:v>
                </c:pt>
                <c:pt idx="682">
                  <c:v>8.384615384615385</c:v>
                </c:pt>
                <c:pt idx="683">
                  <c:v>5.9711538461538449</c:v>
                </c:pt>
                <c:pt idx="684">
                  <c:v>3.5576923076923075</c:v>
                </c:pt>
                <c:pt idx="685">
                  <c:v>1.1826923076923079</c:v>
                </c:pt>
                <c:pt idx="686">
                  <c:v>-0.36538461538461542</c:v>
                </c:pt>
                <c:pt idx="687">
                  <c:v>-1.0480769230769231</c:v>
                </c:pt>
                <c:pt idx="688">
                  <c:v>-1.0576923076923077</c:v>
                </c:pt>
                <c:pt idx="689">
                  <c:v>-1.0480769230769231</c:v>
                </c:pt>
                <c:pt idx="690">
                  <c:v>-1.0288461538461537</c:v>
                </c:pt>
                <c:pt idx="691">
                  <c:v>-1.0769230769230769</c:v>
                </c:pt>
                <c:pt idx="692">
                  <c:v>-1.0769230769230769</c:v>
                </c:pt>
                <c:pt idx="693">
                  <c:v>-1.0769230769230769</c:v>
                </c:pt>
                <c:pt idx="694">
                  <c:v>-1.0576923076923077</c:v>
                </c:pt>
                <c:pt idx="695">
                  <c:v>-1.0576923076923077</c:v>
                </c:pt>
                <c:pt idx="696">
                  <c:v>-1.0576923076923077</c:v>
                </c:pt>
                <c:pt idx="697">
                  <c:v>-1.0576923076923077</c:v>
                </c:pt>
                <c:pt idx="698">
                  <c:v>-1.0192307692307692</c:v>
                </c:pt>
                <c:pt idx="699">
                  <c:v>-1</c:v>
                </c:pt>
                <c:pt idx="700">
                  <c:v>-1.0192307692307692</c:v>
                </c:pt>
                <c:pt idx="701">
                  <c:v>-1.0288461538461537</c:v>
                </c:pt>
                <c:pt idx="702">
                  <c:v>-1.0192307692307692</c:v>
                </c:pt>
                <c:pt idx="703">
                  <c:v>-1.0192307692307692</c:v>
                </c:pt>
                <c:pt idx="704">
                  <c:v>-1.0192307692307692</c:v>
                </c:pt>
                <c:pt idx="705">
                  <c:v>-1</c:v>
                </c:pt>
                <c:pt idx="706">
                  <c:v>-1</c:v>
                </c:pt>
                <c:pt idx="707">
                  <c:v>-1</c:v>
                </c:pt>
                <c:pt idx="708">
                  <c:v>-1</c:v>
                </c:pt>
                <c:pt idx="709">
                  <c:v>-1.0192307692307692</c:v>
                </c:pt>
                <c:pt idx="710">
                  <c:v>-1.0480769230769231</c:v>
                </c:pt>
                <c:pt idx="711">
                  <c:v>-1.3846153846153846</c:v>
                </c:pt>
                <c:pt idx="712">
                  <c:v>-3.1923076923076921</c:v>
                </c:pt>
                <c:pt idx="713">
                  <c:v>-5.615384615384615</c:v>
                </c:pt>
                <c:pt idx="714">
                  <c:v>-8.0192307692307701</c:v>
                </c:pt>
                <c:pt idx="715">
                  <c:v>-9.625</c:v>
                </c:pt>
                <c:pt idx="716">
                  <c:v>-12.019230769230768</c:v>
                </c:pt>
                <c:pt idx="717">
                  <c:v>-13.596153846153847</c:v>
                </c:pt>
                <c:pt idx="718">
                  <c:v>-15.932692307692305</c:v>
                </c:pt>
                <c:pt idx="719">
                  <c:v>-17.038461538461537</c:v>
                </c:pt>
                <c:pt idx="720">
                  <c:v>-17.06730769230769</c:v>
                </c:pt>
                <c:pt idx="721">
                  <c:v>-17.06730769230769</c:v>
                </c:pt>
                <c:pt idx="722">
                  <c:v>-17.048076923076923</c:v>
                </c:pt>
                <c:pt idx="723">
                  <c:v>-17.048076923076923</c:v>
                </c:pt>
                <c:pt idx="724">
                  <c:v>-17.048076923076923</c:v>
                </c:pt>
                <c:pt idx="725">
                  <c:v>-17.038461538461537</c:v>
                </c:pt>
                <c:pt idx="726">
                  <c:v>-17.038461538461537</c:v>
                </c:pt>
                <c:pt idx="727">
                  <c:v>-17.048076923076923</c:v>
                </c:pt>
                <c:pt idx="728">
                  <c:v>-17.048076923076923</c:v>
                </c:pt>
                <c:pt idx="729">
                  <c:v>-17.048076923076923</c:v>
                </c:pt>
                <c:pt idx="730">
                  <c:v>-17.048076923076923</c:v>
                </c:pt>
                <c:pt idx="731">
                  <c:v>-15.682692307692305</c:v>
                </c:pt>
                <c:pt idx="732">
                  <c:v>-14.144230769230768</c:v>
                </c:pt>
                <c:pt idx="733">
                  <c:v>-10.903846153846155</c:v>
                </c:pt>
                <c:pt idx="734">
                  <c:v>-8.490384615384615</c:v>
                </c:pt>
                <c:pt idx="735">
                  <c:v>-6.0865384615384617</c:v>
                </c:pt>
                <c:pt idx="736">
                  <c:v>-5.2884615384615383</c:v>
                </c:pt>
                <c:pt idx="737">
                  <c:v>-2.8653846153846154</c:v>
                </c:pt>
                <c:pt idx="738">
                  <c:v>-1.2596153846153846</c:v>
                </c:pt>
                <c:pt idx="739">
                  <c:v>-1</c:v>
                </c:pt>
                <c:pt idx="740">
                  <c:v>-1</c:v>
                </c:pt>
                <c:pt idx="741">
                  <c:v>-0.96153846153846145</c:v>
                </c:pt>
                <c:pt idx="742">
                  <c:v>-0.97115384615384603</c:v>
                </c:pt>
                <c:pt idx="743">
                  <c:v>-0.96153846153846145</c:v>
                </c:pt>
                <c:pt idx="744">
                  <c:v>-0.94230769230769229</c:v>
                </c:pt>
                <c:pt idx="745">
                  <c:v>-0.91346153846153832</c:v>
                </c:pt>
                <c:pt idx="746">
                  <c:v>-0.93269230769230749</c:v>
                </c:pt>
                <c:pt idx="747">
                  <c:v>-0.94230769230769229</c:v>
                </c:pt>
                <c:pt idx="748">
                  <c:v>-0.96153846153846145</c:v>
                </c:pt>
                <c:pt idx="749">
                  <c:v>-0.96153846153846145</c:v>
                </c:pt>
                <c:pt idx="750">
                  <c:v>-0.97115384615384603</c:v>
                </c:pt>
                <c:pt idx="751">
                  <c:v>-0.99038461538461542</c:v>
                </c:pt>
                <c:pt idx="752">
                  <c:v>-0.97115384615384603</c:v>
                </c:pt>
                <c:pt idx="753">
                  <c:v>-0.96153846153846145</c:v>
                </c:pt>
                <c:pt idx="754">
                  <c:v>-0.94230769230769229</c:v>
                </c:pt>
                <c:pt idx="755">
                  <c:v>-0.94230769230769229</c:v>
                </c:pt>
                <c:pt idx="756">
                  <c:v>-0.96153846153846145</c:v>
                </c:pt>
                <c:pt idx="757">
                  <c:v>-0.97115384615384603</c:v>
                </c:pt>
                <c:pt idx="758">
                  <c:v>-0.99038461538461542</c:v>
                </c:pt>
                <c:pt idx="759">
                  <c:v>-1</c:v>
                </c:pt>
                <c:pt idx="760">
                  <c:v>-1.0288461538461537</c:v>
                </c:pt>
                <c:pt idx="761">
                  <c:v>-1.0192307692307692</c:v>
                </c:pt>
                <c:pt idx="762">
                  <c:v>-1</c:v>
                </c:pt>
                <c:pt idx="763">
                  <c:v>-1.0192307692307692</c:v>
                </c:pt>
                <c:pt idx="764">
                  <c:v>-1.0192307692307692</c:v>
                </c:pt>
                <c:pt idx="765">
                  <c:v>-1.0192307692307692</c:v>
                </c:pt>
                <c:pt idx="766">
                  <c:v>-0.97115384615384603</c:v>
                </c:pt>
                <c:pt idx="767">
                  <c:v>-0.97115384615384603</c:v>
                </c:pt>
                <c:pt idx="768">
                  <c:v>-0.99038461538461542</c:v>
                </c:pt>
                <c:pt idx="769">
                  <c:v>-0.99038461538461542</c:v>
                </c:pt>
                <c:pt idx="770">
                  <c:v>-0.97115384615384603</c:v>
                </c:pt>
                <c:pt idx="771">
                  <c:v>-0.96153846153846145</c:v>
                </c:pt>
                <c:pt idx="772">
                  <c:v>-0.96153846153846145</c:v>
                </c:pt>
                <c:pt idx="773">
                  <c:v>-0.73076923076923062</c:v>
                </c:pt>
                <c:pt idx="774">
                  <c:v>0.94230769230769251</c:v>
                </c:pt>
                <c:pt idx="775">
                  <c:v>4.0865384615384608</c:v>
                </c:pt>
                <c:pt idx="776">
                  <c:v>6.4999999999999982</c:v>
                </c:pt>
                <c:pt idx="777">
                  <c:v>11.269230769230768</c:v>
                </c:pt>
                <c:pt idx="778">
                  <c:v>13.64423076923077</c:v>
                </c:pt>
                <c:pt idx="779">
                  <c:v>17.240384615384617</c:v>
                </c:pt>
                <c:pt idx="780">
                  <c:v>20.596153846153847</c:v>
                </c:pt>
                <c:pt idx="781">
                  <c:v>22.51923076923077</c:v>
                </c:pt>
                <c:pt idx="782">
                  <c:v>22.990384615384613</c:v>
                </c:pt>
                <c:pt idx="783">
                  <c:v>22.971153846153843</c:v>
                </c:pt>
                <c:pt idx="784">
                  <c:v>22.971153846153843</c:v>
                </c:pt>
                <c:pt idx="785">
                  <c:v>22.990384615384613</c:v>
                </c:pt>
                <c:pt idx="786">
                  <c:v>22.990384615384613</c:v>
                </c:pt>
                <c:pt idx="787">
                  <c:v>23</c:v>
                </c:pt>
                <c:pt idx="788">
                  <c:v>22.990384615384613</c:v>
                </c:pt>
                <c:pt idx="789">
                  <c:v>22.971153846153843</c:v>
                </c:pt>
                <c:pt idx="790">
                  <c:v>22.971153846153843</c:v>
                </c:pt>
                <c:pt idx="791">
                  <c:v>22.94230769230769</c:v>
                </c:pt>
                <c:pt idx="792">
                  <c:v>22.94230769230769</c:v>
                </c:pt>
                <c:pt idx="793">
                  <c:v>22.76923076923077</c:v>
                </c:pt>
                <c:pt idx="794">
                  <c:v>20.798076923076923</c:v>
                </c:pt>
                <c:pt idx="795">
                  <c:v>17.442307692307693</c:v>
                </c:pt>
                <c:pt idx="796">
                  <c:v>13.807692307692308</c:v>
                </c:pt>
                <c:pt idx="797">
                  <c:v>10.192307692307692</c:v>
                </c:pt>
                <c:pt idx="798">
                  <c:v>7.7692307692307683</c:v>
                </c:pt>
                <c:pt idx="799">
                  <c:v>2.9711538461538467</c:v>
                </c:pt>
                <c:pt idx="800">
                  <c:v>0.74038461538461542</c:v>
                </c:pt>
                <c:pt idx="801">
                  <c:v>-0.90384615384615374</c:v>
                </c:pt>
                <c:pt idx="802">
                  <c:v>-1.1730769230769229</c:v>
                </c:pt>
                <c:pt idx="803">
                  <c:v>-1.1730769230769229</c:v>
                </c:pt>
                <c:pt idx="804">
                  <c:v>-1.1730769230769229</c:v>
                </c:pt>
                <c:pt idx="805">
                  <c:v>-1.1538461538461537</c:v>
                </c:pt>
                <c:pt idx="806">
                  <c:v>-1.1538461538461537</c:v>
                </c:pt>
                <c:pt idx="807">
                  <c:v>-1.1538461538461537</c:v>
                </c:pt>
                <c:pt idx="808">
                  <c:v>-1.1442307692307692</c:v>
                </c:pt>
                <c:pt idx="809">
                  <c:v>-1.1442307692307692</c:v>
                </c:pt>
                <c:pt idx="810">
                  <c:v>-1.1442307692307692</c:v>
                </c:pt>
                <c:pt idx="811">
                  <c:v>-1.1442307692307692</c:v>
                </c:pt>
                <c:pt idx="812">
                  <c:v>-2.7211538461538463</c:v>
                </c:pt>
                <c:pt idx="813">
                  <c:v>-5.615384615384615</c:v>
                </c:pt>
                <c:pt idx="814">
                  <c:v>-9.1826923076923066</c:v>
                </c:pt>
                <c:pt idx="815">
                  <c:v>-11.586538461538462</c:v>
                </c:pt>
                <c:pt idx="816">
                  <c:v>-15.153846153846152</c:v>
                </c:pt>
                <c:pt idx="817">
                  <c:v>-18.75</c:v>
                </c:pt>
                <c:pt idx="818">
                  <c:v>-21.17307692307692</c:v>
                </c:pt>
                <c:pt idx="819">
                  <c:v>-24.365384615384613</c:v>
                </c:pt>
                <c:pt idx="820">
                  <c:v>-24.990384615384613</c:v>
                </c:pt>
                <c:pt idx="821">
                  <c:v>-25.04807692307692</c:v>
                </c:pt>
                <c:pt idx="822">
                  <c:v>-25.028846153846153</c:v>
                </c:pt>
                <c:pt idx="823">
                  <c:v>-25.028846153846153</c:v>
                </c:pt>
                <c:pt idx="824">
                  <c:v>-24.999999999999996</c:v>
                </c:pt>
                <c:pt idx="825">
                  <c:v>-24.96153846153846</c:v>
                </c:pt>
                <c:pt idx="826">
                  <c:v>-24.971153846153843</c:v>
                </c:pt>
                <c:pt idx="827">
                  <c:v>-24.96153846153846</c:v>
                </c:pt>
                <c:pt idx="828">
                  <c:v>-24.58653846153846</c:v>
                </c:pt>
                <c:pt idx="829">
                  <c:v>-23.384615384615383</c:v>
                </c:pt>
                <c:pt idx="830">
                  <c:v>-20.153846153846153</c:v>
                </c:pt>
                <c:pt idx="831">
                  <c:v>-17.75</c:v>
                </c:pt>
                <c:pt idx="832">
                  <c:v>-12.923076923076923</c:v>
                </c:pt>
                <c:pt idx="833">
                  <c:v>-10.51923076923077</c:v>
                </c:pt>
                <c:pt idx="834">
                  <c:v>-5.6826923076923075</c:v>
                </c:pt>
                <c:pt idx="835">
                  <c:v>-2.4326923076923075</c:v>
                </c:pt>
                <c:pt idx="836">
                  <c:v>-1.2307692307692308</c:v>
                </c:pt>
                <c:pt idx="837">
                  <c:v>-0.82692307692307687</c:v>
                </c:pt>
                <c:pt idx="838">
                  <c:v>-0.85576923076923084</c:v>
                </c:pt>
                <c:pt idx="839">
                  <c:v>-0.875</c:v>
                </c:pt>
                <c:pt idx="840">
                  <c:v>-0.85576923076923084</c:v>
                </c:pt>
                <c:pt idx="841">
                  <c:v>-0.84615384615384626</c:v>
                </c:pt>
                <c:pt idx="842">
                  <c:v>-0.84615384615384626</c:v>
                </c:pt>
                <c:pt idx="843">
                  <c:v>-0.84615384615384626</c:v>
                </c:pt>
                <c:pt idx="844">
                  <c:v>-0.84615384615384626</c:v>
                </c:pt>
                <c:pt idx="845">
                  <c:v>-0.81730769230769229</c:v>
                </c:pt>
                <c:pt idx="846">
                  <c:v>-0.82692307692307687</c:v>
                </c:pt>
                <c:pt idx="847">
                  <c:v>-0.84615384615384626</c:v>
                </c:pt>
                <c:pt idx="848">
                  <c:v>-0.84615384615384626</c:v>
                </c:pt>
                <c:pt idx="849">
                  <c:v>-0.85576923076923084</c:v>
                </c:pt>
                <c:pt idx="850">
                  <c:v>-0.88461538461538458</c:v>
                </c:pt>
                <c:pt idx="851">
                  <c:v>-0.88461538461538458</c:v>
                </c:pt>
                <c:pt idx="852">
                  <c:v>-0.88461538461538458</c:v>
                </c:pt>
                <c:pt idx="853">
                  <c:v>-0.88461538461538458</c:v>
                </c:pt>
                <c:pt idx="854">
                  <c:v>-0.875</c:v>
                </c:pt>
                <c:pt idx="855">
                  <c:v>-0.47115384615384626</c:v>
                </c:pt>
                <c:pt idx="856">
                  <c:v>1.3846153846153846</c:v>
                </c:pt>
                <c:pt idx="857">
                  <c:v>3.4326923076923075</c:v>
                </c:pt>
                <c:pt idx="858">
                  <c:v>7.990384615384615</c:v>
                </c:pt>
                <c:pt idx="859">
                  <c:v>12.711538461538462</c:v>
                </c:pt>
                <c:pt idx="860">
                  <c:v>17.471153846153847</c:v>
                </c:pt>
                <c:pt idx="861">
                  <c:v>22.182692307692307</c:v>
                </c:pt>
                <c:pt idx="862">
                  <c:v>25.21153846153846</c:v>
                </c:pt>
                <c:pt idx="863">
                  <c:v>29.365384615384613</c:v>
                </c:pt>
                <c:pt idx="864">
                  <c:v>30.5</c:v>
                </c:pt>
                <c:pt idx="865">
                  <c:v>30.644230769230766</c:v>
                </c:pt>
                <c:pt idx="866">
                  <c:v>30.644230769230766</c:v>
                </c:pt>
                <c:pt idx="867">
                  <c:v>30.644230769230766</c:v>
                </c:pt>
                <c:pt idx="868">
                  <c:v>30.644230769230766</c:v>
                </c:pt>
                <c:pt idx="869">
                  <c:v>30.653846153846153</c:v>
                </c:pt>
                <c:pt idx="870">
                  <c:v>30.653846153846153</c:v>
                </c:pt>
                <c:pt idx="871">
                  <c:v>30.67307692307692</c:v>
                </c:pt>
                <c:pt idx="872">
                  <c:v>30.682692307692307</c:v>
                </c:pt>
                <c:pt idx="873">
                  <c:v>30.70192307692308</c:v>
                </c:pt>
                <c:pt idx="874">
                  <c:v>30.70192307692308</c:v>
                </c:pt>
                <c:pt idx="875">
                  <c:v>30.70192307692308</c:v>
                </c:pt>
                <c:pt idx="876">
                  <c:v>30.70192307692308</c:v>
                </c:pt>
                <c:pt idx="877">
                  <c:v>29.884615384615387</c:v>
                </c:pt>
                <c:pt idx="878">
                  <c:v>27.58653846153846</c:v>
                </c:pt>
                <c:pt idx="879">
                  <c:v>24.93269230769231</c:v>
                </c:pt>
                <c:pt idx="880">
                  <c:v>20.125</c:v>
                </c:pt>
                <c:pt idx="881">
                  <c:v>15.298076923076923</c:v>
                </c:pt>
                <c:pt idx="882">
                  <c:v>12.057692307692308</c:v>
                </c:pt>
                <c:pt idx="883">
                  <c:v>7.2115384615384617</c:v>
                </c:pt>
                <c:pt idx="884">
                  <c:v>2.7596153846153841</c:v>
                </c:pt>
                <c:pt idx="885">
                  <c:v>-0.29807692307692313</c:v>
                </c:pt>
                <c:pt idx="886">
                  <c:v>-0.94230769230769229</c:v>
                </c:pt>
                <c:pt idx="887">
                  <c:v>-1.5288461538461537</c:v>
                </c:pt>
                <c:pt idx="888">
                  <c:v>-1.5192307692307692</c:v>
                </c:pt>
                <c:pt idx="889">
                  <c:v>-1.5192307692307692</c:v>
                </c:pt>
                <c:pt idx="890">
                  <c:v>-1.5288461538461537</c:v>
                </c:pt>
                <c:pt idx="891">
                  <c:v>-1.5480769230769229</c:v>
                </c:pt>
                <c:pt idx="892">
                  <c:v>-1.5576923076923075</c:v>
                </c:pt>
                <c:pt idx="893">
                  <c:v>-1.5769230769230769</c:v>
                </c:pt>
                <c:pt idx="894">
                  <c:v>-1.5576923076923075</c:v>
                </c:pt>
                <c:pt idx="895">
                  <c:v>-1.5576923076923075</c:v>
                </c:pt>
                <c:pt idx="896">
                  <c:v>-1.5480769230769229</c:v>
                </c:pt>
                <c:pt idx="897">
                  <c:v>-1.5288461538461537</c:v>
                </c:pt>
                <c:pt idx="898">
                  <c:v>-2.9230769230769229</c:v>
                </c:pt>
                <c:pt idx="899">
                  <c:v>-5.7307692307692299</c:v>
                </c:pt>
                <c:pt idx="900">
                  <c:v>-8.5192307692307701</c:v>
                </c:pt>
                <c:pt idx="901">
                  <c:v>-11.644230769230768</c:v>
                </c:pt>
                <c:pt idx="902">
                  <c:v>-16.346153846153847</c:v>
                </c:pt>
                <c:pt idx="903">
                  <c:v>-21.019230769230766</c:v>
                </c:pt>
                <c:pt idx="904">
                  <c:v>-25.701923076923077</c:v>
                </c:pt>
                <c:pt idx="905">
                  <c:v>-29.538461538461537</c:v>
                </c:pt>
                <c:pt idx="906">
                  <c:v>-31.278846153846153</c:v>
                </c:pt>
                <c:pt idx="907">
                  <c:v>-32.71153846153846</c:v>
                </c:pt>
                <c:pt idx="908">
                  <c:v>-32.692307692307693</c:v>
                </c:pt>
                <c:pt idx="909">
                  <c:v>-32.71153846153846</c:v>
                </c:pt>
                <c:pt idx="910">
                  <c:v>-32.75</c:v>
                </c:pt>
                <c:pt idx="911">
                  <c:v>-32.769230769230766</c:v>
                </c:pt>
                <c:pt idx="912">
                  <c:v>-32.769230769230766</c:v>
                </c:pt>
                <c:pt idx="913">
                  <c:v>-32.769230769230766</c:v>
                </c:pt>
                <c:pt idx="914">
                  <c:v>-32.653846153846153</c:v>
                </c:pt>
                <c:pt idx="915">
                  <c:v>-30.94230769230769</c:v>
                </c:pt>
                <c:pt idx="916">
                  <c:v>-27.740384615384613</c:v>
                </c:pt>
                <c:pt idx="917">
                  <c:v>-24.769230769230766</c:v>
                </c:pt>
                <c:pt idx="918">
                  <c:v>-18.307692307692307</c:v>
                </c:pt>
                <c:pt idx="919">
                  <c:v>-13.48076923076923</c:v>
                </c:pt>
                <c:pt idx="920">
                  <c:v>-10.269230769230768</c:v>
                </c:pt>
                <c:pt idx="921">
                  <c:v>-7.0576923076923084</c:v>
                </c:pt>
                <c:pt idx="922">
                  <c:v>-3.3076923076923075</c:v>
                </c:pt>
                <c:pt idx="923">
                  <c:v>-1.1826923076923077</c:v>
                </c:pt>
                <c:pt idx="924">
                  <c:v>-0.53846153846153832</c:v>
                </c:pt>
                <c:pt idx="925">
                  <c:v>-0.52884615384615374</c:v>
                </c:pt>
                <c:pt idx="926">
                  <c:v>-0.50961538461538458</c:v>
                </c:pt>
                <c:pt idx="927">
                  <c:v>-0.5</c:v>
                </c:pt>
                <c:pt idx="928">
                  <c:v>-0.48076923076923084</c:v>
                </c:pt>
                <c:pt idx="929">
                  <c:v>-0.47115384615384626</c:v>
                </c:pt>
                <c:pt idx="930">
                  <c:v>-0.45192307692307687</c:v>
                </c:pt>
                <c:pt idx="931">
                  <c:v>-0.43269230769230771</c:v>
                </c:pt>
                <c:pt idx="932">
                  <c:v>-0.45192307692307687</c:v>
                </c:pt>
                <c:pt idx="933">
                  <c:v>-0.45192307692307687</c:v>
                </c:pt>
                <c:pt idx="934">
                  <c:v>-0.47115384615384626</c:v>
                </c:pt>
                <c:pt idx="935">
                  <c:v>-0.47115384615384626</c:v>
                </c:pt>
                <c:pt idx="936">
                  <c:v>-0.47115384615384626</c:v>
                </c:pt>
                <c:pt idx="937">
                  <c:v>-0.47115384615384626</c:v>
                </c:pt>
                <c:pt idx="938">
                  <c:v>-0.48076923076923084</c:v>
                </c:pt>
                <c:pt idx="939">
                  <c:v>-0.45192307692307687</c:v>
                </c:pt>
                <c:pt idx="940">
                  <c:v>-0.45192307692307687</c:v>
                </c:pt>
                <c:pt idx="941">
                  <c:v>-0.48076923076923084</c:v>
                </c:pt>
                <c:pt idx="942">
                  <c:v>-0.48076923076923084</c:v>
                </c:pt>
                <c:pt idx="943">
                  <c:v>-0.47115384615384626</c:v>
                </c:pt>
                <c:pt idx="944">
                  <c:v>-0.48076923076923084</c:v>
                </c:pt>
                <c:pt idx="945">
                  <c:v>9.6153846153845812E-3</c:v>
                </c:pt>
                <c:pt idx="946">
                  <c:v>1.9711538461538458</c:v>
                </c:pt>
                <c:pt idx="947">
                  <c:v>5.365384615384615</c:v>
                </c:pt>
                <c:pt idx="948">
                  <c:v>10.163461538461538</c:v>
                </c:pt>
                <c:pt idx="949">
                  <c:v>15.951923076923077</c:v>
                </c:pt>
                <c:pt idx="950">
                  <c:v>17.884615384615387</c:v>
                </c:pt>
                <c:pt idx="951">
                  <c:v>25.596153846153847</c:v>
                </c:pt>
                <c:pt idx="952">
                  <c:v>30.865384615384613</c:v>
                </c:pt>
                <c:pt idx="953">
                  <c:v>34.682692307692307</c:v>
                </c:pt>
                <c:pt idx="954">
                  <c:v>37.08653846153846</c:v>
                </c:pt>
                <c:pt idx="955">
                  <c:v>38.115384615384613</c:v>
                </c:pt>
                <c:pt idx="956">
                  <c:v>38.115384615384613</c:v>
                </c:pt>
                <c:pt idx="957">
                  <c:v>38.105769230769234</c:v>
                </c:pt>
                <c:pt idx="958">
                  <c:v>38.115384615384613</c:v>
                </c:pt>
                <c:pt idx="959">
                  <c:v>38.163461538461533</c:v>
                </c:pt>
                <c:pt idx="960">
                  <c:v>37.461538461538467</c:v>
                </c:pt>
                <c:pt idx="961">
                  <c:v>36.17307692307692</c:v>
                </c:pt>
                <c:pt idx="962">
                  <c:v>31.625</c:v>
                </c:pt>
                <c:pt idx="963">
                  <c:v>28.403846153846153</c:v>
                </c:pt>
                <c:pt idx="964">
                  <c:v>22.528846153846157</c:v>
                </c:pt>
                <c:pt idx="965">
                  <c:v>16.480769230769234</c:v>
                </c:pt>
                <c:pt idx="966">
                  <c:v>10.451923076923077</c:v>
                </c:pt>
                <c:pt idx="967">
                  <c:v>5.1538461538461542</c:v>
                </c:pt>
                <c:pt idx="968">
                  <c:v>1.2980769230769229</c:v>
                </c:pt>
                <c:pt idx="969">
                  <c:v>-1.0769230769230769</c:v>
                </c:pt>
                <c:pt idx="970">
                  <c:v>-1.846153846153846</c:v>
                </c:pt>
                <c:pt idx="971">
                  <c:v>-2</c:v>
                </c:pt>
                <c:pt idx="972">
                  <c:v>-2</c:v>
                </c:pt>
                <c:pt idx="973">
                  <c:v>-1.971153846153846</c:v>
                </c:pt>
                <c:pt idx="974">
                  <c:v>-1.971153846153846</c:v>
                </c:pt>
                <c:pt idx="975">
                  <c:v>-1.9615384615384615</c:v>
                </c:pt>
                <c:pt idx="976">
                  <c:v>-1.9423076923076921</c:v>
                </c:pt>
                <c:pt idx="977">
                  <c:v>-1.971153846153846</c:v>
                </c:pt>
                <c:pt idx="978">
                  <c:v>-1.9615384615384615</c:v>
                </c:pt>
                <c:pt idx="979">
                  <c:v>-1.971153846153846</c:v>
                </c:pt>
                <c:pt idx="980">
                  <c:v>-1.9903846153846152</c:v>
                </c:pt>
                <c:pt idx="981">
                  <c:v>-2</c:v>
                </c:pt>
                <c:pt idx="982">
                  <c:v>-2</c:v>
                </c:pt>
                <c:pt idx="983">
                  <c:v>-2</c:v>
                </c:pt>
                <c:pt idx="984">
                  <c:v>-2.0192307692307692</c:v>
                </c:pt>
                <c:pt idx="985">
                  <c:v>-2.6730769230769229</c:v>
                </c:pt>
                <c:pt idx="986">
                  <c:v>-5.1730769230769234</c:v>
                </c:pt>
                <c:pt idx="987">
                  <c:v>-9.240384615384615</c:v>
                </c:pt>
                <c:pt idx="988">
                  <c:v>-14.624999999999998</c:v>
                </c:pt>
                <c:pt idx="989">
                  <c:v>-20.40384615384615</c:v>
                </c:pt>
                <c:pt idx="990">
                  <c:v>-26.16346153846154</c:v>
                </c:pt>
                <c:pt idx="991">
                  <c:v>-31.874999999999996</c:v>
                </c:pt>
                <c:pt idx="992">
                  <c:v>-35.04807692307692</c:v>
                </c:pt>
                <c:pt idx="993">
                  <c:v>-37.403846153846153</c:v>
                </c:pt>
                <c:pt idx="994">
                  <c:v>-39.528846153846153</c:v>
                </c:pt>
                <c:pt idx="995">
                  <c:v>-40.278846153846146</c:v>
                </c:pt>
                <c:pt idx="996">
                  <c:v>-40.25</c:v>
                </c:pt>
                <c:pt idx="997">
                  <c:v>-40.25</c:v>
                </c:pt>
                <c:pt idx="998">
                  <c:v>-40.25</c:v>
                </c:pt>
                <c:pt idx="999">
                  <c:v>-40.221153846153847</c:v>
                </c:pt>
                <c:pt idx="1000">
                  <c:v>-40.221153846153847</c:v>
                </c:pt>
                <c:pt idx="1001">
                  <c:v>-40.221153846153847</c:v>
                </c:pt>
                <c:pt idx="1002">
                  <c:v>-40.20192307692308</c:v>
                </c:pt>
                <c:pt idx="1003">
                  <c:v>-40.20192307692308</c:v>
                </c:pt>
                <c:pt idx="1004">
                  <c:v>-40.192307692307693</c:v>
                </c:pt>
                <c:pt idx="1005">
                  <c:v>-40.163461538461533</c:v>
                </c:pt>
                <c:pt idx="1006">
                  <c:v>-40.17307692307692</c:v>
                </c:pt>
                <c:pt idx="1007">
                  <c:v>-40.163461538461533</c:v>
                </c:pt>
                <c:pt idx="1008">
                  <c:v>-40.163461538461533</c:v>
                </c:pt>
                <c:pt idx="1009">
                  <c:v>-40.144230769230766</c:v>
                </c:pt>
                <c:pt idx="1010">
                  <c:v>-40.144230769230766</c:v>
                </c:pt>
                <c:pt idx="1011">
                  <c:v>-40.13461538461538</c:v>
                </c:pt>
                <c:pt idx="1012">
                  <c:v>-40.163461538461533</c:v>
                </c:pt>
                <c:pt idx="1013">
                  <c:v>-40.144230769230766</c:v>
                </c:pt>
                <c:pt idx="1014">
                  <c:v>-40.144230769230766</c:v>
                </c:pt>
                <c:pt idx="1015">
                  <c:v>-40.13461538461538</c:v>
                </c:pt>
                <c:pt idx="1016">
                  <c:v>-40.13461538461538</c:v>
                </c:pt>
                <c:pt idx="1017">
                  <c:v>-40.144230769230766</c:v>
                </c:pt>
                <c:pt idx="1018">
                  <c:v>-40.144230769230766</c:v>
                </c:pt>
                <c:pt idx="1019">
                  <c:v>-40.115384615384613</c:v>
                </c:pt>
                <c:pt idx="1020">
                  <c:v>-37.942307692307693</c:v>
                </c:pt>
                <c:pt idx="1021">
                  <c:v>-35.240384615384613</c:v>
                </c:pt>
                <c:pt idx="1022">
                  <c:v>-31.278846153846153</c:v>
                </c:pt>
                <c:pt idx="1023">
                  <c:v>-27.27884615384615</c:v>
                </c:pt>
                <c:pt idx="1024">
                  <c:v>-22.625</c:v>
                </c:pt>
                <c:pt idx="1025">
                  <c:v>-19.144230769230766</c:v>
                </c:pt>
                <c:pt idx="1026">
                  <c:v>-12.173076923076922</c:v>
                </c:pt>
                <c:pt idx="1027">
                  <c:v>-8.7115384615384599</c:v>
                </c:pt>
                <c:pt idx="1028">
                  <c:v>-8.3269230769230766</c:v>
                </c:pt>
                <c:pt idx="1029">
                  <c:v>-7.1057692307692317</c:v>
                </c:pt>
                <c:pt idx="1030">
                  <c:v>-6.2692307692307701</c:v>
                </c:pt>
                <c:pt idx="1031">
                  <c:v>-5.5</c:v>
                </c:pt>
                <c:pt idx="1032">
                  <c:v>-5.2980769230769234</c:v>
                </c:pt>
                <c:pt idx="1033">
                  <c:v>-5.2884615384615383</c:v>
                </c:pt>
                <c:pt idx="1034">
                  <c:v>-5.2884615384615383</c:v>
                </c:pt>
                <c:pt idx="1035">
                  <c:v>-5.2884615384615383</c:v>
                </c:pt>
                <c:pt idx="1036">
                  <c:v>-5.2692307692307692</c:v>
                </c:pt>
                <c:pt idx="1037">
                  <c:v>-5.2692307692307692</c:v>
                </c:pt>
                <c:pt idx="1038">
                  <c:v>-5.2980769230769234</c:v>
                </c:pt>
                <c:pt idx="1039">
                  <c:v>-5.2692307692307692</c:v>
                </c:pt>
                <c:pt idx="1040">
                  <c:v>-5.2692307692307692</c:v>
                </c:pt>
                <c:pt idx="1041">
                  <c:v>-5.259615384615385</c:v>
                </c:pt>
                <c:pt idx="1042">
                  <c:v>-5.259615384615385</c:v>
                </c:pt>
                <c:pt idx="1043">
                  <c:v>-5.259615384615385</c:v>
                </c:pt>
                <c:pt idx="1044">
                  <c:v>-5.259615384615385</c:v>
                </c:pt>
                <c:pt idx="1045">
                  <c:v>-5.240384615384615</c:v>
                </c:pt>
                <c:pt idx="1046">
                  <c:v>-5.259615384615385</c:v>
                </c:pt>
                <c:pt idx="1047">
                  <c:v>-5.2692307692307692</c:v>
                </c:pt>
                <c:pt idx="1048">
                  <c:v>-5.2980769230769234</c:v>
                </c:pt>
                <c:pt idx="1049">
                  <c:v>-5.2980769230769234</c:v>
                </c:pt>
                <c:pt idx="1050">
                  <c:v>-5.3173076923076916</c:v>
                </c:pt>
                <c:pt idx="1051">
                  <c:v>-5.3461538461538458</c:v>
                </c:pt>
                <c:pt idx="1052">
                  <c:v>-5.3269230769230766</c:v>
                </c:pt>
                <c:pt idx="1053">
                  <c:v>-5.3461538461538458</c:v>
                </c:pt>
                <c:pt idx="1054">
                  <c:v>-5.3269230769230766</c:v>
                </c:pt>
                <c:pt idx="1055">
                  <c:v>-5.3269230769230766</c:v>
                </c:pt>
                <c:pt idx="1056">
                  <c:v>-5.3269230769230766</c:v>
                </c:pt>
                <c:pt idx="1057">
                  <c:v>-5.3269230769230766</c:v>
                </c:pt>
                <c:pt idx="1058">
                  <c:v>-5.2980769230769234</c:v>
                </c:pt>
                <c:pt idx="1059">
                  <c:v>-5.2980769230769234</c:v>
                </c:pt>
                <c:pt idx="1060">
                  <c:v>-5.2980769230769234</c:v>
                </c:pt>
                <c:pt idx="1061">
                  <c:v>-5.2980769230769234</c:v>
                </c:pt>
                <c:pt idx="1062">
                  <c:v>-5.2980769230769234</c:v>
                </c:pt>
                <c:pt idx="1063">
                  <c:v>-5.2980769230769234</c:v>
                </c:pt>
                <c:pt idx="1064">
                  <c:v>-5.2980769230769234</c:v>
                </c:pt>
                <c:pt idx="1065">
                  <c:v>-5.3269230769230766</c:v>
                </c:pt>
                <c:pt idx="1066">
                  <c:v>-5.3461538461538458</c:v>
                </c:pt>
                <c:pt idx="1067">
                  <c:v>-5.3557692307692317</c:v>
                </c:pt>
                <c:pt idx="1068">
                  <c:v>-5.3461538461538458</c:v>
                </c:pt>
                <c:pt idx="1069">
                  <c:v>-5.3269230769230766</c:v>
                </c:pt>
                <c:pt idx="1070">
                  <c:v>-5.3173076923076916</c:v>
                </c:pt>
                <c:pt idx="1071">
                  <c:v>-5.5</c:v>
                </c:pt>
                <c:pt idx="1072">
                  <c:v>-6.240384615384615</c:v>
                </c:pt>
                <c:pt idx="1073">
                  <c:v>-7.8750000000000009</c:v>
                </c:pt>
                <c:pt idx="1074">
                  <c:v>-8.6826923076923066</c:v>
                </c:pt>
                <c:pt idx="1075">
                  <c:v>-10.298076923076923</c:v>
                </c:pt>
                <c:pt idx="1076">
                  <c:v>-11.528846153846155</c:v>
                </c:pt>
                <c:pt idx="1077">
                  <c:v>-12.336538461538462</c:v>
                </c:pt>
                <c:pt idx="1078">
                  <c:v>-12.75</c:v>
                </c:pt>
                <c:pt idx="1079">
                  <c:v>-13.423076923076922</c:v>
                </c:pt>
                <c:pt idx="1080">
                  <c:v>-13.413461538461538</c:v>
                </c:pt>
                <c:pt idx="1081">
                  <c:v>-13.451923076923077</c:v>
                </c:pt>
                <c:pt idx="1082">
                  <c:v>-13.451923076923077</c:v>
                </c:pt>
                <c:pt idx="1083">
                  <c:v>-13.442307692307693</c:v>
                </c:pt>
                <c:pt idx="1084">
                  <c:v>-13.442307692307693</c:v>
                </c:pt>
                <c:pt idx="1085">
                  <c:v>-13.423076923076922</c:v>
                </c:pt>
                <c:pt idx="1086">
                  <c:v>-13.442307692307693</c:v>
                </c:pt>
                <c:pt idx="1087">
                  <c:v>-13.451923076923077</c:v>
                </c:pt>
                <c:pt idx="1088">
                  <c:v>-13.423076923076922</c:v>
                </c:pt>
                <c:pt idx="1089">
                  <c:v>-13.413461538461538</c:v>
                </c:pt>
                <c:pt idx="1090">
                  <c:v>-13.423076923076922</c:v>
                </c:pt>
                <c:pt idx="1091">
                  <c:v>-13.413461538461538</c:v>
                </c:pt>
                <c:pt idx="1092">
                  <c:v>-13.413461538461538</c:v>
                </c:pt>
                <c:pt idx="1093">
                  <c:v>-13.423076923076922</c:v>
                </c:pt>
                <c:pt idx="1094">
                  <c:v>-13.423076923076922</c:v>
                </c:pt>
                <c:pt idx="1095">
                  <c:v>-13.413461538461538</c:v>
                </c:pt>
                <c:pt idx="1096">
                  <c:v>-14.221153846153847</c:v>
                </c:pt>
                <c:pt idx="1097">
                  <c:v>-16.54807692307692</c:v>
                </c:pt>
                <c:pt idx="1098">
                  <c:v>-18.884615384615383</c:v>
                </c:pt>
                <c:pt idx="1099">
                  <c:v>-23.365384615384613</c:v>
                </c:pt>
                <c:pt idx="1100">
                  <c:v>-28.326923076923077</c:v>
                </c:pt>
                <c:pt idx="1101">
                  <c:v>-33.153846153846153</c:v>
                </c:pt>
                <c:pt idx="1102">
                  <c:v>-37.91346153846154</c:v>
                </c:pt>
                <c:pt idx="1103">
                  <c:v>-41.817307692307686</c:v>
                </c:pt>
                <c:pt idx="1104">
                  <c:v>-44.230769230769226</c:v>
                </c:pt>
                <c:pt idx="1105">
                  <c:v>-45.192307692307686</c:v>
                </c:pt>
                <c:pt idx="1106">
                  <c:v>-45.192307692307686</c:v>
                </c:pt>
                <c:pt idx="1107">
                  <c:v>-44.942307692307686</c:v>
                </c:pt>
                <c:pt idx="1108">
                  <c:v>-44.644230769230766</c:v>
                </c:pt>
                <c:pt idx="1109">
                  <c:v>-44.46153846153846</c:v>
                </c:pt>
                <c:pt idx="1110">
                  <c:v>-44.29807692307692</c:v>
                </c:pt>
                <c:pt idx="1111">
                  <c:v>-44.153846153846153</c:v>
                </c:pt>
                <c:pt idx="1112">
                  <c:v>-44.028846153846146</c:v>
                </c:pt>
                <c:pt idx="1113">
                  <c:v>-43.971153846153847</c:v>
                </c:pt>
                <c:pt idx="1114">
                  <c:v>-43.913461538461533</c:v>
                </c:pt>
                <c:pt idx="1115">
                  <c:v>-43.817307692307686</c:v>
                </c:pt>
                <c:pt idx="1116">
                  <c:v>-43.759615384615387</c:v>
                </c:pt>
                <c:pt idx="1117">
                  <c:v>-43.701923076923073</c:v>
                </c:pt>
                <c:pt idx="1118">
                  <c:v>-43.67307692307692</c:v>
                </c:pt>
                <c:pt idx="1119">
                  <c:v>-43.615384615384613</c:v>
                </c:pt>
                <c:pt idx="1120">
                  <c:v>-43.59615384615384</c:v>
                </c:pt>
                <c:pt idx="1121">
                  <c:v>-43.528846153846153</c:v>
                </c:pt>
                <c:pt idx="1122">
                  <c:v>-43.480769230769226</c:v>
                </c:pt>
                <c:pt idx="1123">
                  <c:v>-43.442307692307693</c:v>
                </c:pt>
                <c:pt idx="1124">
                  <c:v>-43.413461538461533</c:v>
                </c:pt>
                <c:pt idx="1125">
                  <c:v>-43.365384615384613</c:v>
                </c:pt>
                <c:pt idx="1126">
                  <c:v>-43.355769230769226</c:v>
                </c:pt>
                <c:pt idx="1127">
                  <c:v>-43.326923076923073</c:v>
                </c:pt>
                <c:pt idx="1128">
                  <c:v>-43.307692307692299</c:v>
                </c:pt>
                <c:pt idx="1129">
                  <c:v>-43.278846153846153</c:v>
                </c:pt>
                <c:pt idx="1130">
                  <c:v>-43.240384615384613</c:v>
                </c:pt>
                <c:pt idx="1131">
                  <c:v>-43.192307692307686</c:v>
                </c:pt>
                <c:pt idx="1132">
                  <c:v>-43.17307692307692</c:v>
                </c:pt>
                <c:pt idx="1133">
                  <c:v>-43.144230769230766</c:v>
                </c:pt>
                <c:pt idx="1134">
                  <c:v>-43.09615384615384</c:v>
                </c:pt>
                <c:pt idx="1135">
                  <c:v>-43.08653846153846</c:v>
                </c:pt>
                <c:pt idx="1136">
                  <c:v>-43.08653846153846</c:v>
                </c:pt>
                <c:pt idx="1137">
                  <c:v>-43.057692307692307</c:v>
                </c:pt>
                <c:pt idx="1138">
                  <c:v>-43.03846153846154</c:v>
                </c:pt>
                <c:pt idx="1139">
                  <c:v>-43.00961538461538</c:v>
                </c:pt>
                <c:pt idx="1140">
                  <c:v>-42.999999999999993</c:v>
                </c:pt>
                <c:pt idx="1141">
                  <c:v>-42.951923076923073</c:v>
                </c:pt>
                <c:pt idx="1142">
                  <c:v>-42.951923076923073</c:v>
                </c:pt>
                <c:pt idx="1143">
                  <c:v>-42.88461538461538</c:v>
                </c:pt>
                <c:pt idx="1144">
                  <c:v>-42.865384615384613</c:v>
                </c:pt>
                <c:pt idx="1145">
                  <c:v>-42.88461538461538</c:v>
                </c:pt>
                <c:pt idx="1146">
                  <c:v>-42.83653846153846</c:v>
                </c:pt>
                <c:pt idx="1147">
                  <c:v>-42.83653846153846</c:v>
                </c:pt>
                <c:pt idx="1148">
                  <c:v>-42.826923076923073</c:v>
                </c:pt>
                <c:pt idx="1149">
                  <c:v>-42.79807692307692</c:v>
                </c:pt>
                <c:pt idx="1150">
                  <c:v>-42.79807692307692</c:v>
                </c:pt>
                <c:pt idx="1151">
                  <c:v>-42.778846153846146</c:v>
                </c:pt>
                <c:pt idx="1152">
                  <c:v>-42.778846153846146</c:v>
                </c:pt>
                <c:pt idx="1153">
                  <c:v>-42.769230769230766</c:v>
                </c:pt>
                <c:pt idx="1154">
                  <c:v>-42.769230769230766</c:v>
                </c:pt>
                <c:pt idx="1155">
                  <c:v>-42.75</c:v>
                </c:pt>
                <c:pt idx="1156">
                  <c:v>-42.769230769230766</c:v>
                </c:pt>
                <c:pt idx="1157">
                  <c:v>-42.740384615384613</c:v>
                </c:pt>
                <c:pt idx="1158">
                  <c:v>-42.740384615384613</c:v>
                </c:pt>
                <c:pt idx="1159">
                  <c:v>-42.71153846153846</c:v>
                </c:pt>
                <c:pt idx="1160">
                  <c:v>-42.71153846153846</c:v>
                </c:pt>
                <c:pt idx="1161">
                  <c:v>-42.682692307692299</c:v>
                </c:pt>
                <c:pt idx="1162">
                  <c:v>-42.663461538461533</c:v>
                </c:pt>
                <c:pt idx="1163">
                  <c:v>-42.653846153846153</c:v>
                </c:pt>
                <c:pt idx="1164">
                  <c:v>-42.653846153846153</c:v>
                </c:pt>
                <c:pt idx="1165">
                  <c:v>-42.625</c:v>
                </c:pt>
                <c:pt idx="1166">
                  <c:v>-42.605769230769234</c:v>
                </c:pt>
                <c:pt idx="1167">
                  <c:v>-42.576923076923073</c:v>
                </c:pt>
                <c:pt idx="1168">
                  <c:v>-42.54807692307692</c:v>
                </c:pt>
                <c:pt idx="1169">
                  <c:v>-42.567307692307686</c:v>
                </c:pt>
                <c:pt idx="1170">
                  <c:v>-42.538461538461533</c:v>
                </c:pt>
                <c:pt idx="1171">
                  <c:v>-42.538461538461533</c:v>
                </c:pt>
                <c:pt idx="1172">
                  <c:v>-42.509615384615387</c:v>
                </c:pt>
                <c:pt idx="1173">
                  <c:v>-42.490384615384613</c:v>
                </c:pt>
                <c:pt idx="1174">
                  <c:v>-42.47115384615384</c:v>
                </c:pt>
                <c:pt idx="1175">
                  <c:v>-42.451923076923073</c:v>
                </c:pt>
                <c:pt idx="1176">
                  <c:v>-42.42307692307692</c:v>
                </c:pt>
                <c:pt idx="1177">
                  <c:v>-42.42307692307692</c:v>
                </c:pt>
                <c:pt idx="1178">
                  <c:v>-42.394230769230766</c:v>
                </c:pt>
                <c:pt idx="1179">
                  <c:v>-42.41346153846154</c:v>
                </c:pt>
                <c:pt idx="1180">
                  <c:v>-42.394230769230766</c:v>
                </c:pt>
                <c:pt idx="1181">
                  <c:v>-42.394230769230766</c:v>
                </c:pt>
                <c:pt idx="1182">
                  <c:v>-42.38461538461538</c:v>
                </c:pt>
                <c:pt idx="1183">
                  <c:v>-42.38461538461538</c:v>
                </c:pt>
                <c:pt idx="1184">
                  <c:v>-42.355769230769226</c:v>
                </c:pt>
                <c:pt idx="1185">
                  <c:v>-42.355769230769226</c:v>
                </c:pt>
                <c:pt idx="1186">
                  <c:v>-42.355769230769226</c:v>
                </c:pt>
                <c:pt idx="1187">
                  <c:v>-42.355769230769226</c:v>
                </c:pt>
                <c:pt idx="1188">
                  <c:v>-42.38461538461538</c:v>
                </c:pt>
                <c:pt idx="1189">
                  <c:v>-42.38461538461538</c:v>
                </c:pt>
                <c:pt idx="1190">
                  <c:v>-42.365384615384613</c:v>
                </c:pt>
                <c:pt idx="1191">
                  <c:v>-42.38461538461538</c:v>
                </c:pt>
                <c:pt idx="1192">
                  <c:v>-42.394230769230766</c:v>
                </c:pt>
                <c:pt idx="1193">
                  <c:v>-42.38461538461538</c:v>
                </c:pt>
                <c:pt idx="1194">
                  <c:v>-42.355769230769226</c:v>
                </c:pt>
                <c:pt idx="1195">
                  <c:v>-42.33653846153846</c:v>
                </c:pt>
                <c:pt idx="1196">
                  <c:v>-42.33653846153846</c:v>
                </c:pt>
                <c:pt idx="1197">
                  <c:v>-42.33653846153846</c:v>
                </c:pt>
                <c:pt idx="1198">
                  <c:v>-42.326923076923073</c:v>
                </c:pt>
                <c:pt idx="1199">
                  <c:v>-42.29807692307692</c:v>
                </c:pt>
                <c:pt idx="1200">
                  <c:v>-42.29807692307692</c:v>
                </c:pt>
                <c:pt idx="1201">
                  <c:v>-42.269230769230766</c:v>
                </c:pt>
                <c:pt idx="1202">
                  <c:v>-42.240384615384613</c:v>
                </c:pt>
                <c:pt idx="1203">
                  <c:v>-42.192307692307693</c:v>
                </c:pt>
                <c:pt idx="1204">
                  <c:v>-42.182692307692307</c:v>
                </c:pt>
                <c:pt idx="1205">
                  <c:v>-42.163461538461533</c:v>
                </c:pt>
                <c:pt idx="1206">
                  <c:v>-42.182692307692307</c:v>
                </c:pt>
                <c:pt idx="1207">
                  <c:v>-42.153846153846146</c:v>
                </c:pt>
                <c:pt idx="1208">
                  <c:v>-42.13461538461538</c:v>
                </c:pt>
                <c:pt idx="1209">
                  <c:v>-42.153846153846146</c:v>
                </c:pt>
                <c:pt idx="1210">
                  <c:v>-42.163461538461533</c:v>
                </c:pt>
                <c:pt idx="1211">
                  <c:v>-42.182692307692307</c:v>
                </c:pt>
                <c:pt idx="1212">
                  <c:v>-42.182692307692307</c:v>
                </c:pt>
                <c:pt idx="1213">
                  <c:v>-42.163461538461533</c:v>
                </c:pt>
                <c:pt idx="1214">
                  <c:v>-42.182692307692307</c:v>
                </c:pt>
                <c:pt idx="1215">
                  <c:v>-42.192307692307693</c:v>
                </c:pt>
                <c:pt idx="1216">
                  <c:v>-42.163461538461533</c:v>
                </c:pt>
                <c:pt idx="1217">
                  <c:v>-42.153846153846146</c:v>
                </c:pt>
                <c:pt idx="1218">
                  <c:v>-42.105769230769226</c:v>
                </c:pt>
                <c:pt idx="1219">
                  <c:v>-42.13461538461538</c:v>
                </c:pt>
                <c:pt idx="1220">
                  <c:v>-42.13461538461538</c:v>
                </c:pt>
                <c:pt idx="1221">
                  <c:v>-42.125</c:v>
                </c:pt>
                <c:pt idx="1222">
                  <c:v>-42.125</c:v>
                </c:pt>
                <c:pt idx="1223">
                  <c:v>-42.153846153846146</c:v>
                </c:pt>
                <c:pt idx="1224">
                  <c:v>-42.163461538461533</c:v>
                </c:pt>
                <c:pt idx="1225">
                  <c:v>-42.182692307692307</c:v>
                </c:pt>
                <c:pt idx="1226">
                  <c:v>-42.163461538461533</c:v>
                </c:pt>
                <c:pt idx="1227">
                  <c:v>-42.125</c:v>
                </c:pt>
                <c:pt idx="1228">
                  <c:v>-42.125</c:v>
                </c:pt>
                <c:pt idx="1229">
                  <c:v>-42.076923076923073</c:v>
                </c:pt>
                <c:pt idx="1230">
                  <c:v>-42.076923076923073</c:v>
                </c:pt>
                <c:pt idx="1231">
                  <c:v>-42.04807692307692</c:v>
                </c:pt>
                <c:pt idx="1232">
                  <c:v>-42.04807692307692</c:v>
                </c:pt>
                <c:pt idx="1233">
                  <c:v>-42.04807692307692</c:v>
                </c:pt>
                <c:pt idx="1234">
                  <c:v>-42.04807692307692</c:v>
                </c:pt>
                <c:pt idx="1235">
                  <c:v>-42.04807692307692</c:v>
                </c:pt>
                <c:pt idx="1236">
                  <c:v>-42.038461538461533</c:v>
                </c:pt>
                <c:pt idx="1237">
                  <c:v>-42.038461538461533</c:v>
                </c:pt>
                <c:pt idx="1238">
                  <c:v>-42.019230769230766</c:v>
                </c:pt>
                <c:pt idx="1239">
                  <c:v>-41.990384615384613</c:v>
                </c:pt>
                <c:pt idx="1240">
                  <c:v>-41.990384615384613</c:v>
                </c:pt>
                <c:pt idx="1241">
                  <c:v>-41.990384615384613</c:v>
                </c:pt>
                <c:pt idx="1242">
                  <c:v>-41.990384615384613</c:v>
                </c:pt>
                <c:pt idx="1243">
                  <c:v>-41.980769230769234</c:v>
                </c:pt>
                <c:pt idx="1244">
                  <c:v>-41.980769230769234</c:v>
                </c:pt>
                <c:pt idx="1245">
                  <c:v>-41.980769230769234</c:v>
                </c:pt>
                <c:pt idx="1246">
                  <c:v>-41.980769230769234</c:v>
                </c:pt>
                <c:pt idx="1247">
                  <c:v>-41.980769230769234</c:v>
                </c:pt>
                <c:pt idx="1248">
                  <c:v>-41.96153846153846</c:v>
                </c:pt>
                <c:pt idx="1249">
                  <c:v>-41.96153846153846</c:v>
                </c:pt>
                <c:pt idx="1250">
                  <c:v>-41.951923076923073</c:v>
                </c:pt>
                <c:pt idx="1251">
                  <c:v>-41.951923076923073</c:v>
                </c:pt>
                <c:pt idx="1252">
                  <c:v>-41.951923076923073</c:v>
                </c:pt>
                <c:pt idx="1253">
                  <c:v>-41.932692307692307</c:v>
                </c:pt>
                <c:pt idx="1254">
                  <c:v>-41.932692307692307</c:v>
                </c:pt>
                <c:pt idx="1255">
                  <c:v>-41.92307692307692</c:v>
                </c:pt>
                <c:pt idx="1256">
                  <c:v>-41.932692307692307</c:v>
                </c:pt>
                <c:pt idx="1257">
                  <c:v>-41.903846153846153</c:v>
                </c:pt>
                <c:pt idx="1258">
                  <c:v>-41.92307692307692</c:v>
                </c:pt>
                <c:pt idx="1259">
                  <c:v>-41.92307692307692</c:v>
                </c:pt>
                <c:pt idx="1260">
                  <c:v>-41.903846153846153</c:v>
                </c:pt>
                <c:pt idx="1261">
                  <c:v>-41.894230769230766</c:v>
                </c:pt>
                <c:pt idx="1262">
                  <c:v>-41.903846153846153</c:v>
                </c:pt>
                <c:pt idx="1263">
                  <c:v>-41.903846153846153</c:v>
                </c:pt>
                <c:pt idx="1264">
                  <c:v>-41.92307692307692</c:v>
                </c:pt>
                <c:pt idx="1265">
                  <c:v>-41.903846153846153</c:v>
                </c:pt>
                <c:pt idx="1266">
                  <c:v>-41.865384615384613</c:v>
                </c:pt>
                <c:pt idx="1267">
                  <c:v>-41.865384615384613</c:v>
                </c:pt>
                <c:pt idx="1268">
                  <c:v>-41.84615384615384</c:v>
                </c:pt>
                <c:pt idx="1269">
                  <c:v>-41.83653846153846</c:v>
                </c:pt>
                <c:pt idx="1270">
                  <c:v>-41.817307692307686</c:v>
                </c:pt>
                <c:pt idx="1271">
                  <c:v>-41.78846153846154</c:v>
                </c:pt>
                <c:pt idx="1272">
                  <c:v>-41.807692307692307</c:v>
                </c:pt>
                <c:pt idx="1273">
                  <c:v>-41.817307692307686</c:v>
                </c:pt>
                <c:pt idx="1274">
                  <c:v>-41.83653846153846</c:v>
                </c:pt>
                <c:pt idx="1275">
                  <c:v>-41.83653846153846</c:v>
                </c:pt>
                <c:pt idx="1276">
                  <c:v>-41.817307692307686</c:v>
                </c:pt>
                <c:pt idx="1277">
                  <c:v>-41.83653846153846</c:v>
                </c:pt>
                <c:pt idx="1278">
                  <c:v>-41.807692307692307</c:v>
                </c:pt>
                <c:pt idx="1279">
                  <c:v>-41.78846153846154</c:v>
                </c:pt>
                <c:pt idx="1280">
                  <c:v>-41.78846153846154</c:v>
                </c:pt>
                <c:pt idx="1281">
                  <c:v>-41.778846153846153</c:v>
                </c:pt>
                <c:pt idx="1282">
                  <c:v>-41.778846153846153</c:v>
                </c:pt>
                <c:pt idx="1283">
                  <c:v>-41.78846153846154</c:v>
                </c:pt>
                <c:pt idx="1284">
                  <c:v>-41.78846153846154</c:v>
                </c:pt>
                <c:pt idx="1285">
                  <c:v>-41.78846153846154</c:v>
                </c:pt>
                <c:pt idx="1286">
                  <c:v>-41.817307692307686</c:v>
                </c:pt>
                <c:pt idx="1287">
                  <c:v>-41.78846153846154</c:v>
                </c:pt>
                <c:pt idx="1288">
                  <c:v>-41.78846153846154</c:v>
                </c:pt>
                <c:pt idx="1289">
                  <c:v>-41.778846153846153</c:v>
                </c:pt>
                <c:pt idx="1290">
                  <c:v>-41.759615384615387</c:v>
                </c:pt>
                <c:pt idx="1291">
                  <c:v>-41.759615384615387</c:v>
                </c:pt>
                <c:pt idx="1292">
                  <c:v>-41.75</c:v>
                </c:pt>
                <c:pt idx="1293">
                  <c:v>-41.740384615384613</c:v>
                </c:pt>
                <c:pt idx="1294">
                  <c:v>-41.75</c:v>
                </c:pt>
                <c:pt idx="1295">
                  <c:v>-41.740384615384613</c:v>
                </c:pt>
                <c:pt idx="1296">
                  <c:v>-41.75</c:v>
                </c:pt>
                <c:pt idx="1297">
                  <c:v>-41.75</c:v>
                </c:pt>
                <c:pt idx="1298">
                  <c:v>-41.75</c:v>
                </c:pt>
                <c:pt idx="1299">
                  <c:v>-41.759615384615387</c:v>
                </c:pt>
                <c:pt idx="1300">
                  <c:v>-41.778846153846153</c:v>
                </c:pt>
                <c:pt idx="1301">
                  <c:v>-41.759615384615387</c:v>
                </c:pt>
                <c:pt idx="1302">
                  <c:v>-41.759615384615387</c:v>
                </c:pt>
                <c:pt idx="1303">
                  <c:v>-41.740384615384613</c:v>
                </c:pt>
                <c:pt idx="1304">
                  <c:v>-41.72115384615384</c:v>
                </c:pt>
                <c:pt idx="1305">
                  <c:v>-41.72115384615384</c:v>
                </c:pt>
                <c:pt idx="1306">
                  <c:v>-41.692307692307693</c:v>
                </c:pt>
                <c:pt idx="1307">
                  <c:v>-41.682692307692307</c:v>
                </c:pt>
                <c:pt idx="1308">
                  <c:v>-41.71153846153846</c:v>
                </c:pt>
                <c:pt idx="1309">
                  <c:v>-41.72115384615384</c:v>
                </c:pt>
                <c:pt idx="1310">
                  <c:v>-41.72115384615384</c:v>
                </c:pt>
                <c:pt idx="1311">
                  <c:v>-41.72115384615384</c:v>
                </c:pt>
                <c:pt idx="1312">
                  <c:v>-41.71153846153846</c:v>
                </c:pt>
                <c:pt idx="1313">
                  <c:v>-41.692307692307693</c:v>
                </c:pt>
                <c:pt idx="1314">
                  <c:v>-41.692307692307693</c:v>
                </c:pt>
                <c:pt idx="1315">
                  <c:v>-41.653846153846153</c:v>
                </c:pt>
                <c:pt idx="1316">
                  <c:v>-41.63461538461538</c:v>
                </c:pt>
                <c:pt idx="1317">
                  <c:v>-41.653846153846153</c:v>
                </c:pt>
                <c:pt idx="1318">
                  <c:v>-41.63461538461538</c:v>
                </c:pt>
                <c:pt idx="1319">
                  <c:v>-41.682692307692307</c:v>
                </c:pt>
                <c:pt idx="1320">
                  <c:v>-41.682692307692307</c:v>
                </c:pt>
                <c:pt idx="1321">
                  <c:v>-41.66346153846154</c:v>
                </c:pt>
                <c:pt idx="1322">
                  <c:v>-41.682692307692307</c:v>
                </c:pt>
                <c:pt idx="1323">
                  <c:v>-41.71153846153846</c:v>
                </c:pt>
                <c:pt idx="1324">
                  <c:v>-41.682692307692307</c:v>
                </c:pt>
                <c:pt idx="1325">
                  <c:v>-41.71153846153846</c:v>
                </c:pt>
                <c:pt idx="1326">
                  <c:v>-41.692307692307693</c:v>
                </c:pt>
                <c:pt idx="1327">
                  <c:v>-41.692307692307693</c:v>
                </c:pt>
                <c:pt idx="1328">
                  <c:v>-41.682692307692307</c:v>
                </c:pt>
                <c:pt idx="1329">
                  <c:v>-41.682692307692307</c:v>
                </c:pt>
                <c:pt idx="1330">
                  <c:v>-41.66346153846154</c:v>
                </c:pt>
                <c:pt idx="1331">
                  <c:v>-41.682692307692307</c:v>
                </c:pt>
                <c:pt idx="1332">
                  <c:v>-41.653846153846153</c:v>
                </c:pt>
                <c:pt idx="1333">
                  <c:v>-41.624999999999993</c:v>
                </c:pt>
                <c:pt idx="1334">
                  <c:v>-41.605769230769226</c:v>
                </c:pt>
                <c:pt idx="1335">
                  <c:v>-41.624999999999993</c:v>
                </c:pt>
                <c:pt idx="1336">
                  <c:v>-41.624999999999993</c:v>
                </c:pt>
                <c:pt idx="1337">
                  <c:v>-41.63461538461538</c:v>
                </c:pt>
                <c:pt idx="1338">
                  <c:v>-41.66346153846154</c:v>
                </c:pt>
                <c:pt idx="1339">
                  <c:v>-41.624999999999993</c:v>
                </c:pt>
                <c:pt idx="1340">
                  <c:v>-41.653846153846153</c:v>
                </c:pt>
                <c:pt idx="1341">
                  <c:v>-41.653846153846153</c:v>
                </c:pt>
                <c:pt idx="1342">
                  <c:v>-41.63461538461538</c:v>
                </c:pt>
                <c:pt idx="1343">
                  <c:v>-41.596153846153847</c:v>
                </c:pt>
                <c:pt idx="1344">
                  <c:v>-41.596153846153847</c:v>
                </c:pt>
                <c:pt idx="1345">
                  <c:v>-41.54807692307692</c:v>
                </c:pt>
                <c:pt idx="1346">
                  <c:v>-41.576923076923073</c:v>
                </c:pt>
                <c:pt idx="1347">
                  <c:v>-41.54807692307692</c:v>
                </c:pt>
                <c:pt idx="1348">
                  <c:v>-41.54807692307692</c:v>
                </c:pt>
                <c:pt idx="1349">
                  <c:v>-41.759615384615387</c:v>
                </c:pt>
                <c:pt idx="1350">
                  <c:v>-43.826923076923073</c:v>
                </c:pt>
                <c:pt idx="1351">
                  <c:v>-46.192307692307686</c:v>
                </c:pt>
                <c:pt idx="1352">
                  <c:v>-48.144230769230766</c:v>
                </c:pt>
                <c:pt idx="1353">
                  <c:v>-50.33653846153846</c:v>
                </c:pt>
                <c:pt idx="1354">
                  <c:v>-54.605769230769234</c:v>
                </c:pt>
                <c:pt idx="1355">
                  <c:v>-57.711538461538467</c:v>
                </c:pt>
                <c:pt idx="1356">
                  <c:v>-59.52884615384616</c:v>
                </c:pt>
                <c:pt idx="1357">
                  <c:v>-61.105769230769234</c:v>
                </c:pt>
                <c:pt idx="1358">
                  <c:v>-61.91346153846154</c:v>
                </c:pt>
                <c:pt idx="1359">
                  <c:v>-62.067307692307693</c:v>
                </c:pt>
                <c:pt idx="1360">
                  <c:v>-61.807692307692307</c:v>
                </c:pt>
                <c:pt idx="1361">
                  <c:v>-61.40384615384616</c:v>
                </c:pt>
                <c:pt idx="1362">
                  <c:v>-61.211538461538467</c:v>
                </c:pt>
                <c:pt idx="1363">
                  <c:v>-61.096153846153847</c:v>
                </c:pt>
                <c:pt idx="1364">
                  <c:v>-60.980769230769241</c:v>
                </c:pt>
                <c:pt idx="1365">
                  <c:v>-60.836538461538467</c:v>
                </c:pt>
                <c:pt idx="1366">
                  <c:v>-60.75</c:v>
                </c:pt>
                <c:pt idx="1367">
                  <c:v>-60.644230769230774</c:v>
                </c:pt>
                <c:pt idx="1368">
                  <c:v>-60.567307692307693</c:v>
                </c:pt>
                <c:pt idx="1369">
                  <c:v>-60.50961538461538</c:v>
                </c:pt>
                <c:pt idx="1370">
                  <c:v>-60.432692307692307</c:v>
                </c:pt>
                <c:pt idx="1371">
                  <c:v>-60.42307692307692</c:v>
                </c:pt>
                <c:pt idx="1372">
                  <c:v>-60.346153846153854</c:v>
                </c:pt>
                <c:pt idx="1373">
                  <c:v>-60.28846153846154</c:v>
                </c:pt>
                <c:pt idx="1374">
                  <c:v>-59.57692307692308</c:v>
                </c:pt>
                <c:pt idx="1375">
                  <c:v>-57.442307692307693</c:v>
                </c:pt>
                <c:pt idx="1376">
                  <c:v>-53.846153846153847</c:v>
                </c:pt>
                <c:pt idx="1377">
                  <c:v>-50.644230769230774</c:v>
                </c:pt>
                <c:pt idx="1378">
                  <c:v>-44.605769230769226</c:v>
                </c:pt>
                <c:pt idx="1379">
                  <c:v>-38.59615384615384</c:v>
                </c:pt>
                <c:pt idx="1380">
                  <c:v>-34.58653846153846</c:v>
                </c:pt>
                <c:pt idx="1381">
                  <c:v>-27.19230769230769</c:v>
                </c:pt>
                <c:pt idx="1382">
                  <c:v>-24.44230769230769</c:v>
                </c:pt>
                <c:pt idx="1383">
                  <c:v>-20.846153846153847</c:v>
                </c:pt>
                <c:pt idx="1384">
                  <c:v>-20.038461538461537</c:v>
                </c:pt>
                <c:pt idx="1385">
                  <c:v>-20.038461538461537</c:v>
                </c:pt>
                <c:pt idx="1386">
                  <c:v>-20.038461538461537</c:v>
                </c:pt>
                <c:pt idx="1387">
                  <c:v>-20.038461538461537</c:v>
                </c:pt>
                <c:pt idx="1388">
                  <c:v>-20.057692307692307</c:v>
                </c:pt>
                <c:pt idx="1389">
                  <c:v>-20.057692307692307</c:v>
                </c:pt>
                <c:pt idx="1390">
                  <c:v>-20.06730769230769</c:v>
                </c:pt>
                <c:pt idx="1391">
                  <c:v>-20.057692307692307</c:v>
                </c:pt>
                <c:pt idx="1392">
                  <c:v>-20.057692307692307</c:v>
                </c:pt>
                <c:pt idx="1393">
                  <c:v>-20.06730769230769</c:v>
                </c:pt>
                <c:pt idx="1394">
                  <c:v>-20.08653846153846</c:v>
                </c:pt>
                <c:pt idx="1395">
                  <c:v>-20.08653846153846</c:v>
                </c:pt>
                <c:pt idx="1396">
                  <c:v>-20.057692307692307</c:v>
                </c:pt>
                <c:pt idx="1397">
                  <c:v>-20.057692307692307</c:v>
                </c:pt>
                <c:pt idx="1398">
                  <c:v>-20.057692307692307</c:v>
                </c:pt>
                <c:pt idx="1399">
                  <c:v>-20.06730769230769</c:v>
                </c:pt>
                <c:pt idx="1400">
                  <c:v>-20.06730769230769</c:v>
                </c:pt>
                <c:pt idx="1401">
                  <c:v>-20.06730769230769</c:v>
                </c:pt>
                <c:pt idx="1402">
                  <c:v>-20.08653846153846</c:v>
                </c:pt>
                <c:pt idx="1403">
                  <c:v>-20.115384615384613</c:v>
                </c:pt>
                <c:pt idx="1404">
                  <c:v>-20.096153846153843</c:v>
                </c:pt>
                <c:pt idx="1405">
                  <c:v>-19.932692307692307</c:v>
                </c:pt>
                <c:pt idx="1406">
                  <c:v>-18.769230769230766</c:v>
                </c:pt>
                <c:pt idx="1407">
                  <c:v>-15.85576923076923</c:v>
                </c:pt>
                <c:pt idx="1408">
                  <c:v>-13.153846153846155</c:v>
                </c:pt>
                <c:pt idx="1409">
                  <c:v>-7.9038461538461542</c:v>
                </c:pt>
                <c:pt idx="1410">
                  <c:v>-1.3846153846153846</c:v>
                </c:pt>
                <c:pt idx="1411">
                  <c:v>5.4230769230769234</c:v>
                </c:pt>
                <c:pt idx="1412">
                  <c:v>12.240384615384617</c:v>
                </c:pt>
                <c:pt idx="1413">
                  <c:v>16.125</c:v>
                </c:pt>
                <c:pt idx="1414">
                  <c:v>20.528846153846153</c:v>
                </c:pt>
                <c:pt idx="1415">
                  <c:v>22.64423076923077</c:v>
                </c:pt>
                <c:pt idx="1416">
                  <c:v>25.06730769230769</c:v>
                </c:pt>
                <c:pt idx="1417">
                  <c:v>25.39423076923077</c:v>
                </c:pt>
                <c:pt idx="1418">
                  <c:v>25.384615384615383</c:v>
                </c:pt>
                <c:pt idx="1419">
                  <c:v>25.39423076923077</c:v>
                </c:pt>
                <c:pt idx="1420">
                  <c:v>25.384615384615383</c:v>
                </c:pt>
                <c:pt idx="1421">
                  <c:v>25.365384615384617</c:v>
                </c:pt>
                <c:pt idx="1422">
                  <c:v>25.250000000000004</c:v>
                </c:pt>
                <c:pt idx="1423">
                  <c:v>23.923076923076923</c:v>
                </c:pt>
                <c:pt idx="1424">
                  <c:v>22.182692307692307</c:v>
                </c:pt>
                <c:pt idx="1425">
                  <c:v>16.798076923076923</c:v>
                </c:pt>
                <c:pt idx="1426">
                  <c:v>15.048076923076923</c:v>
                </c:pt>
                <c:pt idx="1427">
                  <c:v>8.8365384615384617</c:v>
                </c:pt>
                <c:pt idx="1428">
                  <c:v>4.0480769230769234</c:v>
                </c:pt>
                <c:pt idx="1429">
                  <c:v>-5.5288461538461542</c:v>
                </c:pt>
                <c:pt idx="1430">
                  <c:v>-11.865384615384617</c:v>
                </c:pt>
                <c:pt idx="1431">
                  <c:v>-16.73076923076923</c:v>
                </c:pt>
                <c:pt idx="1432">
                  <c:v>-20.153846153846153</c:v>
                </c:pt>
                <c:pt idx="1433">
                  <c:v>-22.096153846153847</c:v>
                </c:pt>
                <c:pt idx="1434">
                  <c:v>-22.576923076923077</c:v>
                </c:pt>
                <c:pt idx="1435">
                  <c:v>-22.60576923076923</c:v>
                </c:pt>
                <c:pt idx="1436">
                  <c:v>-22.596153846153843</c:v>
                </c:pt>
                <c:pt idx="1437">
                  <c:v>-22.596153846153843</c:v>
                </c:pt>
                <c:pt idx="1438">
                  <c:v>-22.596153846153843</c:v>
                </c:pt>
                <c:pt idx="1439">
                  <c:v>-22.60576923076923</c:v>
                </c:pt>
                <c:pt idx="1440">
                  <c:v>-22.60576923076923</c:v>
                </c:pt>
                <c:pt idx="1441">
                  <c:v>-22.60576923076923</c:v>
                </c:pt>
                <c:pt idx="1442">
                  <c:v>-22.576923076923077</c:v>
                </c:pt>
                <c:pt idx="1443">
                  <c:v>-22.576923076923077</c:v>
                </c:pt>
                <c:pt idx="1444">
                  <c:v>-22.56730769230769</c:v>
                </c:pt>
                <c:pt idx="1445">
                  <c:v>-22.576923076923077</c:v>
                </c:pt>
                <c:pt idx="1446">
                  <c:v>-22.576923076923077</c:v>
                </c:pt>
                <c:pt idx="1447">
                  <c:v>-22.56730769230769</c:v>
                </c:pt>
                <c:pt idx="1448">
                  <c:v>-22.576923076923077</c:v>
                </c:pt>
                <c:pt idx="1449">
                  <c:v>-22.60576923076923</c:v>
                </c:pt>
                <c:pt idx="1450">
                  <c:v>-22.596153846153843</c:v>
                </c:pt>
                <c:pt idx="1451">
                  <c:v>-22.60576923076923</c:v>
                </c:pt>
                <c:pt idx="1452">
                  <c:v>-22.625</c:v>
                </c:pt>
                <c:pt idx="1453">
                  <c:v>-22.625</c:v>
                </c:pt>
                <c:pt idx="1454">
                  <c:v>-22.634615384615383</c:v>
                </c:pt>
                <c:pt idx="1455">
                  <c:v>-22.625</c:v>
                </c:pt>
                <c:pt idx="1456">
                  <c:v>-22.625</c:v>
                </c:pt>
                <c:pt idx="1457">
                  <c:v>-22.625</c:v>
                </c:pt>
                <c:pt idx="1458">
                  <c:v>-22.60576923076923</c:v>
                </c:pt>
                <c:pt idx="1459">
                  <c:v>-22.576923076923077</c:v>
                </c:pt>
                <c:pt idx="1460">
                  <c:v>-22.54807692307692</c:v>
                </c:pt>
                <c:pt idx="1461">
                  <c:v>-22.54807692307692</c:v>
                </c:pt>
                <c:pt idx="1462">
                  <c:v>-22.54807692307692</c:v>
                </c:pt>
                <c:pt idx="1463">
                  <c:v>-22.56730769230769</c:v>
                </c:pt>
                <c:pt idx="1464">
                  <c:v>-23.038461538461537</c:v>
                </c:pt>
                <c:pt idx="1465">
                  <c:v>-24.96153846153846</c:v>
                </c:pt>
                <c:pt idx="1466">
                  <c:v>-28.298076923076923</c:v>
                </c:pt>
                <c:pt idx="1467">
                  <c:v>-32.97115384615384</c:v>
                </c:pt>
                <c:pt idx="1468">
                  <c:v>-38.980769230769226</c:v>
                </c:pt>
                <c:pt idx="1469">
                  <c:v>-45.499999999999993</c:v>
                </c:pt>
                <c:pt idx="1470">
                  <c:v>-47.653846153846153</c:v>
                </c:pt>
                <c:pt idx="1471">
                  <c:v>-55.634615384615387</c:v>
                </c:pt>
                <c:pt idx="1472">
                  <c:v>-60.019230769230774</c:v>
                </c:pt>
                <c:pt idx="1473">
                  <c:v>-62.942307692307693</c:v>
                </c:pt>
                <c:pt idx="1474">
                  <c:v>-64.54807692307692</c:v>
                </c:pt>
                <c:pt idx="1475">
                  <c:v>-64.759615384615387</c:v>
                </c:pt>
                <c:pt idx="1476">
                  <c:v>-64.461538461538453</c:v>
                </c:pt>
                <c:pt idx="1477">
                  <c:v>-64.298076923076934</c:v>
                </c:pt>
                <c:pt idx="1478">
                  <c:v>-64.163461538461533</c:v>
                </c:pt>
                <c:pt idx="1479">
                  <c:v>-64.048076923076934</c:v>
                </c:pt>
                <c:pt idx="1480">
                  <c:v>-63.932692307692307</c:v>
                </c:pt>
                <c:pt idx="1481">
                  <c:v>-63.90384615384616</c:v>
                </c:pt>
                <c:pt idx="1482">
                  <c:v>-63.740384615384613</c:v>
                </c:pt>
                <c:pt idx="1483">
                  <c:v>-63.673076923076927</c:v>
                </c:pt>
                <c:pt idx="1484">
                  <c:v>-63.58653846153846</c:v>
                </c:pt>
                <c:pt idx="1485">
                  <c:v>-63.52884615384616</c:v>
                </c:pt>
                <c:pt idx="1486">
                  <c:v>-63.461538461538467</c:v>
                </c:pt>
                <c:pt idx="1487">
                  <c:v>-63.375000000000007</c:v>
                </c:pt>
                <c:pt idx="1488">
                  <c:v>-63.288461538461547</c:v>
                </c:pt>
                <c:pt idx="1489">
                  <c:v>-63.24038461538462</c:v>
                </c:pt>
                <c:pt idx="1490">
                  <c:v>-63.201923076923073</c:v>
                </c:pt>
                <c:pt idx="1491">
                  <c:v>-63.153846153846153</c:v>
                </c:pt>
                <c:pt idx="1492">
                  <c:v>-63.115384615384613</c:v>
                </c:pt>
                <c:pt idx="1493">
                  <c:v>-63.057692307692307</c:v>
                </c:pt>
                <c:pt idx="1494">
                  <c:v>-63.00961538461538</c:v>
                </c:pt>
                <c:pt idx="1495">
                  <c:v>-62.980769230769234</c:v>
                </c:pt>
                <c:pt idx="1496">
                  <c:v>-62.942307692307693</c:v>
                </c:pt>
                <c:pt idx="1497">
                  <c:v>-62.92307692307692</c:v>
                </c:pt>
                <c:pt idx="1498">
                  <c:v>-62.92307692307692</c:v>
                </c:pt>
                <c:pt idx="1499">
                  <c:v>-62.913461538461533</c:v>
                </c:pt>
                <c:pt idx="1500">
                  <c:v>-62.778846153846153</c:v>
                </c:pt>
                <c:pt idx="1501">
                  <c:v>-61.394230769230774</c:v>
                </c:pt>
                <c:pt idx="1502">
                  <c:v>-58.567307692307693</c:v>
                </c:pt>
                <c:pt idx="1503">
                  <c:v>-55.875000000000007</c:v>
                </c:pt>
                <c:pt idx="1504">
                  <c:v>-48.53846153846154</c:v>
                </c:pt>
                <c:pt idx="1505">
                  <c:v>-43.913461538461533</c:v>
                </c:pt>
                <c:pt idx="1506">
                  <c:v>-36.701923076923073</c:v>
                </c:pt>
                <c:pt idx="1507">
                  <c:v>-29.625</c:v>
                </c:pt>
                <c:pt idx="1508">
                  <c:v>-23.778846153846153</c:v>
                </c:pt>
                <c:pt idx="1509">
                  <c:v>-19.413461538461537</c:v>
                </c:pt>
                <c:pt idx="1510">
                  <c:v>-16.528846153846153</c:v>
                </c:pt>
                <c:pt idx="1511">
                  <c:v>-15.038461538461538</c:v>
                </c:pt>
                <c:pt idx="1512">
                  <c:v>-14.874999999999998</c:v>
                </c:pt>
                <c:pt idx="1513">
                  <c:v>-14.884615384615385</c:v>
                </c:pt>
                <c:pt idx="1514">
                  <c:v>-14.874999999999998</c:v>
                </c:pt>
                <c:pt idx="1515">
                  <c:v>-14.884615384615385</c:v>
                </c:pt>
                <c:pt idx="1516">
                  <c:v>-14.874999999999998</c:v>
                </c:pt>
                <c:pt idx="1517">
                  <c:v>-14.85576923076923</c:v>
                </c:pt>
                <c:pt idx="1518">
                  <c:v>-14.874999999999998</c:v>
                </c:pt>
                <c:pt idx="1519">
                  <c:v>-14.884615384615385</c:v>
                </c:pt>
                <c:pt idx="1520">
                  <c:v>-14.884615384615385</c:v>
                </c:pt>
                <c:pt idx="1521">
                  <c:v>-14.903846153846152</c:v>
                </c:pt>
                <c:pt idx="1522">
                  <c:v>-14.903846153846152</c:v>
                </c:pt>
                <c:pt idx="1523">
                  <c:v>-14.874999999999998</c:v>
                </c:pt>
                <c:pt idx="1524">
                  <c:v>-14.884615384615385</c:v>
                </c:pt>
                <c:pt idx="1525">
                  <c:v>-14.884615384615385</c:v>
                </c:pt>
                <c:pt idx="1526">
                  <c:v>-14.85576923076923</c:v>
                </c:pt>
                <c:pt idx="1527">
                  <c:v>-14.85576923076923</c:v>
                </c:pt>
                <c:pt idx="1528">
                  <c:v>-14.846153846153845</c:v>
                </c:pt>
                <c:pt idx="1529">
                  <c:v>-13.971153846153847</c:v>
                </c:pt>
                <c:pt idx="1530">
                  <c:v>-11.721153846153847</c:v>
                </c:pt>
                <c:pt idx="1531">
                  <c:v>-8.0480769230769234</c:v>
                </c:pt>
                <c:pt idx="1532">
                  <c:v>-3.0480769230769229</c:v>
                </c:pt>
                <c:pt idx="1533">
                  <c:v>3.259615384615385</c:v>
                </c:pt>
                <c:pt idx="1534">
                  <c:v>5.6826923076923084</c:v>
                </c:pt>
                <c:pt idx="1535">
                  <c:v>17.067307692307693</c:v>
                </c:pt>
                <c:pt idx="1536">
                  <c:v>19.875</c:v>
                </c:pt>
                <c:pt idx="1537">
                  <c:v>29.490384615384613</c:v>
                </c:pt>
                <c:pt idx="1538">
                  <c:v>33.365384615384613</c:v>
                </c:pt>
                <c:pt idx="1539">
                  <c:v>39.269230769230766</c:v>
                </c:pt>
                <c:pt idx="1540">
                  <c:v>42.144230769230766</c:v>
                </c:pt>
                <c:pt idx="1541">
                  <c:v>43.307692307692307</c:v>
                </c:pt>
                <c:pt idx="1542">
                  <c:v>43.567307692307693</c:v>
                </c:pt>
                <c:pt idx="1543">
                  <c:v>43.53846153846154</c:v>
                </c:pt>
                <c:pt idx="1544">
                  <c:v>43.509615384615387</c:v>
                </c:pt>
                <c:pt idx="1545">
                  <c:v>43.46153846153846</c:v>
                </c:pt>
                <c:pt idx="1546">
                  <c:v>43.432692307692307</c:v>
                </c:pt>
                <c:pt idx="1547">
                  <c:v>43.394230769230766</c:v>
                </c:pt>
                <c:pt idx="1548">
                  <c:v>43.394230769230766</c:v>
                </c:pt>
                <c:pt idx="1549">
                  <c:v>43.403846153846153</c:v>
                </c:pt>
                <c:pt idx="1550">
                  <c:v>42.355769230769234</c:v>
                </c:pt>
                <c:pt idx="1551">
                  <c:v>39.83653846153846</c:v>
                </c:pt>
                <c:pt idx="1552">
                  <c:v>35.865384615384613</c:v>
                </c:pt>
                <c:pt idx="1553">
                  <c:v>30.451923076923073</c:v>
                </c:pt>
                <c:pt idx="1554">
                  <c:v>26.057692307692307</c:v>
                </c:pt>
                <c:pt idx="1555">
                  <c:v>18.221153846153847</c:v>
                </c:pt>
                <c:pt idx="1556">
                  <c:v>11.951923076923078</c:v>
                </c:pt>
                <c:pt idx="1557">
                  <c:v>2.9423076923076925</c:v>
                </c:pt>
                <c:pt idx="1558">
                  <c:v>-2.1730769230769234</c:v>
                </c:pt>
                <c:pt idx="1559">
                  <c:v>-10.548076923076923</c:v>
                </c:pt>
                <c:pt idx="1560">
                  <c:v>-13.769230769230768</c:v>
                </c:pt>
                <c:pt idx="1561">
                  <c:v>-18.221153846153843</c:v>
                </c:pt>
                <c:pt idx="1562">
                  <c:v>-19.913461538461537</c:v>
                </c:pt>
                <c:pt idx="1563">
                  <c:v>-20</c:v>
                </c:pt>
                <c:pt idx="1564">
                  <c:v>-19.96153846153846</c:v>
                </c:pt>
                <c:pt idx="1565">
                  <c:v>-19.94230769230769</c:v>
                </c:pt>
                <c:pt idx="1566">
                  <c:v>-19.913461538461537</c:v>
                </c:pt>
                <c:pt idx="1567">
                  <c:v>-19.913461538461537</c:v>
                </c:pt>
                <c:pt idx="1568">
                  <c:v>-19.913461538461537</c:v>
                </c:pt>
                <c:pt idx="1569">
                  <c:v>-19.913461538461537</c:v>
                </c:pt>
                <c:pt idx="1570">
                  <c:v>-19.913461538461537</c:v>
                </c:pt>
                <c:pt idx="1571">
                  <c:v>-19.903846153846153</c:v>
                </c:pt>
                <c:pt idx="1572">
                  <c:v>-19.932692307692307</c:v>
                </c:pt>
                <c:pt idx="1573">
                  <c:v>-20.413461538461537</c:v>
                </c:pt>
                <c:pt idx="1574">
                  <c:v>-22.31730769230769</c:v>
                </c:pt>
                <c:pt idx="1575">
                  <c:v>-25.557692307692307</c:v>
                </c:pt>
                <c:pt idx="1576">
                  <c:v>-30.13461538461538</c:v>
                </c:pt>
                <c:pt idx="1577">
                  <c:v>-34.00961538461538</c:v>
                </c:pt>
                <c:pt idx="1578">
                  <c:v>-41.076923076923073</c:v>
                </c:pt>
                <c:pt idx="1579">
                  <c:v>-48.942307692307686</c:v>
                </c:pt>
                <c:pt idx="1580">
                  <c:v>-54.019230769230766</c:v>
                </c:pt>
                <c:pt idx="1581">
                  <c:v>-62.134615384615394</c:v>
                </c:pt>
                <c:pt idx="1582">
                  <c:v>-66.57692307692308</c:v>
                </c:pt>
                <c:pt idx="1583">
                  <c:v>-69.673076923076934</c:v>
                </c:pt>
                <c:pt idx="1584">
                  <c:v>-70.836538461538467</c:v>
                </c:pt>
                <c:pt idx="1585">
                  <c:v>-71.365384615384627</c:v>
                </c:pt>
                <c:pt idx="1586">
                  <c:v>-71.067307692307693</c:v>
                </c:pt>
                <c:pt idx="1587">
                  <c:v>-70.77884615384616</c:v>
                </c:pt>
                <c:pt idx="1588">
                  <c:v>-70.567307692307693</c:v>
                </c:pt>
                <c:pt idx="1589">
                  <c:v>-70.42307692307692</c:v>
                </c:pt>
                <c:pt idx="1590">
                  <c:v>-70.230769230769226</c:v>
                </c:pt>
                <c:pt idx="1591">
                  <c:v>-70.192307692307693</c:v>
                </c:pt>
                <c:pt idx="1592">
                  <c:v>-70.07692307692308</c:v>
                </c:pt>
                <c:pt idx="1593">
                  <c:v>-69.57692307692308</c:v>
                </c:pt>
                <c:pt idx="1594">
                  <c:v>-66.605769230769241</c:v>
                </c:pt>
                <c:pt idx="1595">
                  <c:v>-62.70192307692308</c:v>
                </c:pt>
                <c:pt idx="1596">
                  <c:v>-57.355769230769234</c:v>
                </c:pt>
                <c:pt idx="1597">
                  <c:v>-50.58653846153846</c:v>
                </c:pt>
                <c:pt idx="1598">
                  <c:v>-45.288461538461533</c:v>
                </c:pt>
                <c:pt idx="1599">
                  <c:v>-35.92307692307692</c:v>
                </c:pt>
                <c:pt idx="1600">
                  <c:v>-30.04807692307692</c:v>
                </c:pt>
                <c:pt idx="1601">
                  <c:v>-20.23076923076923</c:v>
                </c:pt>
                <c:pt idx="1602">
                  <c:v>-16.288461538461537</c:v>
                </c:pt>
                <c:pt idx="1603">
                  <c:v>-10.413461538461538</c:v>
                </c:pt>
                <c:pt idx="1604">
                  <c:v>-7.634615384615385</c:v>
                </c:pt>
                <c:pt idx="1605">
                  <c:v>-6.615384615384615</c:v>
                </c:pt>
                <c:pt idx="1606">
                  <c:v>-6.5</c:v>
                </c:pt>
                <c:pt idx="1607">
                  <c:v>-6.5</c:v>
                </c:pt>
                <c:pt idx="1608">
                  <c:v>-6.5</c:v>
                </c:pt>
                <c:pt idx="1609">
                  <c:v>-6.5288461538461533</c:v>
                </c:pt>
                <c:pt idx="1610">
                  <c:v>-6.5288461538461533</c:v>
                </c:pt>
                <c:pt idx="1611">
                  <c:v>-6.5480769230769225</c:v>
                </c:pt>
                <c:pt idx="1612">
                  <c:v>-6.5480769230769225</c:v>
                </c:pt>
                <c:pt idx="1613">
                  <c:v>-6.5480769230769225</c:v>
                </c:pt>
                <c:pt idx="1614">
                  <c:v>-6.5480769230769225</c:v>
                </c:pt>
                <c:pt idx="1615">
                  <c:v>-6.5480769230769225</c:v>
                </c:pt>
                <c:pt idx="1616">
                  <c:v>-6.5288461538461533</c:v>
                </c:pt>
                <c:pt idx="1617">
                  <c:v>-6.5288461538461533</c:v>
                </c:pt>
                <c:pt idx="1618">
                  <c:v>-6.5</c:v>
                </c:pt>
                <c:pt idx="1619">
                  <c:v>-6.5</c:v>
                </c:pt>
                <c:pt idx="1620">
                  <c:v>-6.5192307692307692</c:v>
                </c:pt>
                <c:pt idx="1621">
                  <c:v>-6.5192307692307692</c:v>
                </c:pt>
                <c:pt idx="1622">
                  <c:v>-6.115384615384615</c:v>
                </c:pt>
                <c:pt idx="1623">
                  <c:v>-3.4807692307692308</c:v>
                </c:pt>
                <c:pt idx="1624">
                  <c:v>-1.2403846153846154</c:v>
                </c:pt>
                <c:pt idx="1625">
                  <c:v>4.9230769230769225</c:v>
                </c:pt>
                <c:pt idx="1626">
                  <c:v>11.08653846153846</c:v>
                </c:pt>
                <c:pt idx="1627">
                  <c:v>16.14423076923077</c:v>
                </c:pt>
                <c:pt idx="1628">
                  <c:v>21.73076923076923</c:v>
                </c:pt>
                <c:pt idx="1629">
                  <c:v>30.653846153846153</c:v>
                </c:pt>
                <c:pt idx="1630">
                  <c:v>39.16346153846154</c:v>
                </c:pt>
                <c:pt idx="1631">
                  <c:v>46.29807692307692</c:v>
                </c:pt>
                <c:pt idx="1632">
                  <c:v>52.13461538461538</c:v>
                </c:pt>
                <c:pt idx="1633">
                  <c:v>56.644230769230766</c:v>
                </c:pt>
                <c:pt idx="1634">
                  <c:v>58.826923076923066</c:v>
                </c:pt>
                <c:pt idx="1635">
                  <c:v>60.317307692307679</c:v>
                </c:pt>
                <c:pt idx="1636">
                  <c:v>61.759615384615373</c:v>
                </c:pt>
                <c:pt idx="1637">
                  <c:v>61.730769230769226</c:v>
                </c:pt>
                <c:pt idx="1638">
                  <c:v>61.644230769230766</c:v>
                </c:pt>
                <c:pt idx="1639">
                  <c:v>61.605769230769226</c:v>
                </c:pt>
                <c:pt idx="1640">
                  <c:v>61.54807692307692</c:v>
                </c:pt>
                <c:pt idx="1641">
                  <c:v>61.499999999999993</c:v>
                </c:pt>
                <c:pt idx="1642">
                  <c:v>61.471153846153832</c:v>
                </c:pt>
                <c:pt idx="1643">
                  <c:v>61.442307692307686</c:v>
                </c:pt>
                <c:pt idx="1644">
                  <c:v>61.432692307692299</c:v>
                </c:pt>
                <c:pt idx="1645">
                  <c:v>61.432692307692299</c:v>
                </c:pt>
                <c:pt idx="1646">
                  <c:v>61.384615384615373</c:v>
                </c:pt>
                <c:pt idx="1647">
                  <c:v>61.384615384615373</c:v>
                </c:pt>
                <c:pt idx="1648">
                  <c:v>61.374999999999986</c:v>
                </c:pt>
                <c:pt idx="1649">
                  <c:v>61.384615384615373</c:v>
                </c:pt>
                <c:pt idx="1650">
                  <c:v>61.355769230769226</c:v>
                </c:pt>
                <c:pt idx="1651">
                  <c:v>61.326923076923066</c:v>
                </c:pt>
                <c:pt idx="1652">
                  <c:v>61.29807692307692</c:v>
                </c:pt>
                <c:pt idx="1653">
                  <c:v>61.288461538461533</c:v>
                </c:pt>
                <c:pt idx="1654">
                  <c:v>61.269230769230766</c:v>
                </c:pt>
                <c:pt idx="1655">
                  <c:v>61.240384615384606</c:v>
                </c:pt>
                <c:pt idx="1656">
                  <c:v>61.230769230769219</c:v>
                </c:pt>
                <c:pt idx="1657">
                  <c:v>61.230769230769219</c:v>
                </c:pt>
                <c:pt idx="1658">
                  <c:v>61.201923076923073</c:v>
                </c:pt>
                <c:pt idx="1659">
                  <c:v>60.124999999999986</c:v>
                </c:pt>
                <c:pt idx="1660">
                  <c:v>57.586538461538453</c:v>
                </c:pt>
                <c:pt idx="1661">
                  <c:v>53.576923076923073</c:v>
                </c:pt>
                <c:pt idx="1662">
                  <c:v>50.086538461538453</c:v>
                </c:pt>
                <c:pt idx="1663">
                  <c:v>43.163461538461533</c:v>
                </c:pt>
                <c:pt idx="1664">
                  <c:v>37.778846153846153</c:v>
                </c:pt>
                <c:pt idx="1665">
                  <c:v>28.46153846153846</c:v>
                </c:pt>
                <c:pt idx="1666">
                  <c:v>18.33653846153846</c:v>
                </c:pt>
                <c:pt idx="1667">
                  <c:v>8.6730769230769234</c:v>
                </c:pt>
                <c:pt idx="1668">
                  <c:v>2.9903846153846159</c:v>
                </c:pt>
                <c:pt idx="1669">
                  <c:v>-6.3173076923076925</c:v>
                </c:pt>
                <c:pt idx="1670">
                  <c:v>-9.6826923076923084</c:v>
                </c:pt>
                <c:pt idx="1671">
                  <c:v>-13.576923076923075</c:v>
                </c:pt>
                <c:pt idx="1672">
                  <c:v>-16.019230769230766</c:v>
                </c:pt>
                <c:pt idx="1673">
                  <c:v>-17.048076923076923</c:v>
                </c:pt>
                <c:pt idx="1674">
                  <c:v>-17.076923076923073</c:v>
                </c:pt>
                <c:pt idx="1675">
                  <c:v>-17.048076923076923</c:v>
                </c:pt>
                <c:pt idx="1676">
                  <c:v>-17.019230769230766</c:v>
                </c:pt>
                <c:pt idx="1677">
                  <c:v>-17.009615384615383</c:v>
                </c:pt>
                <c:pt idx="1678">
                  <c:v>-16.980769230769226</c:v>
                </c:pt>
                <c:pt idx="1679">
                  <c:v>-16.980769230769226</c:v>
                </c:pt>
                <c:pt idx="1680">
                  <c:v>-17.009615384615383</c:v>
                </c:pt>
                <c:pt idx="1681">
                  <c:v>-17.019230769230766</c:v>
                </c:pt>
                <c:pt idx="1682">
                  <c:v>-18.153846153846153</c:v>
                </c:pt>
                <c:pt idx="1683">
                  <c:v>-19.653846153846153</c:v>
                </c:pt>
                <c:pt idx="1684">
                  <c:v>-21.894230769230766</c:v>
                </c:pt>
                <c:pt idx="1685">
                  <c:v>-26.480769230769226</c:v>
                </c:pt>
                <c:pt idx="1686">
                  <c:v>-32.269230769230774</c:v>
                </c:pt>
                <c:pt idx="1687">
                  <c:v>-39.182692307692307</c:v>
                </c:pt>
                <c:pt idx="1688">
                  <c:v>-44.442307692307686</c:v>
                </c:pt>
                <c:pt idx="1689">
                  <c:v>-55.615384615384613</c:v>
                </c:pt>
                <c:pt idx="1690">
                  <c:v>-60.644230769230774</c:v>
                </c:pt>
                <c:pt idx="1691">
                  <c:v>-66.77884615384616</c:v>
                </c:pt>
                <c:pt idx="1692">
                  <c:v>-71.25</c:v>
                </c:pt>
                <c:pt idx="1693">
                  <c:v>-74.5</c:v>
                </c:pt>
                <c:pt idx="1694">
                  <c:v>-76.567307692307693</c:v>
                </c:pt>
                <c:pt idx="1695">
                  <c:v>-77.471153846153854</c:v>
                </c:pt>
                <c:pt idx="1696">
                  <c:v>-77.423076923076934</c:v>
                </c:pt>
                <c:pt idx="1697">
                  <c:v>-77.02884615384616</c:v>
                </c:pt>
                <c:pt idx="1698">
                  <c:v>-76.884615384615387</c:v>
                </c:pt>
                <c:pt idx="1699">
                  <c:v>-76.75</c:v>
                </c:pt>
                <c:pt idx="1700">
                  <c:v>-76.567307692307693</c:v>
                </c:pt>
                <c:pt idx="1701">
                  <c:v>-76.42307692307692</c:v>
                </c:pt>
                <c:pt idx="1702">
                  <c:v>-76.336538461538467</c:v>
                </c:pt>
                <c:pt idx="1703">
                  <c:v>-76.269230769230774</c:v>
                </c:pt>
                <c:pt idx="1704">
                  <c:v>-76.182692307692307</c:v>
                </c:pt>
                <c:pt idx="1705">
                  <c:v>-76.105769230769226</c:v>
                </c:pt>
                <c:pt idx="1706">
                  <c:v>-76.009615384615387</c:v>
                </c:pt>
                <c:pt idx="1707">
                  <c:v>-75.923076923076934</c:v>
                </c:pt>
                <c:pt idx="1708">
                  <c:v>-75.84615384615384</c:v>
                </c:pt>
                <c:pt idx="1709">
                  <c:v>-75.79807692307692</c:v>
                </c:pt>
                <c:pt idx="1710">
                  <c:v>-75.769230769230774</c:v>
                </c:pt>
                <c:pt idx="1711">
                  <c:v>-75.663461538461533</c:v>
                </c:pt>
                <c:pt idx="1712">
                  <c:v>-75.625</c:v>
                </c:pt>
                <c:pt idx="1713">
                  <c:v>-75.596153846153854</c:v>
                </c:pt>
                <c:pt idx="1714">
                  <c:v>-75.538461538461547</c:v>
                </c:pt>
                <c:pt idx="1715">
                  <c:v>-75.509615384615387</c:v>
                </c:pt>
                <c:pt idx="1716">
                  <c:v>-75.480769230769226</c:v>
                </c:pt>
                <c:pt idx="1717">
                  <c:v>-75.432692307692307</c:v>
                </c:pt>
                <c:pt idx="1718">
                  <c:v>-75.40384615384616</c:v>
                </c:pt>
                <c:pt idx="1719">
                  <c:v>-75.375</c:v>
                </c:pt>
                <c:pt idx="1720">
                  <c:v>-75.346153846153854</c:v>
                </c:pt>
                <c:pt idx="1721">
                  <c:v>-75.346153846153854</c:v>
                </c:pt>
                <c:pt idx="1722">
                  <c:v>-75.317307692307693</c:v>
                </c:pt>
                <c:pt idx="1723">
                  <c:v>-74.90384615384616</c:v>
                </c:pt>
                <c:pt idx="1724">
                  <c:v>-72.115384615384613</c:v>
                </c:pt>
                <c:pt idx="1725">
                  <c:v>-68.317307692307693</c:v>
                </c:pt>
                <c:pt idx="1726">
                  <c:v>-63.057692307692307</c:v>
                </c:pt>
                <c:pt idx="1727">
                  <c:v>-58.471153846153854</c:v>
                </c:pt>
                <c:pt idx="1728">
                  <c:v>-50.317307692307686</c:v>
                </c:pt>
                <c:pt idx="1729">
                  <c:v>-40.807692307692307</c:v>
                </c:pt>
                <c:pt idx="1730">
                  <c:v>-30.75</c:v>
                </c:pt>
                <c:pt idx="1731">
                  <c:v>-21.31730769230769</c:v>
                </c:pt>
                <c:pt idx="1732">
                  <c:v>-15.85576923076923</c:v>
                </c:pt>
                <c:pt idx="1733">
                  <c:v>-6.9230769230769234</c:v>
                </c:pt>
                <c:pt idx="1734">
                  <c:v>-3.7115384615384617</c:v>
                </c:pt>
                <c:pt idx="1735">
                  <c:v>-0.125</c:v>
                </c:pt>
                <c:pt idx="1736">
                  <c:v>2.0961538461538458</c:v>
                </c:pt>
                <c:pt idx="1737">
                  <c:v>2.9423076923076925</c:v>
                </c:pt>
                <c:pt idx="1738">
                  <c:v>2.9326923076923075</c:v>
                </c:pt>
                <c:pt idx="1739">
                  <c:v>2.9326923076923075</c:v>
                </c:pt>
                <c:pt idx="1740">
                  <c:v>2.9423076923076925</c:v>
                </c:pt>
                <c:pt idx="1741">
                  <c:v>2.9134615384615374</c:v>
                </c:pt>
                <c:pt idx="1742">
                  <c:v>2.9423076923076925</c:v>
                </c:pt>
                <c:pt idx="1743">
                  <c:v>2.9423076923076925</c:v>
                </c:pt>
                <c:pt idx="1744">
                  <c:v>2.9134615384615374</c:v>
                </c:pt>
                <c:pt idx="1745">
                  <c:v>2.9038461538461533</c:v>
                </c:pt>
                <c:pt idx="1746">
                  <c:v>2.9038461538461533</c:v>
                </c:pt>
                <c:pt idx="1747">
                  <c:v>2.8846153846153841</c:v>
                </c:pt>
                <c:pt idx="1748">
                  <c:v>2.9134615384615374</c:v>
                </c:pt>
                <c:pt idx="1749">
                  <c:v>2.9038461538461533</c:v>
                </c:pt>
                <c:pt idx="1750">
                  <c:v>2.8846153846153841</c:v>
                </c:pt>
                <c:pt idx="1751">
                  <c:v>2.8846153846153841</c:v>
                </c:pt>
                <c:pt idx="1752">
                  <c:v>2.8846153846153841</c:v>
                </c:pt>
                <c:pt idx="1753">
                  <c:v>2.8557692307692308</c:v>
                </c:pt>
                <c:pt idx="1754">
                  <c:v>2.875</c:v>
                </c:pt>
                <c:pt idx="1755">
                  <c:v>2.875</c:v>
                </c:pt>
                <c:pt idx="1756">
                  <c:v>2.8846153846153841</c:v>
                </c:pt>
                <c:pt idx="1757">
                  <c:v>2.9038461538461533</c:v>
                </c:pt>
                <c:pt idx="1758">
                  <c:v>2.8846153846153841</c:v>
                </c:pt>
                <c:pt idx="1759">
                  <c:v>4.5961538461538458</c:v>
                </c:pt>
                <c:pt idx="1760">
                  <c:v>7.4134615384615365</c:v>
                </c:pt>
                <c:pt idx="1761">
                  <c:v>11.451923076923077</c:v>
                </c:pt>
                <c:pt idx="1762">
                  <c:v>14.846153846153847</c:v>
                </c:pt>
                <c:pt idx="1763">
                  <c:v>21.307692307692307</c:v>
                </c:pt>
                <c:pt idx="1764">
                  <c:v>28.923076923076923</c:v>
                </c:pt>
                <c:pt idx="1765">
                  <c:v>34.596153846153847</c:v>
                </c:pt>
                <c:pt idx="1766">
                  <c:v>45.625</c:v>
                </c:pt>
                <c:pt idx="1767">
                  <c:v>50.913461538461533</c:v>
                </c:pt>
                <c:pt idx="1768">
                  <c:v>60.990384615384606</c:v>
                </c:pt>
                <c:pt idx="1769">
                  <c:v>65.740384615384613</c:v>
                </c:pt>
                <c:pt idx="1770">
                  <c:v>72.288461538461533</c:v>
                </c:pt>
                <c:pt idx="1771">
                  <c:v>77.740384615384613</c:v>
                </c:pt>
                <c:pt idx="1772">
                  <c:v>81.990384615384613</c:v>
                </c:pt>
                <c:pt idx="1773">
                  <c:v>85.201923076923066</c:v>
                </c:pt>
                <c:pt idx="1774">
                  <c:v>86.778846153846146</c:v>
                </c:pt>
                <c:pt idx="1775">
                  <c:v>88.365384615384613</c:v>
                </c:pt>
                <c:pt idx="1776">
                  <c:v>89.124999999999986</c:v>
                </c:pt>
                <c:pt idx="1777">
                  <c:v>89.028846153846146</c:v>
                </c:pt>
                <c:pt idx="1778">
                  <c:v>88.807692307692307</c:v>
                </c:pt>
                <c:pt idx="1779">
                  <c:v>88.557692307692307</c:v>
                </c:pt>
                <c:pt idx="1780">
                  <c:v>88.163461538461533</c:v>
                </c:pt>
                <c:pt idx="1781">
                  <c:v>86.480769230769226</c:v>
                </c:pt>
                <c:pt idx="1782">
                  <c:v>83.336538461538453</c:v>
                </c:pt>
                <c:pt idx="1783">
                  <c:v>78.769230769230759</c:v>
                </c:pt>
                <c:pt idx="1784">
                  <c:v>74.625</c:v>
                </c:pt>
                <c:pt idx="1785">
                  <c:v>67.192307692307679</c:v>
                </c:pt>
                <c:pt idx="1786">
                  <c:v>58.374999999999993</c:v>
                </c:pt>
                <c:pt idx="1787">
                  <c:v>51.75</c:v>
                </c:pt>
                <c:pt idx="1788">
                  <c:v>38.375</c:v>
                </c:pt>
                <c:pt idx="1789">
                  <c:v>28.509615384615383</c:v>
                </c:pt>
                <c:pt idx="1790">
                  <c:v>18.759615384615383</c:v>
                </c:pt>
                <c:pt idx="1791">
                  <c:v>12.403846153846155</c:v>
                </c:pt>
                <c:pt idx="1792">
                  <c:v>3.0865384615384617</c:v>
                </c:pt>
                <c:pt idx="1793">
                  <c:v>-5.0576923076923075</c:v>
                </c:pt>
                <c:pt idx="1794">
                  <c:v>-9.7115384615384617</c:v>
                </c:pt>
                <c:pt idx="1795">
                  <c:v>-15.54807692307692</c:v>
                </c:pt>
                <c:pt idx="1796">
                  <c:v>-20.038461538461537</c:v>
                </c:pt>
                <c:pt idx="1797">
                  <c:v>-23.182692307692307</c:v>
                </c:pt>
                <c:pt idx="1798">
                  <c:v>-24.394230769230766</c:v>
                </c:pt>
                <c:pt idx="1799">
                  <c:v>-24.999999999999996</c:v>
                </c:pt>
                <c:pt idx="1800">
                  <c:v>-24.94230769230769</c:v>
                </c:pt>
                <c:pt idx="1801">
                  <c:v>-24.903846153846153</c:v>
                </c:pt>
                <c:pt idx="1802">
                  <c:v>-24.85576923076923</c:v>
                </c:pt>
                <c:pt idx="1803">
                  <c:v>-24.826923076923073</c:v>
                </c:pt>
                <c:pt idx="1804">
                  <c:v>-24.81730769230769</c:v>
                </c:pt>
                <c:pt idx="1805">
                  <c:v>-24.81730769230769</c:v>
                </c:pt>
                <c:pt idx="1806">
                  <c:v>-24.788461538461537</c:v>
                </c:pt>
                <c:pt idx="1807">
                  <c:v>-24.788461538461537</c:v>
                </c:pt>
                <c:pt idx="1808">
                  <c:v>-24.769230769230766</c:v>
                </c:pt>
                <c:pt idx="1809">
                  <c:v>-24.769230769230766</c:v>
                </c:pt>
                <c:pt idx="1810">
                  <c:v>-24.740384615384613</c:v>
                </c:pt>
                <c:pt idx="1811">
                  <c:v>-24.71153846153846</c:v>
                </c:pt>
                <c:pt idx="1812">
                  <c:v>-24.701923076923077</c:v>
                </c:pt>
                <c:pt idx="1813">
                  <c:v>-24.682692307692303</c:v>
                </c:pt>
                <c:pt idx="1814">
                  <c:v>-24.71153846153846</c:v>
                </c:pt>
                <c:pt idx="1815">
                  <c:v>-24.682692307692303</c:v>
                </c:pt>
                <c:pt idx="1816">
                  <c:v>-24.67307692307692</c:v>
                </c:pt>
                <c:pt idx="1817">
                  <c:v>-24.67307692307692</c:v>
                </c:pt>
                <c:pt idx="1818">
                  <c:v>-24.653846153846153</c:v>
                </c:pt>
                <c:pt idx="1819">
                  <c:v>-24.64423076923077</c:v>
                </c:pt>
                <c:pt idx="1820">
                  <c:v>-24.64423076923077</c:v>
                </c:pt>
                <c:pt idx="1821">
                  <c:v>-24.874999999999996</c:v>
                </c:pt>
                <c:pt idx="1822">
                  <c:v>-25.778846153846153</c:v>
                </c:pt>
                <c:pt idx="1823">
                  <c:v>-29.115384615384613</c:v>
                </c:pt>
                <c:pt idx="1824">
                  <c:v>-32.884615384615387</c:v>
                </c:pt>
                <c:pt idx="1825">
                  <c:v>-37.71153846153846</c:v>
                </c:pt>
                <c:pt idx="1826">
                  <c:v>-41.480769230769226</c:v>
                </c:pt>
                <c:pt idx="1827">
                  <c:v>-48.17307692307692</c:v>
                </c:pt>
                <c:pt idx="1828">
                  <c:v>-55.346153846153854</c:v>
                </c:pt>
                <c:pt idx="1829">
                  <c:v>-59.83653846153846</c:v>
                </c:pt>
                <c:pt idx="1830">
                  <c:v>-66.15384615384616</c:v>
                </c:pt>
                <c:pt idx="1831">
                  <c:v>-72</c:v>
                </c:pt>
                <c:pt idx="1832">
                  <c:v>-77.355769230769226</c:v>
                </c:pt>
                <c:pt idx="1833">
                  <c:v>-80.692307692307693</c:v>
                </c:pt>
                <c:pt idx="1834">
                  <c:v>-84.865384615384613</c:v>
                </c:pt>
                <c:pt idx="1835">
                  <c:v>-87.932692307692307</c:v>
                </c:pt>
                <c:pt idx="1836">
                  <c:v>-90.211538461538467</c:v>
                </c:pt>
                <c:pt idx="1837">
                  <c:v>-91.711538461538453</c:v>
                </c:pt>
                <c:pt idx="1838">
                  <c:v>-92.567307692307693</c:v>
                </c:pt>
                <c:pt idx="1839">
                  <c:v>-92.846153846153854</c:v>
                </c:pt>
                <c:pt idx="1840">
                  <c:v>-92.509615384615387</c:v>
                </c:pt>
                <c:pt idx="1841">
                  <c:v>-92.288461538461533</c:v>
                </c:pt>
                <c:pt idx="1842">
                  <c:v>-92.09615384615384</c:v>
                </c:pt>
                <c:pt idx="1843">
                  <c:v>-91.836538461538467</c:v>
                </c:pt>
                <c:pt idx="1844">
                  <c:v>-91.682692307692307</c:v>
                </c:pt>
                <c:pt idx="1845">
                  <c:v>-91.25</c:v>
                </c:pt>
                <c:pt idx="1846">
                  <c:v>-89.42307692307692</c:v>
                </c:pt>
                <c:pt idx="1847">
                  <c:v>-86.134615384615387</c:v>
                </c:pt>
                <c:pt idx="1848">
                  <c:v>-82.855769230769241</c:v>
                </c:pt>
                <c:pt idx="1849">
                  <c:v>-78.913461538461547</c:v>
                </c:pt>
                <c:pt idx="1850">
                  <c:v>-71.82692307692308</c:v>
                </c:pt>
                <c:pt idx="1851">
                  <c:v>-63.346153846153847</c:v>
                </c:pt>
                <c:pt idx="1852">
                  <c:v>-53.53846153846154</c:v>
                </c:pt>
                <c:pt idx="1853">
                  <c:v>-46.83653846153846</c:v>
                </c:pt>
                <c:pt idx="1854">
                  <c:v>-33.625</c:v>
                </c:pt>
                <c:pt idx="1855">
                  <c:v>-30.355769230769226</c:v>
                </c:pt>
                <c:pt idx="1856">
                  <c:v>-17.576923076923077</c:v>
                </c:pt>
                <c:pt idx="1857">
                  <c:v>-8.1923076923076934</c:v>
                </c:pt>
                <c:pt idx="1858">
                  <c:v>0.26923076923076916</c:v>
                </c:pt>
                <c:pt idx="1859">
                  <c:v>7.3173076923076916</c:v>
                </c:pt>
                <c:pt idx="1860">
                  <c:v>12.961538461538463</c:v>
                </c:pt>
                <c:pt idx="1861">
                  <c:v>17.26923076923077</c:v>
                </c:pt>
                <c:pt idx="1862">
                  <c:v>18.403846153846153</c:v>
                </c:pt>
                <c:pt idx="1863">
                  <c:v>20.923076923076923</c:v>
                </c:pt>
                <c:pt idx="1864">
                  <c:v>21.35576923076923</c:v>
                </c:pt>
                <c:pt idx="1865">
                  <c:v>21.28846153846154</c:v>
                </c:pt>
                <c:pt idx="1866">
                  <c:v>21.240384615384617</c:v>
                </c:pt>
                <c:pt idx="1867">
                  <c:v>21.201923076923077</c:v>
                </c:pt>
                <c:pt idx="1868">
                  <c:v>21.173076923076923</c:v>
                </c:pt>
                <c:pt idx="1869">
                  <c:v>21.14423076923077</c:v>
                </c:pt>
                <c:pt idx="1870">
                  <c:v>21.115384615384617</c:v>
                </c:pt>
                <c:pt idx="1871">
                  <c:v>21.115384615384617</c:v>
                </c:pt>
                <c:pt idx="1872">
                  <c:v>21.115384615384617</c:v>
                </c:pt>
                <c:pt idx="1873">
                  <c:v>21.096153846153847</c:v>
                </c:pt>
                <c:pt idx="1874">
                  <c:v>21.067307692307693</c:v>
                </c:pt>
                <c:pt idx="1875">
                  <c:v>21.057692307692307</c:v>
                </c:pt>
                <c:pt idx="1876">
                  <c:v>21.057692307692307</c:v>
                </c:pt>
                <c:pt idx="1877">
                  <c:v>21.086538461538463</c:v>
                </c:pt>
                <c:pt idx="1878">
                  <c:v>21.067307692307693</c:v>
                </c:pt>
                <c:pt idx="1879">
                  <c:v>21.03846153846154</c:v>
                </c:pt>
                <c:pt idx="1880">
                  <c:v>21.009615384615383</c:v>
                </c:pt>
                <c:pt idx="1881">
                  <c:v>21.26923076923077</c:v>
                </c:pt>
                <c:pt idx="1882">
                  <c:v>22.78846153846154</c:v>
                </c:pt>
                <c:pt idx="1883">
                  <c:v>24.43269230769231</c:v>
                </c:pt>
                <c:pt idx="1884">
                  <c:v>26.81730769230769</c:v>
                </c:pt>
                <c:pt idx="1885">
                  <c:v>32.91346153846154</c:v>
                </c:pt>
                <c:pt idx="1886">
                  <c:v>36.625</c:v>
                </c:pt>
                <c:pt idx="1887">
                  <c:v>42.932692307692307</c:v>
                </c:pt>
                <c:pt idx="1888">
                  <c:v>47.586538461538453</c:v>
                </c:pt>
                <c:pt idx="1889">
                  <c:v>56.807692307692299</c:v>
                </c:pt>
                <c:pt idx="1890">
                  <c:v>63.153846153846146</c:v>
                </c:pt>
                <c:pt idx="1891">
                  <c:v>66.999999999999986</c:v>
                </c:pt>
                <c:pt idx="1892">
                  <c:v>72.490384615384613</c:v>
                </c:pt>
                <c:pt idx="1893">
                  <c:v>77.634615384615373</c:v>
                </c:pt>
                <c:pt idx="1894">
                  <c:v>82.509615384615373</c:v>
                </c:pt>
                <c:pt idx="1895">
                  <c:v>87.125</c:v>
                </c:pt>
                <c:pt idx="1896">
                  <c:v>91.567307692307679</c:v>
                </c:pt>
                <c:pt idx="1897">
                  <c:v>94.403846153846146</c:v>
                </c:pt>
                <c:pt idx="1898">
                  <c:v>98.182692307692292</c:v>
                </c:pt>
                <c:pt idx="1899">
                  <c:v>101.10576923076923</c:v>
                </c:pt>
                <c:pt idx="1900">
                  <c:v>103.30769230769231</c:v>
                </c:pt>
                <c:pt idx="1901">
                  <c:v>104.84615384615385</c:v>
                </c:pt>
                <c:pt idx="1902">
                  <c:v>105.77884615384613</c:v>
                </c:pt>
                <c:pt idx="1903">
                  <c:v>106.10576923076923</c:v>
                </c:pt>
                <c:pt idx="1904">
                  <c:v>105.9903846153846</c:v>
                </c:pt>
                <c:pt idx="1905">
                  <c:v>105.72115384615384</c:v>
                </c:pt>
                <c:pt idx="1906">
                  <c:v>105.43269230769231</c:v>
                </c:pt>
                <c:pt idx="1907">
                  <c:v>105.25961538461539</c:v>
                </c:pt>
                <c:pt idx="1908">
                  <c:v>105.14423076923076</c:v>
                </c:pt>
                <c:pt idx="1909">
                  <c:v>104.93269230769229</c:v>
                </c:pt>
                <c:pt idx="1910">
                  <c:v>104.82692307692308</c:v>
                </c:pt>
                <c:pt idx="1911">
                  <c:v>104.70192307692308</c:v>
                </c:pt>
                <c:pt idx="1912">
                  <c:v>104.63461538461539</c:v>
                </c:pt>
                <c:pt idx="1913">
                  <c:v>104.54807692307691</c:v>
                </c:pt>
                <c:pt idx="1914">
                  <c:v>104.47115384615384</c:v>
                </c:pt>
                <c:pt idx="1915">
                  <c:v>104.37499999999999</c:v>
                </c:pt>
                <c:pt idx="1916">
                  <c:v>104.32692307692307</c:v>
                </c:pt>
                <c:pt idx="1917">
                  <c:v>104.28846153846152</c:v>
                </c:pt>
                <c:pt idx="1918">
                  <c:v>104.17307692307692</c:v>
                </c:pt>
                <c:pt idx="1919">
                  <c:v>104.14423076923076</c:v>
                </c:pt>
                <c:pt idx="1920">
                  <c:v>104.02884615384616</c:v>
                </c:pt>
                <c:pt idx="1921">
                  <c:v>103.98076923076923</c:v>
                </c:pt>
                <c:pt idx="1922">
                  <c:v>103.94230769230768</c:v>
                </c:pt>
                <c:pt idx="1923">
                  <c:v>103.93269230769231</c:v>
                </c:pt>
                <c:pt idx="1924">
                  <c:v>102.49038461538461</c:v>
                </c:pt>
                <c:pt idx="1925">
                  <c:v>99.740384615384599</c:v>
                </c:pt>
                <c:pt idx="1926">
                  <c:v>97.09615384615384</c:v>
                </c:pt>
                <c:pt idx="1927">
                  <c:v>91.432692307692292</c:v>
                </c:pt>
                <c:pt idx="1928">
                  <c:v>84.29807692307692</c:v>
                </c:pt>
                <c:pt idx="1929">
                  <c:v>75.788461538461533</c:v>
                </c:pt>
                <c:pt idx="1930">
                  <c:v>69.326923076923066</c:v>
                </c:pt>
                <c:pt idx="1931">
                  <c:v>55.961538461538453</c:v>
                </c:pt>
                <c:pt idx="1932">
                  <c:v>49.33653846153846</c:v>
                </c:pt>
                <c:pt idx="1933">
                  <c:v>39.548076923076927</c:v>
                </c:pt>
                <c:pt idx="1934">
                  <c:v>30.009615384615387</c:v>
                </c:pt>
                <c:pt idx="1935">
                  <c:v>20.69230769230769</c:v>
                </c:pt>
                <c:pt idx="1936">
                  <c:v>11.586538461538462</c:v>
                </c:pt>
                <c:pt idx="1937">
                  <c:v>2.6826923076923075</c:v>
                </c:pt>
                <c:pt idx="1938">
                  <c:v>-5.9038461538461533</c:v>
                </c:pt>
                <c:pt idx="1939">
                  <c:v>-11.471153846153847</c:v>
                </c:pt>
                <c:pt idx="1940">
                  <c:v>-19.326923076923077</c:v>
                </c:pt>
                <c:pt idx="1941">
                  <c:v>-23.52884615384615</c:v>
                </c:pt>
                <c:pt idx="1942">
                  <c:v>-28.769230769230766</c:v>
                </c:pt>
                <c:pt idx="1943">
                  <c:v>-31.576923076923073</c:v>
                </c:pt>
                <c:pt idx="1944">
                  <c:v>-35.58653846153846</c:v>
                </c:pt>
                <c:pt idx="1945">
                  <c:v>-37.249999999999993</c:v>
                </c:pt>
                <c:pt idx="1946">
                  <c:v>-37.83653846153846</c:v>
                </c:pt>
                <c:pt idx="1947">
                  <c:v>-37.663461538461533</c:v>
                </c:pt>
                <c:pt idx="1948">
                  <c:v>-37.596153846153847</c:v>
                </c:pt>
                <c:pt idx="1949">
                  <c:v>-37.490384615384613</c:v>
                </c:pt>
                <c:pt idx="1950">
                  <c:v>-37.42307692307692</c:v>
                </c:pt>
                <c:pt idx="1951">
                  <c:v>-37.33653846153846</c:v>
                </c:pt>
                <c:pt idx="1952">
                  <c:v>-37.307692307692307</c:v>
                </c:pt>
                <c:pt idx="1953">
                  <c:v>-37.249999999999993</c:v>
                </c:pt>
                <c:pt idx="1954">
                  <c:v>-37.21153846153846</c:v>
                </c:pt>
                <c:pt idx="1955">
                  <c:v>-37.153846153846146</c:v>
                </c:pt>
                <c:pt idx="1956">
                  <c:v>-37.13461538461538</c:v>
                </c:pt>
                <c:pt idx="1957">
                  <c:v>-37.096153846153847</c:v>
                </c:pt>
                <c:pt idx="1958">
                  <c:v>-37.07692307692308</c:v>
                </c:pt>
                <c:pt idx="1959">
                  <c:v>-37.038461538461533</c:v>
                </c:pt>
                <c:pt idx="1960">
                  <c:v>-37.91346153846154</c:v>
                </c:pt>
                <c:pt idx="1961">
                  <c:v>-39.78846153846154</c:v>
                </c:pt>
                <c:pt idx="1962">
                  <c:v>-41.596153846153847</c:v>
                </c:pt>
                <c:pt idx="1963">
                  <c:v>-43.79807692307692</c:v>
                </c:pt>
                <c:pt idx="1964">
                  <c:v>-49.21153846153846</c:v>
                </c:pt>
                <c:pt idx="1965">
                  <c:v>-52.394230769230766</c:v>
                </c:pt>
                <c:pt idx="1966">
                  <c:v>-59.605769230769234</c:v>
                </c:pt>
                <c:pt idx="1967">
                  <c:v>-64.836538461538453</c:v>
                </c:pt>
                <c:pt idx="1968">
                  <c:v>-69.721153846153854</c:v>
                </c:pt>
                <c:pt idx="1969">
                  <c:v>-72.798076923076934</c:v>
                </c:pt>
                <c:pt idx="1970">
                  <c:v>-77.240384615384613</c:v>
                </c:pt>
                <c:pt idx="1971">
                  <c:v>-81.538461538461547</c:v>
                </c:pt>
                <c:pt idx="1972">
                  <c:v>-84.346153846153854</c:v>
                </c:pt>
                <c:pt idx="1973">
                  <c:v>-89.77884615384616</c:v>
                </c:pt>
                <c:pt idx="1974">
                  <c:v>-92.461538461538467</c:v>
                </c:pt>
                <c:pt idx="1975">
                  <c:v>-97.70192307692308</c:v>
                </c:pt>
                <c:pt idx="1976">
                  <c:v>-100.07692307692308</c:v>
                </c:pt>
                <c:pt idx="1977">
                  <c:v>-102.02884615384615</c:v>
                </c:pt>
                <c:pt idx="1978">
                  <c:v>-103.66346153846153</c:v>
                </c:pt>
                <c:pt idx="1979">
                  <c:v>-106.08653846153845</c:v>
                </c:pt>
                <c:pt idx="1980">
                  <c:v>-107.21153846153847</c:v>
                </c:pt>
                <c:pt idx="1981">
                  <c:v>-107.75961538461539</c:v>
                </c:pt>
                <c:pt idx="1982">
                  <c:v>-107.74038461538461</c:v>
                </c:pt>
                <c:pt idx="1983">
                  <c:v>-107.44230769230771</c:v>
                </c:pt>
                <c:pt idx="1984">
                  <c:v>-107.15384615384616</c:v>
                </c:pt>
                <c:pt idx="1985">
                  <c:v>-107</c:v>
                </c:pt>
                <c:pt idx="1986">
                  <c:v>-106.76923076923077</c:v>
                </c:pt>
                <c:pt idx="1987">
                  <c:v>-106.68269230769231</c:v>
                </c:pt>
                <c:pt idx="1988">
                  <c:v>-106.52884615384616</c:v>
                </c:pt>
                <c:pt idx="1989">
                  <c:v>-106.41346153846155</c:v>
                </c:pt>
                <c:pt idx="1990">
                  <c:v>-106.30769230769231</c:v>
                </c:pt>
                <c:pt idx="1991">
                  <c:v>-106.17307692307693</c:v>
                </c:pt>
                <c:pt idx="1992">
                  <c:v>-106.09615384615385</c:v>
                </c:pt>
                <c:pt idx="1993">
                  <c:v>-106.00961538461539</c:v>
                </c:pt>
                <c:pt idx="1994">
                  <c:v>-105.97115384615384</c:v>
                </c:pt>
                <c:pt idx="1995">
                  <c:v>-105.82692307692307</c:v>
                </c:pt>
                <c:pt idx="1996">
                  <c:v>-105.80769230769232</c:v>
                </c:pt>
                <c:pt idx="1997">
                  <c:v>-105.75</c:v>
                </c:pt>
                <c:pt idx="1998">
                  <c:v>-105.72115384615385</c:v>
                </c:pt>
                <c:pt idx="1999">
                  <c:v>-105.68269230769231</c:v>
                </c:pt>
                <c:pt idx="2000">
                  <c:v>-105.65384615384615</c:v>
                </c:pt>
                <c:pt idx="2001">
                  <c:v>-105.59615384615385</c:v>
                </c:pt>
                <c:pt idx="2002">
                  <c:v>-105.24038461538461</c:v>
                </c:pt>
                <c:pt idx="2003">
                  <c:v>-103.44230769230769</c:v>
                </c:pt>
                <c:pt idx="2004">
                  <c:v>-100.18269230769232</c:v>
                </c:pt>
                <c:pt idx="2005">
                  <c:v>-96.855769230769226</c:v>
                </c:pt>
                <c:pt idx="2006">
                  <c:v>-90.721153846153854</c:v>
                </c:pt>
                <c:pt idx="2007">
                  <c:v>-85.807692307692307</c:v>
                </c:pt>
                <c:pt idx="2008">
                  <c:v>-74.17307692307692</c:v>
                </c:pt>
                <c:pt idx="2009">
                  <c:v>-64.163461538461533</c:v>
                </c:pt>
                <c:pt idx="2010">
                  <c:v>-54.24038461538462</c:v>
                </c:pt>
                <c:pt idx="2011">
                  <c:v>-44.471153846153847</c:v>
                </c:pt>
                <c:pt idx="2012">
                  <c:v>-38.08653846153846</c:v>
                </c:pt>
                <c:pt idx="2013">
                  <c:v>-28.644230769230766</c:v>
                </c:pt>
                <c:pt idx="2014">
                  <c:v>-22.490384615384613</c:v>
                </c:pt>
                <c:pt idx="2015">
                  <c:v>-13.442307692307693</c:v>
                </c:pt>
                <c:pt idx="2016">
                  <c:v>-4.5961538461538458</c:v>
                </c:pt>
                <c:pt idx="2017">
                  <c:v>3.9326923076923075</c:v>
                </c:pt>
                <c:pt idx="2018">
                  <c:v>9.4807692307692299</c:v>
                </c:pt>
                <c:pt idx="2019">
                  <c:v>17.08653846153846</c:v>
                </c:pt>
                <c:pt idx="2020">
                  <c:v>21.240384615384617</c:v>
                </c:pt>
                <c:pt idx="2021">
                  <c:v>27.884615384615383</c:v>
                </c:pt>
                <c:pt idx="2022">
                  <c:v>31.442307692307693</c:v>
                </c:pt>
                <c:pt idx="2023">
                  <c:v>33.83653846153846</c:v>
                </c:pt>
                <c:pt idx="2024">
                  <c:v>35.13461538461538</c:v>
                </c:pt>
                <c:pt idx="2025">
                  <c:v>35.384615384615387</c:v>
                </c:pt>
                <c:pt idx="2026">
                  <c:v>35.269230769230774</c:v>
                </c:pt>
                <c:pt idx="2027">
                  <c:v>35.16346153846154</c:v>
                </c:pt>
                <c:pt idx="2028">
                  <c:v>35.038461538461533</c:v>
                </c:pt>
                <c:pt idx="2029">
                  <c:v>35.009615384615387</c:v>
                </c:pt>
                <c:pt idx="2030">
                  <c:v>34.92307692307692</c:v>
                </c:pt>
                <c:pt idx="2031">
                  <c:v>34.855769230769234</c:v>
                </c:pt>
                <c:pt idx="2032">
                  <c:v>34.826923076923073</c:v>
                </c:pt>
                <c:pt idx="2033">
                  <c:v>34.79807692307692</c:v>
                </c:pt>
                <c:pt idx="2034">
                  <c:v>34.75</c:v>
                </c:pt>
                <c:pt idx="2035">
                  <c:v>34.721153846153847</c:v>
                </c:pt>
                <c:pt idx="2036">
                  <c:v>34.692307692307693</c:v>
                </c:pt>
                <c:pt idx="2037">
                  <c:v>34.625</c:v>
                </c:pt>
                <c:pt idx="2038">
                  <c:v>34.596153846153847</c:v>
                </c:pt>
                <c:pt idx="2039">
                  <c:v>34.548076923076927</c:v>
                </c:pt>
                <c:pt idx="2040">
                  <c:v>34.53846153846154</c:v>
                </c:pt>
                <c:pt idx="2041">
                  <c:v>34.519230769230766</c:v>
                </c:pt>
                <c:pt idx="2042">
                  <c:v>34.490384615384613</c:v>
                </c:pt>
                <c:pt idx="2043">
                  <c:v>34.490384615384613</c:v>
                </c:pt>
                <c:pt idx="2044">
                  <c:v>34.490384615384613</c:v>
                </c:pt>
                <c:pt idx="2045">
                  <c:v>34.480769230769234</c:v>
                </c:pt>
                <c:pt idx="2046">
                  <c:v>34.45192307692308</c:v>
                </c:pt>
                <c:pt idx="2047">
                  <c:v>34.42307692307692</c:v>
                </c:pt>
                <c:pt idx="2048">
                  <c:v>34.375</c:v>
                </c:pt>
                <c:pt idx="2049">
                  <c:v>34.375</c:v>
                </c:pt>
                <c:pt idx="2050">
                  <c:v>34.336538461538467</c:v>
                </c:pt>
                <c:pt idx="2051">
                  <c:v>34.336538461538467</c:v>
                </c:pt>
                <c:pt idx="2052">
                  <c:v>34.32692307692308</c:v>
                </c:pt>
                <c:pt idx="2053">
                  <c:v>34.307692307692307</c:v>
                </c:pt>
                <c:pt idx="2054">
                  <c:v>34.278846153846153</c:v>
                </c:pt>
                <c:pt idx="2055">
                  <c:v>34.29807692307692</c:v>
                </c:pt>
                <c:pt idx="2056">
                  <c:v>34.29807692307692</c:v>
                </c:pt>
                <c:pt idx="2057">
                  <c:v>34.25</c:v>
                </c:pt>
                <c:pt idx="2058">
                  <c:v>34.21153846153846</c:v>
                </c:pt>
                <c:pt idx="2059">
                  <c:v>34.16346153846154</c:v>
                </c:pt>
                <c:pt idx="2060">
                  <c:v>34.16346153846154</c:v>
                </c:pt>
                <c:pt idx="2061">
                  <c:v>34.16346153846154</c:v>
                </c:pt>
                <c:pt idx="2062">
                  <c:v>34.16346153846154</c:v>
                </c:pt>
                <c:pt idx="2063">
                  <c:v>34.153846153846153</c:v>
                </c:pt>
                <c:pt idx="2064">
                  <c:v>34.153846153846153</c:v>
                </c:pt>
                <c:pt idx="2065">
                  <c:v>34.153846153846153</c:v>
                </c:pt>
                <c:pt idx="2066">
                  <c:v>34.153846153846153</c:v>
                </c:pt>
                <c:pt idx="2067">
                  <c:v>34.134615384615387</c:v>
                </c:pt>
                <c:pt idx="2068">
                  <c:v>34.153846153846153</c:v>
                </c:pt>
                <c:pt idx="2069">
                  <c:v>34.134615384615387</c:v>
                </c:pt>
                <c:pt idx="2070">
                  <c:v>34.125</c:v>
                </c:pt>
                <c:pt idx="2071">
                  <c:v>34.125</c:v>
                </c:pt>
                <c:pt idx="2072">
                  <c:v>34.105769230769226</c:v>
                </c:pt>
                <c:pt idx="2073">
                  <c:v>34.105769230769226</c:v>
                </c:pt>
                <c:pt idx="2074">
                  <c:v>34.105769230769226</c:v>
                </c:pt>
                <c:pt idx="2075">
                  <c:v>34.105769230769226</c:v>
                </c:pt>
                <c:pt idx="2076">
                  <c:v>34.076923076923073</c:v>
                </c:pt>
                <c:pt idx="2077">
                  <c:v>34.076923076923073</c:v>
                </c:pt>
                <c:pt idx="2078">
                  <c:v>34.067307692307693</c:v>
                </c:pt>
                <c:pt idx="2079">
                  <c:v>34.03846153846154</c:v>
                </c:pt>
                <c:pt idx="2080">
                  <c:v>34.048076923076927</c:v>
                </c:pt>
                <c:pt idx="2081">
                  <c:v>34.019230769230774</c:v>
                </c:pt>
                <c:pt idx="2082">
                  <c:v>34.009615384615387</c:v>
                </c:pt>
                <c:pt idx="2083">
                  <c:v>34.019230769230774</c:v>
                </c:pt>
                <c:pt idx="2084">
                  <c:v>34.009615384615387</c:v>
                </c:pt>
                <c:pt idx="2085">
                  <c:v>33.96153846153846</c:v>
                </c:pt>
                <c:pt idx="2086">
                  <c:v>33.980769230769226</c:v>
                </c:pt>
                <c:pt idx="2087">
                  <c:v>33.95192307692308</c:v>
                </c:pt>
                <c:pt idx="2088">
                  <c:v>33.96153846153846</c:v>
                </c:pt>
                <c:pt idx="2089">
                  <c:v>33.95192307692308</c:v>
                </c:pt>
                <c:pt idx="2090">
                  <c:v>33.95192307692308</c:v>
                </c:pt>
                <c:pt idx="2091">
                  <c:v>33.932692307692307</c:v>
                </c:pt>
                <c:pt idx="2092">
                  <c:v>33.95192307692308</c:v>
                </c:pt>
                <c:pt idx="2093">
                  <c:v>34.83653846153846</c:v>
                </c:pt>
                <c:pt idx="2094">
                  <c:v>36.759615384615387</c:v>
                </c:pt>
                <c:pt idx="2095">
                  <c:v>38.509615384615387</c:v>
                </c:pt>
                <c:pt idx="2096">
                  <c:v>43.04807692307692</c:v>
                </c:pt>
                <c:pt idx="2097">
                  <c:v>45.798076923076927</c:v>
                </c:pt>
                <c:pt idx="2098">
                  <c:v>50.730769230769226</c:v>
                </c:pt>
                <c:pt idx="2099">
                  <c:v>56.29807692307692</c:v>
                </c:pt>
                <c:pt idx="2100">
                  <c:v>61.663461538461526</c:v>
                </c:pt>
                <c:pt idx="2101">
                  <c:v>66.586538461538453</c:v>
                </c:pt>
                <c:pt idx="2102">
                  <c:v>71.307692307692307</c:v>
                </c:pt>
                <c:pt idx="2103">
                  <c:v>75.817307692307679</c:v>
                </c:pt>
                <c:pt idx="2104">
                  <c:v>78.740384615384599</c:v>
                </c:pt>
                <c:pt idx="2105">
                  <c:v>82.932692307692307</c:v>
                </c:pt>
                <c:pt idx="2106">
                  <c:v>84.326923076923066</c:v>
                </c:pt>
                <c:pt idx="2107">
                  <c:v>89.769230769230759</c:v>
                </c:pt>
                <c:pt idx="2108">
                  <c:v>92.42307692307692</c:v>
                </c:pt>
                <c:pt idx="2109">
                  <c:v>97.605769230769241</c:v>
                </c:pt>
                <c:pt idx="2110">
                  <c:v>100.70192307692307</c:v>
                </c:pt>
                <c:pt idx="2111">
                  <c:v>103.09615384615384</c:v>
                </c:pt>
                <c:pt idx="2112">
                  <c:v>104.2403846153846</c:v>
                </c:pt>
                <c:pt idx="2113">
                  <c:v>105.46153846153845</c:v>
                </c:pt>
                <c:pt idx="2114">
                  <c:v>106.06730769230768</c:v>
                </c:pt>
                <c:pt idx="2115">
                  <c:v>106.16346153846152</c:v>
                </c:pt>
                <c:pt idx="2116">
                  <c:v>105.64423076923076</c:v>
                </c:pt>
                <c:pt idx="2117">
                  <c:v>105.41346153846153</c:v>
                </c:pt>
                <c:pt idx="2118">
                  <c:v>105.10576923076921</c:v>
                </c:pt>
                <c:pt idx="2119">
                  <c:v>104.99038461538461</c:v>
                </c:pt>
                <c:pt idx="2120">
                  <c:v>104.84615384615385</c:v>
                </c:pt>
                <c:pt idx="2121">
                  <c:v>104.68269230769231</c:v>
                </c:pt>
                <c:pt idx="2122">
                  <c:v>104.57692307692307</c:v>
                </c:pt>
                <c:pt idx="2123">
                  <c:v>104.44230769230769</c:v>
                </c:pt>
                <c:pt idx="2124">
                  <c:v>104.38461538461537</c:v>
                </c:pt>
                <c:pt idx="2125">
                  <c:v>104.31730769230769</c:v>
                </c:pt>
                <c:pt idx="2126">
                  <c:v>104.23076923076923</c:v>
                </c:pt>
                <c:pt idx="2127">
                  <c:v>104.14423076923076</c:v>
                </c:pt>
                <c:pt idx="2128">
                  <c:v>104.09615384615383</c:v>
                </c:pt>
                <c:pt idx="2129">
                  <c:v>104.00961538461539</c:v>
                </c:pt>
                <c:pt idx="2130">
                  <c:v>103.99999999999999</c:v>
                </c:pt>
                <c:pt idx="2131">
                  <c:v>103.91346153846153</c:v>
                </c:pt>
                <c:pt idx="2132">
                  <c:v>103.84615384615384</c:v>
                </c:pt>
                <c:pt idx="2133">
                  <c:v>103.84615384615384</c:v>
                </c:pt>
                <c:pt idx="2134">
                  <c:v>103.81730769230769</c:v>
                </c:pt>
                <c:pt idx="2135">
                  <c:v>103.75961538461537</c:v>
                </c:pt>
                <c:pt idx="2136">
                  <c:v>103.68269230769229</c:v>
                </c:pt>
                <c:pt idx="2137">
                  <c:v>103.64423076923077</c:v>
                </c:pt>
                <c:pt idx="2138">
                  <c:v>103.56730769230768</c:v>
                </c:pt>
                <c:pt idx="2139">
                  <c:v>103.55769230769231</c:v>
                </c:pt>
                <c:pt idx="2140">
                  <c:v>103.50961538461537</c:v>
                </c:pt>
                <c:pt idx="2141">
                  <c:v>103.48076923076923</c:v>
                </c:pt>
                <c:pt idx="2142">
                  <c:v>103.44230769230768</c:v>
                </c:pt>
                <c:pt idx="2143">
                  <c:v>103.42307692307691</c:v>
                </c:pt>
                <c:pt idx="2144">
                  <c:v>103.39423076923076</c:v>
                </c:pt>
                <c:pt idx="2145">
                  <c:v>103.39423076923076</c:v>
                </c:pt>
                <c:pt idx="2146">
                  <c:v>103.36538461538461</c:v>
                </c:pt>
                <c:pt idx="2147">
                  <c:v>103.33653846153845</c:v>
                </c:pt>
                <c:pt idx="2148">
                  <c:v>103.29807692307691</c:v>
                </c:pt>
                <c:pt idx="2149">
                  <c:v>103.27884615384613</c:v>
                </c:pt>
                <c:pt idx="2150">
                  <c:v>103.26923076923076</c:v>
                </c:pt>
                <c:pt idx="2151">
                  <c:v>103.26923076923076</c:v>
                </c:pt>
                <c:pt idx="2152">
                  <c:v>103.22115384615384</c:v>
                </c:pt>
                <c:pt idx="2153">
                  <c:v>103.20192307692307</c:v>
                </c:pt>
                <c:pt idx="2154">
                  <c:v>103.18269230769229</c:v>
                </c:pt>
                <c:pt idx="2155">
                  <c:v>103.18269230769229</c:v>
                </c:pt>
                <c:pt idx="2156">
                  <c:v>103.18269230769229</c:v>
                </c:pt>
                <c:pt idx="2157">
                  <c:v>103.20192307692307</c:v>
                </c:pt>
                <c:pt idx="2158">
                  <c:v>103.17307692307692</c:v>
                </c:pt>
                <c:pt idx="2159">
                  <c:v>103.15384615384615</c:v>
                </c:pt>
                <c:pt idx="2160">
                  <c:v>103.08653846153844</c:v>
                </c:pt>
                <c:pt idx="2161">
                  <c:v>103.08653846153844</c:v>
                </c:pt>
                <c:pt idx="2162">
                  <c:v>103.03846153846152</c:v>
                </c:pt>
                <c:pt idx="2163">
                  <c:v>103.03846153846152</c:v>
                </c:pt>
                <c:pt idx="2164">
                  <c:v>102.98076923076923</c:v>
                </c:pt>
                <c:pt idx="2165">
                  <c:v>102.95192307692308</c:v>
                </c:pt>
                <c:pt idx="2166">
                  <c:v>102.94230769230768</c:v>
                </c:pt>
                <c:pt idx="2167">
                  <c:v>102.97115384615385</c:v>
                </c:pt>
                <c:pt idx="2168">
                  <c:v>102.94230769230768</c:v>
                </c:pt>
                <c:pt idx="2169">
                  <c:v>102.94230769230768</c:v>
                </c:pt>
                <c:pt idx="2170">
                  <c:v>102.91346153846153</c:v>
                </c:pt>
                <c:pt idx="2171">
                  <c:v>102.91346153846153</c:v>
                </c:pt>
                <c:pt idx="2172">
                  <c:v>102.89423076923076</c:v>
                </c:pt>
                <c:pt idx="2173">
                  <c:v>102.88461538461537</c:v>
                </c:pt>
                <c:pt idx="2174">
                  <c:v>102.85576923076923</c:v>
                </c:pt>
                <c:pt idx="2175">
                  <c:v>102.8653846153846</c:v>
                </c:pt>
                <c:pt idx="2176">
                  <c:v>102.8653846153846</c:v>
                </c:pt>
                <c:pt idx="2177">
                  <c:v>102.85576923076923</c:v>
                </c:pt>
                <c:pt idx="2178">
                  <c:v>102.83653846153845</c:v>
                </c:pt>
                <c:pt idx="2179">
                  <c:v>102.85576923076923</c:v>
                </c:pt>
                <c:pt idx="2180">
                  <c:v>102.85576923076923</c:v>
                </c:pt>
                <c:pt idx="2181">
                  <c:v>102.82692307692308</c:v>
                </c:pt>
                <c:pt idx="2182">
                  <c:v>102.82692307692308</c:v>
                </c:pt>
                <c:pt idx="2183">
                  <c:v>102.80769230769231</c:v>
                </c:pt>
                <c:pt idx="2184">
                  <c:v>102.80769230769231</c:v>
                </c:pt>
                <c:pt idx="2185">
                  <c:v>102.82692307692308</c:v>
                </c:pt>
                <c:pt idx="2186">
                  <c:v>102.79807692307691</c:v>
                </c:pt>
                <c:pt idx="2187">
                  <c:v>102.76923076923076</c:v>
                </c:pt>
                <c:pt idx="2188">
                  <c:v>102.76923076923076</c:v>
                </c:pt>
                <c:pt idx="2189">
                  <c:v>102.76923076923076</c:v>
                </c:pt>
                <c:pt idx="2190">
                  <c:v>102.76923076923076</c:v>
                </c:pt>
                <c:pt idx="2191">
                  <c:v>102.74038461538461</c:v>
                </c:pt>
                <c:pt idx="2192">
                  <c:v>102.72115384615384</c:v>
                </c:pt>
                <c:pt idx="2193">
                  <c:v>102.71153846153845</c:v>
                </c:pt>
                <c:pt idx="2194">
                  <c:v>102.69230769230768</c:v>
                </c:pt>
                <c:pt idx="2195">
                  <c:v>102.71153846153845</c:v>
                </c:pt>
                <c:pt idx="2196">
                  <c:v>102.68269230769231</c:v>
                </c:pt>
                <c:pt idx="2197">
                  <c:v>102.66346153846153</c:v>
                </c:pt>
                <c:pt idx="2198">
                  <c:v>102.69230769230768</c:v>
                </c:pt>
                <c:pt idx="2199">
                  <c:v>102.66346153846153</c:v>
                </c:pt>
                <c:pt idx="2200">
                  <c:v>102.68269230769231</c:v>
                </c:pt>
                <c:pt idx="2201">
                  <c:v>102.66346153846153</c:v>
                </c:pt>
                <c:pt idx="2202">
                  <c:v>102.63461538461539</c:v>
                </c:pt>
                <c:pt idx="2203">
                  <c:v>102.59615384615384</c:v>
                </c:pt>
                <c:pt idx="2204">
                  <c:v>102.59615384615384</c:v>
                </c:pt>
                <c:pt idx="2205">
                  <c:v>102.60576923076921</c:v>
                </c:pt>
                <c:pt idx="2206">
                  <c:v>102.57692307692307</c:v>
                </c:pt>
                <c:pt idx="2207">
                  <c:v>102.54807692307692</c:v>
                </c:pt>
                <c:pt idx="2208">
                  <c:v>102.53846153846153</c:v>
                </c:pt>
                <c:pt idx="2209">
                  <c:v>102.50961538461537</c:v>
                </c:pt>
                <c:pt idx="2210">
                  <c:v>102.53846153846153</c:v>
                </c:pt>
                <c:pt idx="2211">
                  <c:v>102.53846153846153</c:v>
                </c:pt>
                <c:pt idx="2212">
                  <c:v>102.51923076923076</c:v>
                </c:pt>
                <c:pt idx="2213">
                  <c:v>102.53846153846153</c:v>
                </c:pt>
                <c:pt idx="2214">
                  <c:v>102.53846153846153</c:v>
                </c:pt>
                <c:pt idx="2215">
                  <c:v>102.51923076923076</c:v>
                </c:pt>
                <c:pt idx="2216">
                  <c:v>102.53846153846153</c:v>
                </c:pt>
                <c:pt idx="2217">
                  <c:v>102.53846153846153</c:v>
                </c:pt>
                <c:pt idx="2218">
                  <c:v>102.51923076923076</c:v>
                </c:pt>
                <c:pt idx="2219">
                  <c:v>102.51923076923076</c:v>
                </c:pt>
                <c:pt idx="2220">
                  <c:v>102.50961538461537</c:v>
                </c:pt>
                <c:pt idx="2221">
                  <c:v>102.53846153846153</c:v>
                </c:pt>
                <c:pt idx="2222">
                  <c:v>102.56730769230769</c:v>
                </c:pt>
                <c:pt idx="2223">
                  <c:v>102.56730769230769</c:v>
                </c:pt>
                <c:pt idx="2224">
                  <c:v>102.56730769230769</c:v>
                </c:pt>
                <c:pt idx="2225">
                  <c:v>102.56730769230769</c:v>
                </c:pt>
                <c:pt idx="2226">
                  <c:v>102.59615384615384</c:v>
                </c:pt>
                <c:pt idx="2227">
                  <c:v>102.60576923076921</c:v>
                </c:pt>
                <c:pt idx="2228">
                  <c:v>102.57692307692307</c:v>
                </c:pt>
                <c:pt idx="2229">
                  <c:v>102.54807692307692</c:v>
                </c:pt>
                <c:pt idx="2230">
                  <c:v>102.57692307692307</c:v>
                </c:pt>
                <c:pt idx="2231">
                  <c:v>102.57692307692307</c:v>
                </c:pt>
                <c:pt idx="2232">
                  <c:v>102.59615384615384</c:v>
                </c:pt>
                <c:pt idx="2233">
                  <c:v>102.59615384615384</c:v>
                </c:pt>
                <c:pt idx="2234">
                  <c:v>102.59615384615384</c:v>
                </c:pt>
                <c:pt idx="2235">
                  <c:v>102.60576923076921</c:v>
                </c:pt>
                <c:pt idx="2236">
                  <c:v>102.65384615384613</c:v>
                </c:pt>
                <c:pt idx="2237">
                  <c:v>102.63461538461539</c:v>
                </c:pt>
                <c:pt idx="2238">
                  <c:v>102.63461538461539</c:v>
                </c:pt>
                <c:pt idx="2239">
                  <c:v>102.60576923076921</c:v>
                </c:pt>
                <c:pt idx="2240">
                  <c:v>102.59615384615384</c:v>
                </c:pt>
                <c:pt idx="2241">
                  <c:v>102.59615384615384</c:v>
                </c:pt>
                <c:pt idx="2242">
                  <c:v>102.59615384615384</c:v>
                </c:pt>
                <c:pt idx="2243">
                  <c:v>102.56730769230769</c:v>
                </c:pt>
                <c:pt idx="2244">
                  <c:v>102.59615384615384</c:v>
                </c:pt>
                <c:pt idx="2245">
                  <c:v>102.59615384615384</c:v>
                </c:pt>
                <c:pt idx="2246">
                  <c:v>102.63461538461539</c:v>
                </c:pt>
                <c:pt idx="2247">
                  <c:v>102.62499999999999</c:v>
                </c:pt>
                <c:pt idx="2248">
                  <c:v>102.63461538461539</c:v>
                </c:pt>
                <c:pt idx="2249">
                  <c:v>102.62499999999999</c:v>
                </c:pt>
                <c:pt idx="2250">
                  <c:v>102.65384615384613</c:v>
                </c:pt>
                <c:pt idx="2251">
                  <c:v>102.63461538461539</c:v>
                </c:pt>
                <c:pt idx="2252">
                  <c:v>102.66346153846153</c:v>
                </c:pt>
                <c:pt idx="2253">
                  <c:v>102.65384615384613</c:v>
                </c:pt>
                <c:pt idx="2254">
                  <c:v>102.65384615384613</c:v>
                </c:pt>
                <c:pt idx="2255">
                  <c:v>102.65384615384613</c:v>
                </c:pt>
                <c:pt idx="2256">
                  <c:v>102.65384615384613</c:v>
                </c:pt>
                <c:pt idx="2257">
                  <c:v>102.66346153846153</c:v>
                </c:pt>
                <c:pt idx="2258">
                  <c:v>102.68269230769231</c:v>
                </c:pt>
                <c:pt idx="2259">
                  <c:v>102.66346153846153</c:v>
                </c:pt>
                <c:pt idx="2260">
                  <c:v>102.69230769230768</c:v>
                </c:pt>
                <c:pt idx="2261">
                  <c:v>102.71153846153845</c:v>
                </c:pt>
                <c:pt idx="2262">
                  <c:v>102.72115384615384</c:v>
                </c:pt>
                <c:pt idx="2263">
                  <c:v>102.74038461538461</c:v>
                </c:pt>
                <c:pt idx="2264">
                  <c:v>102.71153846153845</c:v>
                </c:pt>
                <c:pt idx="2265">
                  <c:v>102.47115384615384</c:v>
                </c:pt>
                <c:pt idx="2266">
                  <c:v>102.09615384615384</c:v>
                </c:pt>
                <c:pt idx="2267">
                  <c:v>101.51923076923076</c:v>
                </c:pt>
                <c:pt idx="2268">
                  <c:v>101.05769230769231</c:v>
                </c:pt>
                <c:pt idx="2269">
                  <c:v>100.5</c:v>
                </c:pt>
                <c:pt idx="2270">
                  <c:v>99.20192307692308</c:v>
                </c:pt>
                <c:pt idx="2271">
                  <c:v>98.057692307692292</c:v>
                </c:pt>
                <c:pt idx="2272">
                  <c:v>97.336538461538453</c:v>
                </c:pt>
                <c:pt idx="2273">
                  <c:v>96.634615384615373</c:v>
                </c:pt>
                <c:pt idx="2274">
                  <c:v>95.288461538461533</c:v>
                </c:pt>
                <c:pt idx="2275">
                  <c:v>94.288461538461533</c:v>
                </c:pt>
                <c:pt idx="2276">
                  <c:v>93.625</c:v>
                </c:pt>
                <c:pt idx="2277">
                  <c:v>92.682692307692292</c:v>
                </c:pt>
                <c:pt idx="2278">
                  <c:v>91.759615384615373</c:v>
                </c:pt>
                <c:pt idx="2279">
                  <c:v>90.903846153846146</c:v>
                </c:pt>
                <c:pt idx="2280">
                  <c:v>90.317307692307679</c:v>
                </c:pt>
                <c:pt idx="2281">
                  <c:v>89.182692307692307</c:v>
                </c:pt>
                <c:pt idx="2282">
                  <c:v>88.615384615384613</c:v>
                </c:pt>
                <c:pt idx="2283">
                  <c:v>87.807692307692307</c:v>
                </c:pt>
                <c:pt idx="2284">
                  <c:v>86.990384615384613</c:v>
                </c:pt>
                <c:pt idx="2285">
                  <c:v>86.259615384615373</c:v>
                </c:pt>
                <c:pt idx="2286">
                  <c:v>85.54807692307692</c:v>
                </c:pt>
                <c:pt idx="2287">
                  <c:v>84.884615384615373</c:v>
                </c:pt>
                <c:pt idx="2288">
                  <c:v>-0.43269230769230771</c:v>
                </c:pt>
                <c:pt idx="2289">
                  <c:v>-0.43269230769230771</c:v>
                </c:pt>
                <c:pt idx="2290">
                  <c:v>-0.43269230769230771</c:v>
                </c:pt>
                <c:pt idx="2291">
                  <c:v>-0.43269230769230771</c:v>
                </c:pt>
                <c:pt idx="2292">
                  <c:v>44.50961538461538</c:v>
                </c:pt>
                <c:pt idx="2293">
                  <c:v>56.605769230769226</c:v>
                </c:pt>
                <c:pt idx="2294">
                  <c:v>64.615384615384613</c:v>
                </c:pt>
                <c:pt idx="2295">
                  <c:v>76.576923076923066</c:v>
                </c:pt>
                <c:pt idx="2296">
                  <c:v>80.384615384615373</c:v>
                </c:pt>
                <c:pt idx="2297">
                  <c:v>79.884615384615373</c:v>
                </c:pt>
                <c:pt idx="2298">
                  <c:v>79.557692307692292</c:v>
                </c:pt>
                <c:pt idx="2299">
                  <c:v>78.884615384615373</c:v>
                </c:pt>
                <c:pt idx="2300">
                  <c:v>78.557692307692307</c:v>
                </c:pt>
                <c:pt idx="2301">
                  <c:v>77.932692307692307</c:v>
                </c:pt>
                <c:pt idx="2302">
                  <c:v>77.490384615384613</c:v>
                </c:pt>
                <c:pt idx="2303">
                  <c:v>77.17307692307692</c:v>
                </c:pt>
                <c:pt idx="2304">
                  <c:v>76.70192307692308</c:v>
                </c:pt>
                <c:pt idx="2305">
                  <c:v>76.25</c:v>
                </c:pt>
                <c:pt idx="2306">
                  <c:v>75.798076923076906</c:v>
                </c:pt>
                <c:pt idx="2307">
                  <c:v>75.528846153846146</c:v>
                </c:pt>
                <c:pt idx="2308">
                  <c:v>74.942307692307679</c:v>
                </c:pt>
                <c:pt idx="2309">
                  <c:v>74.67307692307692</c:v>
                </c:pt>
                <c:pt idx="2310">
                  <c:v>74.278846153846146</c:v>
                </c:pt>
                <c:pt idx="2311">
                  <c:v>73.913461538461533</c:v>
                </c:pt>
                <c:pt idx="2312">
                  <c:v>73.519230769230759</c:v>
                </c:pt>
                <c:pt idx="2313">
                  <c:v>73.298076923076906</c:v>
                </c:pt>
                <c:pt idx="2314">
                  <c:v>72.932692307692307</c:v>
                </c:pt>
                <c:pt idx="2315">
                  <c:v>72.576923076923066</c:v>
                </c:pt>
                <c:pt idx="2316">
                  <c:v>72.230769230769226</c:v>
                </c:pt>
                <c:pt idx="2317">
                  <c:v>72.009615384615373</c:v>
                </c:pt>
                <c:pt idx="2318">
                  <c:v>71.67307692307692</c:v>
                </c:pt>
                <c:pt idx="2319">
                  <c:v>71.34615384615384</c:v>
                </c:pt>
                <c:pt idx="2320">
                  <c:v>71.144230769230759</c:v>
                </c:pt>
                <c:pt idx="2321">
                  <c:v>70.740384615384613</c:v>
                </c:pt>
                <c:pt idx="2322">
                  <c:v>70.442307692307693</c:v>
                </c:pt>
                <c:pt idx="2323">
                  <c:v>70.124999999999986</c:v>
                </c:pt>
                <c:pt idx="2324">
                  <c:v>69.92307692307692</c:v>
                </c:pt>
                <c:pt idx="2325">
                  <c:v>69.59615384615384</c:v>
                </c:pt>
                <c:pt idx="2326">
                  <c:v>69.278846153846146</c:v>
                </c:pt>
                <c:pt idx="2327">
                  <c:v>69</c:v>
                </c:pt>
                <c:pt idx="2328">
                  <c:v>68.692307692307679</c:v>
                </c:pt>
                <c:pt idx="2329">
                  <c:v>68.509615384615373</c:v>
                </c:pt>
                <c:pt idx="2330">
                  <c:v>68.105769230769226</c:v>
                </c:pt>
                <c:pt idx="2331">
                  <c:v>67.92307692307692</c:v>
                </c:pt>
                <c:pt idx="2332">
                  <c:v>67.75</c:v>
                </c:pt>
                <c:pt idx="2333">
                  <c:v>67.59615384615384</c:v>
                </c:pt>
                <c:pt idx="2334">
                  <c:v>67.230769230769226</c:v>
                </c:pt>
                <c:pt idx="2335">
                  <c:v>66.961538461538453</c:v>
                </c:pt>
                <c:pt idx="2336">
                  <c:v>66.72115384615384</c:v>
                </c:pt>
                <c:pt idx="2337">
                  <c:v>66.5</c:v>
                </c:pt>
                <c:pt idx="2338">
                  <c:v>66.259615384615387</c:v>
                </c:pt>
                <c:pt idx="2339">
                  <c:v>66.105769230769226</c:v>
                </c:pt>
                <c:pt idx="2340">
                  <c:v>65.932692307692307</c:v>
                </c:pt>
                <c:pt idx="2341">
                  <c:v>65.625</c:v>
                </c:pt>
                <c:pt idx="2342">
                  <c:v>65.47115384615384</c:v>
                </c:pt>
                <c:pt idx="2343">
                  <c:v>65.182692307692292</c:v>
                </c:pt>
                <c:pt idx="2344">
                  <c:v>64.942307692307679</c:v>
                </c:pt>
                <c:pt idx="2345">
                  <c:v>64.759615384615373</c:v>
                </c:pt>
                <c:pt idx="2346">
                  <c:v>64.59615384615384</c:v>
                </c:pt>
                <c:pt idx="2347">
                  <c:v>64.394230769230774</c:v>
                </c:pt>
                <c:pt idx="2348">
                  <c:v>64.211538461538453</c:v>
                </c:pt>
                <c:pt idx="2349">
                  <c:v>64.09615384615384</c:v>
                </c:pt>
                <c:pt idx="2350">
                  <c:v>63.884615384615373</c:v>
                </c:pt>
                <c:pt idx="2351">
                  <c:v>63.682692307692292</c:v>
                </c:pt>
                <c:pt idx="2352">
                  <c:v>63.509615384615373</c:v>
                </c:pt>
                <c:pt idx="2353">
                  <c:v>63.42307692307692</c:v>
                </c:pt>
                <c:pt idx="2354">
                  <c:v>63.192307692307693</c:v>
                </c:pt>
                <c:pt idx="2355">
                  <c:v>63.067307692307679</c:v>
                </c:pt>
                <c:pt idx="2356">
                  <c:v>62.807692307692307</c:v>
                </c:pt>
                <c:pt idx="2357">
                  <c:v>62.644230769230759</c:v>
                </c:pt>
                <c:pt idx="2358">
                  <c:v>62.509615384615387</c:v>
                </c:pt>
                <c:pt idx="2359">
                  <c:v>62.317307692307693</c:v>
                </c:pt>
                <c:pt idx="2360">
                  <c:v>62.201923076923066</c:v>
                </c:pt>
                <c:pt idx="2361">
                  <c:v>62.057692307692292</c:v>
                </c:pt>
                <c:pt idx="2362">
                  <c:v>61.97115384615384</c:v>
                </c:pt>
                <c:pt idx="2363">
                  <c:v>61.778846153846146</c:v>
                </c:pt>
                <c:pt idx="2364">
                  <c:v>61.663461538461526</c:v>
                </c:pt>
                <c:pt idx="2365">
                  <c:v>61.403846153846146</c:v>
                </c:pt>
                <c:pt idx="2366">
                  <c:v>61.25961538461538</c:v>
                </c:pt>
                <c:pt idx="2367">
                  <c:v>61.163461538461533</c:v>
                </c:pt>
                <c:pt idx="2368">
                  <c:v>61.076923076923073</c:v>
                </c:pt>
                <c:pt idx="2369">
                  <c:v>60.913461538461533</c:v>
                </c:pt>
                <c:pt idx="2370">
                  <c:v>60.769230769230759</c:v>
                </c:pt>
                <c:pt idx="2371">
                  <c:v>60.644230769230766</c:v>
                </c:pt>
                <c:pt idx="2372">
                  <c:v>60.538461538461533</c:v>
                </c:pt>
                <c:pt idx="2373">
                  <c:v>60.413461538461526</c:v>
                </c:pt>
                <c:pt idx="2374">
                  <c:v>60.326923076923066</c:v>
                </c:pt>
                <c:pt idx="2375">
                  <c:v>60.230769230769219</c:v>
                </c:pt>
                <c:pt idx="2376">
                  <c:v>60.067307692307693</c:v>
                </c:pt>
                <c:pt idx="2377">
                  <c:v>59.942307692307686</c:v>
                </c:pt>
                <c:pt idx="2378">
                  <c:v>59.826923076923073</c:v>
                </c:pt>
                <c:pt idx="2379">
                  <c:v>59.701923076923066</c:v>
                </c:pt>
                <c:pt idx="2380">
                  <c:v>59.567307692307686</c:v>
                </c:pt>
                <c:pt idx="2381">
                  <c:v>59.509615384615373</c:v>
                </c:pt>
                <c:pt idx="2382">
                  <c:v>59.413461538461533</c:v>
                </c:pt>
                <c:pt idx="2383">
                  <c:v>59.29807692307692</c:v>
                </c:pt>
                <c:pt idx="2384">
                  <c:v>59.211538461538453</c:v>
                </c:pt>
                <c:pt idx="2385">
                  <c:v>59.067307692307679</c:v>
                </c:pt>
                <c:pt idx="2386">
                  <c:v>58.971153846153832</c:v>
                </c:pt>
                <c:pt idx="2387">
                  <c:v>58.894230769230759</c:v>
                </c:pt>
                <c:pt idx="2388">
                  <c:v>58.826923076923066</c:v>
                </c:pt>
                <c:pt idx="2389">
                  <c:v>58.71153846153846</c:v>
                </c:pt>
                <c:pt idx="2390">
                  <c:v>58.605769230769226</c:v>
                </c:pt>
                <c:pt idx="2391">
                  <c:v>58.548076923076913</c:v>
                </c:pt>
                <c:pt idx="2392">
                  <c:v>58.461538461538453</c:v>
                </c:pt>
                <c:pt idx="2393">
                  <c:v>58.374999999999993</c:v>
                </c:pt>
                <c:pt idx="2394">
                  <c:v>58.278846153846146</c:v>
                </c:pt>
                <c:pt idx="2395">
                  <c:v>58.240384615384613</c:v>
                </c:pt>
                <c:pt idx="2396">
                  <c:v>58.13461538461538</c:v>
                </c:pt>
                <c:pt idx="2397">
                  <c:v>58.096153846153847</c:v>
                </c:pt>
                <c:pt idx="2398">
                  <c:v>57.961538461538453</c:v>
                </c:pt>
                <c:pt idx="2399">
                  <c:v>57.84615384615384</c:v>
                </c:pt>
                <c:pt idx="2400">
                  <c:v>57.75961538461538</c:v>
                </c:pt>
                <c:pt idx="2401">
                  <c:v>57.701923076923073</c:v>
                </c:pt>
                <c:pt idx="2402">
                  <c:v>57.615384615384613</c:v>
                </c:pt>
                <c:pt idx="2403">
                  <c:v>57.538461538461533</c:v>
                </c:pt>
                <c:pt idx="2404">
                  <c:v>57.490384615384606</c:v>
                </c:pt>
                <c:pt idx="2405">
                  <c:v>57.403846153846146</c:v>
                </c:pt>
                <c:pt idx="2406">
                  <c:v>57.336538461538453</c:v>
                </c:pt>
                <c:pt idx="2407">
                  <c:v>57.278846153846153</c:v>
                </c:pt>
                <c:pt idx="2408">
                  <c:v>57.201923076923066</c:v>
                </c:pt>
                <c:pt idx="2409">
                  <c:v>57.105769230769219</c:v>
                </c:pt>
                <c:pt idx="2410">
                  <c:v>57.076923076923073</c:v>
                </c:pt>
                <c:pt idx="2411">
                  <c:v>56.97115384615384</c:v>
                </c:pt>
                <c:pt idx="2412">
                  <c:v>56.88461538461538</c:v>
                </c:pt>
                <c:pt idx="2413">
                  <c:v>56.817307692307686</c:v>
                </c:pt>
                <c:pt idx="2414">
                  <c:v>56.72115384615384</c:v>
                </c:pt>
                <c:pt idx="2415">
                  <c:v>56.663461538461526</c:v>
                </c:pt>
                <c:pt idx="2416">
                  <c:v>56.576923076923066</c:v>
                </c:pt>
                <c:pt idx="2417">
                  <c:v>56.557692307692307</c:v>
                </c:pt>
                <c:pt idx="2418">
                  <c:v>56.46153846153846</c:v>
                </c:pt>
                <c:pt idx="2419">
                  <c:v>56.355769230769226</c:v>
                </c:pt>
                <c:pt idx="2420">
                  <c:v>56.288461538461533</c:v>
                </c:pt>
                <c:pt idx="2421">
                  <c:v>56.21153846153846</c:v>
                </c:pt>
                <c:pt idx="2422">
                  <c:v>56.144230769230759</c:v>
                </c:pt>
                <c:pt idx="2423">
                  <c:v>56.09615384615384</c:v>
                </c:pt>
                <c:pt idx="2424">
                  <c:v>56.076923076923073</c:v>
                </c:pt>
                <c:pt idx="2425">
                  <c:v>55.999999999999993</c:v>
                </c:pt>
                <c:pt idx="2426">
                  <c:v>55.942307692307679</c:v>
                </c:pt>
                <c:pt idx="2427">
                  <c:v>55.903846153846146</c:v>
                </c:pt>
                <c:pt idx="2428">
                  <c:v>55.826923076923073</c:v>
                </c:pt>
                <c:pt idx="2429">
                  <c:v>55.740384615384613</c:v>
                </c:pt>
                <c:pt idx="2430">
                  <c:v>55.701923076923066</c:v>
                </c:pt>
                <c:pt idx="2431">
                  <c:v>55.644230769230766</c:v>
                </c:pt>
                <c:pt idx="2432">
                  <c:v>55.596153846153847</c:v>
                </c:pt>
                <c:pt idx="2433">
                  <c:v>55.528846153846146</c:v>
                </c:pt>
                <c:pt idx="2434">
                  <c:v>55.423076923076913</c:v>
                </c:pt>
                <c:pt idx="2435">
                  <c:v>55.355769230769226</c:v>
                </c:pt>
                <c:pt idx="2436">
                  <c:v>55.288461538461533</c:v>
                </c:pt>
                <c:pt idx="2437">
                  <c:v>55.230769230769219</c:v>
                </c:pt>
                <c:pt idx="2438">
                  <c:v>55.124999999999986</c:v>
                </c:pt>
                <c:pt idx="2439">
                  <c:v>55.067307692307693</c:v>
                </c:pt>
                <c:pt idx="2440">
                  <c:v>54.92307692307692</c:v>
                </c:pt>
                <c:pt idx="2441">
                  <c:v>54.865384615384613</c:v>
                </c:pt>
                <c:pt idx="2442">
                  <c:v>54.798076923076913</c:v>
                </c:pt>
                <c:pt idx="2443">
                  <c:v>54.740384615384606</c:v>
                </c:pt>
                <c:pt idx="2444">
                  <c:v>54.653846153846146</c:v>
                </c:pt>
                <c:pt idx="2445">
                  <c:v>54.596153846153832</c:v>
                </c:pt>
                <c:pt idx="2446">
                  <c:v>54.567307692307686</c:v>
                </c:pt>
                <c:pt idx="2447">
                  <c:v>54.509615384615373</c:v>
                </c:pt>
                <c:pt idx="2448">
                  <c:v>54.480769230769226</c:v>
                </c:pt>
                <c:pt idx="2449">
                  <c:v>54.42307692307692</c:v>
                </c:pt>
                <c:pt idx="2450">
                  <c:v>54.38461538461538</c:v>
                </c:pt>
                <c:pt idx="2451">
                  <c:v>54.278846153846146</c:v>
                </c:pt>
                <c:pt idx="2452">
                  <c:v>54.240384615384613</c:v>
                </c:pt>
                <c:pt idx="2453">
                  <c:v>54.13461538461538</c:v>
                </c:pt>
                <c:pt idx="2454">
                  <c:v>54.04807692307692</c:v>
                </c:pt>
                <c:pt idx="2455">
                  <c:v>53.96153846153846</c:v>
                </c:pt>
                <c:pt idx="2456">
                  <c:v>53.88461538461538</c:v>
                </c:pt>
                <c:pt idx="2457">
                  <c:v>53.826923076923066</c:v>
                </c:pt>
                <c:pt idx="2458">
                  <c:v>53.769230769230766</c:v>
                </c:pt>
                <c:pt idx="2459">
                  <c:v>53.721153846153847</c:v>
                </c:pt>
                <c:pt idx="2460">
                  <c:v>53.692307692307686</c:v>
                </c:pt>
                <c:pt idx="2461">
                  <c:v>53.634615384615373</c:v>
                </c:pt>
                <c:pt idx="2462">
                  <c:v>53.567307692307686</c:v>
                </c:pt>
                <c:pt idx="2463">
                  <c:v>53.548076923076913</c:v>
                </c:pt>
                <c:pt idx="2464">
                  <c:v>53.461538461538453</c:v>
                </c:pt>
                <c:pt idx="2465">
                  <c:v>53.42307692307692</c:v>
                </c:pt>
                <c:pt idx="2466">
                  <c:v>53.33653846153846</c:v>
                </c:pt>
                <c:pt idx="2467">
                  <c:v>53.307692307692299</c:v>
                </c:pt>
                <c:pt idx="2468">
                  <c:v>53.25961538461538</c:v>
                </c:pt>
                <c:pt idx="2469">
                  <c:v>53.230769230769226</c:v>
                </c:pt>
                <c:pt idx="2470">
                  <c:v>53.201923076923066</c:v>
                </c:pt>
                <c:pt idx="2471">
                  <c:v>53.13461538461538</c:v>
                </c:pt>
                <c:pt idx="2472">
                  <c:v>53.076923076923073</c:v>
                </c:pt>
                <c:pt idx="2473">
                  <c:v>53.009615384615373</c:v>
                </c:pt>
                <c:pt idx="2474">
                  <c:v>52.961538461538453</c:v>
                </c:pt>
                <c:pt idx="2475">
                  <c:v>52.894230769230766</c:v>
                </c:pt>
                <c:pt idx="2476">
                  <c:v>52.84615384615384</c:v>
                </c:pt>
                <c:pt idx="2477">
                  <c:v>52.807692307692307</c:v>
                </c:pt>
                <c:pt idx="2478">
                  <c:v>52.807692307692307</c:v>
                </c:pt>
                <c:pt idx="2479">
                  <c:v>52.788461538461533</c:v>
                </c:pt>
                <c:pt idx="2480">
                  <c:v>52.749999999999993</c:v>
                </c:pt>
                <c:pt idx="2481">
                  <c:v>52.701923076923073</c:v>
                </c:pt>
                <c:pt idx="2482">
                  <c:v>52.701923076923073</c:v>
                </c:pt>
                <c:pt idx="2483">
                  <c:v>52.644230769230766</c:v>
                </c:pt>
                <c:pt idx="2484">
                  <c:v>52.557692307692307</c:v>
                </c:pt>
                <c:pt idx="2485">
                  <c:v>52.519230769230766</c:v>
                </c:pt>
                <c:pt idx="2486">
                  <c:v>52.432692307692299</c:v>
                </c:pt>
                <c:pt idx="2487">
                  <c:v>52.375</c:v>
                </c:pt>
                <c:pt idx="2488">
                  <c:v>52.365384615384613</c:v>
                </c:pt>
                <c:pt idx="2489">
                  <c:v>52.307692307692299</c:v>
                </c:pt>
                <c:pt idx="2490">
                  <c:v>52.278846153846153</c:v>
                </c:pt>
                <c:pt idx="2491">
                  <c:v>52.230769230769226</c:v>
                </c:pt>
                <c:pt idx="2492">
                  <c:v>52.201923076923066</c:v>
                </c:pt>
                <c:pt idx="2493">
                  <c:v>52.17307692307692</c:v>
                </c:pt>
                <c:pt idx="2494">
                  <c:v>52.163461538461533</c:v>
                </c:pt>
                <c:pt idx="2495">
                  <c:v>52.144230769230759</c:v>
                </c:pt>
                <c:pt idx="2496">
                  <c:v>52.076923076923073</c:v>
                </c:pt>
                <c:pt idx="2497">
                  <c:v>52.057692307692299</c:v>
                </c:pt>
                <c:pt idx="2498">
                  <c:v>52.019230769230766</c:v>
                </c:pt>
                <c:pt idx="2499">
                  <c:v>51.97115384615384</c:v>
                </c:pt>
                <c:pt idx="2500">
                  <c:v>51.913461538461533</c:v>
                </c:pt>
                <c:pt idx="2501">
                  <c:v>51.903846153846146</c:v>
                </c:pt>
                <c:pt idx="2502">
                  <c:v>51.846153846153847</c:v>
                </c:pt>
                <c:pt idx="2503">
                  <c:v>51.846153846153847</c:v>
                </c:pt>
                <c:pt idx="2504">
                  <c:v>51.788461538461533</c:v>
                </c:pt>
                <c:pt idx="2505">
                  <c:v>51.759615384615373</c:v>
                </c:pt>
                <c:pt idx="2506">
                  <c:v>51.692307692307686</c:v>
                </c:pt>
                <c:pt idx="2507">
                  <c:v>51.644230769230766</c:v>
                </c:pt>
                <c:pt idx="2508">
                  <c:v>51.586538461538453</c:v>
                </c:pt>
                <c:pt idx="2509">
                  <c:v>51.557692307692307</c:v>
                </c:pt>
                <c:pt idx="2510">
                  <c:v>51.519230769230759</c:v>
                </c:pt>
                <c:pt idx="2511">
                  <c:v>51.471153846153832</c:v>
                </c:pt>
                <c:pt idx="2512">
                  <c:v>51.403846153846153</c:v>
                </c:pt>
                <c:pt idx="2513">
                  <c:v>51.374999999999993</c:v>
                </c:pt>
                <c:pt idx="2514">
                  <c:v>51.317307692307693</c:v>
                </c:pt>
                <c:pt idx="2515">
                  <c:v>51.25961538461538</c:v>
                </c:pt>
                <c:pt idx="2516">
                  <c:v>51.201923076923073</c:v>
                </c:pt>
                <c:pt idx="2517">
                  <c:v>51.17307692307692</c:v>
                </c:pt>
                <c:pt idx="2518">
                  <c:v>51.144230769230759</c:v>
                </c:pt>
                <c:pt idx="2519">
                  <c:v>51.086538461538453</c:v>
                </c:pt>
                <c:pt idx="2520">
                  <c:v>51.028846153846153</c:v>
                </c:pt>
                <c:pt idx="2521">
                  <c:v>51.019230769230766</c:v>
                </c:pt>
                <c:pt idx="2522">
                  <c:v>50.97115384615384</c:v>
                </c:pt>
                <c:pt idx="2523">
                  <c:v>50.913461538461533</c:v>
                </c:pt>
                <c:pt idx="2524">
                  <c:v>50.874999999999993</c:v>
                </c:pt>
                <c:pt idx="2525">
                  <c:v>50.826923076923073</c:v>
                </c:pt>
                <c:pt idx="2526">
                  <c:v>50.798076923076913</c:v>
                </c:pt>
                <c:pt idx="2527">
                  <c:v>50.769230769230766</c:v>
                </c:pt>
                <c:pt idx="2528">
                  <c:v>50.701923076923066</c:v>
                </c:pt>
                <c:pt idx="2529">
                  <c:v>50.624999999999993</c:v>
                </c:pt>
                <c:pt idx="2530">
                  <c:v>50.596153846153847</c:v>
                </c:pt>
                <c:pt idx="2531">
                  <c:v>50.567307692307686</c:v>
                </c:pt>
                <c:pt idx="2532">
                  <c:v>50.528846153846146</c:v>
                </c:pt>
                <c:pt idx="2533">
                  <c:v>50.480769230769226</c:v>
                </c:pt>
                <c:pt idx="2534">
                  <c:v>50.47115384615384</c:v>
                </c:pt>
                <c:pt idx="2535">
                  <c:v>50.423076923076913</c:v>
                </c:pt>
                <c:pt idx="2536">
                  <c:v>50.413461538461526</c:v>
                </c:pt>
                <c:pt idx="2537">
                  <c:v>50.365384615384606</c:v>
                </c:pt>
                <c:pt idx="2538">
                  <c:v>50.38461538461538</c:v>
                </c:pt>
                <c:pt idx="2539">
                  <c:v>50.336538461538453</c:v>
                </c:pt>
                <c:pt idx="2540">
                  <c:v>50.326923076923066</c:v>
                </c:pt>
                <c:pt idx="2541">
                  <c:v>50.288461538461533</c:v>
                </c:pt>
                <c:pt idx="2542">
                  <c:v>50.25961538461538</c:v>
                </c:pt>
                <c:pt idx="2543">
                  <c:v>50.201923076923073</c:v>
                </c:pt>
                <c:pt idx="2544">
                  <c:v>50.173076923076913</c:v>
                </c:pt>
                <c:pt idx="2545">
                  <c:v>50.144230769230766</c:v>
                </c:pt>
                <c:pt idx="2546">
                  <c:v>50.09615384615384</c:v>
                </c:pt>
                <c:pt idx="2547">
                  <c:v>50.086538461538453</c:v>
                </c:pt>
                <c:pt idx="2548">
                  <c:v>49.999999999999993</c:v>
                </c:pt>
                <c:pt idx="2549">
                  <c:v>49.980769230769219</c:v>
                </c:pt>
                <c:pt idx="2550">
                  <c:v>49.942307692307686</c:v>
                </c:pt>
                <c:pt idx="2551">
                  <c:v>49.884615384615373</c:v>
                </c:pt>
                <c:pt idx="2552">
                  <c:v>49.836538461538453</c:v>
                </c:pt>
                <c:pt idx="2553">
                  <c:v>49.836538461538453</c:v>
                </c:pt>
                <c:pt idx="2554">
                  <c:v>49.769230769230766</c:v>
                </c:pt>
                <c:pt idx="2555">
                  <c:v>49.749999999999993</c:v>
                </c:pt>
                <c:pt idx="2556">
                  <c:v>49.740384615384606</c:v>
                </c:pt>
                <c:pt idx="2557">
                  <c:v>49.72115384615384</c:v>
                </c:pt>
                <c:pt idx="2558">
                  <c:v>49.72115384615384</c:v>
                </c:pt>
                <c:pt idx="2559">
                  <c:v>49.692307692307679</c:v>
                </c:pt>
                <c:pt idx="2560">
                  <c:v>49.692307692307679</c:v>
                </c:pt>
                <c:pt idx="2561">
                  <c:v>49.72115384615384</c:v>
                </c:pt>
                <c:pt idx="2562">
                  <c:v>49.711538461538453</c:v>
                </c:pt>
                <c:pt idx="2563">
                  <c:v>49.692307692307679</c:v>
                </c:pt>
                <c:pt idx="2564">
                  <c:v>49.682692307692307</c:v>
                </c:pt>
                <c:pt idx="2565">
                  <c:v>49.663461538461533</c:v>
                </c:pt>
                <c:pt idx="2566">
                  <c:v>49.663461538461533</c:v>
                </c:pt>
                <c:pt idx="2567">
                  <c:v>49.624999999999993</c:v>
                </c:pt>
                <c:pt idx="2568">
                  <c:v>49.596153846153832</c:v>
                </c:pt>
                <c:pt idx="2569">
                  <c:v>49.38461538461538</c:v>
                </c:pt>
                <c:pt idx="2570">
                  <c:v>47.788461538461533</c:v>
                </c:pt>
                <c:pt idx="2571">
                  <c:v>44.79807692307692</c:v>
                </c:pt>
                <c:pt idx="2572">
                  <c:v>40.480769230769234</c:v>
                </c:pt>
                <c:pt idx="2573">
                  <c:v>36.82692307692308</c:v>
                </c:pt>
                <c:pt idx="2574">
                  <c:v>30.192307692307693</c:v>
                </c:pt>
                <c:pt idx="2575">
                  <c:v>22.05769230769231</c:v>
                </c:pt>
                <c:pt idx="2576">
                  <c:v>12.932692307692308</c:v>
                </c:pt>
                <c:pt idx="2577">
                  <c:v>3.9615384615384617</c:v>
                </c:pt>
                <c:pt idx="2578">
                  <c:v>-4.6730769230769234</c:v>
                </c:pt>
                <c:pt idx="2579">
                  <c:v>-13.048076923076922</c:v>
                </c:pt>
                <c:pt idx="2580">
                  <c:v>-20.740384615384613</c:v>
                </c:pt>
                <c:pt idx="2581">
                  <c:v>-25.028846153846153</c:v>
                </c:pt>
                <c:pt idx="2582">
                  <c:v>-28.567307692307693</c:v>
                </c:pt>
                <c:pt idx="2583">
                  <c:v>-34</c:v>
                </c:pt>
                <c:pt idx="2584">
                  <c:v>-36.66346153846154</c:v>
                </c:pt>
                <c:pt idx="2585">
                  <c:v>-38.221153846153847</c:v>
                </c:pt>
                <c:pt idx="2586">
                  <c:v>-38.740384615384613</c:v>
                </c:pt>
                <c:pt idx="2587">
                  <c:v>-38.567307692307693</c:v>
                </c:pt>
                <c:pt idx="2588">
                  <c:v>-38.471153846153847</c:v>
                </c:pt>
                <c:pt idx="2589">
                  <c:v>-38.413461538461533</c:v>
                </c:pt>
                <c:pt idx="2590">
                  <c:v>-38.33653846153846</c:v>
                </c:pt>
                <c:pt idx="2591">
                  <c:v>-38.278846153846153</c:v>
                </c:pt>
                <c:pt idx="2592">
                  <c:v>-38.221153846153847</c:v>
                </c:pt>
                <c:pt idx="2593">
                  <c:v>-38.182692307692307</c:v>
                </c:pt>
                <c:pt idx="2594">
                  <c:v>-38.09615384615384</c:v>
                </c:pt>
                <c:pt idx="2595">
                  <c:v>-38.03846153846154</c:v>
                </c:pt>
                <c:pt idx="2596">
                  <c:v>-38.009615384615387</c:v>
                </c:pt>
                <c:pt idx="2597">
                  <c:v>-37.951923076923073</c:v>
                </c:pt>
                <c:pt idx="2598">
                  <c:v>-37.894230769230766</c:v>
                </c:pt>
                <c:pt idx="2599">
                  <c:v>-37.855769230769226</c:v>
                </c:pt>
                <c:pt idx="2600">
                  <c:v>-37.807692307692307</c:v>
                </c:pt>
                <c:pt idx="2601">
                  <c:v>-37.79807692307692</c:v>
                </c:pt>
                <c:pt idx="2602">
                  <c:v>-37.778846153846146</c:v>
                </c:pt>
                <c:pt idx="2603">
                  <c:v>-37.740384615384613</c:v>
                </c:pt>
                <c:pt idx="2604">
                  <c:v>-37.740384615384613</c:v>
                </c:pt>
                <c:pt idx="2605">
                  <c:v>-37.740384615384613</c:v>
                </c:pt>
                <c:pt idx="2606">
                  <c:v>-37.721153846153847</c:v>
                </c:pt>
                <c:pt idx="2607">
                  <c:v>-37.71153846153846</c:v>
                </c:pt>
                <c:pt idx="2608">
                  <c:v>-37.71153846153846</c:v>
                </c:pt>
                <c:pt idx="2609">
                  <c:v>-37.682692307692307</c:v>
                </c:pt>
                <c:pt idx="2610">
                  <c:v>-37.692307692307693</c:v>
                </c:pt>
                <c:pt idx="2611">
                  <c:v>-37.682692307692307</c:v>
                </c:pt>
                <c:pt idx="2612">
                  <c:v>-37.653846153846153</c:v>
                </c:pt>
                <c:pt idx="2613">
                  <c:v>-37.596153846153847</c:v>
                </c:pt>
                <c:pt idx="2614">
                  <c:v>-37.576923076923073</c:v>
                </c:pt>
                <c:pt idx="2615">
                  <c:v>-37.54807692307692</c:v>
                </c:pt>
                <c:pt idx="2616">
                  <c:v>-37.54807692307692</c:v>
                </c:pt>
                <c:pt idx="2617">
                  <c:v>-37.519230769230766</c:v>
                </c:pt>
                <c:pt idx="2618">
                  <c:v>-37.480769230769226</c:v>
                </c:pt>
                <c:pt idx="2619">
                  <c:v>-37.46153846153846</c:v>
                </c:pt>
                <c:pt idx="2620">
                  <c:v>-37.46153846153846</c:v>
                </c:pt>
                <c:pt idx="2621">
                  <c:v>-37.451923076923073</c:v>
                </c:pt>
                <c:pt idx="2622">
                  <c:v>-37.432692307692307</c:v>
                </c:pt>
                <c:pt idx="2623">
                  <c:v>-37.432692307692307</c:v>
                </c:pt>
                <c:pt idx="2624">
                  <c:v>-37.432692307692307</c:v>
                </c:pt>
                <c:pt idx="2625">
                  <c:v>-37.42307692307692</c:v>
                </c:pt>
                <c:pt idx="2626">
                  <c:v>-37.403846153846153</c:v>
                </c:pt>
                <c:pt idx="2627">
                  <c:v>-37.394230769230766</c:v>
                </c:pt>
                <c:pt idx="2628">
                  <c:v>-37.394230769230766</c:v>
                </c:pt>
                <c:pt idx="2629">
                  <c:v>-37.394230769230766</c:v>
                </c:pt>
                <c:pt idx="2630">
                  <c:v>-37.355769230769226</c:v>
                </c:pt>
                <c:pt idx="2631">
                  <c:v>-37.365384615384613</c:v>
                </c:pt>
                <c:pt idx="2632">
                  <c:v>-37.365384615384613</c:v>
                </c:pt>
                <c:pt idx="2633">
                  <c:v>-37.365384615384613</c:v>
                </c:pt>
                <c:pt idx="2634">
                  <c:v>-37.394230769230766</c:v>
                </c:pt>
                <c:pt idx="2635">
                  <c:v>-37.394230769230766</c:v>
                </c:pt>
                <c:pt idx="2636">
                  <c:v>-37.365384615384613</c:v>
                </c:pt>
                <c:pt idx="2637">
                  <c:v>-37.384615384615387</c:v>
                </c:pt>
                <c:pt idx="2638">
                  <c:v>-37.33653846153846</c:v>
                </c:pt>
                <c:pt idx="2639">
                  <c:v>-37.33653846153846</c:v>
                </c:pt>
                <c:pt idx="2640">
                  <c:v>-37.307692307692307</c:v>
                </c:pt>
                <c:pt idx="2641">
                  <c:v>-37.278846153846153</c:v>
                </c:pt>
                <c:pt idx="2642">
                  <c:v>-37.269230769230766</c:v>
                </c:pt>
                <c:pt idx="2643">
                  <c:v>-37.269230769230766</c:v>
                </c:pt>
                <c:pt idx="2644">
                  <c:v>-37.278846153846153</c:v>
                </c:pt>
                <c:pt idx="2645">
                  <c:v>-37.269230769230766</c:v>
                </c:pt>
                <c:pt idx="2646">
                  <c:v>-37.269230769230766</c:v>
                </c:pt>
                <c:pt idx="2647">
                  <c:v>-37.278846153846153</c:v>
                </c:pt>
                <c:pt idx="2648">
                  <c:v>-37.278846153846153</c:v>
                </c:pt>
                <c:pt idx="2649">
                  <c:v>-37.326923076923073</c:v>
                </c:pt>
                <c:pt idx="2650">
                  <c:v>-37.326923076923073</c:v>
                </c:pt>
                <c:pt idx="2651">
                  <c:v>-37.326923076923073</c:v>
                </c:pt>
                <c:pt idx="2652">
                  <c:v>-37.326923076923073</c:v>
                </c:pt>
                <c:pt idx="2653">
                  <c:v>-37.307692307692307</c:v>
                </c:pt>
                <c:pt idx="2654">
                  <c:v>-37.278846153846153</c:v>
                </c:pt>
                <c:pt idx="2655">
                  <c:v>-37.269230769230766</c:v>
                </c:pt>
                <c:pt idx="2656">
                  <c:v>-37.221153846153847</c:v>
                </c:pt>
                <c:pt idx="2657">
                  <c:v>-37.192307692307693</c:v>
                </c:pt>
                <c:pt idx="2658">
                  <c:v>-37.163461538461533</c:v>
                </c:pt>
                <c:pt idx="2659">
                  <c:v>-37.163461538461533</c:v>
                </c:pt>
                <c:pt idx="2660">
                  <c:v>-37.163461538461533</c:v>
                </c:pt>
                <c:pt idx="2661">
                  <c:v>-37.153846153846146</c:v>
                </c:pt>
                <c:pt idx="2662">
                  <c:v>-37.13461538461538</c:v>
                </c:pt>
                <c:pt idx="2663">
                  <c:v>-37.125</c:v>
                </c:pt>
                <c:pt idx="2664">
                  <c:v>-37.153846153846146</c:v>
                </c:pt>
                <c:pt idx="2665">
                  <c:v>-37.125</c:v>
                </c:pt>
                <c:pt idx="2666">
                  <c:v>-37.096153846153847</c:v>
                </c:pt>
                <c:pt idx="2667">
                  <c:v>-37.096153846153847</c:v>
                </c:pt>
                <c:pt idx="2668">
                  <c:v>-37.07692307692308</c:v>
                </c:pt>
                <c:pt idx="2669">
                  <c:v>-37.096153846153847</c:v>
                </c:pt>
                <c:pt idx="2670">
                  <c:v>-37.096153846153847</c:v>
                </c:pt>
                <c:pt idx="2671">
                  <c:v>-37.07692307692308</c:v>
                </c:pt>
                <c:pt idx="2672">
                  <c:v>-37.096153846153847</c:v>
                </c:pt>
                <c:pt idx="2673">
                  <c:v>-37.105769230769226</c:v>
                </c:pt>
                <c:pt idx="2674">
                  <c:v>-37.105769230769226</c:v>
                </c:pt>
                <c:pt idx="2675">
                  <c:v>-37.13461538461538</c:v>
                </c:pt>
                <c:pt idx="2676">
                  <c:v>-37.125</c:v>
                </c:pt>
                <c:pt idx="2677">
                  <c:v>-37.105769230769226</c:v>
                </c:pt>
                <c:pt idx="2678">
                  <c:v>-37.07692307692308</c:v>
                </c:pt>
                <c:pt idx="2679">
                  <c:v>-37.067307692307693</c:v>
                </c:pt>
                <c:pt idx="2680">
                  <c:v>-37.04807692307692</c:v>
                </c:pt>
                <c:pt idx="2681">
                  <c:v>-37.04807692307692</c:v>
                </c:pt>
                <c:pt idx="2682">
                  <c:v>-37.00961538461538</c:v>
                </c:pt>
                <c:pt idx="2683">
                  <c:v>-37.038461538461533</c:v>
                </c:pt>
                <c:pt idx="2684">
                  <c:v>-36.990384615384613</c:v>
                </c:pt>
                <c:pt idx="2685">
                  <c:v>-36.980769230769234</c:v>
                </c:pt>
                <c:pt idx="2686">
                  <c:v>-36.990384615384613</c:v>
                </c:pt>
                <c:pt idx="2687">
                  <c:v>-36.980769230769234</c:v>
                </c:pt>
                <c:pt idx="2688">
                  <c:v>-36.96153846153846</c:v>
                </c:pt>
                <c:pt idx="2689">
                  <c:v>-36.990384615384613</c:v>
                </c:pt>
                <c:pt idx="2690">
                  <c:v>-36.980769230769234</c:v>
                </c:pt>
                <c:pt idx="2691">
                  <c:v>-36.980769230769234</c:v>
                </c:pt>
                <c:pt idx="2692">
                  <c:v>-36.990384615384613</c:v>
                </c:pt>
                <c:pt idx="2693">
                  <c:v>-36.980769230769234</c:v>
                </c:pt>
                <c:pt idx="2694">
                  <c:v>-37.00961538461538</c:v>
                </c:pt>
                <c:pt idx="2695">
                  <c:v>-37.00961538461538</c:v>
                </c:pt>
                <c:pt idx="2696">
                  <c:v>-36.980769230769234</c:v>
                </c:pt>
                <c:pt idx="2697">
                  <c:v>-36.951923076923073</c:v>
                </c:pt>
                <c:pt idx="2698">
                  <c:v>-36.951923076923073</c:v>
                </c:pt>
                <c:pt idx="2699">
                  <c:v>-36.932692307692307</c:v>
                </c:pt>
                <c:pt idx="2700">
                  <c:v>-36.932692307692307</c:v>
                </c:pt>
                <c:pt idx="2701">
                  <c:v>-36.92307692307692</c:v>
                </c:pt>
                <c:pt idx="2702">
                  <c:v>-36.932692307692307</c:v>
                </c:pt>
                <c:pt idx="2703">
                  <c:v>-36.92307692307692</c:v>
                </c:pt>
                <c:pt idx="2704">
                  <c:v>-36.92307692307692</c:v>
                </c:pt>
                <c:pt idx="2705">
                  <c:v>-36.903846153846153</c:v>
                </c:pt>
                <c:pt idx="2706">
                  <c:v>-36.903846153846153</c:v>
                </c:pt>
                <c:pt idx="2707">
                  <c:v>-36.894230769230766</c:v>
                </c:pt>
                <c:pt idx="2708">
                  <c:v>-36.894230769230766</c:v>
                </c:pt>
                <c:pt idx="2709">
                  <c:v>-36.894230769230766</c:v>
                </c:pt>
                <c:pt idx="2710">
                  <c:v>-36.894230769230766</c:v>
                </c:pt>
                <c:pt idx="2711">
                  <c:v>-36.894230769230766</c:v>
                </c:pt>
                <c:pt idx="2712">
                  <c:v>-36.903846153846153</c:v>
                </c:pt>
                <c:pt idx="2713">
                  <c:v>-36.92307692307692</c:v>
                </c:pt>
                <c:pt idx="2714">
                  <c:v>-36.92307692307692</c:v>
                </c:pt>
                <c:pt idx="2715">
                  <c:v>-36.92307692307692</c:v>
                </c:pt>
                <c:pt idx="2716">
                  <c:v>-36.894230769230766</c:v>
                </c:pt>
                <c:pt idx="2717">
                  <c:v>-36.894230769230766</c:v>
                </c:pt>
                <c:pt idx="2718">
                  <c:v>-36.875</c:v>
                </c:pt>
                <c:pt idx="2719">
                  <c:v>-36.875</c:v>
                </c:pt>
                <c:pt idx="2720">
                  <c:v>-36.865384615384613</c:v>
                </c:pt>
                <c:pt idx="2721">
                  <c:v>-36.865384615384613</c:v>
                </c:pt>
                <c:pt idx="2722">
                  <c:v>-36.84615384615384</c:v>
                </c:pt>
                <c:pt idx="2723">
                  <c:v>-36.865384615384613</c:v>
                </c:pt>
                <c:pt idx="2724">
                  <c:v>-36.84615384615384</c:v>
                </c:pt>
                <c:pt idx="2725">
                  <c:v>-36.84615384615384</c:v>
                </c:pt>
                <c:pt idx="2726">
                  <c:v>-36.83653846153846</c:v>
                </c:pt>
                <c:pt idx="2727">
                  <c:v>-36.817307692307686</c:v>
                </c:pt>
                <c:pt idx="2728">
                  <c:v>-36.807692307692307</c:v>
                </c:pt>
                <c:pt idx="2729">
                  <c:v>-36.778846153846153</c:v>
                </c:pt>
                <c:pt idx="2730">
                  <c:v>-36.778846153846153</c:v>
                </c:pt>
                <c:pt idx="2731">
                  <c:v>-36.807692307692307</c:v>
                </c:pt>
                <c:pt idx="2732">
                  <c:v>-36.78846153846154</c:v>
                </c:pt>
                <c:pt idx="2733">
                  <c:v>-36.778846153846153</c:v>
                </c:pt>
                <c:pt idx="2734">
                  <c:v>-36.78846153846154</c:v>
                </c:pt>
                <c:pt idx="2735">
                  <c:v>-36.84615384615384</c:v>
                </c:pt>
                <c:pt idx="2736">
                  <c:v>-36.84615384615384</c:v>
                </c:pt>
                <c:pt idx="2737">
                  <c:v>-36.894230769230766</c:v>
                </c:pt>
                <c:pt idx="2738">
                  <c:v>-36.903846153846153</c:v>
                </c:pt>
                <c:pt idx="2739">
                  <c:v>-36.865384615384613</c:v>
                </c:pt>
                <c:pt idx="2740">
                  <c:v>-36.903846153846153</c:v>
                </c:pt>
                <c:pt idx="2741">
                  <c:v>-36.92307692307692</c:v>
                </c:pt>
                <c:pt idx="2742">
                  <c:v>-36.894230769230766</c:v>
                </c:pt>
                <c:pt idx="2743">
                  <c:v>-36.894230769230766</c:v>
                </c:pt>
                <c:pt idx="2744">
                  <c:v>-36.894230769230766</c:v>
                </c:pt>
                <c:pt idx="2745">
                  <c:v>-36.894230769230766</c:v>
                </c:pt>
                <c:pt idx="2746">
                  <c:v>-36.875</c:v>
                </c:pt>
                <c:pt idx="2747">
                  <c:v>-36.84615384615384</c:v>
                </c:pt>
                <c:pt idx="2748">
                  <c:v>-36.817307692307686</c:v>
                </c:pt>
                <c:pt idx="2749">
                  <c:v>-36.78846153846154</c:v>
                </c:pt>
                <c:pt idx="2750">
                  <c:v>-36.759615384615387</c:v>
                </c:pt>
                <c:pt idx="2751">
                  <c:v>-36.701923076923073</c:v>
                </c:pt>
                <c:pt idx="2752">
                  <c:v>-36.701923076923073</c:v>
                </c:pt>
                <c:pt idx="2753">
                  <c:v>-36.72115384615384</c:v>
                </c:pt>
                <c:pt idx="2754">
                  <c:v>-36.730769230769226</c:v>
                </c:pt>
                <c:pt idx="2755">
                  <c:v>-36.730769230769226</c:v>
                </c:pt>
                <c:pt idx="2756">
                  <c:v>-36.75</c:v>
                </c:pt>
                <c:pt idx="2757">
                  <c:v>-36.759615384615387</c:v>
                </c:pt>
                <c:pt idx="2758">
                  <c:v>-36.778846153846153</c:v>
                </c:pt>
                <c:pt idx="2759">
                  <c:v>-36.78846153846154</c:v>
                </c:pt>
                <c:pt idx="2760">
                  <c:v>-36.778846153846153</c:v>
                </c:pt>
                <c:pt idx="2761">
                  <c:v>-36.75</c:v>
                </c:pt>
                <c:pt idx="2762">
                  <c:v>-36.72115384615384</c:v>
                </c:pt>
                <c:pt idx="2763">
                  <c:v>-36.72115384615384</c:v>
                </c:pt>
                <c:pt idx="2764">
                  <c:v>-36.72115384615384</c:v>
                </c:pt>
                <c:pt idx="2765">
                  <c:v>-36.730769230769226</c:v>
                </c:pt>
                <c:pt idx="2766">
                  <c:v>-36.72115384615384</c:v>
                </c:pt>
                <c:pt idx="2767">
                  <c:v>-36.72115384615384</c:v>
                </c:pt>
                <c:pt idx="2768">
                  <c:v>-36.778846153846153</c:v>
                </c:pt>
                <c:pt idx="2769">
                  <c:v>-36.78846153846154</c:v>
                </c:pt>
                <c:pt idx="2770">
                  <c:v>-36.75</c:v>
                </c:pt>
                <c:pt idx="2771">
                  <c:v>-36.730769230769226</c:v>
                </c:pt>
                <c:pt idx="2772">
                  <c:v>-36.701923076923073</c:v>
                </c:pt>
                <c:pt idx="2773">
                  <c:v>-36.701923076923073</c:v>
                </c:pt>
                <c:pt idx="2774">
                  <c:v>-36.72115384615384</c:v>
                </c:pt>
                <c:pt idx="2775">
                  <c:v>-36.67307692307692</c:v>
                </c:pt>
                <c:pt idx="2776">
                  <c:v>-36.66346153846154</c:v>
                </c:pt>
                <c:pt idx="2777">
                  <c:v>-36.66346153846154</c:v>
                </c:pt>
                <c:pt idx="2778">
                  <c:v>-36.66346153846154</c:v>
                </c:pt>
                <c:pt idx="2779">
                  <c:v>-36.66346153846154</c:v>
                </c:pt>
                <c:pt idx="2780">
                  <c:v>-36.66346153846154</c:v>
                </c:pt>
                <c:pt idx="2781">
                  <c:v>-36.653846153846153</c:v>
                </c:pt>
                <c:pt idx="2782">
                  <c:v>-36.66346153846154</c:v>
                </c:pt>
                <c:pt idx="2783">
                  <c:v>-36.653846153846153</c:v>
                </c:pt>
                <c:pt idx="2784">
                  <c:v>-36.66346153846154</c:v>
                </c:pt>
                <c:pt idx="2785">
                  <c:v>-36.67307692307692</c:v>
                </c:pt>
                <c:pt idx="2786">
                  <c:v>-36.67307692307692</c:v>
                </c:pt>
                <c:pt idx="2787">
                  <c:v>-36.67307692307692</c:v>
                </c:pt>
                <c:pt idx="2788">
                  <c:v>-36.692307692307693</c:v>
                </c:pt>
                <c:pt idx="2789">
                  <c:v>-36.692307692307693</c:v>
                </c:pt>
                <c:pt idx="2790">
                  <c:v>-36.67307692307692</c:v>
                </c:pt>
                <c:pt idx="2791">
                  <c:v>-36.67307692307692</c:v>
                </c:pt>
                <c:pt idx="2792">
                  <c:v>-36.67307692307692</c:v>
                </c:pt>
                <c:pt idx="2793">
                  <c:v>-36.67307692307692</c:v>
                </c:pt>
                <c:pt idx="2794">
                  <c:v>-36.66346153846154</c:v>
                </c:pt>
                <c:pt idx="2795">
                  <c:v>-36.66346153846154</c:v>
                </c:pt>
                <c:pt idx="2796">
                  <c:v>-36.63461538461538</c:v>
                </c:pt>
                <c:pt idx="2797">
                  <c:v>-36.66346153846154</c:v>
                </c:pt>
                <c:pt idx="2798">
                  <c:v>-36.63461538461538</c:v>
                </c:pt>
                <c:pt idx="2799">
                  <c:v>-36.624999999999993</c:v>
                </c:pt>
                <c:pt idx="2800">
                  <c:v>-36.653846153846153</c:v>
                </c:pt>
                <c:pt idx="2801">
                  <c:v>-36.653846153846153</c:v>
                </c:pt>
                <c:pt idx="2802">
                  <c:v>-36.653846153846153</c:v>
                </c:pt>
                <c:pt idx="2803">
                  <c:v>-36.63461538461538</c:v>
                </c:pt>
                <c:pt idx="2804">
                  <c:v>-36.624999999999993</c:v>
                </c:pt>
                <c:pt idx="2805">
                  <c:v>-36.653846153846153</c:v>
                </c:pt>
                <c:pt idx="2806">
                  <c:v>-36.67307692307692</c:v>
                </c:pt>
                <c:pt idx="2807">
                  <c:v>-36.66346153846154</c:v>
                </c:pt>
                <c:pt idx="2808">
                  <c:v>-36.653846153846153</c:v>
                </c:pt>
                <c:pt idx="2809">
                  <c:v>-36.653846153846153</c:v>
                </c:pt>
                <c:pt idx="2810">
                  <c:v>-36.653846153846153</c:v>
                </c:pt>
                <c:pt idx="2811">
                  <c:v>-36.63461538461538</c:v>
                </c:pt>
                <c:pt idx="2812">
                  <c:v>-36.624999999999993</c:v>
                </c:pt>
                <c:pt idx="2813">
                  <c:v>-36.576923076923073</c:v>
                </c:pt>
                <c:pt idx="2814">
                  <c:v>-36.567307692307693</c:v>
                </c:pt>
                <c:pt idx="2815">
                  <c:v>-36.576923076923073</c:v>
                </c:pt>
                <c:pt idx="2816">
                  <c:v>-36.576923076923073</c:v>
                </c:pt>
                <c:pt idx="2817">
                  <c:v>-36.596153846153847</c:v>
                </c:pt>
                <c:pt idx="2818">
                  <c:v>-36.596153846153847</c:v>
                </c:pt>
                <c:pt idx="2819">
                  <c:v>-36.605769230769226</c:v>
                </c:pt>
                <c:pt idx="2820">
                  <c:v>-36.624999999999993</c:v>
                </c:pt>
                <c:pt idx="2821">
                  <c:v>-36.624999999999993</c:v>
                </c:pt>
                <c:pt idx="2822">
                  <c:v>-36.63461538461538</c:v>
                </c:pt>
                <c:pt idx="2823">
                  <c:v>-36.624999999999993</c:v>
                </c:pt>
                <c:pt idx="2824">
                  <c:v>-36.605769230769226</c:v>
                </c:pt>
                <c:pt idx="2825">
                  <c:v>-36.624999999999993</c:v>
                </c:pt>
                <c:pt idx="2826">
                  <c:v>-36.605769230769226</c:v>
                </c:pt>
                <c:pt idx="2827">
                  <c:v>-36.605769230769226</c:v>
                </c:pt>
                <c:pt idx="2828">
                  <c:v>-36.596153846153847</c:v>
                </c:pt>
                <c:pt idx="2829">
                  <c:v>-36.567307692307693</c:v>
                </c:pt>
                <c:pt idx="2830">
                  <c:v>-36.576923076923073</c:v>
                </c:pt>
                <c:pt idx="2831">
                  <c:v>-36.596153846153847</c:v>
                </c:pt>
                <c:pt idx="2832">
                  <c:v>-36.54807692307692</c:v>
                </c:pt>
                <c:pt idx="2833">
                  <c:v>-36.538461538461533</c:v>
                </c:pt>
                <c:pt idx="2834">
                  <c:v>-36.538461538461533</c:v>
                </c:pt>
                <c:pt idx="2835">
                  <c:v>-36.50961538461538</c:v>
                </c:pt>
                <c:pt idx="2836">
                  <c:v>-36.50961538461538</c:v>
                </c:pt>
                <c:pt idx="2837">
                  <c:v>-36.50961538461538</c:v>
                </c:pt>
                <c:pt idx="2838">
                  <c:v>-36.50961538461538</c:v>
                </c:pt>
                <c:pt idx="2839">
                  <c:v>-36.519230769230766</c:v>
                </c:pt>
                <c:pt idx="2840">
                  <c:v>-36.538461538461533</c:v>
                </c:pt>
                <c:pt idx="2841">
                  <c:v>-36.54807692307692</c:v>
                </c:pt>
                <c:pt idx="2842">
                  <c:v>-36.538461538461533</c:v>
                </c:pt>
                <c:pt idx="2843">
                  <c:v>-36.538461538461533</c:v>
                </c:pt>
                <c:pt idx="2844">
                  <c:v>-36.538461538461533</c:v>
                </c:pt>
                <c:pt idx="2845">
                  <c:v>-36.519230769230766</c:v>
                </c:pt>
                <c:pt idx="2846">
                  <c:v>-36.538461538461533</c:v>
                </c:pt>
                <c:pt idx="2847">
                  <c:v>-36.490384615384613</c:v>
                </c:pt>
                <c:pt idx="2848">
                  <c:v>-36.480769230769226</c:v>
                </c:pt>
                <c:pt idx="2849">
                  <c:v>-36.45192307692308</c:v>
                </c:pt>
                <c:pt idx="2850">
                  <c:v>-36.46153846153846</c:v>
                </c:pt>
                <c:pt idx="2851">
                  <c:v>-36.432692307692307</c:v>
                </c:pt>
                <c:pt idx="2852">
                  <c:v>-36.432692307692307</c:v>
                </c:pt>
                <c:pt idx="2853">
                  <c:v>-36.42307692307692</c:v>
                </c:pt>
                <c:pt idx="2854">
                  <c:v>-36.432692307692307</c:v>
                </c:pt>
                <c:pt idx="2855">
                  <c:v>-36.432692307692307</c:v>
                </c:pt>
                <c:pt idx="2856">
                  <c:v>-36.432692307692307</c:v>
                </c:pt>
                <c:pt idx="2857">
                  <c:v>-36.42307692307692</c:v>
                </c:pt>
                <c:pt idx="2858">
                  <c:v>-36.42307692307692</c:v>
                </c:pt>
                <c:pt idx="2859">
                  <c:v>-36.403846153846153</c:v>
                </c:pt>
                <c:pt idx="2860">
                  <c:v>-36.346153846153847</c:v>
                </c:pt>
                <c:pt idx="2861">
                  <c:v>-36.317307692307686</c:v>
                </c:pt>
                <c:pt idx="2862">
                  <c:v>-36.278846153846153</c:v>
                </c:pt>
                <c:pt idx="2863">
                  <c:v>-36.201923076923073</c:v>
                </c:pt>
                <c:pt idx="2864">
                  <c:v>-36.192307692307686</c:v>
                </c:pt>
                <c:pt idx="2865">
                  <c:v>-36.144230769230766</c:v>
                </c:pt>
                <c:pt idx="2866">
                  <c:v>-36.115384615384613</c:v>
                </c:pt>
                <c:pt idx="2867">
                  <c:v>-36.105769230769226</c:v>
                </c:pt>
                <c:pt idx="2868">
                  <c:v>-36.076923076923073</c:v>
                </c:pt>
                <c:pt idx="2869">
                  <c:v>-36.028846153846153</c:v>
                </c:pt>
                <c:pt idx="2870">
                  <c:v>-36.019230769230766</c:v>
                </c:pt>
                <c:pt idx="2871">
                  <c:v>-35.999999999999993</c:v>
                </c:pt>
                <c:pt idx="2872">
                  <c:v>-35.96153846153846</c:v>
                </c:pt>
                <c:pt idx="2873">
                  <c:v>-35.932692307692307</c:v>
                </c:pt>
                <c:pt idx="2874">
                  <c:v>-35.903846153846146</c:v>
                </c:pt>
                <c:pt idx="2875">
                  <c:v>-35.903846153846146</c:v>
                </c:pt>
                <c:pt idx="2876">
                  <c:v>-35.894230769230766</c:v>
                </c:pt>
                <c:pt idx="2877">
                  <c:v>-35.894230769230766</c:v>
                </c:pt>
                <c:pt idx="2878">
                  <c:v>-35.865384615384613</c:v>
                </c:pt>
                <c:pt idx="2879">
                  <c:v>-35.865384615384613</c:v>
                </c:pt>
                <c:pt idx="2880">
                  <c:v>-35.846153846153847</c:v>
                </c:pt>
                <c:pt idx="2881">
                  <c:v>-35.846153846153847</c:v>
                </c:pt>
                <c:pt idx="2882">
                  <c:v>-35.817307692307693</c:v>
                </c:pt>
                <c:pt idx="2883">
                  <c:v>-35.788461538461533</c:v>
                </c:pt>
                <c:pt idx="2884">
                  <c:v>-35.75961538461538</c:v>
                </c:pt>
                <c:pt idx="2885">
                  <c:v>-35.730769230769234</c:v>
                </c:pt>
                <c:pt idx="2886">
                  <c:v>-35.721153846153847</c:v>
                </c:pt>
                <c:pt idx="2887">
                  <c:v>-35.721153846153847</c:v>
                </c:pt>
                <c:pt idx="2888">
                  <c:v>-35.721153846153847</c:v>
                </c:pt>
                <c:pt idx="2889">
                  <c:v>-35.701923076923073</c:v>
                </c:pt>
                <c:pt idx="2890">
                  <c:v>-35.721153846153847</c:v>
                </c:pt>
                <c:pt idx="2891">
                  <c:v>-35.692307692307686</c:v>
                </c:pt>
                <c:pt idx="2892">
                  <c:v>-35.67307692307692</c:v>
                </c:pt>
                <c:pt idx="2893">
                  <c:v>-35.663461538461533</c:v>
                </c:pt>
                <c:pt idx="2894">
                  <c:v>-35.644230769230766</c:v>
                </c:pt>
                <c:pt idx="2895">
                  <c:v>-35.644230769230766</c:v>
                </c:pt>
                <c:pt idx="2896">
                  <c:v>-35.634615384615387</c:v>
                </c:pt>
                <c:pt idx="2897">
                  <c:v>-35.605769230769226</c:v>
                </c:pt>
                <c:pt idx="2898">
                  <c:v>-35.605769230769226</c:v>
                </c:pt>
                <c:pt idx="2899">
                  <c:v>-35.576923076923073</c:v>
                </c:pt>
                <c:pt idx="2900">
                  <c:v>-35.576923076923073</c:v>
                </c:pt>
                <c:pt idx="2901">
                  <c:v>-35.576923076923073</c:v>
                </c:pt>
                <c:pt idx="2902">
                  <c:v>-35.54807692307692</c:v>
                </c:pt>
                <c:pt idx="2903">
                  <c:v>-35.528846153846153</c:v>
                </c:pt>
                <c:pt idx="2904">
                  <c:v>-35.5</c:v>
                </c:pt>
                <c:pt idx="2905">
                  <c:v>-35.490384615384613</c:v>
                </c:pt>
                <c:pt idx="2906">
                  <c:v>-35.490384615384613</c:v>
                </c:pt>
                <c:pt idx="2907">
                  <c:v>-35.490384615384613</c:v>
                </c:pt>
                <c:pt idx="2908">
                  <c:v>-35.442307692307693</c:v>
                </c:pt>
                <c:pt idx="2909">
                  <c:v>-35.442307692307693</c:v>
                </c:pt>
                <c:pt idx="2910">
                  <c:v>-35.46153846153846</c:v>
                </c:pt>
                <c:pt idx="2911">
                  <c:v>-35.47115384615384</c:v>
                </c:pt>
                <c:pt idx="2912">
                  <c:v>-35.46153846153846</c:v>
                </c:pt>
                <c:pt idx="2913">
                  <c:v>-35.432692307692307</c:v>
                </c:pt>
                <c:pt idx="2914">
                  <c:v>-35.432692307692307</c:v>
                </c:pt>
                <c:pt idx="2915">
                  <c:v>-35.46153846153846</c:v>
                </c:pt>
                <c:pt idx="2916">
                  <c:v>-35.442307692307693</c:v>
                </c:pt>
                <c:pt idx="2917">
                  <c:v>-35.41346153846154</c:v>
                </c:pt>
                <c:pt idx="2918">
                  <c:v>-35.374999999999993</c:v>
                </c:pt>
                <c:pt idx="2919">
                  <c:v>-35.374999999999993</c:v>
                </c:pt>
                <c:pt idx="2920">
                  <c:v>-35.38461538461538</c:v>
                </c:pt>
                <c:pt idx="2921">
                  <c:v>-35.38461538461538</c:v>
                </c:pt>
                <c:pt idx="2922">
                  <c:v>-35.346153846153847</c:v>
                </c:pt>
                <c:pt idx="2923">
                  <c:v>-35.317307692307693</c:v>
                </c:pt>
                <c:pt idx="2924">
                  <c:v>-35.29807692307692</c:v>
                </c:pt>
                <c:pt idx="2925">
                  <c:v>-35.29807692307692</c:v>
                </c:pt>
                <c:pt idx="2926">
                  <c:v>-35.288461538461533</c:v>
                </c:pt>
                <c:pt idx="2927">
                  <c:v>-35.25961538461538</c:v>
                </c:pt>
                <c:pt idx="2928">
                  <c:v>-35.230769230769226</c:v>
                </c:pt>
                <c:pt idx="2929">
                  <c:v>-35.269230769230766</c:v>
                </c:pt>
                <c:pt idx="2930">
                  <c:v>-35.25961538461538</c:v>
                </c:pt>
                <c:pt idx="2931">
                  <c:v>-35.25961538461538</c:v>
                </c:pt>
                <c:pt idx="2932">
                  <c:v>-35.269230769230766</c:v>
                </c:pt>
                <c:pt idx="2933">
                  <c:v>-35.29807692307692</c:v>
                </c:pt>
                <c:pt idx="2934">
                  <c:v>-35.326923076923073</c:v>
                </c:pt>
                <c:pt idx="2935">
                  <c:v>-35.355769230769226</c:v>
                </c:pt>
                <c:pt idx="2936">
                  <c:v>-35.317307692307693</c:v>
                </c:pt>
                <c:pt idx="2937">
                  <c:v>-35.326923076923073</c:v>
                </c:pt>
                <c:pt idx="2938">
                  <c:v>-35.326923076923073</c:v>
                </c:pt>
                <c:pt idx="2939">
                  <c:v>-35.29807692307692</c:v>
                </c:pt>
                <c:pt idx="2940">
                  <c:v>-35.269230769230766</c:v>
                </c:pt>
                <c:pt idx="2941">
                  <c:v>-35.240384615384613</c:v>
                </c:pt>
                <c:pt idx="2942">
                  <c:v>-35.20192307692308</c:v>
                </c:pt>
                <c:pt idx="2943">
                  <c:v>-35.20192307692308</c:v>
                </c:pt>
                <c:pt idx="2944">
                  <c:v>-35.17307692307692</c:v>
                </c:pt>
                <c:pt idx="2945">
                  <c:v>-35.163461538461533</c:v>
                </c:pt>
                <c:pt idx="2946">
                  <c:v>-34.990384615384613</c:v>
                </c:pt>
                <c:pt idx="2947">
                  <c:v>-34.71153846153846</c:v>
                </c:pt>
                <c:pt idx="2948">
                  <c:v>-34.413461538461533</c:v>
                </c:pt>
                <c:pt idx="2949">
                  <c:v>-34.17307692307692</c:v>
                </c:pt>
                <c:pt idx="2950">
                  <c:v>-34.00961538461538</c:v>
                </c:pt>
                <c:pt idx="2951">
                  <c:v>-33.95192307692308</c:v>
                </c:pt>
                <c:pt idx="2952">
                  <c:v>-33.92307692307692</c:v>
                </c:pt>
                <c:pt idx="2953">
                  <c:v>-33.894230769230766</c:v>
                </c:pt>
                <c:pt idx="2954">
                  <c:v>-33.88461538461538</c:v>
                </c:pt>
                <c:pt idx="2955">
                  <c:v>-33.759615384615387</c:v>
                </c:pt>
                <c:pt idx="2956">
                  <c:v>-33.567307692307693</c:v>
                </c:pt>
                <c:pt idx="2957">
                  <c:v>-33.105769230769226</c:v>
                </c:pt>
                <c:pt idx="2958">
                  <c:v>-32.59615384615384</c:v>
                </c:pt>
                <c:pt idx="2959">
                  <c:v>-31.692307692307693</c:v>
                </c:pt>
                <c:pt idx="2960">
                  <c:v>-30.73076923076923</c:v>
                </c:pt>
                <c:pt idx="2961">
                  <c:v>-29.817307692307693</c:v>
                </c:pt>
                <c:pt idx="2962">
                  <c:v>-28.980769230769226</c:v>
                </c:pt>
                <c:pt idx="2963">
                  <c:v>-28.269230769230766</c:v>
                </c:pt>
                <c:pt idx="2964">
                  <c:v>-27.721153846153847</c:v>
                </c:pt>
                <c:pt idx="2965">
                  <c:v>-27.451923076923077</c:v>
                </c:pt>
                <c:pt idx="2966">
                  <c:v>-27.249999999999996</c:v>
                </c:pt>
                <c:pt idx="2967">
                  <c:v>-27.19230769230769</c:v>
                </c:pt>
                <c:pt idx="2968">
                  <c:v>-27.15384615384615</c:v>
                </c:pt>
                <c:pt idx="2969">
                  <c:v>-27.076923076923077</c:v>
                </c:pt>
                <c:pt idx="2970">
                  <c:v>-26.98076923076923</c:v>
                </c:pt>
                <c:pt idx="2971">
                  <c:v>-26.86538461538461</c:v>
                </c:pt>
                <c:pt idx="2972">
                  <c:v>-26.692307692307693</c:v>
                </c:pt>
                <c:pt idx="2973">
                  <c:v>-26.490384615384613</c:v>
                </c:pt>
                <c:pt idx="2974">
                  <c:v>-26.259615384615383</c:v>
                </c:pt>
                <c:pt idx="2975">
                  <c:v>-25.81730769230769</c:v>
                </c:pt>
                <c:pt idx="2976">
                  <c:v>-25.21153846153846</c:v>
                </c:pt>
                <c:pt idx="2977">
                  <c:v>-24.451923076923077</c:v>
                </c:pt>
                <c:pt idx="2978">
                  <c:v>-23.807692307692307</c:v>
                </c:pt>
                <c:pt idx="2979">
                  <c:v>-22.019230769230766</c:v>
                </c:pt>
                <c:pt idx="2980">
                  <c:v>-20.798076923076923</c:v>
                </c:pt>
                <c:pt idx="2981">
                  <c:v>-18.471153846153843</c:v>
                </c:pt>
                <c:pt idx="2982">
                  <c:v>-15.85576923076923</c:v>
                </c:pt>
                <c:pt idx="2983">
                  <c:v>-13.221153846153847</c:v>
                </c:pt>
                <c:pt idx="2984">
                  <c:v>-10.701923076923077</c:v>
                </c:pt>
                <c:pt idx="2985">
                  <c:v>-8.384615384615385</c:v>
                </c:pt>
                <c:pt idx="2986">
                  <c:v>-6.4326923076923066</c:v>
                </c:pt>
                <c:pt idx="2987">
                  <c:v>-5.4134615384615383</c:v>
                </c:pt>
                <c:pt idx="2988">
                  <c:v>-4.4519230769230766</c:v>
                </c:pt>
                <c:pt idx="2989">
                  <c:v>-4.0384615384615383</c:v>
                </c:pt>
                <c:pt idx="2990">
                  <c:v>-3.5192307692307692</c:v>
                </c:pt>
                <c:pt idx="2991">
                  <c:v>-3.2788461538461542</c:v>
                </c:pt>
                <c:pt idx="2992">
                  <c:v>-3.1826923076923075</c:v>
                </c:pt>
                <c:pt idx="2993">
                  <c:v>-3.0673076923076921</c:v>
                </c:pt>
                <c:pt idx="2994">
                  <c:v>-2.9615384615384617</c:v>
                </c:pt>
                <c:pt idx="2995">
                  <c:v>-2.9230769230769229</c:v>
                </c:pt>
                <c:pt idx="2996">
                  <c:v>-2.8653846153846154</c:v>
                </c:pt>
                <c:pt idx="2997">
                  <c:v>-2.8076923076923075</c:v>
                </c:pt>
                <c:pt idx="2998">
                  <c:v>-2.75</c:v>
                </c:pt>
                <c:pt idx="2999">
                  <c:v>-2.7211538461538463</c:v>
                </c:pt>
                <c:pt idx="3000">
                  <c:v>-2.6634615384615383</c:v>
                </c:pt>
                <c:pt idx="3001">
                  <c:v>-2.5961538461538458</c:v>
                </c:pt>
                <c:pt idx="3002">
                  <c:v>-2.5673076923076921</c:v>
                </c:pt>
                <c:pt idx="3003">
                  <c:v>-2.5096153846153846</c:v>
                </c:pt>
                <c:pt idx="3004">
                  <c:v>-2.4326923076923075</c:v>
                </c:pt>
                <c:pt idx="3005">
                  <c:v>-2.3653846153846154</c:v>
                </c:pt>
                <c:pt idx="3006">
                  <c:v>-2.2788461538461537</c:v>
                </c:pt>
                <c:pt idx="3007">
                  <c:v>-2.1730769230769234</c:v>
                </c:pt>
                <c:pt idx="3008">
                  <c:v>-2.0480769230769229</c:v>
                </c:pt>
                <c:pt idx="3009">
                  <c:v>-1.9903846153846152</c:v>
                </c:pt>
                <c:pt idx="3010">
                  <c:v>-1.7788461538461537</c:v>
                </c:pt>
                <c:pt idx="3011">
                  <c:v>-1.7307692307692308</c:v>
                </c:pt>
                <c:pt idx="3012">
                  <c:v>-1.4711538461538463</c:v>
                </c:pt>
                <c:pt idx="3013">
                  <c:v>-1.3269230769230771</c:v>
                </c:pt>
                <c:pt idx="3014">
                  <c:v>-1.0480769230769231</c:v>
                </c:pt>
                <c:pt idx="3015">
                  <c:v>-0.88461538461538458</c:v>
                </c:pt>
                <c:pt idx="3016">
                  <c:v>-0.81730769230769229</c:v>
                </c:pt>
                <c:pt idx="3017">
                  <c:v>-0.67307692307692313</c:v>
                </c:pt>
                <c:pt idx="3018">
                  <c:v>-0.58653846153846145</c:v>
                </c:pt>
                <c:pt idx="3019">
                  <c:v>-0.53846153846153832</c:v>
                </c:pt>
                <c:pt idx="3020">
                  <c:v>-0.53846153846153832</c:v>
                </c:pt>
                <c:pt idx="3021">
                  <c:v>-0.55769230769230771</c:v>
                </c:pt>
                <c:pt idx="3022">
                  <c:v>-0.53846153846153832</c:v>
                </c:pt>
                <c:pt idx="3023">
                  <c:v>-0.55769230769230771</c:v>
                </c:pt>
                <c:pt idx="3024">
                  <c:v>-0.59615384615384603</c:v>
                </c:pt>
                <c:pt idx="3025">
                  <c:v>-0.61538461538461542</c:v>
                </c:pt>
                <c:pt idx="3026">
                  <c:v>-0.61538461538461542</c:v>
                </c:pt>
                <c:pt idx="3027">
                  <c:v>-0.59615384615384603</c:v>
                </c:pt>
                <c:pt idx="3028">
                  <c:v>-0.56730769230769229</c:v>
                </c:pt>
                <c:pt idx="3029">
                  <c:v>-0.56730769230769229</c:v>
                </c:pt>
                <c:pt idx="3030">
                  <c:v>-0.56730769230769229</c:v>
                </c:pt>
                <c:pt idx="3031">
                  <c:v>-0.53846153846153832</c:v>
                </c:pt>
                <c:pt idx="3032">
                  <c:v>-0.5</c:v>
                </c:pt>
                <c:pt idx="3033">
                  <c:v>-0.50961538461538458</c:v>
                </c:pt>
                <c:pt idx="3034">
                  <c:v>-0.48076923076923084</c:v>
                </c:pt>
                <c:pt idx="3035">
                  <c:v>-0.45192307692307687</c:v>
                </c:pt>
                <c:pt idx="3036">
                  <c:v>-0.48076923076923084</c:v>
                </c:pt>
                <c:pt idx="3037">
                  <c:v>-0.48076923076923084</c:v>
                </c:pt>
                <c:pt idx="3038">
                  <c:v>-0.48076923076923084</c:v>
                </c:pt>
                <c:pt idx="3039">
                  <c:v>-0.48076923076923084</c:v>
                </c:pt>
                <c:pt idx="3040">
                  <c:v>-0.44230769230769251</c:v>
                </c:pt>
                <c:pt idx="3041">
                  <c:v>-0.45192307692307687</c:v>
                </c:pt>
                <c:pt idx="3042">
                  <c:v>-0.48076923076923084</c:v>
                </c:pt>
                <c:pt idx="3043">
                  <c:v>-0.45192307692307687</c:v>
                </c:pt>
                <c:pt idx="3044">
                  <c:v>-0.44230769230769251</c:v>
                </c:pt>
                <c:pt idx="3045">
                  <c:v>-0.44230769230769251</c:v>
                </c:pt>
                <c:pt idx="3046">
                  <c:v>-0.44230769230769251</c:v>
                </c:pt>
                <c:pt idx="3047">
                  <c:v>-0.44230769230769251</c:v>
                </c:pt>
                <c:pt idx="3048">
                  <c:v>-0.43269230769230771</c:v>
                </c:pt>
                <c:pt idx="3049">
                  <c:v>-0.41346153846153855</c:v>
                </c:pt>
                <c:pt idx="3050">
                  <c:v>-0.39423076923076938</c:v>
                </c:pt>
                <c:pt idx="3051">
                  <c:v>-0.39423076923076938</c:v>
                </c:pt>
                <c:pt idx="3052">
                  <c:v>-0.38461538461538458</c:v>
                </c:pt>
                <c:pt idx="3053">
                  <c:v>-0.33653846153846145</c:v>
                </c:pt>
                <c:pt idx="3054">
                  <c:v>-0.33653846153846145</c:v>
                </c:pt>
                <c:pt idx="3055">
                  <c:v>-0.33653846153846145</c:v>
                </c:pt>
                <c:pt idx="3056">
                  <c:v>-0.33653846153846145</c:v>
                </c:pt>
                <c:pt idx="3057">
                  <c:v>-0.33653846153846145</c:v>
                </c:pt>
                <c:pt idx="3058">
                  <c:v>-0.35576923076923062</c:v>
                </c:pt>
                <c:pt idx="3059">
                  <c:v>-0.33653846153846145</c:v>
                </c:pt>
                <c:pt idx="3060">
                  <c:v>-0.35576923076923062</c:v>
                </c:pt>
                <c:pt idx="3061">
                  <c:v>-0.32692307692307687</c:v>
                </c:pt>
                <c:pt idx="3062">
                  <c:v>-0.33653846153846145</c:v>
                </c:pt>
                <c:pt idx="3063">
                  <c:v>-0.32692307692307687</c:v>
                </c:pt>
                <c:pt idx="3064">
                  <c:v>-0.35576923076923062</c:v>
                </c:pt>
                <c:pt idx="3065">
                  <c:v>-0.29807692307692313</c:v>
                </c:pt>
                <c:pt idx="3066">
                  <c:v>-0.29807692307692313</c:v>
                </c:pt>
                <c:pt idx="3067">
                  <c:v>-0.27884615384615374</c:v>
                </c:pt>
                <c:pt idx="3068">
                  <c:v>-0.29807692307692313</c:v>
                </c:pt>
                <c:pt idx="3069">
                  <c:v>-0.26923076923076938</c:v>
                </c:pt>
                <c:pt idx="3070">
                  <c:v>-0.24038461538461542</c:v>
                </c:pt>
                <c:pt idx="3071">
                  <c:v>-0.21153846153846145</c:v>
                </c:pt>
                <c:pt idx="3072">
                  <c:v>-0.21153846153846145</c:v>
                </c:pt>
                <c:pt idx="3073">
                  <c:v>-0.21153846153846145</c:v>
                </c:pt>
                <c:pt idx="3074">
                  <c:v>-0.19230769230769229</c:v>
                </c:pt>
                <c:pt idx="3075">
                  <c:v>-0.18269230769230749</c:v>
                </c:pt>
                <c:pt idx="3076">
                  <c:v>-0.18269230769230749</c:v>
                </c:pt>
                <c:pt idx="3077">
                  <c:v>-0.16346153846153832</c:v>
                </c:pt>
                <c:pt idx="3078">
                  <c:v>-0.15384615384615397</c:v>
                </c:pt>
                <c:pt idx="3079">
                  <c:v>-0.15384615384615397</c:v>
                </c:pt>
                <c:pt idx="3080">
                  <c:v>-0.15384615384615397</c:v>
                </c:pt>
                <c:pt idx="3081">
                  <c:v>-0.15384615384615397</c:v>
                </c:pt>
                <c:pt idx="3082">
                  <c:v>-0.125</c:v>
                </c:pt>
                <c:pt idx="3083">
                  <c:v>-0.15384615384615397</c:v>
                </c:pt>
                <c:pt idx="3084">
                  <c:v>-0.16346153846153832</c:v>
                </c:pt>
                <c:pt idx="3085">
                  <c:v>-0.18269230769230749</c:v>
                </c:pt>
                <c:pt idx="3086">
                  <c:v>-0.18269230769230749</c:v>
                </c:pt>
                <c:pt idx="3087">
                  <c:v>-0.16346153846153832</c:v>
                </c:pt>
                <c:pt idx="3088">
                  <c:v>-0.16346153846153832</c:v>
                </c:pt>
                <c:pt idx="3089">
                  <c:v>-0.16346153846153832</c:v>
                </c:pt>
                <c:pt idx="3090">
                  <c:v>-0.13461538461538458</c:v>
                </c:pt>
                <c:pt idx="3091">
                  <c:v>-0.125</c:v>
                </c:pt>
                <c:pt idx="3092">
                  <c:v>-9.6153846153846256E-2</c:v>
                </c:pt>
                <c:pt idx="3093">
                  <c:v>-7.6923076923077094E-2</c:v>
                </c:pt>
                <c:pt idx="3094">
                  <c:v>-9.6153846153846256E-2</c:v>
                </c:pt>
                <c:pt idx="3095">
                  <c:v>-1.9230769230769162E-2</c:v>
                </c:pt>
                <c:pt idx="3096">
                  <c:v>7.6923076923077094E-2</c:v>
                </c:pt>
                <c:pt idx="3097">
                  <c:v>0.13461538461538503</c:v>
                </c:pt>
                <c:pt idx="3098">
                  <c:v>0.27884615384615419</c:v>
                </c:pt>
                <c:pt idx="3099">
                  <c:v>0.43269230769230749</c:v>
                </c:pt>
                <c:pt idx="3100">
                  <c:v>0.31730769230769251</c:v>
                </c:pt>
                <c:pt idx="3101">
                  <c:v>0.25</c:v>
                </c:pt>
                <c:pt idx="3102">
                  <c:v>9.6153846153846256E-2</c:v>
                </c:pt>
                <c:pt idx="3103">
                  <c:v>-3.8461538461538769E-2</c:v>
                </c:pt>
                <c:pt idx="3104">
                  <c:v>-0.26923076923076938</c:v>
                </c:pt>
                <c:pt idx="3105">
                  <c:v>-0.50961538461538458</c:v>
                </c:pt>
                <c:pt idx="3106">
                  <c:v>-0.84615384615384626</c:v>
                </c:pt>
                <c:pt idx="3107">
                  <c:v>-0.84615384615384626</c:v>
                </c:pt>
                <c:pt idx="3108">
                  <c:v>-0.76923076923076916</c:v>
                </c:pt>
                <c:pt idx="3109">
                  <c:v>-0.7403846153846152</c:v>
                </c:pt>
                <c:pt idx="3110">
                  <c:v>-0.73076923076923062</c:v>
                </c:pt>
                <c:pt idx="3111">
                  <c:v>-0.58653846153846145</c:v>
                </c:pt>
                <c:pt idx="3112">
                  <c:v>-0.50961538461538458</c:v>
                </c:pt>
                <c:pt idx="3113">
                  <c:v>-0.43269230769230771</c:v>
                </c:pt>
                <c:pt idx="3114">
                  <c:v>-0.43269230769230771</c:v>
                </c:pt>
                <c:pt idx="3115">
                  <c:v>-0.48076923076923084</c:v>
                </c:pt>
                <c:pt idx="3116">
                  <c:v>-0.48076923076923084</c:v>
                </c:pt>
                <c:pt idx="3117">
                  <c:v>-0.47115384615384626</c:v>
                </c:pt>
                <c:pt idx="3118">
                  <c:v>-0.59615384615384603</c:v>
                </c:pt>
                <c:pt idx="3119">
                  <c:v>-0.625</c:v>
                </c:pt>
                <c:pt idx="3120">
                  <c:v>-0.7403846153846152</c:v>
                </c:pt>
                <c:pt idx="3121">
                  <c:v>-0.79807692307692313</c:v>
                </c:pt>
                <c:pt idx="3122">
                  <c:v>-0.84615384615384626</c:v>
                </c:pt>
                <c:pt idx="3123">
                  <c:v>-0.85576923076923084</c:v>
                </c:pt>
                <c:pt idx="3124">
                  <c:v>-0.97115384615384603</c:v>
                </c:pt>
                <c:pt idx="3125">
                  <c:v>-1.0288461538461537</c:v>
                </c:pt>
                <c:pt idx="3126">
                  <c:v>-1.0576923076923077</c:v>
                </c:pt>
                <c:pt idx="3127">
                  <c:v>-1.0576923076923077</c:v>
                </c:pt>
                <c:pt idx="3128">
                  <c:v>-1.0480769230769231</c:v>
                </c:pt>
                <c:pt idx="3129">
                  <c:v>-1.0480769230769231</c:v>
                </c:pt>
                <c:pt idx="3130">
                  <c:v>-1.0576923076923077</c:v>
                </c:pt>
                <c:pt idx="3131">
                  <c:v>-1.0865384615384617</c:v>
                </c:pt>
                <c:pt idx="3132">
                  <c:v>-1.0769230769230769</c:v>
                </c:pt>
                <c:pt idx="3133">
                  <c:v>-1.0769230769230769</c:v>
                </c:pt>
                <c:pt idx="3134">
                  <c:v>-1.0865384615384617</c:v>
                </c:pt>
                <c:pt idx="3135">
                  <c:v>-1.1153846153846154</c:v>
                </c:pt>
                <c:pt idx="3136">
                  <c:v>-1.1442307692307692</c:v>
                </c:pt>
                <c:pt idx="3137">
                  <c:v>-1.1442307692307692</c:v>
                </c:pt>
                <c:pt idx="3138">
                  <c:v>-1.1153846153846154</c:v>
                </c:pt>
                <c:pt idx="3139">
                  <c:v>-1.1346153846153846</c:v>
                </c:pt>
                <c:pt idx="3140">
                  <c:v>-1.1442307692307692</c:v>
                </c:pt>
                <c:pt idx="3141">
                  <c:v>-1.1442307692307692</c:v>
                </c:pt>
                <c:pt idx="3142">
                  <c:v>-1.1057692307692308</c:v>
                </c:pt>
                <c:pt idx="3143">
                  <c:v>-1.0865384615384617</c:v>
                </c:pt>
                <c:pt idx="3144">
                  <c:v>-1.0769230769230769</c:v>
                </c:pt>
                <c:pt idx="3145">
                  <c:v>-1.0865384615384617</c:v>
                </c:pt>
                <c:pt idx="3146">
                  <c:v>-1.0865384615384617</c:v>
                </c:pt>
                <c:pt idx="3147">
                  <c:v>-1.0865384615384617</c:v>
                </c:pt>
                <c:pt idx="3148">
                  <c:v>-1.1057692307692308</c:v>
                </c:pt>
                <c:pt idx="3149">
                  <c:v>-1.1153846153846154</c:v>
                </c:pt>
                <c:pt idx="3150">
                  <c:v>-1.1153846153846154</c:v>
                </c:pt>
                <c:pt idx="3151">
                  <c:v>-1.1346153846153846</c:v>
                </c:pt>
                <c:pt idx="3152">
                  <c:v>-1.1153846153846154</c:v>
                </c:pt>
                <c:pt idx="3153">
                  <c:v>-1.1153846153846154</c:v>
                </c:pt>
                <c:pt idx="3154">
                  <c:v>-1.1057692307692308</c:v>
                </c:pt>
                <c:pt idx="3155">
                  <c:v>-1.1057692307692308</c:v>
                </c:pt>
                <c:pt idx="3156">
                  <c:v>-1.0576923076923077</c:v>
                </c:pt>
                <c:pt idx="3157">
                  <c:v>-1.0769230769230769</c:v>
                </c:pt>
                <c:pt idx="3158">
                  <c:v>-1.0769230769230769</c:v>
                </c:pt>
                <c:pt idx="3159">
                  <c:v>-1.0769230769230769</c:v>
                </c:pt>
                <c:pt idx="3160">
                  <c:v>-1.0192307692307692</c:v>
                </c:pt>
                <c:pt idx="3161">
                  <c:v>-0.93269230769230749</c:v>
                </c:pt>
                <c:pt idx="3162">
                  <c:v>-0.85576923076923084</c:v>
                </c:pt>
                <c:pt idx="3163">
                  <c:v>-0.84615384615384626</c:v>
                </c:pt>
                <c:pt idx="3164">
                  <c:v>-0.7403846153846152</c:v>
                </c:pt>
                <c:pt idx="3165">
                  <c:v>-0.70192307692307687</c:v>
                </c:pt>
                <c:pt idx="3166">
                  <c:v>-0.61538461538461542</c:v>
                </c:pt>
                <c:pt idx="3167">
                  <c:v>-0.56730769230769229</c:v>
                </c:pt>
                <c:pt idx="3168">
                  <c:v>-0.65384615384615397</c:v>
                </c:pt>
                <c:pt idx="3169">
                  <c:v>-0.61538461538461542</c:v>
                </c:pt>
                <c:pt idx="3170">
                  <c:v>-0.44230769230769251</c:v>
                </c:pt>
                <c:pt idx="3171">
                  <c:v>-0.26923076923076938</c:v>
                </c:pt>
                <c:pt idx="3172">
                  <c:v>-3.8461538461538769E-2</c:v>
                </c:pt>
                <c:pt idx="3173">
                  <c:v>-9.6153846153843592E-3</c:v>
                </c:pt>
                <c:pt idx="3174">
                  <c:v>-6.7307692307692291E-2</c:v>
                </c:pt>
                <c:pt idx="3175">
                  <c:v>0.10576923076923039</c:v>
                </c:pt>
                <c:pt idx="3176">
                  <c:v>0.13461538461538503</c:v>
                </c:pt>
                <c:pt idx="3177">
                  <c:v>0.15384615384615374</c:v>
                </c:pt>
                <c:pt idx="3178">
                  <c:v>0.125</c:v>
                </c:pt>
                <c:pt idx="3179">
                  <c:v>-9.6153846153843592E-3</c:v>
                </c:pt>
                <c:pt idx="3180">
                  <c:v>9.6153846153845812E-3</c:v>
                </c:pt>
                <c:pt idx="3181">
                  <c:v>0.21153846153846168</c:v>
                </c:pt>
                <c:pt idx="3182">
                  <c:v>0.125</c:v>
                </c:pt>
                <c:pt idx="3183">
                  <c:v>1.9230769230769162E-2</c:v>
                </c:pt>
                <c:pt idx="3184">
                  <c:v>-0.18269230769230749</c:v>
                </c:pt>
                <c:pt idx="3185">
                  <c:v>-0.33653846153846145</c:v>
                </c:pt>
                <c:pt idx="3186">
                  <c:v>-0.59615384615384603</c:v>
                </c:pt>
                <c:pt idx="3187">
                  <c:v>-0.65384615384615397</c:v>
                </c:pt>
                <c:pt idx="3188">
                  <c:v>-0.93269230769230749</c:v>
                </c:pt>
                <c:pt idx="3189">
                  <c:v>-0.82692307692307687</c:v>
                </c:pt>
                <c:pt idx="3190">
                  <c:v>-0.73076923076923062</c:v>
                </c:pt>
                <c:pt idx="3191">
                  <c:v>-0.55769230769230771</c:v>
                </c:pt>
                <c:pt idx="3192">
                  <c:v>-0.41346153846153855</c:v>
                </c:pt>
                <c:pt idx="3193">
                  <c:v>-0.22115384615384626</c:v>
                </c:pt>
                <c:pt idx="3194">
                  <c:v>-0.15384615384615397</c:v>
                </c:pt>
                <c:pt idx="3195">
                  <c:v>-0.13461538461538458</c:v>
                </c:pt>
                <c:pt idx="3196">
                  <c:v>-0.25000000000000022</c:v>
                </c:pt>
                <c:pt idx="3197">
                  <c:v>-0.125</c:v>
                </c:pt>
                <c:pt idx="3198">
                  <c:v>-3.8461538461538769E-2</c:v>
                </c:pt>
                <c:pt idx="3199">
                  <c:v>6.7307692307692069E-2</c:v>
                </c:pt>
                <c:pt idx="3200">
                  <c:v>9.6153846153845812E-3</c:v>
                </c:pt>
                <c:pt idx="3201">
                  <c:v>-0.18269230769230749</c:v>
                </c:pt>
                <c:pt idx="3202">
                  <c:v>9.6153846153845812E-3</c:v>
                </c:pt>
                <c:pt idx="3203">
                  <c:v>0.21153846153846168</c:v>
                </c:pt>
                <c:pt idx="3204">
                  <c:v>0.21153846153846168</c:v>
                </c:pt>
                <c:pt idx="3205">
                  <c:v>0.21153846153846168</c:v>
                </c:pt>
                <c:pt idx="3206">
                  <c:v>0.21153846153846168</c:v>
                </c:pt>
                <c:pt idx="3207">
                  <c:v>0.21153846153846168</c:v>
                </c:pt>
                <c:pt idx="3208">
                  <c:v>0.22115384615384626</c:v>
                </c:pt>
                <c:pt idx="3209">
                  <c:v>0.22115384615384626</c:v>
                </c:pt>
                <c:pt idx="3210">
                  <c:v>0.19230769230769251</c:v>
                </c:pt>
                <c:pt idx="3211">
                  <c:v>0.16346153846153832</c:v>
                </c:pt>
                <c:pt idx="3212">
                  <c:v>-9.6153846153843592E-3</c:v>
                </c:pt>
                <c:pt idx="3213">
                  <c:v>-0.18269230769230749</c:v>
                </c:pt>
                <c:pt idx="3214">
                  <c:v>-0.18269230769230749</c:v>
                </c:pt>
                <c:pt idx="3215">
                  <c:v>-0.25000000000000022</c:v>
                </c:pt>
                <c:pt idx="3216">
                  <c:v>-0.29807692307692313</c:v>
                </c:pt>
                <c:pt idx="3217">
                  <c:v>-0.43269230769230771</c:v>
                </c:pt>
                <c:pt idx="3218">
                  <c:v>-0.65384615384615397</c:v>
                </c:pt>
                <c:pt idx="3219">
                  <c:v>-0.70192307692307687</c:v>
                </c:pt>
                <c:pt idx="3220">
                  <c:v>-0.71153846153846145</c:v>
                </c:pt>
                <c:pt idx="3221">
                  <c:v>-0.71153846153846145</c:v>
                </c:pt>
                <c:pt idx="3222">
                  <c:v>-0.75961538461538458</c:v>
                </c:pt>
                <c:pt idx="3223">
                  <c:v>-0.81730769230769229</c:v>
                </c:pt>
                <c:pt idx="3224">
                  <c:v>-1.0576923076923077</c:v>
                </c:pt>
                <c:pt idx="3225">
                  <c:v>-1.0576923076923077</c:v>
                </c:pt>
                <c:pt idx="3226">
                  <c:v>-1.0865384615384617</c:v>
                </c:pt>
                <c:pt idx="3227">
                  <c:v>-1.0576923076923077</c:v>
                </c:pt>
                <c:pt idx="3228">
                  <c:v>-1.0576923076923077</c:v>
                </c:pt>
                <c:pt idx="3229">
                  <c:v>-1.0576923076923077</c:v>
                </c:pt>
                <c:pt idx="3230">
                  <c:v>-1.0769230769230769</c:v>
                </c:pt>
                <c:pt idx="3231">
                  <c:v>-1.0576923076923077</c:v>
                </c:pt>
                <c:pt idx="3232">
                  <c:v>-1.0865384615384617</c:v>
                </c:pt>
                <c:pt idx="3233">
                  <c:v>-1.0865384615384617</c:v>
                </c:pt>
                <c:pt idx="3234">
                  <c:v>-1.1057692307692308</c:v>
                </c:pt>
                <c:pt idx="3235">
                  <c:v>-1.1057692307692308</c:v>
                </c:pt>
                <c:pt idx="3236">
                  <c:v>-1.1057692307692308</c:v>
                </c:pt>
                <c:pt idx="3237">
                  <c:v>-1.0865384615384617</c:v>
                </c:pt>
                <c:pt idx="3238">
                  <c:v>-1.1057692307692308</c:v>
                </c:pt>
                <c:pt idx="3239">
                  <c:v>-1.0769230769230769</c:v>
                </c:pt>
                <c:pt idx="3240">
                  <c:v>-1.0576923076923077</c:v>
                </c:pt>
                <c:pt idx="3241">
                  <c:v>-1.0480769230769231</c:v>
                </c:pt>
                <c:pt idx="3242">
                  <c:v>-1.0576923076923077</c:v>
                </c:pt>
                <c:pt idx="3243">
                  <c:v>-1.0576923076923077</c:v>
                </c:pt>
                <c:pt idx="3244">
                  <c:v>-1.0769230769230769</c:v>
                </c:pt>
                <c:pt idx="3245">
                  <c:v>-1.0865384615384617</c:v>
                </c:pt>
                <c:pt idx="3246">
                  <c:v>-1.0865384615384617</c:v>
                </c:pt>
                <c:pt idx="3247">
                  <c:v>-1.0769230769230769</c:v>
                </c:pt>
                <c:pt idx="3248">
                  <c:v>-1.0865384615384617</c:v>
                </c:pt>
                <c:pt idx="3249">
                  <c:v>-1.1057692307692308</c:v>
                </c:pt>
                <c:pt idx="3250">
                  <c:v>-1.1153846153846154</c:v>
                </c:pt>
                <c:pt idx="3251">
                  <c:v>-1.1346153846153846</c:v>
                </c:pt>
                <c:pt idx="3252">
                  <c:v>-1.1057692307692308</c:v>
                </c:pt>
                <c:pt idx="3253">
                  <c:v>-1.1153846153846154</c:v>
                </c:pt>
                <c:pt idx="3254">
                  <c:v>-1.1153846153846154</c:v>
                </c:pt>
                <c:pt idx="3255">
                  <c:v>-1.1057692307692308</c:v>
                </c:pt>
                <c:pt idx="3256">
                  <c:v>-1.1057692307692308</c:v>
                </c:pt>
                <c:pt idx="3257">
                  <c:v>-1.0865384615384617</c:v>
                </c:pt>
                <c:pt idx="3258">
                  <c:v>-1.0769230769230769</c:v>
                </c:pt>
                <c:pt idx="3259">
                  <c:v>-1.0865384615384617</c:v>
                </c:pt>
                <c:pt idx="3260">
                  <c:v>-1.0865384615384617</c:v>
                </c:pt>
                <c:pt idx="3261">
                  <c:v>-1.0576923076923077</c:v>
                </c:pt>
                <c:pt idx="3262">
                  <c:v>-1.0865384615384617</c:v>
                </c:pt>
                <c:pt idx="3263">
                  <c:v>-1.0769230769230769</c:v>
                </c:pt>
                <c:pt idx="3264">
                  <c:v>-1.1057692307692308</c:v>
                </c:pt>
                <c:pt idx="3265">
                  <c:v>-1.0865384615384617</c:v>
                </c:pt>
                <c:pt idx="3266">
                  <c:v>-1.0865384615384617</c:v>
                </c:pt>
                <c:pt idx="3267">
                  <c:v>-1.1057692307692308</c:v>
                </c:pt>
                <c:pt idx="3268">
                  <c:v>-1.1346153846153846</c:v>
                </c:pt>
                <c:pt idx="3269">
                  <c:v>-1.1153846153846154</c:v>
                </c:pt>
                <c:pt idx="3270">
                  <c:v>-1.0865384615384617</c:v>
                </c:pt>
                <c:pt idx="3271">
                  <c:v>-1.1057692307692308</c:v>
                </c:pt>
                <c:pt idx="3272">
                  <c:v>-1.1057692307692308</c:v>
                </c:pt>
                <c:pt idx="3273">
                  <c:v>-1.1057692307692308</c:v>
                </c:pt>
                <c:pt idx="3274">
                  <c:v>-1.1153846153846154</c:v>
                </c:pt>
                <c:pt idx="3275">
                  <c:v>-1.0865384615384617</c:v>
                </c:pt>
                <c:pt idx="3276">
                  <c:v>-1.0865384615384617</c:v>
                </c:pt>
                <c:pt idx="3277">
                  <c:v>-1.1057692307692308</c:v>
                </c:pt>
                <c:pt idx="3278">
                  <c:v>-1.1057692307692308</c:v>
                </c:pt>
                <c:pt idx="3279">
                  <c:v>-1.1057692307692308</c:v>
                </c:pt>
                <c:pt idx="3280">
                  <c:v>-1.0865384615384617</c:v>
                </c:pt>
                <c:pt idx="3281">
                  <c:v>-1.0769230769230769</c:v>
                </c:pt>
                <c:pt idx="3282">
                  <c:v>-1.0576923076923077</c:v>
                </c:pt>
                <c:pt idx="3283">
                  <c:v>-1.0288461538461537</c:v>
                </c:pt>
                <c:pt idx="3284">
                  <c:v>-1.0480769230769231</c:v>
                </c:pt>
                <c:pt idx="3285">
                  <c:v>-1.0192307692307692</c:v>
                </c:pt>
                <c:pt idx="3286">
                  <c:v>-1.0192307692307692</c:v>
                </c:pt>
                <c:pt idx="3287">
                  <c:v>-1.0480769230769231</c:v>
                </c:pt>
                <c:pt idx="3288">
                  <c:v>-1.0576923076923077</c:v>
                </c:pt>
                <c:pt idx="3289">
                  <c:v>-1.0769230769230769</c:v>
                </c:pt>
                <c:pt idx="3290">
                  <c:v>-1.0865384615384617</c:v>
                </c:pt>
                <c:pt idx="3291">
                  <c:v>-1.0865384615384617</c:v>
                </c:pt>
                <c:pt idx="3292">
                  <c:v>-1.0865384615384617</c:v>
                </c:pt>
                <c:pt idx="3293">
                  <c:v>-1.0865384615384617</c:v>
                </c:pt>
                <c:pt idx="3294">
                  <c:v>-1.0865384615384617</c:v>
                </c:pt>
                <c:pt idx="3295">
                  <c:v>-1.0865384615384617</c:v>
                </c:pt>
                <c:pt idx="3296">
                  <c:v>-1.0769230769230769</c:v>
                </c:pt>
                <c:pt idx="3297">
                  <c:v>-1.0576923076923077</c:v>
                </c:pt>
                <c:pt idx="3298">
                  <c:v>-1.0576923076923077</c:v>
                </c:pt>
                <c:pt idx="3299">
                  <c:v>-1.0576923076923077</c:v>
                </c:pt>
                <c:pt idx="3300">
                  <c:v>-1.0480769230769231</c:v>
                </c:pt>
                <c:pt idx="3301">
                  <c:v>-1.0192307692307692</c:v>
                </c:pt>
                <c:pt idx="3302">
                  <c:v>-1</c:v>
                </c:pt>
                <c:pt idx="3303">
                  <c:v>-1.0769230769230769</c:v>
                </c:pt>
                <c:pt idx="3304">
                  <c:v>-1.0576923076923077</c:v>
                </c:pt>
                <c:pt idx="3305">
                  <c:v>-1.0480769230769231</c:v>
                </c:pt>
                <c:pt idx="3306">
                  <c:v>-1.0769230769230769</c:v>
                </c:pt>
                <c:pt idx="3307">
                  <c:v>-1.1057692307692308</c:v>
                </c:pt>
                <c:pt idx="3308">
                  <c:v>-1.1057692307692308</c:v>
                </c:pt>
                <c:pt idx="3309">
                  <c:v>-1.1057692307692308</c:v>
                </c:pt>
                <c:pt idx="3310">
                  <c:v>-1.0480769230769231</c:v>
                </c:pt>
                <c:pt idx="3311">
                  <c:v>-1.0576923076923077</c:v>
                </c:pt>
                <c:pt idx="3312">
                  <c:v>-1.0865384615384617</c:v>
                </c:pt>
                <c:pt idx="3313">
                  <c:v>-1.0769230769230769</c:v>
                </c:pt>
                <c:pt idx="3314">
                  <c:v>-1.0769230769230769</c:v>
                </c:pt>
                <c:pt idx="3315">
                  <c:v>-1.0769230769230769</c:v>
                </c:pt>
                <c:pt idx="3316">
                  <c:v>-1.0865384615384617</c:v>
                </c:pt>
                <c:pt idx="3317">
                  <c:v>-1.1057692307692308</c:v>
                </c:pt>
                <c:pt idx="3318">
                  <c:v>-1.1057692307692308</c:v>
                </c:pt>
                <c:pt idx="3319">
                  <c:v>-1.0865384615384617</c:v>
                </c:pt>
                <c:pt idx="3320">
                  <c:v>-1.0769230769230769</c:v>
                </c:pt>
                <c:pt idx="3321">
                  <c:v>-1.0865384615384617</c:v>
                </c:pt>
                <c:pt idx="3322">
                  <c:v>-1.1057692307692308</c:v>
                </c:pt>
                <c:pt idx="3323">
                  <c:v>-1.0865384615384617</c:v>
                </c:pt>
                <c:pt idx="3324">
                  <c:v>-1.1057692307692308</c:v>
                </c:pt>
                <c:pt idx="3325">
                  <c:v>-1.1057692307692308</c:v>
                </c:pt>
                <c:pt idx="3326">
                  <c:v>-1.1153846153846154</c:v>
                </c:pt>
                <c:pt idx="3327">
                  <c:v>-1.1346153846153846</c:v>
                </c:pt>
                <c:pt idx="3328">
                  <c:v>-1.1057692307692308</c:v>
                </c:pt>
                <c:pt idx="3329">
                  <c:v>-1.1057692307692308</c:v>
                </c:pt>
                <c:pt idx="3330">
                  <c:v>-1.1153846153846154</c:v>
                </c:pt>
                <c:pt idx="3331">
                  <c:v>-1.1057692307692308</c:v>
                </c:pt>
                <c:pt idx="3332">
                  <c:v>-1.0865384615384617</c:v>
                </c:pt>
                <c:pt idx="3333">
                  <c:v>-1.0865384615384617</c:v>
                </c:pt>
                <c:pt idx="3334">
                  <c:v>-1.0769230769230769</c:v>
                </c:pt>
                <c:pt idx="3335">
                  <c:v>-1.0576923076923077</c:v>
                </c:pt>
                <c:pt idx="3336">
                  <c:v>-1.0576923076923077</c:v>
                </c:pt>
                <c:pt idx="3337">
                  <c:v>-1.0288461538461537</c:v>
                </c:pt>
                <c:pt idx="3338">
                  <c:v>-1.0288461538461537</c:v>
                </c:pt>
                <c:pt idx="3339">
                  <c:v>-1.0480769230769231</c:v>
                </c:pt>
                <c:pt idx="3340">
                  <c:v>-1.0192307692307692</c:v>
                </c:pt>
                <c:pt idx="3341">
                  <c:v>-1.0192307692307692</c:v>
                </c:pt>
                <c:pt idx="3342">
                  <c:v>-1.0192307692307692</c:v>
                </c:pt>
                <c:pt idx="3343">
                  <c:v>-1.0192307692307692</c:v>
                </c:pt>
                <c:pt idx="3344">
                  <c:v>-1.0288461538461537</c:v>
                </c:pt>
                <c:pt idx="3345">
                  <c:v>-1.0480769230769231</c:v>
                </c:pt>
                <c:pt idx="3346">
                  <c:v>-1.0480769230769231</c:v>
                </c:pt>
                <c:pt idx="3347">
                  <c:v>-1.0480769230769231</c:v>
                </c:pt>
                <c:pt idx="3348">
                  <c:v>-1.0480769230769231</c:v>
                </c:pt>
                <c:pt idx="3349">
                  <c:v>-1.0480769230769231</c:v>
                </c:pt>
                <c:pt idx="3350">
                  <c:v>-1.0480769230769231</c:v>
                </c:pt>
                <c:pt idx="3351">
                  <c:v>-1.0576923076923077</c:v>
                </c:pt>
                <c:pt idx="3352">
                  <c:v>-1.0865384615384617</c:v>
                </c:pt>
                <c:pt idx="3353">
                  <c:v>-1.0865384615384617</c:v>
                </c:pt>
                <c:pt idx="3354">
                  <c:v>-1.0865384615384617</c:v>
                </c:pt>
                <c:pt idx="3355">
                  <c:v>-1.1153846153846154</c:v>
                </c:pt>
                <c:pt idx="3356">
                  <c:v>-1.1153846153846154</c:v>
                </c:pt>
                <c:pt idx="3357">
                  <c:v>-1.1153846153846154</c:v>
                </c:pt>
                <c:pt idx="3358">
                  <c:v>-1.1057692307692308</c:v>
                </c:pt>
                <c:pt idx="3359">
                  <c:v>-1.0576923076923077</c:v>
                </c:pt>
                <c:pt idx="3360">
                  <c:v>-0.44230769230769251</c:v>
                </c:pt>
                <c:pt idx="3361">
                  <c:v>1.6538461538461537</c:v>
                </c:pt>
                <c:pt idx="3362">
                  <c:v>5.2211538461538449</c:v>
                </c:pt>
                <c:pt idx="3363">
                  <c:v>10.096153846153845</c:v>
                </c:pt>
                <c:pt idx="3364">
                  <c:v>13.923076923076925</c:v>
                </c:pt>
                <c:pt idx="3365">
                  <c:v>19.653846153846153</c:v>
                </c:pt>
                <c:pt idx="3366">
                  <c:v>23.432692307692307</c:v>
                </c:pt>
                <c:pt idx="3367">
                  <c:v>30.442307692307693</c:v>
                </c:pt>
                <c:pt idx="3368">
                  <c:v>34.048076923076927</c:v>
                </c:pt>
                <c:pt idx="3369">
                  <c:v>36.240384615384613</c:v>
                </c:pt>
                <c:pt idx="3370">
                  <c:v>36.942307692307693</c:v>
                </c:pt>
                <c:pt idx="3371">
                  <c:v>37.048076923076927</c:v>
                </c:pt>
                <c:pt idx="3372">
                  <c:v>37.028846153846153</c:v>
                </c:pt>
                <c:pt idx="3373">
                  <c:v>37.048076923076927</c:v>
                </c:pt>
                <c:pt idx="3374">
                  <c:v>37.019230769230766</c:v>
                </c:pt>
                <c:pt idx="3375">
                  <c:v>37</c:v>
                </c:pt>
                <c:pt idx="3376">
                  <c:v>36.990384615384613</c:v>
                </c:pt>
                <c:pt idx="3377">
                  <c:v>36.990384615384613</c:v>
                </c:pt>
                <c:pt idx="3378">
                  <c:v>37</c:v>
                </c:pt>
                <c:pt idx="3379">
                  <c:v>36.971153846153847</c:v>
                </c:pt>
                <c:pt idx="3380">
                  <c:v>36.971153846153847</c:v>
                </c:pt>
                <c:pt idx="3381">
                  <c:v>36.990384615384613</c:v>
                </c:pt>
                <c:pt idx="3382">
                  <c:v>36.96153846153846</c:v>
                </c:pt>
                <c:pt idx="3383">
                  <c:v>36.942307692307693</c:v>
                </c:pt>
                <c:pt idx="3384">
                  <c:v>36.932692307692307</c:v>
                </c:pt>
                <c:pt idx="3385">
                  <c:v>36.942307692307693</c:v>
                </c:pt>
                <c:pt idx="3386">
                  <c:v>36.942307692307693</c:v>
                </c:pt>
                <c:pt idx="3387">
                  <c:v>36.96153846153846</c:v>
                </c:pt>
                <c:pt idx="3388">
                  <c:v>36.96153846153846</c:v>
                </c:pt>
                <c:pt idx="3389">
                  <c:v>36.96153846153846</c:v>
                </c:pt>
                <c:pt idx="3390">
                  <c:v>36.942307692307693</c:v>
                </c:pt>
                <c:pt idx="3391">
                  <c:v>36.971153846153847</c:v>
                </c:pt>
                <c:pt idx="3392">
                  <c:v>36.971153846153847</c:v>
                </c:pt>
                <c:pt idx="3393">
                  <c:v>37</c:v>
                </c:pt>
                <c:pt idx="3394">
                  <c:v>37.028846153846153</c:v>
                </c:pt>
                <c:pt idx="3395">
                  <c:v>37.08653846153846</c:v>
                </c:pt>
                <c:pt idx="3396">
                  <c:v>37.173076923076927</c:v>
                </c:pt>
                <c:pt idx="3397">
                  <c:v>37.230769230769226</c:v>
                </c:pt>
                <c:pt idx="3398">
                  <c:v>37.355769230769234</c:v>
                </c:pt>
                <c:pt idx="3399">
                  <c:v>37.41346153846154</c:v>
                </c:pt>
                <c:pt idx="3400">
                  <c:v>37.471153846153847</c:v>
                </c:pt>
                <c:pt idx="3401">
                  <c:v>37.528846153846153</c:v>
                </c:pt>
                <c:pt idx="3402">
                  <c:v>37.57692307692308</c:v>
                </c:pt>
                <c:pt idx="3403">
                  <c:v>37.57692307692308</c:v>
                </c:pt>
                <c:pt idx="3404">
                  <c:v>37.605769230769234</c:v>
                </c:pt>
                <c:pt idx="3405">
                  <c:v>37.605769230769234</c:v>
                </c:pt>
                <c:pt idx="3406">
                  <c:v>37.57692307692308</c:v>
                </c:pt>
                <c:pt idx="3407">
                  <c:v>37.605769230769234</c:v>
                </c:pt>
                <c:pt idx="3408">
                  <c:v>37.605769230769234</c:v>
                </c:pt>
                <c:pt idx="3409">
                  <c:v>37.605769230769234</c:v>
                </c:pt>
                <c:pt idx="3410">
                  <c:v>37.63461538461538</c:v>
                </c:pt>
                <c:pt idx="3411">
                  <c:v>37.63461538461538</c:v>
                </c:pt>
                <c:pt idx="3412">
                  <c:v>37.63461538461538</c:v>
                </c:pt>
                <c:pt idx="3413">
                  <c:v>37.66346153846154</c:v>
                </c:pt>
                <c:pt idx="3414">
                  <c:v>37.644230769230766</c:v>
                </c:pt>
                <c:pt idx="3415">
                  <c:v>37.66346153846154</c:v>
                </c:pt>
                <c:pt idx="3416">
                  <c:v>37.644230769230766</c:v>
                </c:pt>
                <c:pt idx="3417">
                  <c:v>37.673076923076927</c:v>
                </c:pt>
                <c:pt idx="3418">
                  <c:v>37.692307692307693</c:v>
                </c:pt>
                <c:pt idx="3419">
                  <c:v>37.692307692307693</c:v>
                </c:pt>
                <c:pt idx="3420">
                  <c:v>37.673076923076927</c:v>
                </c:pt>
                <c:pt idx="3421">
                  <c:v>37.70192307692308</c:v>
                </c:pt>
                <c:pt idx="3422">
                  <c:v>37.721153846153847</c:v>
                </c:pt>
                <c:pt idx="3423">
                  <c:v>37.75</c:v>
                </c:pt>
                <c:pt idx="3424">
                  <c:v>37.75</c:v>
                </c:pt>
                <c:pt idx="3425">
                  <c:v>37.75</c:v>
                </c:pt>
                <c:pt idx="3426">
                  <c:v>37.759615384615387</c:v>
                </c:pt>
                <c:pt idx="3427">
                  <c:v>37.778846153846153</c:v>
                </c:pt>
                <c:pt idx="3428">
                  <c:v>37.759615384615387</c:v>
                </c:pt>
                <c:pt idx="3429">
                  <c:v>37.730769230769226</c:v>
                </c:pt>
                <c:pt idx="3430">
                  <c:v>37.75</c:v>
                </c:pt>
                <c:pt idx="3431">
                  <c:v>37.75</c:v>
                </c:pt>
                <c:pt idx="3432">
                  <c:v>37.75</c:v>
                </c:pt>
                <c:pt idx="3433">
                  <c:v>37.759615384615387</c:v>
                </c:pt>
                <c:pt idx="3434">
                  <c:v>37.778846153846153</c:v>
                </c:pt>
                <c:pt idx="3435">
                  <c:v>37.78846153846154</c:v>
                </c:pt>
                <c:pt idx="3436">
                  <c:v>37.83653846153846</c:v>
                </c:pt>
                <c:pt idx="3437">
                  <c:v>37.846153846153847</c:v>
                </c:pt>
                <c:pt idx="3438">
                  <c:v>37.865384615384613</c:v>
                </c:pt>
                <c:pt idx="3439">
                  <c:v>37.865384615384613</c:v>
                </c:pt>
                <c:pt idx="3440">
                  <c:v>37.846153846153847</c:v>
                </c:pt>
                <c:pt idx="3441">
                  <c:v>37.83653846153846</c:v>
                </c:pt>
                <c:pt idx="3442">
                  <c:v>37.817307692307693</c:v>
                </c:pt>
                <c:pt idx="3443">
                  <c:v>37.807692307692307</c:v>
                </c:pt>
                <c:pt idx="3444">
                  <c:v>37.807692307692307</c:v>
                </c:pt>
                <c:pt idx="3445">
                  <c:v>37.817307692307693</c:v>
                </c:pt>
                <c:pt idx="3446">
                  <c:v>37.846153846153847</c:v>
                </c:pt>
                <c:pt idx="3447">
                  <c:v>37.875</c:v>
                </c:pt>
                <c:pt idx="3448">
                  <c:v>37.903846153846153</c:v>
                </c:pt>
                <c:pt idx="3449">
                  <c:v>37.92307692307692</c:v>
                </c:pt>
                <c:pt idx="3450">
                  <c:v>37.932692307692307</c:v>
                </c:pt>
                <c:pt idx="3451">
                  <c:v>37.932692307692307</c:v>
                </c:pt>
                <c:pt idx="3452">
                  <c:v>37.932692307692307</c:v>
                </c:pt>
                <c:pt idx="3453">
                  <c:v>37.951923076923073</c:v>
                </c:pt>
                <c:pt idx="3454">
                  <c:v>37.932692307692307</c:v>
                </c:pt>
                <c:pt idx="3455">
                  <c:v>37.932692307692307</c:v>
                </c:pt>
                <c:pt idx="3456">
                  <c:v>37.932692307692307</c:v>
                </c:pt>
                <c:pt idx="3457">
                  <c:v>37.951923076923073</c:v>
                </c:pt>
                <c:pt idx="3458">
                  <c:v>37.951923076923073</c:v>
                </c:pt>
                <c:pt idx="3459">
                  <c:v>37.932692307692307</c:v>
                </c:pt>
                <c:pt idx="3460">
                  <c:v>37.932692307692307</c:v>
                </c:pt>
                <c:pt idx="3461">
                  <c:v>37.951923076923073</c:v>
                </c:pt>
                <c:pt idx="3462">
                  <c:v>37.96153846153846</c:v>
                </c:pt>
                <c:pt idx="3463">
                  <c:v>37.951923076923073</c:v>
                </c:pt>
                <c:pt idx="3464">
                  <c:v>37.932692307692307</c:v>
                </c:pt>
                <c:pt idx="3465">
                  <c:v>37.951923076923073</c:v>
                </c:pt>
                <c:pt idx="3466">
                  <c:v>37.980769230769234</c:v>
                </c:pt>
                <c:pt idx="3467">
                  <c:v>37.99038461538462</c:v>
                </c:pt>
                <c:pt idx="3468">
                  <c:v>37.980769230769234</c:v>
                </c:pt>
                <c:pt idx="3469">
                  <c:v>37.96153846153846</c:v>
                </c:pt>
                <c:pt idx="3470">
                  <c:v>37.980769230769234</c:v>
                </c:pt>
                <c:pt idx="3471">
                  <c:v>37.980769230769234</c:v>
                </c:pt>
                <c:pt idx="3472">
                  <c:v>37.96153846153846</c:v>
                </c:pt>
                <c:pt idx="3473">
                  <c:v>37.96153846153846</c:v>
                </c:pt>
                <c:pt idx="3474">
                  <c:v>37.951923076923073</c:v>
                </c:pt>
                <c:pt idx="3475">
                  <c:v>37.932692307692307</c:v>
                </c:pt>
                <c:pt idx="3476">
                  <c:v>37.932692307692307</c:v>
                </c:pt>
                <c:pt idx="3477">
                  <c:v>37.96153846153846</c:v>
                </c:pt>
                <c:pt idx="3478">
                  <c:v>37.980769230769234</c:v>
                </c:pt>
                <c:pt idx="3479">
                  <c:v>37.980769230769234</c:v>
                </c:pt>
                <c:pt idx="3480">
                  <c:v>37.99038461538462</c:v>
                </c:pt>
                <c:pt idx="3481">
                  <c:v>37.99038461538462</c:v>
                </c:pt>
                <c:pt idx="3482">
                  <c:v>37.980769230769234</c:v>
                </c:pt>
                <c:pt idx="3483">
                  <c:v>38</c:v>
                </c:pt>
                <c:pt idx="3484">
                  <c:v>37.99038461538462</c:v>
                </c:pt>
                <c:pt idx="3485">
                  <c:v>37.96153846153846</c:v>
                </c:pt>
                <c:pt idx="3486">
                  <c:v>37.951923076923073</c:v>
                </c:pt>
                <c:pt idx="3487">
                  <c:v>37.96153846153846</c:v>
                </c:pt>
                <c:pt idx="3488">
                  <c:v>37.932692307692307</c:v>
                </c:pt>
                <c:pt idx="3489">
                  <c:v>37.932692307692307</c:v>
                </c:pt>
                <c:pt idx="3490">
                  <c:v>37.92307692307692</c:v>
                </c:pt>
                <c:pt idx="3491">
                  <c:v>37.92307692307692</c:v>
                </c:pt>
                <c:pt idx="3492">
                  <c:v>37.932692307692307</c:v>
                </c:pt>
                <c:pt idx="3493">
                  <c:v>37.932692307692307</c:v>
                </c:pt>
                <c:pt idx="3494">
                  <c:v>37.92307692307692</c:v>
                </c:pt>
                <c:pt idx="3495">
                  <c:v>37.932692307692307</c:v>
                </c:pt>
                <c:pt idx="3496">
                  <c:v>37.951923076923073</c:v>
                </c:pt>
                <c:pt idx="3497">
                  <c:v>37.96153846153846</c:v>
                </c:pt>
                <c:pt idx="3498">
                  <c:v>37.96153846153846</c:v>
                </c:pt>
                <c:pt idx="3499">
                  <c:v>37.951923076923073</c:v>
                </c:pt>
                <c:pt idx="3500">
                  <c:v>37.932692307692307</c:v>
                </c:pt>
                <c:pt idx="3501">
                  <c:v>37.96153846153846</c:v>
                </c:pt>
                <c:pt idx="3502">
                  <c:v>37.980769230769234</c:v>
                </c:pt>
                <c:pt idx="3503">
                  <c:v>37.99038461538462</c:v>
                </c:pt>
                <c:pt idx="3504">
                  <c:v>37.96153846153846</c:v>
                </c:pt>
                <c:pt idx="3505">
                  <c:v>37.951923076923073</c:v>
                </c:pt>
                <c:pt idx="3506">
                  <c:v>37.92307692307692</c:v>
                </c:pt>
                <c:pt idx="3507">
                  <c:v>37.932692307692307</c:v>
                </c:pt>
                <c:pt idx="3508">
                  <c:v>37.92307692307692</c:v>
                </c:pt>
                <c:pt idx="3509">
                  <c:v>37.932692307692307</c:v>
                </c:pt>
                <c:pt idx="3510">
                  <c:v>37.92307692307692</c:v>
                </c:pt>
                <c:pt idx="3511">
                  <c:v>37.932692307692307</c:v>
                </c:pt>
                <c:pt idx="3512">
                  <c:v>37.951923076923073</c:v>
                </c:pt>
                <c:pt idx="3513">
                  <c:v>37.96153846153846</c:v>
                </c:pt>
                <c:pt idx="3514">
                  <c:v>37.980769230769234</c:v>
                </c:pt>
                <c:pt idx="3515">
                  <c:v>37.99038461538462</c:v>
                </c:pt>
                <c:pt idx="3516">
                  <c:v>37.980769230769234</c:v>
                </c:pt>
                <c:pt idx="3517">
                  <c:v>37.99038461538462</c:v>
                </c:pt>
                <c:pt idx="3518">
                  <c:v>37.99038461538462</c:v>
                </c:pt>
                <c:pt idx="3519">
                  <c:v>37.980769230769234</c:v>
                </c:pt>
                <c:pt idx="3520">
                  <c:v>37.99038461538462</c:v>
                </c:pt>
                <c:pt idx="3521">
                  <c:v>37.980769230769234</c:v>
                </c:pt>
                <c:pt idx="3522">
                  <c:v>37.96153846153846</c:v>
                </c:pt>
                <c:pt idx="3523">
                  <c:v>37.951923076923073</c:v>
                </c:pt>
                <c:pt idx="3524">
                  <c:v>37.951923076923073</c:v>
                </c:pt>
                <c:pt idx="3525">
                  <c:v>37.951923076923073</c:v>
                </c:pt>
                <c:pt idx="3526">
                  <c:v>37.96153846153846</c:v>
                </c:pt>
                <c:pt idx="3527">
                  <c:v>37.96153846153846</c:v>
                </c:pt>
                <c:pt idx="3528">
                  <c:v>37.96153846153846</c:v>
                </c:pt>
                <c:pt idx="3529">
                  <c:v>37.980769230769234</c:v>
                </c:pt>
                <c:pt idx="3530">
                  <c:v>37.99038461538462</c:v>
                </c:pt>
                <c:pt idx="3531">
                  <c:v>37.980769230769234</c:v>
                </c:pt>
                <c:pt idx="3532">
                  <c:v>37.980769230769234</c:v>
                </c:pt>
                <c:pt idx="3533">
                  <c:v>37.951923076923073</c:v>
                </c:pt>
                <c:pt idx="3534">
                  <c:v>37.951923076923073</c:v>
                </c:pt>
                <c:pt idx="3535">
                  <c:v>37.951923076923073</c:v>
                </c:pt>
                <c:pt idx="3536">
                  <c:v>37.951923076923073</c:v>
                </c:pt>
                <c:pt idx="3537">
                  <c:v>37.951923076923073</c:v>
                </c:pt>
                <c:pt idx="3538">
                  <c:v>37.932692307692307</c:v>
                </c:pt>
                <c:pt idx="3539">
                  <c:v>37.894230769230774</c:v>
                </c:pt>
                <c:pt idx="3540">
                  <c:v>37.903846153846153</c:v>
                </c:pt>
                <c:pt idx="3541">
                  <c:v>37.903846153846153</c:v>
                </c:pt>
                <c:pt idx="3542">
                  <c:v>37.894230769230774</c:v>
                </c:pt>
                <c:pt idx="3543">
                  <c:v>37.894230769230774</c:v>
                </c:pt>
                <c:pt idx="3544">
                  <c:v>37.875</c:v>
                </c:pt>
                <c:pt idx="3545">
                  <c:v>37.865384615384613</c:v>
                </c:pt>
                <c:pt idx="3546">
                  <c:v>37.875</c:v>
                </c:pt>
                <c:pt idx="3547">
                  <c:v>37.865384615384613</c:v>
                </c:pt>
                <c:pt idx="3548">
                  <c:v>37.894230769230774</c:v>
                </c:pt>
                <c:pt idx="3549">
                  <c:v>37.894230769230774</c:v>
                </c:pt>
                <c:pt idx="3550">
                  <c:v>37.846153846153847</c:v>
                </c:pt>
                <c:pt idx="3551">
                  <c:v>37.865384615384613</c:v>
                </c:pt>
                <c:pt idx="3552">
                  <c:v>37.865384615384613</c:v>
                </c:pt>
                <c:pt idx="3553">
                  <c:v>37.846153846153847</c:v>
                </c:pt>
                <c:pt idx="3554">
                  <c:v>37.865384615384613</c:v>
                </c:pt>
                <c:pt idx="3555">
                  <c:v>37.865384615384613</c:v>
                </c:pt>
                <c:pt idx="3556">
                  <c:v>37.865384615384613</c:v>
                </c:pt>
                <c:pt idx="3557">
                  <c:v>37.894230769230774</c:v>
                </c:pt>
                <c:pt idx="3558">
                  <c:v>37.875</c:v>
                </c:pt>
                <c:pt idx="3559">
                  <c:v>37.894230769230774</c:v>
                </c:pt>
                <c:pt idx="3560">
                  <c:v>37.92307692307692</c:v>
                </c:pt>
                <c:pt idx="3561">
                  <c:v>37.92307692307692</c:v>
                </c:pt>
                <c:pt idx="3562">
                  <c:v>37.903846153846153</c:v>
                </c:pt>
                <c:pt idx="3563">
                  <c:v>37.894230769230774</c:v>
                </c:pt>
                <c:pt idx="3564">
                  <c:v>37.894230769230774</c:v>
                </c:pt>
                <c:pt idx="3565">
                  <c:v>37.875</c:v>
                </c:pt>
                <c:pt idx="3566">
                  <c:v>37.83653846153846</c:v>
                </c:pt>
                <c:pt idx="3567">
                  <c:v>37.78846153846154</c:v>
                </c:pt>
                <c:pt idx="3568">
                  <c:v>37.759615384615387</c:v>
                </c:pt>
                <c:pt idx="3569">
                  <c:v>37.778846153846153</c:v>
                </c:pt>
                <c:pt idx="3570">
                  <c:v>37.75</c:v>
                </c:pt>
                <c:pt idx="3571">
                  <c:v>37.730769230769226</c:v>
                </c:pt>
                <c:pt idx="3572">
                  <c:v>37.730769230769226</c:v>
                </c:pt>
                <c:pt idx="3573">
                  <c:v>37.730769230769226</c:v>
                </c:pt>
                <c:pt idx="3574">
                  <c:v>37.759615384615387</c:v>
                </c:pt>
                <c:pt idx="3575">
                  <c:v>37.75</c:v>
                </c:pt>
                <c:pt idx="3576">
                  <c:v>37.70192307692308</c:v>
                </c:pt>
                <c:pt idx="3577">
                  <c:v>37.721153846153847</c:v>
                </c:pt>
                <c:pt idx="3578">
                  <c:v>37.721153846153847</c:v>
                </c:pt>
                <c:pt idx="3579">
                  <c:v>37.721153846153847</c:v>
                </c:pt>
                <c:pt idx="3580">
                  <c:v>37.70192307692308</c:v>
                </c:pt>
                <c:pt idx="3581">
                  <c:v>37.692307692307693</c:v>
                </c:pt>
                <c:pt idx="3582">
                  <c:v>37.721153846153847</c:v>
                </c:pt>
                <c:pt idx="3583">
                  <c:v>37.721153846153847</c:v>
                </c:pt>
                <c:pt idx="3584">
                  <c:v>37.70192307692308</c:v>
                </c:pt>
                <c:pt idx="3585">
                  <c:v>37.692307692307693</c:v>
                </c:pt>
                <c:pt idx="3586">
                  <c:v>37.673076923076927</c:v>
                </c:pt>
                <c:pt idx="3587">
                  <c:v>37.66346153846154</c:v>
                </c:pt>
                <c:pt idx="3588">
                  <c:v>37.63461538461538</c:v>
                </c:pt>
                <c:pt idx="3589">
                  <c:v>37.58653846153846</c:v>
                </c:pt>
                <c:pt idx="3590">
                  <c:v>37.557692307692307</c:v>
                </c:pt>
                <c:pt idx="3591">
                  <c:v>37.528846153846153</c:v>
                </c:pt>
                <c:pt idx="3592">
                  <c:v>37.519230769230766</c:v>
                </c:pt>
                <c:pt idx="3593">
                  <c:v>37.490384615384613</c:v>
                </c:pt>
                <c:pt idx="3594">
                  <c:v>37.490384615384613</c:v>
                </c:pt>
                <c:pt idx="3595">
                  <c:v>37.471153846153847</c:v>
                </c:pt>
                <c:pt idx="3596">
                  <c:v>37.461538461538467</c:v>
                </c:pt>
                <c:pt idx="3597">
                  <c:v>37.461538461538467</c:v>
                </c:pt>
                <c:pt idx="3598">
                  <c:v>37.461538461538467</c:v>
                </c:pt>
                <c:pt idx="3599">
                  <c:v>37.442307692307693</c:v>
                </c:pt>
                <c:pt idx="3600">
                  <c:v>37.442307692307693</c:v>
                </c:pt>
                <c:pt idx="3601">
                  <c:v>37.403846153846153</c:v>
                </c:pt>
                <c:pt idx="3602">
                  <c:v>37.355769230769234</c:v>
                </c:pt>
                <c:pt idx="3603">
                  <c:v>37.375</c:v>
                </c:pt>
                <c:pt idx="3604">
                  <c:v>37.355769230769234</c:v>
                </c:pt>
                <c:pt idx="3605">
                  <c:v>37.317307692307693</c:v>
                </c:pt>
                <c:pt idx="3606">
                  <c:v>37.317307692307693</c:v>
                </c:pt>
                <c:pt idx="3607">
                  <c:v>37.29807692307692</c:v>
                </c:pt>
                <c:pt idx="3608">
                  <c:v>37.317307692307693</c:v>
                </c:pt>
                <c:pt idx="3609">
                  <c:v>37.29807692307692</c:v>
                </c:pt>
                <c:pt idx="3610">
                  <c:v>37.29807692307692</c:v>
                </c:pt>
                <c:pt idx="3611">
                  <c:v>37.269230769230774</c:v>
                </c:pt>
                <c:pt idx="3612">
                  <c:v>37.259615384615387</c:v>
                </c:pt>
                <c:pt idx="3613">
                  <c:v>37.230769230769226</c:v>
                </c:pt>
                <c:pt idx="3614">
                  <c:v>37.25</c:v>
                </c:pt>
                <c:pt idx="3615">
                  <c:v>37.201923076923073</c:v>
                </c:pt>
                <c:pt idx="3616">
                  <c:v>37.221153846153847</c:v>
                </c:pt>
                <c:pt idx="3617">
                  <c:v>37.192307692307693</c:v>
                </c:pt>
                <c:pt idx="3618">
                  <c:v>37.201923076923073</c:v>
                </c:pt>
                <c:pt idx="3619">
                  <c:v>37.192307692307693</c:v>
                </c:pt>
                <c:pt idx="3620">
                  <c:v>37.192307692307693</c:v>
                </c:pt>
                <c:pt idx="3621">
                  <c:v>37.16346153846154</c:v>
                </c:pt>
                <c:pt idx="3622">
                  <c:v>37.16346153846154</c:v>
                </c:pt>
                <c:pt idx="3623">
                  <c:v>37.16346153846154</c:v>
                </c:pt>
                <c:pt idx="3624">
                  <c:v>37.875</c:v>
                </c:pt>
                <c:pt idx="3625">
                  <c:v>38.95192307692308</c:v>
                </c:pt>
                <c:pt idx="3626">
                  <c:v>39.682692307692307</c:v>
                </c:pt>
                <c:pt idx="3627">
                  <c:v>40.769230769230766</c:v>
                </c:pt>
                <c:pt idx="3628">
                  <c:v>41.875</c:v>
                </c:pt>
                <c:pt idx="3629">
                  <c:v>42.605769230769234</c:v>
                </c:pt>
                <c:pt idx="3630">
                  <c:v>43.307692307692307</c:v>
                </c:pt>
                <c:pt idx="3631">
                  <c:v>44.413461538461533</c:v>
                </c:pt>
                <c:pt idx="3632">
                  <c:v>44.384615384615387</c:v>
                </c:pt>
                <c:pt idx="3633">
                  <c:v>44.355769230769234</c:v>
                </c:pt>
                <c:pt idx="3634">
                  <c:v>44.33653846153846</c:v>
                </c:pt>
                <c:pt idx="3635">
                  <c:v>44.307692307692307</c:v>
                </c:pt>
                <c:pt idx="3636">
                  <c:v>44.307692307692307</c:v>
                </c:pt>
                <c:pt idx="3637">
                  <c:v>44.278846153846153</c:v>
                </c:pt>
                <c:pt idx="3638">
                  <c:v>44.269230769230766</c:v>
                </c:pt>
                <c:pt idx="3639">
                  <c:v>44.25</c:v>
                </c:pt>
                <c:pt idx="3640">
                  <c:v>44.21153846153846</c:v>
                </c:pt>
                <c:pt idx="3641">
                  <c:v>44.21153846153846</c:v>
                </c:pt>
                <c:pt idx="3642">
                  <c:v>44.221153846153847</c:v>
                </c:pt>
                <c:pt idx="3643">
                  <c:v>44.192307692307693</c:v>
                </c:pt>
                <c:pt idx="3644">
                  <c:v>44.192307692307693</c:v>
                </c:pt>
                <c:pt idx="3645">
                  <c:v>44.16346153846154</c:v>
                </c:pt>
                <c:pt idx="3646">
                  <c:v>44.153846153846153</c:v>
                </c:pt>
                <c:pt idx="3647">
                  <c:v>44.134615384615387</c:v>
                </c:pt>
                <c:pt idx="3648">
                  <c:v>44.125</c:v>
                </c:pt>
                <c:pt idx="3649">
                  <c:v>44.105769230769226</c:v>
                </c:pt>
                <c:pt idx="3650">
                  <c:v>44.076923076923073</c:v>
                </c:pt>
                <c:pt idx="3651">
                  <c:v>44.096153846153847</c:v>
                </c:pt>
                <c:pt idx="3652">
                  <c:v>44.076923076923073</c:v>
                </c:pt>
                <c:pt idx="3653">
                  <c:v>44.096153846153847</c:v>
                </c:pt>
                <c:pt idx="3654">
                  <c:v>44.096153846153847</c:v>
                </c:pt>
                <c:pt idx="3655">
                  <c:v>44.096153846153847</c:v>
                </c:pt>
                <c:pt idx="3656">
                  <c:v>44.096153846153847</c:v>
                </c:pt>
                <c:pt idx="3657">
                  <c:v>44.096153846153847</c:v>
                </c:pt>
                <c:pt idx="3658">
                  <c:v>44.048076923076927</c:v>
                </c:pt>
                <c:pt idx="3659">
                  <c:v>44.019230769230766</c:v>
                </c:pt>
                <c:pt idx="3660">
                  <c:v>44.019230769230766</c:v>
                </c:pt>
                <c:pt idx="3661">
                  <c:v>44.00961538461538</c:v>
                </c:pt>
                <c:pt idx="3662">
                  <c:v>45.298076923076927</c:v>
                </c:pt>
                <c:pt idx="3663">
                  <c:v>47.63461538461538</c:v>
                </c:pt>
                <c:pt idx="3664">
                  <c:v>48.634615384615387</c:v>
                </c:pt>
                <c:pt idx="3665">
                  <c:v>50.615384615384606</c:v>
                </c:pt>
                <c:pt idx="3666">
                  <c:v>54.740384615384606</c:v>
                </c:pt>
                <c:pt idx="3667">
                  <c:v>58.519230769230766</c:v>
                </c:pt>
                <c:pt idx="3668">
                  <c:v>62.249999999999986</c:v>
                </c:pt>
                <c:pt idx="3669">
                  <c:v>65.153846153846146</c:v>
                </c:pt>
                <c:pt idx="3670">
                  <c:v>66.84615384615384</c:v>
                </c:pt>
                <c:pt idx="3671">
                  <c:v>67.403846153846146</c:v>
                </c:pt>
                <c:pt idx="3672">
                  <c:v>67.894230769230759</c:v>
                </c:pt>
                <c:pt idx="3673">
                  <c:v>68.682692307692292</c:v>
                </c:pt>
                <c:pt idx="3674">
                  <c:v>68.57692307692308</c:v>
                </c:pt>
                <c:pt idx="3675">
                  <c:v>68.432692307692307</c:v>
                </c:pt>
                <c:pt idx="3676">
                  <c:v>68.384615384615387</c:v>
                </c:pt>
                <c:pt idx="3677">
                  <c:v>68.307692307692292</c:v>
                </c:pt>
                <c:pt idx="3678">
                  <c:v>68.269230769230759</c:v>
                </c:pt>
                <c:pt idx="3679">
                  <c:v>68.240384615384613</c:v>
                </c:pt>
                <c:pt idx="3680">
                  <c:v>68.163461538461533</c:v>
                </c:pt>
                <c:pt idx="3681">
                  <c:v>68.153846153846146</c:v>
                </c:pt>
                <c:pt idx="3682">
                  <c:v>68.134615384615387</c:v>
                </c:pt>
                <c:pt idx="3683">
                  <c:v>68.09615384615384</c:v>
                </c:pt>
                <c:pt idx="3684">
                  <c:v>68.076923076923066</c:v>
                </c:pt>
                <c:pt idx="3685">
                  <c:v>68.067307692307679</c:v>
                </c:pt>
                <c:pt idx="3686">
                  <c:v>68.019230769230759</c:v>
                </c:pt>
                <c:pt idx="3687">
                  <c:v>68.009615384615373</c:v>
                </c:pt>
                <c:pt idx="3688">
                  <c:v>67.990384615384613</c:v>
                </c:pt>
                <c:pt idx="3689">
                  <c:v>67.95192307692308</c:v>
                </c:pt>
                <c:pt idx="3690">
                  <c:v>67.92307692307692</c:v>
                </c:pt>
                <c:pt idx="3691">
                  <c:v>67.865384615384599</c:v>
                </c:pt>
                <c:pt idx="3692">
                  <c:v>67.836538461538453</c:v>
                </c:pt>
                <c:pt idx="3693">
                  <c:v>67.817307692307679</c:v>
                </c:pt>
                <c:pt idx="3694">
                  <c:v>67.817307692307679</c:v>
                </c:pt>
                <c:pt idx="3695">
                  <c:v>67.759615384615387</c:v>
                </c:pt>
                <c:pt idx="3696">
                  <c:v>67.730769230769226</c:v>
                </c:pt>
                <c:pt idx="3697">
                  <c:v>67.72115384615384</c:v>
                </c:pt>
                <c:pt idx="3698">
                  <c:v>67.72115384615384</c:v>
                </c:pt>
                <c:pt idx="3699">
                  <c:v>67.701923076923066</c:v>
                </c:pt>
                <c:pt idx="3700">
                  <c:v>67.701923076923066</c:v>
                </c:pt>
                <c:pt idx="3701">
                  <c:v>67.701923076923066</c:v>
                </c:pt>
                <c:pt idx="3702">
                  <c:v>67.701923076923066</c:v>
                </c:pt>
                <c:pt idx="3703">
                  <c:v>67.701923076923066</c:v>
                </c:pt>
                <c:pt idx="3704">
                  <c:v>67.682692307692292</c:v>
                </c:pt>
                <c:pt idx="3705">
                  <c:v>67.692307692307679</c:v>
                </c:pt>
                <c:pt idx="3706">
                  <c:v>67.653846153846146</c:v>
                </c:pt>
                <c:pt idx="3707">
                  <c:v>67.663461538461533</c:v>
                </c:pt>
                <c:pt idx="3708">
                  <c:v>67.634615384615373</c:v>
                </c:pt>
                <c:pt idx="3709">
                  <c:v>67.653846153846146</c:v>
                </c:pt>
                <c:pt idx="3710">
                  <c:v>67.653846153846146</c:v>
                </c:pt>
                <c:pt idx="3711">
                  <c:v>67.730769230769226</c:v>
                </c:pt>
                <c:pt idx="3712">
                  <c:v>67.836538461538453</c:v>
                </c:pt>
                <c:pt idx="3713">
                  <c:v>67.990384615384613</c:v>
                </c:pt>
                <c:pt idx="3714">
                  <c:v>68.038461538461533</c:v>
                </c:pt>
                <c:pt idx="3715">
                  <c:v>68.240384615384613</c:v>
                </c:pt>
                <c:pt idx="3716">
                  <c:v>68.326923076923066</c:v>
                </c:pt>
                <c:pt idx="3717">
                  <c:v>68.519230769230759</c:v>
                </c:pt>
                <c:pt idx="3718">
                  <c:v>68.653846153846146</c:v>
                </c:pt>
                <c:pt idx="3719">
                  <c:v>68.682692307692292</c:v>
                </c:pt>
                <c:pt idx="3720">
                  <c:v>68.692307692307679</c:v>
                </c:pt>
                <c:pt idx="3721">
                  <c:v>68.711538461538453</c:v>
                </c:pt>
                <c:pt idx="3722">
                  <c:v>68.72115384615384</c:v>
                </c:pt>
                <c:pt idx="3723">
                  <c:v>68.778846153846146</c:v>
                </c:pt>
                <c:pt idx="3724">
                  <c:v>68.79807692307692</c:v>
                </c:pt>
                <c:pt idx="3725">
                  <c:v>68.769230769230774</c:v>
                </c:pt>
                <c:pt idx="3726">
                  <c:v>68.79807692307692</c:v>
                </c:pt>
                <c:pt idx="3727">
                  <c:v>68.807692307692307</c:v>
                </c:pt>
                <c:pt idx="3728">
                  <c:v>68.836538461538453</c:v>
                </c:pt>
                <c:pt idx="3729">
                  <c:v>68.855769230769226</c:v>
                </c:pt>
                <c:pt idx="3730">
                  <c:v>68.826923076923066</c:v>
                </c:pt>
                <c:pt idx="3731">
                  <c:v>68.826923076923066</c:v>
                </c:pt>
                <c:pt idx="3732">
                  <c:v>68.807692307692307</c:v>
                </c:pt>
                <c:pt idx="3733">
                  <c:v>68.778846153846146</c:v>
                </c:pt>
                <c:pt idx="3734">
                  <c:v>68.778846153846146</c:v>
                </c:pt>
                <c:pt idx="3735">
                  <c:v>68.778846153846146</c:v>
                </c:pt>
                <c:pt idx="3736">
                  <c:v>68.778846153846146</c:v>
                </c:pt>
                <c:pt idx="3737">
                  <c:v>68.826923076923066</c:v>
                </c:pt>
                <c:pt idx="3738">
                  <c:v>68.807692307692307</c:v>
                </c:pt>
                <c:pt idx="3739">
                  <c:v>68.836538461538453</c:v>
                </c:pt>
                <c:pt idx="3740">
                  <c:v>68.865384615384613</c:v>
                </c:pt>
                <c:pt idx="3741">
                  <c:v>68.913461538461533</c:v>
                </c:pt>
                <c:pt idx="3742">
                  <c:v>68.913461538461533</c:v>
                </c:pt>
                <c:pt idx="3743">
                  <c:v>68.923076923076906</c:v>
                </c:pt>
                <c:pt idx="3744">
                  <c:v>68.923076923076906</c:v>
                </c:pt>
                <c:pt idx="3745">
                  <c:v>68.942307692307679</c:v>
                </c:pt>
                <c:pt idx="3746">
                  <c:v>68.923076923076906</c:v>
                </c:pt>
                <c:pt idx="3747">
                  <c:v>68.923076923076906</c:v>
                </c:pt>
                <c:pt idx="3748">
                  <c:v>68.942307692307679</c:v>
                </c:pt>
                <c:pt idx="3749">
                  <c:v>68.942307692307679</c:v>
                </c:pt>
                <c:pt idx="3750">
                  <c:v>68.942307692307679</c:v>
                </c:pt>
                <c:pt idx="3751">
                  <c:v>68.97115384615384</c:v>
                </c:pt>
                <c:pt idx="3752">
                  <c:v>68.97115384615384</c:v>
                </c:pt>
                <c:pt idx="3753">
                  <c:v>69</c:v>
                </c:pt>
                <c:pt idx="3754">
                  <c:v>69</c:v>
                </c:pt>
                <c:pt idx="3755">
                  <c:v>69.009615384615387</c:v>
                </c:pt>
                <c:pt idx="3756">
                  <c:v>69.009615384615387</c:v>
                </c:pt>
                <c:pt idx="3757">
                  <c:v>69.028846153846146</c:v>
                </c:pt>
                <c:pt idx="3758">
                  <c:v>69</c:v>
                </c:pt>
                <c:pt idx="3759">
                  <c:v>69</c:v>
                </c:pt>
                <c:pt idx="3760">
                  <c:v>69</c:v>
                </c:pt>
                <c:pt idx="3761">
                  <c:v>69</c:v>
                </c:pt>
                <c:pt idx="3762">
                  <c:v>69</c:v>
                </c:pt>
                <c:pt idx="3763">
                  <c:v>69</c:v>
                </c:pt>
                <c:pt idx="3764">
                  <c:v>68.980769230769226</c:v>
                </c:pt>
                <c:pt idx="3765">
                  <c:v>69</c:v>
                </c:pt>
                <c:pt idx="3766">
                  <c:v>69</c:v>
                </c:pt>
                <c:pt idx="3767">
                  <c:v>68.980769230769226</c:v>
                </c:pt>
                <c:pt idx="3768">
                  <c:v>69</c:v>
                </c:pt>
                <c:pt idx="3769">
                  <c:v>69</c:v>
                </c:pt>
                <c:pt idx="3770">
                  <c:v>69</c:v>
                </c:pt>
                <c:pt idx="3771">
                  <c:v>69.028846153846146</c:v>
                </c:pt>
                <c:pt idx="3772">
                  <c:v>69.009615384615387</c:v>
                </c:pt>
                <c:pt idx="3773">
                  <c:v>69.009615384615387</c:v>
                </c:pt>
                <c:pt idx="3774">
                  <c:v>69.028846153846146</c:v>
                </c:pt>
                <c:pt idx="3775">
                  <c:v>69.028846153846146</c:v>
                </c:pt>
                <c:pt idx="3776">
                  <c:v>69.028846153846146</c:v>
                </c:pt>
                <c:pt idx="3777">
                  <c:v>69</c:v>
                </c:pt>
                <c:pt idx="3778">
                  <c:v>69</c:v>
                </c:pt>
                <c:pt idx="3779">
                  <c:v>69.009615384615387</c:v>
                </c:pt>
                <c:pt idx="3780">
                  <c:v>69.057692307692307</c:v>
                </c:pt>
                <c:pt idx="3781">
                  <c:v>69.067307692307679</c:v>
                </c:pt>
                <c:pt idx="3782">
                  <c:v>69.067307692307679</c:v>
                </c:pt>
                <c:pt idx="3783">
                  <c:v>69.09615384615384</c:v>
                </c:pt>
                <c:pt idx="3784">
                  <c:v>69.115384615384599</c:v>
                </c:pt>
                <c:pt idx="3785">
                  <c:v>69.144230769230759</c:v>
                </c:pt>
                <c:pt idx="3786">
                  <c:v>69.144230769230759</c:v>
                </c:pt>
                <c:pt idx="3787">
                  <c:v>69.144230769230759</c:v>
                </c:pt>
                <c:pt idx="3788">
                  <c:v>69.124999999999986</c:v>
                </c:pt>
                <c:pt idx="3789">
                  <c:v>69.124999999999986</c:v>
                </c:pt>
                <c:pt idx="3790">
                  <c:v>69.09615384615384</c:v>
                </c:pt>
                <c:pt idx="3791">
                  <c:v>69.09615384615384</c:v>
                </c:pt>
                <c:pt idx="3792">
                  <c:v>69.086538461538453</c:v>
                </c:pt>
                <c:pt idx="3793">
                  <c:v>69.086538461538453</c:v>
                </c:pt>
                <c:pt idx="3794">
                  <c:v>69.067307692307679</c:v>
                </c:pt>
                <c:pt idx="3795">
                  <c:v>69.028846153846146</c:v>
                </c:pt>
                <c:pt idx="3796">
                  <c:v>69.038461538461533</c:v>
                </c:pt>
                <c:pt idx="3797">
                  <c:v>69.038461538461533</c:v>
                </c:pt>
                <c:pt idx="3798">
                  <c:v>69.028846153846146</c:v>
                </c:pt>
                <c:pt idx="3799">
                  <c:v>69.009615384615387</c:v>
                </c:pt>
                <c:pt idx="3800">
                  <c:v>69</c:v>
                </c:pt>
                <c:pt idx="3801">
                  <c:v>68.980769230769226</c:v>
                </c:pt>
                <c:pt idx="3802">
                  <c:v>69</c:v>
                </c:pt>
                <c:pt idx="3803">
                  <c:v>69</c:v>
                </c:pt>
                <c:pt idx="3804">
                  <c:v>69</c:v>
                </c:pt>
                <c:pt idx="3805">
                  <c:v>69</c:v>
                </c:pt>
                <c:pt idx="3806">
                  <c:v>69.009615384615387</c:v>
                </c:pt>
                <c:pt idx="3807">
                  <c:v>69.028846153846146</c:v>
                </c:pt>
                <c:pt idx="3808">
                  <c:v>68.980769230769226</c:v>
                </c:pt>
                <c:pt idx="3809">
                  <c:v>69</c:v>
                </c:pt>
                <c:pt idx="3810">
                  <c:v>68.980769230769226</c:v>
                </c:pt>
                <c:pt idx="3811">
                  <c:v>68.980769230769226</c:v>
                </c:pt>
                <c:pt idx="3812">
                  <c:v>68.97115384615384</c:v>
                </c:pt>
                <c:pt idx="3813">
                  <c:v>68.951923076923066</c:v>
                </c:pt>
                <c:pt idx="3814">
                  <c:v>68.97115384615384</c:v>
                </c:pt>
                <c:pt idx="3815">
                  <c:v>68.942307692307679</c:v>
                </c:pt>
                <c:pt idx="3816">
                  <c:v>68.951923076923066</c:v>
                </c:pt>
                <c:pt idx="3817">
                  <c:v>68.951923076923066</c:v>
                </c:pt>
                <c:pt idx="3818">
                  <c:v>68.942307692307679</c:v>
                </c:pt>
                <c:pt idx="3819">
                  <c:v>68.913461538461533</c:v>
                </c:pt>
                <c:pt idx="3820">
                  <c:v>68.913461538461533</c:v>
                </c:pt>
                <c:pt idx="3821">
                  <c:v>68.894230769230759</c:v>
                </c:pt>
                <c:pt idx="3822">
                  <c:v>68.923076923076906</c:v>
                </c:pt>
                <c:pt idx="3823">
                  <c:v>68.884615384615373</c:v>
                </c:pt>
                <c:pt idx="3824">
                  <c:v>68.865384615384613</c:v>
                </c:pt>
                <c:pt idx="3825">
                  <c:v>68.855769230769226</c:v>
                </c:pt>
                <c:pt idx="3826">
                  <c:v>68.884615384615373</c:v>
                </c:pt>
                <c:pt idx="3827">
                  <c:v>68.865384615384613</c:v>
                </c:pt>
                <c:pt idx="3828">
                  <c:v>68.855769230769226</c:v>
                </c:pt>
                <c:pt idx="3829">
                  <c:v>68.855769230769226</c:v>
                </c:pt>
                <c:pt idx="3830">
                  <c:v>68.855769230769226</c:v>
                </c:pt>
                <c:pt idx="3831">
                  <c:v>68.855769230769226</c:v>
                </c:pt>
                <c:pt idx="3832">
                  <c:v>68.865384615384613</c:v>
                </c:pt>
                <c:pt idx="3833">
                  <c:v>68.865384615384613</c:v>
                </c:pt>
                <c:pt idx="3834">
                  <c:v>68.855769230769226</c:v>
                </c:pt>
                <c:pt idx="3835">
                  <c:v>68.826923076923066</c:v>
                </c:pt>
                <c:pt idx="3836">
                  <c:v>68.807692307692307</c:v>
                </c:pt>
                <c:pt idx="3837">
                  <c:v>68.826923076923066</c:v>
                </c:pt>
                <c:pt idx="3838">
                  <c:v>68.807692307692307</c:v>
                </c:pt>
                <c:pt idx="3839">
                  <c:v>68.769230769230774</c:v>
                </c:pt>
                <c:pt idx="3840">
                  <c:v>68.75</c:v>
                </c:pt>
                <c:pt idx="3841">
                  <c:v>68.740384615384613</c:v>
                </c:pt>
                <c:pt idx="3842">
                  <c:v>68.740384615384613</c:v>
                </c:pt>
                <c:pt idx="3843">
                  <c:v>68.75</c:v>
                </c:pt>
                <c:pt idx="3844">
                  <c:v>68.740384615384613</c:v>
                </c:pt>
                <c:pt idx="3845">
                  <c:v>68.75</c:v>
                </c:pt>
                <c:pt idx="3846">
                  <c:v>68.769230769230774</c:v>
                </c:pt>
                <c:pt idx="3847">
                  <c:v>68.769230769230774</c:v>
                </c:pt>
                <c:pt idx="3848">
                  <c:v>68.778846153846146</c:v>
                </c:pt>
                <c:pt idx="3849">
                  <c:v>68.769230769230774</c:v>
                </c:pt>
                <c:pt idx="3850">
                  <c:v>68.769230769230774</c:v>
                </c:pt>
                <c:pt idx="3851">
                  <c:v>68.75</c:v>
                </c:pt>
                <c:pt idx="3852">
                  <c:v>68.711538461538453</c:v>
                </c:pt>
                <c:pt idx="3853">
                  <c:v>68.682692307692292</c:v>
                </c:pt>
                <c:pt idx="3854">
                  <c:v>68.653846153846146</c:v>
                </c:pt>
                <c:pt idx="3855">
                  <c:v>68.634615384615373</c:v>
                </c:pt>
                <c:pt idx="3856">
                  <c:v>68.653846153846146</c:v>
                </c:pt>
                <c:pt idx="3857">
                  <c:v>68.634615384615373</c:v>
                </c:pt>
                <c:pt idx="3858">
                  <c:v>68.625</c:v>
                </c:pt>
                <c:pt idx="3859">
                  <c:v>68.625</c:v>
                </c:pt>
                <c:pt idx="3860">
                  <c:v>68.653846153846146</c:v>
                </c:pt>
                <c:pt idx="3861">
                  <c:v>68.634615384615373</c:v>
                </c:pt>
                <c:pt idx="3862">
                  <c:v>68.625</c:v>
                </c:pt>
                <c:pt idx="3863">
                  <c:v>68.625</c:v>
                </c:pt>
                <c:pt idx="3864">
                  <c:v>68.605769230769226</c:v>
                </c:pt>
                <c:pt idx="3865">
                  <c:v>68.59615384615384</c:v>
                </c:pt>
                <c:pt idx="3866">
                  <c:v>68.567307692307693</c:v>
                </c:pt>
                <c:pt idx="3867">
                  <c:v>68.567307692307693</c:v>
                </c:pt>
                <c:pt idx="3868">
                  <c:v>68.54807692307692</c:v>
                </c:pt>
                <c:pt idx="3869">
                  <c:v>68.519230769230759</c:v>
                </c:pt>
                <c:pt idx="3870">
                  <c:v>68.509615384615373</c:v>
                </c:pt>
                <c:pt idx="3871">
                  <c:v>68.509615384615373</c:v>
                </c:pt>
                <c:pt idx="3872">
                  <c:v>68.490384615384599</c:v>
                </c:pt>
                <c:pt idx="3873">
                  <c:v>68.519230769230759</c:v>
                </c:pt>
                <c:pt idx="3874">
                  <c:v>68.509615384615373</c:v>
                </c:pt>
                <c:pt idx="3875">
                  <c:v>68.480769230769226</c:v>
                </c:pt>
                <c:pt idx="3876">
                  <c:v>68.490384615384599</c:v>
                </c:pt>
                <c:pt idx="3877">
                  <c:v>68.451923076923066</c:v>
                </c:pt>
                <c:pt idx="3878">
                  <c:v>68.413461538461533</c:v>
                </c:pt>
                <c:pt idx="3879">
                  <c:v>68.413461538461533</c:v>
                </c:pt>
                <c:pt idx="3880">
                  <c:v>68.326923076923066</c:v>
                </c:pt>
                <c:pt idx="3881">
                  <c:v>68.278846153846146</c:v>
                </c:pt>
                <c:pt idx="3882">
                  <c:v>68.240384615384613</c:v>
                </c:pt>
                <c:pt idx="3883">
                  <c:v>68.153846153846146</c:v>
                </c:pt>
                <c:pt idx="3884">
                  <c:v>68.125</c:v>
                </c:pt>
                <c:pt idx="3885">
                  <c:v>68.105769230769226</c:v>
                </c:pt>
                <c:pt idx="3886">
                  <c:v>68.067307692307679</c:v>
                </c:pt>
                <c:pt idx="3887">
                  <c:v>68.019230769230759</c:v>
                </c:pt>
                <c:pt idx="3888">
                  <c:v>67.980769230769226</c:v>
                </c:pt>
                <c:pt idx="3889">
                  <c:v>67.961538461538453</c:v>
                </c:pt>
                <c:pt idx="3890">
                  <c:v>67.961538461538453</c:v>
                </c:pt>
                <c:pt idx="3891">
                  <c:v>67.92307692307692</c:v>
                </c:pt>
                <c:pt idx="3892">
                  <c:v>67.903846153846146</c:v>
                </c:pt>
                <c:pt idx="3893">
                  <c:v>67.874999999999986</c:v>
                </c:pt>
                <c:pt idx="3894">
                  <c:v>67.865384615384599</c:v>
                </c:pt>
                <c:pt idx="3895">
                  <c:v>67.817307692307679</c:v>
                </c:pt>
                <c:pt idx="3896">
                  <c:v>67.778846153846146</c:v>
                </c:pt>
                <c:pt idx="3897">
                  <c:v>67.72115384615384</c:v>
                </c:pt>
                <c:pt idx="3898">
                  <c:v>67.682692307692292</c:v>
                </c:pt>
                <c:pt idx="3899">
                  <c:v>67.663461538461533</c:v>
                </c:pt>
                <c:pt idx="3900">
                  <c:v>67.624999999999986</c:v>
                </c:pt>
                <c:pt idx="3901">
                  <c:v>67.605769230769226</c:v>
                </c:pt>
                <c:pt idx="3902">
                  <c:v>67.567307692307693</c:v>
                </c:pt>
                <c:pt idx="3903">
                  <c:v>67.567307692307693</c:v>
                </c:pt>
                <c:pt idx="3904">
                  <c:v>67.54807692307692</c:v>
                </c:pt>
                <c:pt idx="3905">
                  <c:v>67.54807692307692</c:v>
                </c:pt>
                <c:pt idx="3906">
                  <c:v>67.490384615384613</c:v>
                </c:pt>
                <c:pt idx="3907">
                  <c:v>67.490384615384613</c:v>
                </c:pt>
                <c:pt idx="3908">
                  <c:v>67.490384615384613</c:v>
                </c:pt>
                <c:pt idx="3909">
                  <c:v>67.451923076923066</c:v>
                </c:pt>
                <c:pt idx="3910">
                  <c:v>67.432692307692292</c:v>
                </c:pt>
                <c:pt idx="3911">
                  <c:v>67.432692307692292</c:v>
                </c:pt>
                <c:pt idx="3912">
                  <c:v>67.432692307692292</c:v>
                </c:pt>
                <c:pt idx="3913">
                  <c:v>68.394230769230759</c:v>
                </c:pt>
                <c:pt idx="3914">
                  <c:v>69.038461538461533</c:v>
                </c:pt>
                <c:pt idx="3915">
                  <c:v>72.461538461538453</c:v>
                </c:pt>
                <c:pt idx="3916">
                  <c:v>75.855769230769226</c:v>
                </c:pt>
                <c:pt idx="3917">
                  <c:v>79.269230769230759</c:v>
                </c:pt>
                <c:pt idx="3918">
                  <c:v>82.54807692307692</c:v>
                </c:pt>
                <c:pt idx="3919">
                  <c:v>85.730769230769226</c:v>
                </c:pt>
                <c:pt idx="3920">
                  <c:v>87.95192307692308</c:v>
                </c:pt>
                <c:pt idx="3921">
                  <c:v>88.355769230769226</c:v>
                </c:pt>
                <c:pt idx="3922">
                  <c:v>89</c:v>
                </c:pt>
                <c:pt idx="3923">
                  <c:v>88.942307692307679</c:v>
                </c:pt>
                <c:pt idx="3924">
                  <c:v>88.528846153846146</c:v>
                </c:pt>
                <c:pt idx="3925">
                  <c:v>88.336538461538453</c:v>
                </c:pt>
                <c:pt idx="3926">
                  <c:v>88.04807692307692</c:v>
                </c:pt>
                <c:pt idx="3927">
                  <c:v>87.942307692307693</c:v>
                </c:pt>
                <c:pt idx="3928">
                  <c:v>87.778846153846146</c:v>
                </c:pt>
                <c:pt idx="3929">
                  <c:v>87.653846153846146</c:v>
                </c:pt>
                <c:pt idx="3930">
                  <c:v>87.54807692307692</c:v>
                </c:pt>
                <c:pt idx="3931">
                  <c:v>87.461538461538453</c:v>
                </c:pt>
                <c:pt idx="3932">
                  <c:v>87.365384615384613</c:v>
                </c:pt>
                <c:pt idx="3933">
                  <c:v>87.288461538461533</c:v>
                </c:pt>
                <c:pt idx="3934">
                  <c:v>87.22115384615384</c:v>
                </c:pt>
                <c:pt idx="3935">
                  <c:v>87.153846153846146</c:v>
                </c:pt>
                <c:pt idx="3936">
                  <c:v>87.105769230769226</c:v>
                </c:pt>
                <c:pt idx="3937">
                  <c:v>86.990384615384613</c:v>
                </c:pt>
                <c:pt idx="3938">
                  <c:v>86.932692307692307</c:v>
                </c:pt>
                <c:pt idx="3939">
                  <c:v>86.874999999999986</c:v>
                </c:pt>
                <c:pt idx="3940">
                  <c:v>86.836538461538453</c:v>
                </c:pt>
                <c:pt idx="3941">
                  <c:v>86.788461538461533</c:v>
                </c:pt>
                <c:pt idx="3942">
                  <c:v>86.75</c:v>
                </c:pt>
                <c:pt idx="3943">
                  <c:v>86.692307692307693</c:v>
                </c:pt>
                <c:pt idx="3944">
                  <c:v>86.663461538461533</c:v>
                </c:pt>
                <c:pt idx="3945">
                  <c:v>86.605769230769226</c:v>
                </c:pt>
                <c:pt idx="3946">
                  <c:v>86.557692307692307</c:v>
                </c:pt>
                <c:pt idx="3947">
                  <c:v>86.557692307692307</c:v>
                </c:pt>
                <c:pt idx="3948">
                  <c:v>86.461538461538453</c:v>
                </c:pt>
                <c:pt idx="3949">
                  <c:v>86.451923076923066</c:v>
                </c:pt>
                <c:pt idx="3950">
                  <c:v>86.432692307692292</c:v>
                </c:pt>
                <c:pt idx="3951">
                  <c:v>86.403846153846146</c:v>
                </c:pt>
                <c:pt idx="3952">
                  <c:v>86.374999999999986</c:v>
                </c:pt>
                <c:pt idx="3953">
                  <c:v>86.34615384615384</c:v>
                </c:pt>
                <c:pt idx="3954">
                  <c:v>86.317307692307693</c:v>
                </c:pt>
                <c:pt idx="3955">
                  <c:v>86.317307692307693</c:v>
                </c:pt>
                <c:pt idx="3956">
                  <c:v>86.288461538461533</c:v>
                </c:pt>
                <c:pt idx="3957">
                  <c:v>86.249999999999986</c:v>
                </c:pt>
                <c:pt idx="3958">
                  <c:v>86.249999999999986</c:v>
                </c:pt>
                <c:pt idx="3959">
                  <c:v>86.201923076923066</c:v>
                </c:pt>
                <c:pt idx="3960">
                  <c:v>86.192307692307679</c:v>
                </c:pt>
                <c:pt idx="3961">
                  <c:v>86.134615384615373</c:v>
                </c:pt>
                <c:pt idx="3962">
                  <c:v>86.086538461538453</c:v>
                </c:pt>
                <c:pt idx="3963">
                  <c:v>86.04807692307692</c:v>
                </c:pt>
                <c:pt idx="3964">
                  <c:v>86.019230769230759</c:v>
                </c:pt>
                <c:pt idx="3965">
                  <c:v>85.990384615384599</c:v>
                </c:pt>
                <c:pt idx="3966">
                  <c:v>85.97115384615384</c:v>
                </c:pt>
                <c:pt idx="3967">
                  <c:v>85.97115384615384</c:v>
                </c:pt>
                <c:pt idx="3968">
                  <c:v>85.942307692307679</c:v>
                </c:pt>
                <c:pt idx="3969">
                  <c:v>85.932692307692307</c:v>
                </c:pt>
                <c:pt idx="3970">
                  <c:v>85.942307692307679</c:v>
                </c:pt>
                <c:pt idx="3971">
                  <c:v>85.942307692307679</c:v>
                </c:pt>
                <c:pt idx="3972">
                  <c:v>85.961538461538453</c:v>
                </c:pt>
                <c:pt idx="3973">
                  <c:v>85.97115384615384</c:v>
                </c:pt>
                <c:pt idx="3974">
                  <c:v>86.028846153846146</c:v>
                </c:pt>
                <c:pt idx="3975">
                  <c:v>86.134615384615373</c:v>
                </c:pt>
                <c:pt idx="3976">
                  <c:v>86.230769230769212</c:v>
                </c:pt>
                <c:pt idx="3977">
                  <c:v>86.394230769230759</c:v>
                </c:pt>
                <c:pt idx="3978">
                  <c:v>86.480769230769226</c:v>
                </c:pt>
                <c:pt idx="3979">
                  <c:v>86.605769230769226</c:v>
                </c:pt>
                <c:pt idx="3980">
                  <c:v>86.70192307692308</c:v>
                </c:pt>
                <c:pt idx="3981">
                  <c:v>86.874999999999986</c:v>
                </c:pt>
                <c:pt idx="3982">
                  <c:v>86.92307692307692</c:v>
                </c:pt>
                <c:pt idx="3983">
                  <c:v>87.009615384615373</c:v>
                </c:pt>
                <c:pt idx="3984">
                  <c:v>87.019230769230759</c:v>
                </c:pt>
                <c:pt idx="3985">
                  <c:v>87.048076923076906</c:v>
                </c:pt>
                <c:pt idx="3986">
                  <c:v>87.076923076923066</c:v>
                </c:pt>
                <c:pt idx="3987">
                  <c:v>87.076923076923066</c:v>
                </c:pt>
                <c:pt idx="3988">
                  <c:v>87.105769230769226</c:v>
                </c:pt>
                <c:pt idx="3989">
                  <c:v>87.134615384615387</c:v>
                </c:pt>
                <c:pt idx="3990">
                  <c:v>87.134615384615387</c:v>
                </c:pt>
                <c:pt idx="3991">
                  <c:v>87.134615384615387</c:v>
                </c:pt>
                <c:pt idx="3992">
                  <c:v>87.125</c:v>
                </c:pt>
                <c:pt idx="3993">
                  <c:v>87.125</c:v>
                </c:pt>
                <c:pt idx="3994">
                  <c:v>87.09615384615384</c:v>
                </c:pt>
                <c:pt idx="3995">
                  <c:v>87.09615384615384</c:v>
                </c:pt>
                <c:pt idx="3996">
                  <c:v>87.09615384615384</c:v>
                </c:pt>
                <c:pt idx="3997">
                  <c:v>87.076923076923066</c:v>
                </c:pt>
                <c:pt idx="3998">
                  <c:v>87.067307692307679</c:v>
                </c:pt>
                <c:pt idx="3999">
                  <c:v>87.048076923076906</c:v>
                </c:pt>
                <c:pt idx="4000">
                  <c:v>87.09615384615384</c:v>
                </c:pt>
                <c:pt idx="4001">
                  <c:v>87.105769230769226</c:v>
                </c:pt>
                <c:pt idx="4002">
                  <c:v>87.125</c:v>
                </c:pt>
                <c:pt idx="4003">
                  <c:v>87.105769230769226</c:v>
                </c:pt>
                <c:pt idx="4004">
                  <c:v>87.105769230769226</c:v>
                </c:pt>
                <c:pt idx="4005">
                  <c:v>87.134615384615387</c:v>
                </c:pt>
                <c:pt idx="4006">
                  <c:v>87.153846153846146</c:v>
                </c:pt>
                <c:pt idx="4007">
                  <c:v>87.163461538461533</c:v>
                </c:pt>
                <c:pt idx="4008">
                  <c:v>87.153846153846146</c:v>
                </c:pt>
                <c:pt idx="4009">
                  <c:v>87.182692307692307</c:v>
                </c:pt>
                <c:pt idx="4010">
                  <c:v>87.211538461538453</c:v>
                </c:pt>
                <c:pt idx="4011">
                  <c:v>87.22115384615384</c:v>
                </c:pt>
                <c:pt idx="4012">
                  <c:v>87.249999999999986</c:v>
                </c:pt>
                <c:pt idx="4013">
                  <c:v>87.249999999999986</c:v>
                </c:pt>
                <c:pt idx="4014">
                  <c:v>87.22115384615384</c:v>
                </c:pt>
                <c:pt idx="4015">
                  <c:v>87.249999999999986</c:v>
                </c:pt>
                <c:pt idx="4016">
                  <c:v>87.269230769230759</c:v>
                </c:pt>
                <c:pt idx="4017">
                  <c:v>87.269230769230759</c:v>
                </c:pt>
                <c:pt idx="4018">
                  <c:v>87.22115384615384</c:v>
                </c:pt>
                <c:pt idx="4019">
                  <c:v>87.22115384615384</c:v>
                </c:pt>
                <c:pt idx="4020">
                  <c:v>87.22115384615384</c:v>
                </c:pt>
                <c:pt idx="4021">
                  <c:v>87.211538461538453</c:v>
                </c:pt>
                <c:pt idx="4022">
                  <c:v>87.192307692307679</c:v>
                </c:pt>
                <c:pt idx="4023">
                  <c:v>87.182692307692307</c:v>
                </c:pt>
                <c:pt idx="4024">
                  <c:v>87.182692307692307</c:v>
                </c:pt>
                <c:pt idx="4025">
                  <c:v>87.192307692307679</c:v>
                </c:pt>
                <c:pt idx="4026">
                  <c:v>87.182692307692307</c:v>
                </c:pt>
                <c:pt idx="4027">
                  <c:v>87.192307692307679</c:v>
                </c:pt>
                <c:pt idx="4028">
                  <c:v>87.211538461538453</c:v>
                </c:pt>
                <c:pt idx="4029">
                  <c:v>87.22115384615384</c:v>
                </c:pt>
                <c:pt idx="4030">
                  <c:v>87.211538461538453</c:v>
                </c:pt>
                <c:pt idx="4031">
                  <c:v>87.211538461538453</c:v>
                </c:pt>
                <c:pt idx="4032">
                  <c:v>87.22115384615384</c:v>
                </c:pt>
                <c:pt idx="4033">
                  <c:v>87.249999999999986</c:v>
                </c:pt>
                <c:pt idx="4034">
                  <c:v>87.269230769230759</c:v>
                </c:pt>
                <c:pt idx="4035">
                  <c:v>87.269230769230759</c:v>
                </c:pt>
                <c:pt idx="4036">
                  <c:v>87.278846153846146</c:v>
                </c:pt>
                <c:pt idx="4037">
                  <c:v>87.288461538461533</c:v>
                </c:pt>
                <c:pt idx="4038">
                  <c:v>87.269230769230759</c:v>
                </c:pt>
                <c:pt idx="4039">
                  <c:v>87.278846153846146</c:v>
                </c:pt>
                <c:pt idx="4040">
                  <c:v>87.269230769230759</c:v>
                </c:pt>
                <c:pt idx="4041">
                  <c:v>87.269230769230759</c:v>
                </c:pt>
                <c:pt idx="4042">
                  <c:v>87.249999999999986</c:v>
                </c:pt>
                <c:pt idx="4043">
                  <c:v>87.240384615384599</c:v>
                </c:pt>
                <c:pt idx="4044">
                  <c:v>87.240384615384599</c:v>
                </c:pt>
                <c:pt idx="4045">
                  <c:v>87.249999999999986</c:v>
                </c:pt>
                <c:pt idx="4046">
                  <c:v>87.249999999999986</c:v>
                </c:pt>
                <c:pt idx="4047">
                  <c:v>87.211538461538453</c:v>
                </c:pt>
                <c:pt idx="4048">
                  <c:v>87.211538461538453</c:v>
                </c:pt>
                <c:pt idx="4049">
                  <c:v>87.192307692307679</c:v>
                </c:pt>
                <c:pt idx="4050">
                  <c:v>87.211538461538453</c:v>
                </c:pt>
                <c:pt idx="4051">
                  <c:v>87.211538461538453</c:v>
                </c:pt>
                <c:pt idx="4052">
                  <c:v>87.22115384615384</c:v>
                </c:pt>
                <c:pt idx="4053">
                  <c:v>87.22115384615384</c:v>
                </c:pt>
                <c:pt idx="4054">
                  <c:v>87.240384615384599</c:v>
                </c:pt>
                <c:pt idx="4055">
                  <c:v>87.269230769230759</c:v>
                </c:pt>
                <c:pt idx="4056">
                  <c:v>87.278846153846146</c:v>
                </c:pt>
                <c:pt idx="4057">
                  <c:v>87.269230769230759</c:v>
                </c:pt>
                <c:pt idx="4058">
                  <c:v>87.269230769230759</c:v>
                </c:pt>
                <c:pt idx="4059">
                  <c:v>87.240384615384599</c:v>
                </c:pt>
                <c:pt idx="4060">
                  <c:v>87.22115384615384</c:v>
                </c:pt>
                <c:pt idx="4061">
                  <c:v>87.22115384615384</c:v>
                </c:pt>
                <c:pt idx="4062">
                  <c:v>87.192307692307679</c:v>
                </c:pt>
                <c:pt idx="4063">
                  <c:v>87.182692307692307</c:v>
                </c:pt>
                <c:pt idx="4064">
                  <c:v>87.182692307692307</c:v>
                </c:pt>
                <c:pt idx="4065">
                  <c:v>87.134615384615387</c:v>
                </c:pt>
                <c:pt idx="4066">
                  <c:v>87.163461538461533</c:v>
                </c:pt>
                <c:pt idx="4067">
                  <c:v>87.163461538461533</c:v>
                </c:pt>
                <c:pt idx="4068">
                  <c:v>87.134615384615387</c:v>
                </c:pt>
                <c:pt idx="4069">
                  <c:v>87.134615384615387</c:v>
                </c:pt>
                <c:pt idx="4070">
                  <c:v>87.163461538461533</c:v>
                </c:pt>
                <c:pt idx="4071">
                  <c:v>87.134615384615387</c:v>
                </c:pt>
                <c:pt idx="4072">
                  <c:v>87.163461538461533</c:v>
                </c:pt>
                <c:pt idx="4073">
                  <c:v>87.153846153846146</c:v>
                </c:pt>
                <c:pt idx="4074">
                  <c:v>87.153846153846146</c:v>
                </c:pt>
                <c:pt idx="4075">
                  <c:v>87.163461538461533</c:v>
                </c:pt>
                <c:pt idx="4076">
                  <c:v>87.163461538461533</c:v>
                </c:pt>
                <c:pt idx="4077">
                  <c:v>87.163461538461533</c:v>
                </c:pt>
                <c:pt idx="4078">
                  <c:v>87.163461538461533</c:v>
                </c:pt>
                <c:pt idx="4079">
                  <c:v>87.182692307692307</c:v>
                </c:pt>
                <c:pt idx="4080">
                  <c:v>87.182692307692307</c:v>
                </c:pt>
                <c:pt idx="4081">
                  <c:v>87.182692307692307</c:v>
                </c:pt>
                <c:pt idx="4082">
                  <c:v>87.182692307692307</c:v>
                </c:pt>
                <c:pt idx="4083">
                  <c:v>87.153846153846146</c:v>
                </c:pt>
                <c:pt idx="4084">
                  <c:v>87.153846153846146</c:v>
                </c:pt>
                <c:pt idx="4085">
                  <c:v>87.134615384615387</c:v>
                </c:pt>
                <c:pt idx="4086">
                  <c:v>87.105769230769226</c:v>
                </c:pt>
                <c:pt idx="4087">
                  <c:v>87.076923076923066</c:v>
                </c:pt>
                <c:pt idx="4088">
                  <c:v>87.067307692307679</c:v>
                </c:pt>
                <c:pt idx="4089">
                  <c:v>87.048076923076906</c:v>
                </c:pt>
                <c:pt idx="4090">
                  <c:v>87.019230769230759</c:v>
                </c:pt>
                <c:pt idx="4091">
                  <c:v>86.961538461538453</c:v>
                </c:pt>
                <c:pt idx="4092">
                  <c:v>86.961538461538453</c:v>
                </c:pt>
                <c:pt idx="4093">
                  <c:v>86.961538461538453</c:v>
                </c:pt>
                <c:pt idx="4094">
                  <c:v>86.961538461538453</c:v>
                </c:pt>
                <c:pt idx="4095">
                  <c:v>86.951923076923066</c:v>
                </c:pt>
                <c:pt idx="4096">
                  <c:v>86.951923076923066</c:v>
                </c:pt>
                <c:pt idx="4097">
                  <c:v>86.980769230769226</c:v>
                </c:pt>
                <c:pt idx="4098">
                  <c:v>87.009615384615373</c:v>
                </c:pt>
                <c:pt idx="4099">
                  <c:v>87.009615384615373</c:v>
                </c:pt>
                <c:pt idx="4100">
                  <c:v>87.009615384615373</c:v>
                </c:pt>
                <c:pt idx="4101">
                  <c:v>87.009615384615373</c:v>
                </c:pt>
                <c:pt idx="4102">
                  <c:v>87.019230769230759</c:v>
                </c:pt>
                <c:pt idx="4103">
                  <c:v>87.038461538461533</c:v>
                </c:pt>
                <c:pt idx="4104">
                  <c:v>87.019230769230759</c:v>
                </c:pt>
                <c:pt idx="4105">
                  <c:v>87.038461538461533</c:v>
                </c:pt>
                <c:pt idx="4106">
                  <c:v>87.038461538461533</c:v>
                </c:pt>
                <c:pt idx="4107">
                  <c:v>87.038461538461533</c:v>
                </c:pt>
                <c:pt idx="4108">
                  <c:v>87.009615384615373</c:v>
                </c:pt>
                <c:pt idx="4109">
                  <c:v>87.009615384615373</c:v>
                </c:pt>
                <c:pt idx="4110">
                  <c:v>87.009615384615373</c:v>
                </c:pt>
                <c:pt idx="4111">
                  <c:v>87.019230769230759</c:v>
                </c:pt>
                <c:pt idx="4112">
                  <c:v>87.009615384615373</c:v>
                </c:pt>
                <c:pt idx="4113">
                  <c:v>86.980769230769226</c:v>
                </c:pt>
                <c:pt idx="4114">
                  <c:v>86.980769230769226</c:v>
                </c:pt>
                <c:pt idx="4115">
                  <c:v>87.009615384615373</c:v>
                </c:pt>
                <c:pt idx="4116">
                  <c:v>87.019230769230759</c:v>
                </c:pt>
                <c:pt idx="4117">
                  <c:v>87.009615384615373</c:v>
                </c:pt>
                <c:pt idx="4118">
                  <c:v>86.990384615384613</c:v>
                </c:pt>
                <c:pt idx="4119">
                  <c:v>86.961538461538453</c:v>
                </c:pt>
                <c:pt idx="4120">
                  <c:v>86.980769230769226</c:v>
                </c:pt>
                <c:pt idx="4121">
                  <c:v>86.980769230769226</c:v>
                </c:pt>
                <c:pt idx="4122">
                  <c:v>86.990384615384613</c:v>
                </c:pt>
                <c:pt idx="4123">
                  <c:v>86.980769230769226</c:v>
                </c:pt>
                <c:pt idx="4124">
                  <c:v>86.932692307692307</c:v>
                </c:pt>
                <c:pt idx="4125">
                  <c:v>86.932692307692307</c:v>
                </c:pt>
                <c:pt idx="4126">
                  <c:v>86.932692307692307</c:v>
                </c:pt>
                <c:pt idx="4127">
                  <c:v>86.932692307692307</c:v>
                </c:pt>
                <c:pt idx="4128">
                  <c:v>86.932692307692307</c:v>
                </c:pt>
                <c:pt idx="4129">
                  <c:v>86.932692307692307</c:v>
                </c:pt>
                <c:pt idx="4130">
                  <c:v>86.92307692307692</c:v>
                </c:pt>
                <c:pt idx="4131">
                  <c:v>86.92307692307692</c:v>
                </c:pt>
                <c:pt idx="4132">
                  <c:v>86.92307692307692</c:v>
                </c:pt>
                <c:pt idx="4133">
                  <c:v>86.92307692307692</c:v>
                </c:pt>
                <c:pt idx="4134">
                  <c:v>86.932692307692307</c:v>
                </c:pt>
                <c:pt idx="4135">
                  <c:v>86.903846153846146</c:v>
                </c:pt>
                <c:pt idx="4136">
                  <c:v>86.874999999999986</c:v>
                </c:pt>
                <c:pt idx="4137">
                  <c:v>86.874999999999986</c:v>
                </c:pt>
                <c:pt idx="4138">
                  <c:v>86.865384615384599</c:v>
                </c:pt>
                <c:pt idx="4139">
                  <c:v>86.865384615384599</c:v>
                </c:pt>
                <c:pt idx="4140">
                  <c:v>86.84615384615384</c:v>
                </c:pt>
                <c:pt idx="4141">
                  <c:v>86.84615384615384</c:v>
                </c:pt>
                <c:pt idx="4142">
                  <c:v>86.84615384615384</c:v>
                </c:pt>
                <c:pt idx="4143">
                  <c:v>86.874999999999986</c:v>
                </c:pt>
                <c:pt idx="4144">
                  <c:v>86.874999999999986</c:v>
                </c:pt>
                <c:pt idx="4145">
                  <c:v>86.865384615384599</c:v>
                </c:pt>
                <c:pt idx="4146">
                  <c:v>86.894230769230759</c:v>
                </c:pt>
                <c:pt idx="4147">
                  <c:v>86.874999999999986</c:v>
                </c:pt>
                <c:pt idx="4148">
                  <c:v>86.84615384615384</c:v>
                </c:pt>
                <c:pt idx="4149">
                  <c:v>86.836538461538453</c:v>
                </c:pt>
                <c:pt idx="4150">
                  <c:v>86.788461538461533</c:v>
                </c:pt>
                <c:pt idx="4151">
                  <c:v>86.778846153846146</c:v>
                </c:pt>
                <c:pt idx="4152">
                  <c:v>86.788461538461533</c:v>
                </c:pt>
                <c:pt idx="4153">
                  <c:v>86.778846153846146</c:v>
                </c:pt>
                <c:pt idx="4154">
                  <c:v>86.75</c:v>
                </c:pt>
                <c:pt idx="4155">
                  <c:v>86.759615384615373</c:v>
                </c:pt>
                <c:pt idx="4156">
                  <c:v>86.75</c:v>
                </c:pt>
                <c:pt idx="4157">
                  <c:v>86.75</c:v>
                </c:pt>
                <c:pt idx="4158">
                  <c:v>86.730769230769226</c:v>
                </c:pt>
                <c:pt idx="4159">
                  <c:v>86.730769230769226</c:v>
                </c:pt>
                <c:pt idx="4160">
                  <c:v>86.72115384615384</c:v>
                </c:pt>
                <c:pt idx="4161">
                  <c:v>86.75</c:v>
                </c:pt>
                <c:pt idx="4162">
                  <c:v>86.72115384615384</c:v>
                </c:pt>
                <c:pt idx="4163">
                  <c:v>86.692307692307693</c:v>
                </c:pt>
                <c:pt idx="4164">
                  <c:v>86.692307692307693</c:v>
                </c:pt>
                <c:pt idx="4165">
                  <c:v>86.663461538461533</c:v>
                </c:pt>
                <c:pt idx="4166">
                  <c:v>86.644230769230759</c:v>
                </c:pt>
                <c:pt idx="4167">
                  <c:v>86.644230769230759</c:v>
                </c:pt>
                <c:pt idx="4168">
                  <c:v>86.605769230769226</c:v>
                </c:pt>
                <c:pt idx="4169">
                  <c:v>86.576923076923066</c:v>
                </c:pt>
                <c:pt idx="4170">
                  <c:v>86.586538461538453</c:v>
                </c:pt>
                <c:pt idx="4171">
                  <c:v>86.576923076923066</c:v>
                </c:pt>
                <c:pt idx="4172">
                  <c:v>86.576923076923066</c:v>
                </c:pt>
                <c:pt idx="4173">
                  <c:v>86.54807692307692</c:v>
                </c:pt>
                <c:pt idx="4174">
                  <c:v>86.538461538461533</c:v>
                </c:pt>
                <c:pt idx="4175">
                  <c:v>86.519230769230759</c:v>
                </c:pt>
                <c:pt idx="4176">
                  <c:v>86.538461538461533</c:v>
                </c:pt>
                <c:pt idx="4177">
                  <c:v>86.538461538461533</c:v>
                </c:pt>
                <c:pt idx="4178">
                  <c:v>86.509615384615387</c:v>
                </c:pt>
                <c:pt idx="4179">
                  <c:v>86.509615384615387</c:v>
                </c:pt>
                <c:pt idx="4180">
                  <c:v>86.490384615384613</c:v>
                </c:pt>
                <c:pt idx="4181">
                  <c:v>86.519230769230759</c:v>
                </c:pt>
                <c:pt idx="4182">
                  <c:v>86.519230769230759</c:v>
                </c:pt>
                <c:pt idx="4183">
                  <c:v>86.490384615384613</c:v>
                </c:pt>
                <c:pt idx="4184">
                  <c:v>86.490384615384613</c:v>
                </c:pt>
                <c:pt idx="4185">
                  <c:v>86.519230769230759</c:v>
                </c:pt>
                <c:pt idx="4186">
                  <c:v>86.538461538461533</c:v>
                </c:pt>
                <c:pt idx="4187">
                  <c:v>86.538461538461533</c:v>
                </c:pt>
                <c:pt idx="4188">
                  <c:v>86.538461538461533</c:v>
                </c:pt>
                <c:pt idx="4189">
                  <c:v>86.538461538461533</c:v>
                </c:pt>
                <c:pt idx="4190">
                  <c:v>86.538461538461533</c:v>
                </c:pt>
                <c:pt idx="4191">
                  <c:v>86.519230769230759</c:v>
                </c:pt>
                <c:pt idx="4192">
                  <c:v>86.509615384615387</c:v>
                </c:pt>
                <c:pt idx="4193">
                  <c:v>86.519230769230759</c:v>
                </c:pt>
                <c:pt idx="4194">
                  <c:v>86.519230769230759</c:v>
                </c:pt>
                <c:pt idx="4195">
                  <c:v>86.490384615384613</c:v>
                </c:pt>
                <c:pt idx="4196">
                  <c:v>86.480769230769226</c:v>
                </c:pt>
                <c:pt idx="4197">
                  <c:v>86.451923076923066</c:v>
                </c:pt>
                <c:pt idx="4198">
                  <c:v>86.461538461538453</c:v>
                </c:pt>
                <c:pt idx="4199">
                  <c:v>86.432692307692292</c:v>
                </c:pt>
                <c:pt idx="4200">
                  <c:v>86.423076923076906</c:v>
                </c:pt>
                <c:pt idx="4201">
                  <c:v>86.403846153846146</c:v>
                </c:pt>
                <c:pt idx="4202">
                  <c:v>86.394230769230759</c:v>
                </c:pt>
                <c:pt idx="4203">
                  <c:v>86.34615384615384</c:v>
                </c:pt>
                <c:pt idx="4204">
                  <c:v>86.34615384615384</c:v>
                </c:pt>
                <c:pt idx="4205">
                  <c:v>86.336538461538453</c:v>
                </c:pt>
                <c:pt idx="4206">
                  <c:v>86.317307692307693</c:v>
                </c:pt>
                <c:pt idx="4207">
                  <c:v>86.288461538461533</c:v>
                </c:pt>
                <c:pt idx="4208">
                  <c:v>86.230769230769212</c:v>
                </c:pt>
                <c:pt idx="4209">
                  <c:v>86.22115384615384</c:v>
                </c:pt>
                <c:pt idx="4210">
                  <c:v>86.163461538461533</c:v>
                </c:pt>
                <c:pt idx="4211">
                  <c:v>86.134615384615373</c:v>
                </c:pt>
                <c:pt idx="4212">
                  <c:v>86.028846153846146</c:v>
                </c:pt>
                <c:pt idx="4213">
                  <c:v>85.990384615384599</c:v>
                </c:pt>
                <c:pt idx="4214">
                  <c:v>85.875</c:v>
                </c:pt>
                <c:pt idx="4215">
                  <c:v>85.84615384615384</c:v>
                </c:pt>
                <c:pt idx="4216">
                  <c:v>85.749999999999986</c:v>
                </c:pt>
                <c:pt idx="4217">
                  <c:v>85.701923076923066</c:v>
                </c:pt>
                <c:pt idx="4218">
                  <c:v>85.663461538461533</c:v>
                </c:pt>
                <c:pt idx="4219">
                  <c:v>85.615384615384599</c:v>
                </c:pt>
                <c:pt idx="4220">
                  <c:v>85.586538461538453</c:v>
                </c:pt>
                <c:pt idx="4221">
                  <c:v>85.576923076923066</c:v>
                </c:pt>
                <c:pt idx="4222">
                  <c:v>85.576923076923066</c:v>
                </c:pt>
                <c:pt idx="4223">
                  <c:v>85.54807692307692</c:v>
                </c:pt>
                <c:pt idx="4224">
                  <c:v>85.5</c:v>
                </c:pt>
                <c:pt idx="4225">
                  <c:v>85.461538461538453</c:v>
                </c:pt>
                <c:pt idx="4226">
                  <c:v>85.403846153846146</c:v>
                </c:pt>
                <c:pt idx="4227">
                  <c:v>85.374999999999986</c:v>
                </c:pt>
                <c:pt idx="4228">
                  <c:v>85.34615384615384</c:v>
                </c:pt>
                <c:pt idx="4229">
                  <c:v>85.34615384615384</c:v>
                </c:pt>
                <c:pt idx="4230">
                  <c:v>83.682692307692292</c:v>
                </c:pt>
                <c:pt idx="4231">
                  <c:v>81.874999999999986</c:v>
                </c:pt>
                <c:pt idx="4232">
                  <c:v>76.34615384615384</c:v>
                </c:pt>
                <c:pt idx="4233">
                  <c:v>70.54807692307692</c:v>
                </c:pt>
                <c:pt idx="4234">
                  <c:v>65.855769230769226</c:v>
                </c:pt>
                <c:pt idx="4235">
                  <c:v>63.134615384615387</c:v>
                </c:pt>
                <c:pt idx="4236">
                  <c:v>50.730769230769226</c:v>
                </c:pt>
                <c:pt idx="4237">
                  <c:v>40.798076923076927</c:v>
                </c:pt>
                <c:pt idx="4238">
                  <c:v>31.028846153846153</c:v>
                </c:pt>
                <c:pt idx="4239">
                  <c:v>21.413461538461537</c:v>
                </c:pt>
                <c:pt idx="4240">
                  <c:v>11.980769230769232</c:v>
                </c:pt>
                <c:pt idx="4241">
                  <c:v>2.740384615384615</c:v>
                </c:pt>
                <c:pt idx="4242">
                  <c:v>-9.6153846153846256E-2</c:v>
                </c:pt>
                <c:pt idx="4243">
                  <c:v>-9.8461538461538467</c:v>
                </c:pt>
                <c:pt idx="4244">
                  <c:v>-13.807692307692307</c:v>
                </c:pt>
                <c:pt idx="4245">
                  <c:v>-19.971153846153843</c:v>
                </c:pt>
                <c:pt idx="4246">
                  <c:v>-23.04807692307692</c:v>
                </c:pt>
                <c:pt idx="4247">
                  <c:v>-24.874999999999996</c:v>
                </c:pt>
                <c:pt idx="4248">
                  <c:v>-25.432692307692307</c:v>
                </c:pt>
                <c:pt idx="4249">
                  <c:v>-25.40384615384615</c:v>
                </c:pt>
                <c:pt idx="4250">
                  <c:v>-25.346153846153847</c:v>
                </c:pt>
                <c:pt idx="4251">
                  <c:v>-25.326923076923073</c:v>
                </c:pt>
                <c:pt idx="4252">
                  <c:v>-25.288461538461537</c:v>
                </c:pt>
                <c:pt idx="4253">
                  <c:v>-25.240384615384613</c:v>
                </c:pt>
                <c:pt idx="4254">
                  <c:v>-25.21153846153846</c:v>
                </c:pt>
                <c:pt idx="4255">
                  <c:v>-25.201923076923077</c:v>
                </c:pt>
                <c:pt idx="4256">
                  <c:v>-25.201923076923077</c:v>
                </c:pt>
                <c:pt idx="4257">
                  <c:v>-25.173076923076923</c:v>
                </c:pt>
                <c:pt idx="4258">
                  <c:v>-25.144230769230766</c:v>
                </c:pt>
                <c:pt idx="4259">
                  <c:v>-25.144230769230766</c:v>
                </c:pt>
                <c:pt idx="4260">
                  <c:v>-25.144230769230766</c:v>
                </c:pt>
                <c:pt idx="4261">
                  <c:v>-25.144230769230766</c:v>
                </c:pt>
                <c:pt idx="4262">
                  <c:v>-25.153846153846153</c:v>
                </c:pt>
                <c:pt idx="4263">
                  <c:v>-25.115384615384613</c:v>
                </c:pt>
                <c:pt idx="4264">
                  <c:v>-25.086538461538456</c:v>
                </c:pt>
                <c:pt idx="4265">
                  <c:v>-25.06730769230769</c:v>
                </c:pt>
                <c:pt idx="4266">
                  <c:v>-25.04807692307692</c:v>
                </c:pt>
                <c:pt idx="4267">
                  <c:v>-24.999999999999996</c:v>
                </c:pt>
                <c:pt idx="4268">
                  <c:v>-24.990384615384613</c:v>
                </c:pt>
                <c:pt idx="4269">
                  <c:v>-24.96153846153846</c:v>
                </c:pt>
                <c:pt idx="4270">
                  <c:v>-24.96153846153846</c:v>
                </c:pt>
                <c:pt idx="4271">
                  <c:v>-24.990384615384613</c:v>
                </c:pt>
                <c:pt idx="4272">
                  <c:v>-24.990384615384613</c:v>
                </c:pt>
                <c:pt idx="4273">
                  <c:v>-24.96153846153846</c:v>
                </c:pt>
                <c:pt idx="4274">
                  <c:v>-24.990384615384613</c:v>
                </c:pt>
                <c:pt idx="4275">
                  <c:v>-24.999999999999996</c:v>
                </c:pt>
                <c:pt idx="4276">
                  <c:v>-24.971153846153843</c:v>
                </c:pt>
                <c:pt idx="4277">
                  <c:v>-24.971153846153843</c:v>
                </c:pt>
                <c:pt idx="4278">
                  <c:v>-24.932692307692307</c:v>
                </c:pt>
                <c:pt idx="4279">
                  <c:v>-24.913461538461537</c:v>
                </c:pt>
                <c:pt idx="4280">
                  <c:v>-24.903846153846153</c:v>
                </c:pt>
                <c:pt idx="4281">
                  <c:v>-24.874999999999996</c:v>
                </c:pt>
                <c:pt idx="4282">
                  <c:v>-24.85576923076923</c:v>
                </c:pt>
                <c:pt idx="4283">
                  <c:v>-24.874999999999996</c:v>
                </c:pt>
                <c:pt idx="4284">
                  <c:v>-24.874999999999996</c:v>
                </c:pt>
                <c:pt idx="4285">
                  <c:v>-24.85576923076923</c:v>
                </c:pt>
                <c:pt idx="4286">
                  <c:v>-24.846153846153843</c:v>
                </c:pt>
                <c:pt idx="4287">
                  <c:v>-24.826923076923073</c:v>
                </c:pt>
                <c:pt idx="4288">
                  <c:v>-24.826923076923073</c:v>
                </c:pt>
                <c:pt idx="4289">
                  <c:v>-24.798076923076923</c:v>
                </c:pt>
                <c:pt idx="4290">
                  <c:v>-24.798076923076923</c:v>
                </c:pt>
                <c:pt idx="4291">
                  <c:v>-24.788461538461537</c:v>
                </c:pt>
                <c:pt idx="4292">
                  <c:v>-24.798076923076923</c:v>
                </c:pt>
                <c:pt idx="4293">
                  <c:v>-24.769230769230766</c:v>
                </c:pt>
                <c:pt idx="4294">
                  <c:v>-24.759615384615383</c:v>
                </c:pt>
                <c:pt idx="4295">
                  <c:v>-24.759615384615383</c:v>
                </c:pt>
                <c:pt idx="4296">
                  <c:v>-24.769230769230766</c:v>
                </c:pt>
                <c:pt idx="4297">
                  <c:v>-24.759615384615383</c:v>
                </c:pt>
                <c:pt idx="4298">
                  <c:v>-24.759615384615383</c:v>
                </c:pt>
                <c:pt idx="4299">
                  <c:v>-24.759615384615383</c:v>
                </c:pt>
                <c:pt idx="4300">
                  <c:v>-24.740384615384613</c:v>
                </c:pt>
                <c:pt idx="4301">
                  <c:v>-24.740384615384613</c:v>
                </c:pt>
                <c:pt idx="4302">
                  <c:v>-24.740384615384613</c:v>
                </c:pt>
                <c:pt idx="4303">
                  <c:v>-24.71153846153846</c:v>
                </c:pt>
                <c:pt idx="4304">
                  <c:v>-24.682692307692303</c:v>
                </c:pt>
                <c:pt idx="4305">
                  <c:v>-24.682692307692303</c:v>
                </c:pt>
                <c:pt idx="4306">
                  <c:v>-24.682692307692303</c:v>
                </c:pt>
                <c:pt idx="4307">
                  <c:v>-24.682692307692303</c:v>
                </c:pt>
                <c:pt idx="4308">
                  <c:v>-24.682692307692303</c:v>
                </c:pt>
                <c:pt idx="4309">
                  <c:v>-24.682692307692303</c:v>
                </c:pt>
                <c:pt idx="4310">
                  <c:v>-24.682692307692303</c:v>
                </c:pt>
                <c:pt idx="4311">
                  <c:v>-24.682692307692303</c:v>
                </c:pt>
                <c:pt idx="4312">
                  <c:v>-24.682692307692303</c:v>
                </c:pt>
                <c:pt idx="4313">
                  <c:v>-24.67307692307692</c:v>
                </c:pt>
                <c:pt idx="4314">
                  <c:v>-24.682692307692303</c:v>
                </c:pt>
                <c:pt idx="4315">
                  <c:v>-24.67307692307692</c:v>
                </c:pt>
                <c:pt idx="4316">
                  <c:v>-24.682692307692303</c:v>
                </c:pt>
                <c:pt idx="4317">
                  <c:v>-24.67307692307692</c:v>
                </c:pt>
                <c:pt idx="4318">
                  <c:v>-24.67307692307692</c:v>
                </c:pt>
                <c:pt idx="4319">
                  <c:v>-24.67307692307692</c:v>
                </c:pt>
                <c:pt idx="4320">
                  <c:v>-24.682692307692303</c:v>
                </c:pt>
                <c:pt idx="4321">
                  <c:v>-24.67307692307692</c:v>
                </c:pt>
                <c:pt idx="4322">
                  <c:v>-24.653846153846153</c:v>
                </c:pt>
                <c:pt idx="4323">
                  <c:v>-24.615384615384613</c:v>
                </c:pt>
                <c:pt idx="4324">
                  <c:v>-24.615384615384613</c:v>
                </c:pt>
                <c:pt idx="4325">
                  <c:v>-24.615384615384613</c:v>
                </c:pt>
                <c:pt idx="4326">
                  <c:v>-24.596153846153847</c:v>
                </c:pt>
                <c:pt idx="4327">
                  <c:v>-24.58653846153846</c:v>
                </c:pt>
                <c:pt idx="4328">
                  <c:v>-24.56730769230769</c:v>
                </c:pt>
                <c:pt idx="4329">
                  <c:v>-24.56730769230769</c:v>
                </c:pt>
                <c:pt idx="4330">
                  <c:v>-24.56730769230769</c:v>
                </c:pt>
                <c:pt idx="4331">
                  <c:v>-24.624999999999996</c:v>
                </c:pt>
                <c:pt idx="4332">
                  <c:v>-24.596153846153847</c:v>
                </c:pt>
                <c:pt idx="4333">
                  <c:v>-24.624999999999996</c:v>
                </c:pt>
                <c:pt idx="4334">
                  <c:v>-24.624999999999996</c:v>
                </c:pt>
                <c:pt idx="4335">
                  <c:v>-24.64423076923077</c:v>
                </c:pt>
                <c:pt idx="4336">
                  <c:v>-24.64423076923077</c:v>
                </c:pt>
                <c:pt idx="4337">
                  <c:v>-24.67307692307692</c:v>
                </c:pt>
                <c:pt idx="4338">
                  <c:v>-24.653846153846153</c:v>
                </c:pt>
                <c:pt idx="4339">
                  <c:v>-24.653846153846153</c:v>
                </c:pt>
                <c:pt idx="4340">
                  <c:v>-24.653846153846153</c:v>
                </c:pt>
                <c:pt idx="4341">
                  <c:v>-24.64423076923077</c:v>
                </c:pt>
                <c:pt idx="4342">
                  <c:v>-24.653846153846153</c:v>
                </c:pt>
                <c:pt idx="4343">
                  <c:v>-24.653846153846153</c:v>
                </c:pt>
                <c:pt idx="4344">
                  <c:v>-24.615384615384613</c:v>
                </c:pt>
                <c:pt idx="4345">
                  <c:v>-24.596153846153847</c:v>
                </c:pt>
                <c:pt idx="4346">
                  <c:v>-24.596153846153847</c:v>
                </c:pt>
                <c:pt idx="4347">
                  <c:v>-24.56730769230769</c:v>
                </c:pt>
                <c:pt idx="4348">
                  <c:v>-24.58653846153846</c:v>
                </c:pt>
                <c:pt idx="4349">
                  <c:v>-24.58653846153846</c:v>
                </c:pt>
                <c:pt idx="4350">
                  <c:v>-24.58653846153846</c:v>
                </c:pt>
                <c:pt idx="4351">
                  <c:v>-24.58653846153846</c:v>
                </c:pt>
                <c:pt idx="4352">
                  <c:v>-24.596153846153847</c:v>
                </c:pt>
                <c:pt idx="4353">
                  <c:v>-24.557692307692307</c:v>
                </c:pt>
                <c:pt idx="4354">
                  <c:v>-24.557692307692307</c:v>
                </c:pt>
                <c:pt idx="4355">
                  <c:v>-24.538461538461537</c:v>
                </c:pt>
                <c:pt idx="4356">
                  <c:v>-24.52884615384615</c:v>
                </c:pt>
                <c:pt idx="4357">
                  <c:v>-24.509615384615383</c:v>
                </c:pt>
                <c:pt idx="4358">
                  <c:v>-24.509615384615383</c:v>
                </c:pt>
                <c:pt idx="4359">
                  <c:v>-24.5</c:v>
                </c:pt>
                <c:pt idx="4360">
                  <c:v>-24.5</c:v>
                </c:pt>
                <c:pt idx="4361">
                  <c:v>-24.5</c:v>
                </c:pt>
                <c:pt idx="4362">
                  <c:v>-24.52884615384615</c:v>
                </c:pt>
                <c:pt idx="4363">
                  <c:v>-24.557692307692307</c:v>
                </c:pt>
                <c:pt idx="4364">
                  <c:v>-24.56730769230769</c:v>
                </c:pt>
                <c:pt idx="4365">
                  <c:v>-24.56730769230769</c:v>
                </c:pt>
                <c:pt idx="4366">
                  <c:v>-24.56730769230769</c:v>
                </c:pt>
                <c:pt idx="4367">
                  <c:v>-24.615384615384613</c:v>
                </c:pt>
                <c:pt idx="4368">
                  <c:v>-24.624999999999996</c:v>
                </c:pt>
                <c:pt idx="4369">
                  <c:v>-24.58653846153846</c:v>
                </c:pt>
                <c:pt idx="4370">
                  <c:v>-24.557692307692307</c:v>
                </c:pt>
                <c:pt idx="4371">
                  <c:v>-24.538461538461537</c:v>
                </c:pt>
                <c:pt idx="4372">
                  <c:v>-24.52884615384615</c:v>
                </c:pt>
                <c:pt idx="4373">
                  <c:v>-24.52884615384615</c:v>
                </c:pt>
                <c:pt idx="4374">
                  <c:v>-24.509615384615383</c:v>
                </c:pt>
                <c:pt idx="4375">
                  <c:v>-24.48076923076923</c:v>
                </c:pt>
                <c:pt idx="4376">
                  <c:v>-24.48076923076923</c:v>
                </c:pt>
                <c:pt idx="4377">
                  <c:v>-24.5</c:v>
                </c:pt>
                <c:pt idx="4378">
                  <c:v>-24.471153846153843</c:v>
                </c:pt>
                <c:pt idx="4379">
                  <c:v>-24.451923076923077</c:v>
                </c:pt>
                <c:pt idx="4380">
                  <c:v>-24.44230769230769</c:v>
                </c:pt>
                <c:pt idx="4381">
                  <c:v>-24.42307692307692</c:v>
                </c:pt>
                <c:pt idx="4382">
                  <c:v>-24.413461538461537</c:v>
                </c:pt>
                <c:pt idx="4383">
                  <c:v>-24.42307692307692</c:v>
                </c:pt>
                <c:pt idx="4384">
                  <c:v>-24.413461538461537</c:v>
                </c:pt>
                <c:pt idx="4385">
                  <c:v>-24.394230769230766</c:v>
                </c:pt>
                <c:pt idx="4386">
                  <c:v>-24.42307692307692</c:v>
                </c:pt>
                <c:pt idx="4387">
                  <c:v>-24.42307692307692</c:v>
                </c:pt>
                <c:pt idx="4388">
                  <c:v>-24.44230769230769</c:v>
                </c:pt>
                <c:pt idx="4389">
                  <c:v>-24.451923076923077</c:v>
                </c:pt>
                <c:pt idx="4390">
                  <c:v>-24.451923076923077</c:v>
                </c:pt>
                <c:pt idx="4391">
                  <c:v>-24.44230769230769</c:v>
                </c:pt>
                <c:pt idx="4392">
                  <c:v>-24.451923076923077</c:v>
                </c:pt>
                <c:pt idx="4393">
                  <c:v>-24.44230769230769</c:v>
                </c:pt>
                <c:pt idx="4394">
                  <c:v>-24.451923076923077</c:v>
                </c:pt>
                <c:pt idx="4395">
                  <c:v>-24.44230769230769</c:v>
                </c:pt>
                <c:pt idx="4396">
                  <c:v>-24.44230769230769</c:v>
                </c:pt>
                <c:pt idx="4397">
                  <c:v>-24.44230769230769</c:v>
                </c:pt>
                <c:pt idx="4398">
                  <c:v>-24.451923076923077</c:v>
                </c:pt>
                <c:pt idx="4399">
                  <c:v>-24.44230769230769</c:v>
                </c:pt>
                <c:pt idx="4400">
                  <c:v>-24.451923076923077</c:v>
                </c:pt>
                <c:pt idx="4401">
                  <c:v>-24.44230769230769</c:v>
                </c:pt>
                <c:pt idx="4402">
                  <c:v>-24.451923076923077</c:v>
                </c:pt>
                <c:pt idx="4403">
                  <c:v>-24.451923076923077</c:v>
                </c:pt>
                <c:pt idx="4404">
                  <c:v>-24.44230769230769</c:v>
                </c:pt>
                <c:pt idx="4405">
                  <c:v>-24.42307692307692</c:v>
                </c:pt>
                <c:pt idx="4406">
                  <c:v>-24.413461538461537</c:v>
                </c:pt>
                <c:pt idx="4407">
                  <c:v>-24.42307692307692</c:v>
                </c:pt>
                <c:pt idx="4408">
                  <c:v>-24.394230769230766</c:v>
                </c:pt>
                <c:pt idx="4409">
                  <c:v>-24.413461538461537</c:v>
                </c:pt>
                <c:pt idx="4410">
                  <c:v>-24.394230769230766</c:v>
                </c:pt>
                <c:pt idx="4411">
                  <c:v>-24.42307692307692</c:v>
                </c:pt>
                <c:pt idx="4412">
                  <c:v>-24.451923076923077</c:v>
                </c:pt>
                <c:pt idx="4413">
                  <c:v>-24.451923076923077</c:v>
                </c:pt>
                <c:pt idx="4414">
                  <c:v>-24.42307692307692</c:v>
                </c:pt>
                <c:pt idx="4415">
                  <c:v>-24.44230769230769</c:v>
                </c:pt>
                <c:pt idx="4416">
                  <c:v>-24.42307692307692</c:v>
                </c:pt>
                <c:pt idx="4417">
                  <c:v>-24.44230769230769</c:v>
                </c:pt>
                <c:pt idx="4418">
                  <c:v>-24.44230769230769</c:v>
                </c:pt>
                <c:pt idx="4419">
                  <c:v>-24.42307692307692</c:v>
                </c:pt>
                <c:pt idx="4420">
                  <c:v>-24.42307692307692</c:v>
                </c:pt>
                <c:pt idx="4421">
                  <c:v>-24.44230769230769</c:v>
                </c:pt>
                <c:pt idx="4422">
                  <c:v>-24.42307692307692</c:v>
                </c:pt>
                <c:pt idx="4423">
                  <c:v>-24.42307692307692</c:v>
                </c:pt>
                <c:pt idx="4424">
                  <c:v>-24.394230769230766</c:v>
                </c:pt>
                <c:pt idx="4425">
                  <c:v>-24.365384615384613</c:v>
                </c:pt>
                <c:pt idx="4426">
                  <c:v>-24.346153846153843</c:v>
                </c:pt>
                <c:pt idx="4427">
                  <c:v>-24.35576923076923</c:v>
                </c:pt>
                <c:pt idx="4428">
                  <c:v>-24.326923076923077</c:v>
                </c:pt>
                <c:pt idx="4429">
                  <c:v>-24.326923076923077</c:v>
                </c:pt>
                <c:pt idx="4430">
                  <c:v>-24.326923076923077</c:v>
                </c:pt>
                <c:pt idx="4431">
                  <c:v>-24.326923076923077</c:v>
                </c:pt>
                <c:pt idx="4432">
                  <c:v>-24.326923076923077</c:v>
                </c:pt>
                <c:pt idx="4433">
                  <c:v>-24.35576923076923</c:v>
                </c:pt>
                <c:pt idx="4434">
                  <c:v>-24.35576923076923</c:v>
                </c:pt>
                <c:pt idx="4435">
                  <c:v>-24.35576923076923</c:v>
                </c:pt>
                <c:pt idx="4436">
                  <c:v>-24.384615384615383</c:v>
                </c:pt>
                <c:pt idx="4437">
                  <c:v>-24.384615384615383</c:v>
                </c:pt>
                <c:pt idx="4438">
                  <c:v>-24.384615384615383</c:v>
                </c:pt>
                <c:pt idx="4439">
                  <c:v>-24.384615384615383</c:v>
                </c:pt>
                <c:pt idx="4440">
                  <c:v>-24.35576923076923</c:v>
                </c:pt>
                <c:pt idx="4441">
                  <c:v>-24.35576923076923</c:v>
                </c:pt>
                <c:pt idx="4442">
                  <c:v>-24.35576923076923</c:v>
                </c:pt>
                <c:pt idx="4443">
                  <c:v>-24.326923076923077</c:v>
                </c:pt>
                <c:pt idx="4444">
                  <c:v>-24.31730769230769</c:v>
                </c:pt>
                <c:pt idx="4445">
                  <c:v>-24.31730769230769</c:v>
                </c:pt>
                <c:pt idx="4446">
                  <c:v>-24.31730769230769</c:v>
                </c:pt>
                <c:pt idx="4447">
                  <c:v>-24.29807692307692</c:v>
                </c:pt>
                <c:pt idx="4448">
                  <c:v>-24.29807692307692</c:v>
                </c:pt>
                <c:pt idx="4449">
                  <c:v>-24.326923076923077</c:v>
                </c:pt>
                <c:pt idx="4450">
                  <c:v>-24.31730769230769</c:v>
                </c:pt>
                <c:pt idx="4451">
                  <c:v>-24.31730769230769</c:v>
                </c:pt>
                <c:pt idx="4452">
                  <c:v>-24.346153846153843</c:v>
                </c:pt>
                <c:pt idx="4453">
                  <c:v>-24.35576923076923</c:v>
                </c:pt>
                <c:pt idx="4454">
                  <c:v>-24.365384615384613</c:v>
                </c:pt>
                <c:pt idx="4455">
                  <c:v>-24.365384615384613</c:v>
                </c:pt>
                <c:pt idx="4456">
                  <c:v>-24.346153846153843</c:v>
                </c:pt>
                <c:pt idx="4457">
                  <c:v>-24.346153846153843</c:v>
                </c:pt>
                <c:pt idx="4458">
                  <c:v>-24.35576923076923</c:v>
                </c:pt>
                <c:pt idx="4459">
                  <c:v>-24.326923076923077</c:v>
                </c:pt>
                <c:pt idx="4460">
                  <c:v>-24.326923076923077</c:v>
                </c:pt>
                <c:pt idx="4461">
                  <c:v>-24.346153846153843</c:v>
                </c:pt>
                <c:pt idx="4462">
                  <c:v>-24.365384615384613</c:v>
                </c:pt>
                <c:pt idx="4463">
                  <c:v>-24.365384615384613</c:v>
                </c:pt>
                <c:pt idx="4464">
                  <c:v>-24.35576923076923</c:v>
                </c:pt>
                <c:pt idx="4465">
                  <c:v>-24.35576923076923</c:v>
                </c:pt>
                <c:pt idx="4466">
                  <c:v>-24.365384615384613</c:v>
                </c:pt>
                <c:pt idx="4467">
                  <c:v>-24.35576923076923</c:v>
                </c:pt>
                <c:pt idx="4468">
                  <c:v>-24.35576923076923</c:v>
                </c:pt>
                <c:pt idx="4469">
                  <c:v>-24.346153846153843</c:v>
                </c:pt>
                <c:pt idx="4470">
                  <c:v>-24.35576923076923</c:v>
                </c:pt>
                <c:pt idx="4471">
                  <c:v>-24.35576923076923</c:v>
                </c:pt>
                <c:pt idx="4472">
                  <c:v>-24.35576923076923</c:v>
                </c:pt>
                <c:pt idx="4473">
                  <c:v>-24.35576923076923</c:v>
                </c:pt>
                <c:pt idx="4474">
                  <c:v>-24.346153846153843</c:v>
                </c:pt>
                <c:pt idx="4475">
                  <c:v>-24.326923076923077</c:v>
                </c:pt>
                <c:pt idx="4476">
                  <c:v>-24.31730769230769</c:v>
                </c:pt>
                <c:pt idx="4477">
                  <c:v>-24.29807692307692</c:v>
                </c:pt>
                <c:pt idx="4478">
                  <c:v>-24.29807692307692</c:v>
                </c:pt>
                <c:pt idx="4479">
                  <c:v>-24.288461538461537</c:v>
                </c:pt>
                <c:pt idx="4480">
                  <c:v>-24.288461538461537</c:v>
                </c:pt>
                <c:pt idx="4481">
                  <c:v>-24.288461538461537</c:v>
                </c:pt>
                <c:pt idx="4482">
                  <c:v>-24.29807692307692</c:v>
                </c:pt>
                <c:pt idx="4483">
                  <c:v>-24.326923076923077</c:v>
                </c:pt>
                <c:pt idx="4484">
                  <c:v>-24.326923076923077</c:v>
                </c:pt>
                <c:pt idx="4485">
                  <c:v>-24.35576923076923</c:v>
                </c:pt>
                <c:pt idx="4486">
                  <c:v>-24.35576923076923</c:v>
                </c:pt>
                <c:pt idx="4487">
                  <c:v>-24.35576923076923</c:v>
                </c:pt>
                <c:pt idx="4488">
                  <c:v>-24.346153846153843</c:v>
                </c:pt>
                <c:pt idx="4489">
                  <c:v>-24.35576923076923</c:v>
                </c:pt>
                <c:pt idx="4490">
                  <c:v>-24.326923076923077</c:v>
                </c:pt>
                <c:pt idx="4491">
                  <c:v>-24.326923076923077</c:v>
                </c:pt>
                <c:pt idx="4492">
                  <c:v>-24.29807692307692</c:v>
                </c:pt>
                <c:pt idx="4493">
                  <c:v>-24.288461538461537</c:v>
                </c:pt>
                <c:pt idx="4494">
                  <c:v>-24.288461538461537</c:v>
                </c:pt>
                <c:pt idx="4495">
                  <c:v>-24.269230769230766</c:v>
                </c:pt>
                <c:pt idx="4496">
                  <c:v>-24.269230769230766</c:v>
                </c:pt>
                <c:pt idx="4497">
                  <c:v>-24.259615384615383</c:v>
                </c:pt>
                <c:pt idx="4498">
                  <c:v>-24.259615384615383</c:v>
                </c:pt>
                <c:pt idx="4499">
                  <c:v>-24.259615384615383</c:v>
                </c:pt>
                <c:pt idx="4500">
                  <c:v>-24.259615384615383</c:v>
                </c:pt>
                <c:pt idx="4501">
                  <c:v>-24.269230769230766</c:v>
                </c:pt>
                <c:pt idx="4502">
                  <c:v>-24.288461538461537</c:v>
                </c:pt>
                <c:pt idx="4503">
                  <c:v>-24.31730769230769</c:v>
                </c:pt>
                <c:pt idx="4504">
                  <c:v>-24.31730769230769</c:v>
                </c:pt>
                <c:pt idx="4505">
                  <c:v>-24.29807692307692</c:v>
                </c:pt>
                <c:pt idx="4506">
                  <c:v>-24.31730769230769</c:v>
                </c:pt>
                <c:pt idx="4507">
                  <c:v>-24.346153846153843</c:v>
                </c:pt>
                <c:pt idx="4508">
                  <c:v>-24.31730769230769</c:v>
                </c:pt>
                <c:pt idx="4509">
                  <c:v>-24.31730769230769</c:v>
                </c:pt>
                <c:pt idx="4510">
                  <c:v>-24.31730769230769</c:v>
                </c:pt>
                <c:pt idx="4511">
                  <c:v>-24.326923076923077</c:v>
                </c:pt>
                <c:pt idx="4512">
                  <c:v>-24.346153846153843</c:v>
                </c:pt>
                <c:pt idx="4513">
                  <c:v>-24.326923076923077</c:v>
                </c:pt>
                <c:pt idx="4514">
                  <c:v>-24.29807692307692</c:v>
                </c:pt>
                <c:pt idx="4515">
                  <c:v>-24.31730769230769</c:v>
                </c:pt>
                <c:pt idx="4516">
                  <c:v>-24.288461538461537</c:v>
                </c:pt>
                <c:pt idx="4517">
                  <c:v>-24.288461538461537</c:v>
                </c:pt>
                <c:pt idx="4518">
                  <c:v>-24.269230769230766</c:v>
                </c:pt>
                <c:pt idx="4519">
                  <c:v>-24.269230769230766</c:v>
                </c:pt>
                <c:pt idx="4520">
                  <c:v>-24.259615384615383</c:v>
                </c:pt>
                <c:pt idx="4521">
                  <c:v>-24.288461538461537</c:v>
                </c:pt>
                <c:pt idx="4522">
                  <c:v>-24.29807692307692</c:v>
                </c:pt>
                <c:pt idx="4523">
                  <c:v>-24.29807692307692</c:v>
                </c:pt>
                <c:pt idx="4524">
                  <c:v>-24.288461538461537</c:v>
                </c:pt>
                <c:pt idx="4525">
                  <c:v>-24.269230769230766</c:v>
                </c:pt>
                <c:pt idx="4526">
                  <c:v>-24.269230769230766</c:v>
                </c:pt>
                <c:pt idx="4527">
                  <c:v>-24.288461538461537</c:v>
                </c:pt>
                <c:pt idx="4528">
                  <c:v>-24.269230769230766</c:v>
                </c:pt>
                <c:pt idx="4529">
                  <c:v>-24.240384615384613</c:v>
                </c:pt>
                <c:pt idx="4530">
                  <c:v>-24.259615384615383</c:v>
                </c:pt>
                <c:pt idx="4531">
                  <c:v>-24.259615384615383</c:v>
                </c:pt>
                <c:pt idx="4532">
                  <c:v>-24.269230769230766</c:v>
                </c:pt>
                <c:pt idx="4533">
                  <c:v>-24.259615384615383</c:v>
                </c:pt>
                <c:pt idx="4534">
                  <c:v>-24.240384615384613</c:v>
                </c:pt>
                <c:pt idx="4535">
                  <c:v>-24.269230769230766</c:v>
                </c:pt>
                <c:pt idx="4536">
                  <c:v>-24.259615384615383</c:v>
                </c:pt>
                <c:pt idx="4537">
                  <c:v>-24.259615384615383</c:v>
                </c:pt>
                <c:pt idx="4538">
                  <c:v>-24.269230769230766</c:v>
                </c:pt>
                <c:pt idx="4539">
                  <c:v>-24.269230769230766</c:v>
                </c:pt>
                <c:pt idx="4540">
                  <c:v>-24.259615384615383</c:v>
                </c:pt>
                <c:pt idx="4541">
                  <c:v>-24.269230769230766</c:v>
                </c:pt>
                <c:pt idx="4542">
                  <c:v>-24.288461538461537</c:v>
                </c:pt>
                <c:pt idx="4543">
                  <c:v>-24.288461538461537</c:v>
                </c:pt>
                <c:pt idx="4544">
                  <c:v>-24.269230769230766</c:v>
                </c:pt>
                <c:pt idx="4545">
                  <c:v>-24.259615384615383</c:v>
                </c:pt>
                <c:pt idx="4546">
                  <c:v>-24.259615384615383</c:v>
                </c:pt>
                <c:pt idx="4547">
                  <c:v>-24.269230769230766</c:v>
                </c:pt>
                <c:pt idx="4548">
                  <c:v>-24.259615384615383</c:v>
                </c:pt>
                <c:pt idx="4549">
                  <c:v>-24.259615384615383</c:v>
                </c:pt>
                <c:pt idx="4550">
                  <c:v>-24.269230769230766</c:v>
                </c:pt>
                <c:pt idx="4551">
                  <c:v>-24.259615384615383</c:v>
                </c:pt>
                <c:pt idx="4552">
                  <c:v>-24.269230769230766</c:v>
                </c:pt>
                <c:pt idx="4553">
                  <c:v>-24.259615384615383</c:v>
                </c:pt>
                <c:pt idx="4554">
                  <c:v>-24.240384615384613</c:v>
                </c:pt>
                <c:pt idx="4555">
                  <c:v>-24.240384615384613</c:v>
                </c:pt>
                <c:pt idx="4556">
                  <c:v>-24.21153846153846</c:v>
                </c:pt>
                <c:pt idx="4557">
                  <c:v>-24.182692307692307</c:v>
                </c:pt>
                <c:pt idx="4558">
                  <c:v>-24.182692307692307</c:v>
                </c:pt>
                <c:pt idx="4559">
                  <c:v>-24.173076923076923</c:v>
                </c:pt>
                <c:pt idx="4560">
                  <c:v>-24.201923076923073</c:v>
                </c:pt>
                <c:pt idx="4561">
                  <c:v>-24.201923076923073</c:v>
                </c:pt>
                <c:pt idx="4562">
                  <c:v>-24.201923076923073</c:v>
                </c:pt>
                <c:pt idx="4563">
                  <c:v>-24.201923076923073</c:v>
                </c:pt>
                <c:pt idx="4564">
                  <c:v>-24.201923076923073</c:v>
                </c:pt>
                <c:pt idx="4565">
                  <c:v>-24.23076923076923</c:v>
                </c:pt>
                <c:pt idx="4566">
                  <c:v>-24.259615384615383</c:v>
                </c:pt>
                <c:pt idx="4567">
                  <c:v>-24.240384615384613</c:v>
                </c:pt>
                <c:pt idx="4568">
                  <c:v>-24.259615384615383</c:v>
                </c:pt>
                <c:pt idx="4569">
                  <c:v>-24.259615384615383</c:v>
                </c:pt>
                <c:pt idx="4570">
                  <c:v>-24.269230769230766</c:v>
                </c:pt>
                <c:pt idx="4571">
                  <c:v>-24.288461538461537</c:v>
                </c:pt>
                <c:pt idx="4572">
                  <c:v>-24.259615384615383</c:v>
                </c:pt>
                <c:pt idx="4573">
                  <c:v>-24.259615384615383</c:v>
                </c:pt>
                <c:pt idx="4574">
                  <c:v>-24.259615384615383</c:v>
                </c:pt>
                <c:pt idx="4575">
                  <c:v>-24.23076923076923</c:v>
                </c:pt>
                <c:pt idx="4576">
                  <c:v>-24.259615384615383</c:v>
                </c:pt>
                <c:pt idx="4577">
                  <c:v>-24.240384615384613</c:v>
                </c:pt>
                <c:pt idx="4578">
                  <c:v>-24.259615384615383</c:v>
                </c:pt>
                <c:pt idx="4579">
                  <c:v>-24.269230769230766</c:v>
                </c:pt>
                <c:pt idx="4580">
                  <c:v>-24.259615384615383</c:v>
                </c:pt>
                <c:pt idx="4581">
                  <c:v>-24.269230769230766</c:v>
                </c:pt>
                <c:pt idx="4582">
                  <c:v>-24.288461538461537</c:v>
                </c:pt>
                <c:pt idx="4583">
                  <c:v>-24.31730769230769</c:v>
                </c:pt>
                <c:pt idx="4584">
                  <c:v>-24.288461538461537</c:v>
                </c:pt>
                <c:pt idx="4585">
                  <c:v>-24.288461538461537</c:v>
                </c:pt>
                <c:pt idx="4586">
                  <c:v>-24.259615384615383</c:v>
                </c:pt>
                <c:pt idx="4587">
                  <c:v>-24.29807692307692</c:v>
                </c:pt>
                <c:pt idx="4588">
                  <c:v>-24.29807692307692</c:v>
                </c:pt>
                <c:pt idx="4589">
                  <c:v>-24.288461538461537</c:v>
                </c:pt>
                <c:pt idx="4590">
                  <c:v>-24.240384615384613</c:v>
                </c:pt>
                <c:pt idx="4591">
                  <c:v>-24.259615384615383</c:v>
                </c:pt>
                <c:pt idx="4592">
                  <c:v>-24.240384615384613</c:v>
                </c:pt>
                <c:pt idx="4593">
                  <c:v>-24.23076923076923</c:v>
                </c:pt>
                <c:pt idx="4594">
                  <c:v>-24.240384615384613</c:v>
                </c:pt>
                <c:pt idx="4595">
                  <c:v>-24.201923076923073</c:v>
                </c:pt>
                <c:pt idx="4596">
                  <c:v>-24.201923076923073</c:v>
                </c:pt>
                <c:pt idx="4597">
                  <c:v>-24.201923076923073</c:v>
                </c:pt>
                <c:pt idx="4598">
                  <c:v>-24.182692307692307</c:v>
                </c:pt>
                <c:pt idx="4599">
                  <c:v>-24.182692307692307</c:v>
                </c:pt>
                <c:pt idx="4600">
                  <c:v>-24.182692307692307</c:v>
                </c:pt>
                <c:pt idx="4601">
                  <c:v>-24.182692307692307</c:v>
                </c:pt>
                <c:pt idx="4602">
                  <c:v>-24.201923076923073</c:v>
                </c:pt>
                <c:pt idx="4603">
                  <c:v>-24.23076923076923</c:v>
                </c:pt>
                <c:pt idx="4604">
                  <c:v>-24.240384615384613</c:v>
                </c:pt>
                <c:pt idx="4605">
                  <c:v>-24.269230769230766</c:v>
                </c:pt>
                <c:pt idx="4606">
                  <c:v>-24.288461538461537</c:v>
                </c:pt>
                <c:pt idx="4607">
                  <c:v>-24.31730769230769</c:v>
                </c:pt>
                <c:pt idx="4608">
                  <c:v>-24.31730769230769</c:v>
                </c:pt>
                <c:pt idx="4609">
                  <c:v>-24.31730769230769</c:v>
                </c:pt>
                <c:pt idx="4610">
                  <c:v>-24.31730769230769</c:v>
                </c:pt>
                <c:pt idx="4611">
                  <c:v>-24.288461538461537</c:v>
                </c:pt>
                <c:pt idx="4612">
                  <c:v>-24.269230769230766</c:v>
                </c:pt>
                <c:pt idx="4613">
                  <c:v>-24.240384615384613</c:v>
                </c:pt>
                <c:pt idx="4614">
                  <c:v>-24.240384615384613</c:v>
                </c:pt>
                <c:pt idx="4615">
                  <c:v>-24.259615384615383</c:v>
                </c:pt>
                <c:pt idx="4616">
                  <c:v>-24.259615384615383</c:v>
                </c:pt>
                <c:pt idx="4617">
                  <c:v>-24.240384615384613</c:v>
                </c:pt>
                <c:pt idx="4618">
                  <c:v>-24.259615384615383</c:v>
                </c:pt>
                <c:pt idx="4619">
                  <c:v>-24.269230769230766</c:v>
                </c:pt>
                <c:pt idx="4620">
                  <c:v>-24.269230769230766</c:v>
                </c:pt>
                <c:pt idx="4621">
                  <c:v>-24.240384615384613</c:v>
                </c:pt>
                <c:pt idx="4622">
                  <c:v>-24.240384615384613</c:v>
                </c:pt>
                <c:pt idx="4623">
                  <c:v>-24.240384615384613</c:v>
                </c:pt>
                <c:pt idx="4624">
                  <c:v>-24.23076923076923</c:v>
                </c:pt>
                <c:pt idx="4625">
                  <c:v>-24.23076923076923</c:v>
                </c:pt>
                <c:pt idx="4626">
                  <c:v>-24.21153846153846</c:v>
                </c:pt>
                <c:pt idx="4627">
                  <c:v>-24.21153846153846</c:v>
                </c:pt>
                <c:pt idx="4628">
                  <c:v>-24.21153846153846</c:v>
                </c:pt>
                <c:pt idx="4629">
                  <c:v>-24.21153846153846</c:v>
                </c:pt>
                <c:pt idx="4630">
                  <c:v>-24.21153846153846</c:v>
                </c:pt>
                <c:pt idx="4631">
                  <c:v>-24.201923076923073</c:v>
                </c:pt>
                <c:pt idx="4632">
                  <c:v>-24.201923076923073</c:v>
                </c:pt>
                <c:pt idx="4633">
                  <c:v>-24.201923076923073</c:v>
                </c:pt>
                <c:pt idx="4634">
                  <c:v>-24.21153846153846</c:v>
                </c:pt>
                <c:pt idx="4635">
                  <c:v>-24.201923076923073</c:v>
                </c:pt>
                <c:pt idx="4636">
                  <c:v>-24.201923076923073</c:v>
                </c:pt>
                <c:pt idx="4637">
                  <c:v>-24.182692307692307</c:v>
                </c:pt>
                <c:pt idx="4638">
                  <c:v>-24.182692307692307</c:v>
                </c:pt>
                <c:pt idx="4639">
                  <c:v>-24.21153846153846</c:v>
                </c:pt>
                <c:pt idx="4640">
                  <c:v>-24.21153846153846</c:v>
                </c:pt>
                <c:pt idx="4641">
                  <c:v>-24.21153846153846</c:v>
                </c:pt>
                <c:pt idx="4642">
                  <c:v>-24.240384615384613</c:v>
                </c:pt>
                <c:pt idx="4643">
                  <c:v>-24.240384615384613</c:v>
                </c:pt>
                <c:pt idx="4644">
                  <c:v>-24.240384615384613</c:v>
                </c:pt>
                <c:pt idx="4645">
                  <c:v>-24.288461538461537</c:v>
                </c:pt>
                <c:pt idx="4646">
                  <c:v>-24.259615384615383</c:v>
                </c:pt>
                <c:pt idx="4647">
                  <c:v>-24.23076923076923</c:v>
                </c:pt>
                <c:pt idx="4648">
                  <c:v>-24.21153846153846</c:v>
                </c:pt>
                <c:pt idx="4649">
                  <c:v>-24.201923076923073</c:v>
                </c:pt>
                <c:pt idx="4650">
                  <c:v>-24.182692307692307</c:v>
                </c:pt>
                <c:pt idx="4651">
                  <c:v>-24.173076923076923</c:v>
                </c:pt>
                <c:pt idx="4652">
                  <c:v>-24.144230769230766</c:v>
                </c:pt>
                <c:pt idx="4653">
                  <c:v>-24.182692307692307</c:v>
                </c:pt>
                <c:pt idx="4654">
                  <c:v>-24.173076923076923</c:v>
                </c:pt>
                <c:pt idx="4655">
                  <c:v>-24.182692307692307</c:v>
                </c:pt>
                <c:pt idx="4656">
                  <c:v>-24.201923076923073</c:v>
                </c:pt>
                <c:pt idx="4657">
                  <c:v>-24.201923076923073</c:v>
                </c:pt>
                <c:pt idx="4658">
                  <c:v>-24.201923076923073</c:v>
                </c:pt>
                <c:pt idx="4659">
                  <c:v>-24.201923076923073</c:v>
                </c:pt>
                <c:pt idx="4660">
                  <c:v>-24.182692307692307</c:v>
                </c:pt>
                <c:pt idx="4661">
                  <c:v>-24.173076923076923</c:v>
                </c:pt>
                <c:pt idx="4662">
                  <c:v>-24.15384615384615</c:v>
                </c:pt>
                <c:pt idx="4663">
                  <c:v>-24.15384615384615</c:v>
                </c:pt>
                <c:pt idx="4664">
                  <c:v>-24.144230769230766</c:v>
                </c:pt>
                <c:pt idx="4665">
                  <c:v>-24.144230769230766</c:v>
                </c:pt>
                <c:pt idx="4666">
                  <c:v>-24.182692307692307</c:v>
                </c:pt>
                <c:pt idx="4667">
                  <c:v>-24.201923076923073</c:v>
                </c:pt>
                <c:pt idx="4668">
                  <c:v>-24.201923076923073</c:v>
                </c:pt>
                <c:pt idx="4669">
                  <c:v>-24.21153846153846</c:v>
                </c:pt>
                <c:pt idx="4670">
                  <c:v>-24.23076923076923</c:v>
                </c:pt>
                <c:pt idx="4671">
                  <c:v>-24.240384615384613</c:v>
                </c:pt>
                <c:pt idx="4672">
                  <c:v>-24.259615384615383</c:v>
                </c:pt>
                <c:pt idx="4673">
                  <c:v>-24.240384615384613</c:v>
                </c:pt>
                <c:pt idx="4674">
                  <c:v>-24.23076923076923</c:v>
                </c:pt>
                <c:pt idx="4675">
                  <c:v>-24.240384615384613</c:v>
                </c:pt>
                <c:pt idx="4676">
                  <c:v>-24.23076923076923</c:v>
                </c:pt>
                <c:pt idx="4677">
                  <c:v>-24.21153846153846</c:v>
                </c:pt>
                <c:pt idx="4678">
                  <c:v>-24.23076923076923</c:v>
                </c:pt>
                <c:pt idx="4679">
                  <c:v>-24.23076923076923</c:v>
                </c:pt>
                <c:pt idx="4680">
                  <c:v>-24.201923076923073</c:v>
                </c:pt>
                <c:pt idx="4681">
                  <c:v>-24.182692307692307</c:v>
                </c:pt>
                <c:pt idx="4682">
                  <c:v>-24.173076923076923</c:v>
                </c:pt>
                <c:pt idx="4683">
                  <c:v>-24.15384615384615</c:v>
                </c:pt>
                <c:pt idx="4684">
                  <c:v>-24.173076923076923</c:v>
                </c:pt>
                <c:pt idx="4685">
                  <c:v>-24.15384615384615</c:v>
                </c:pt>
                <c:pt idx="4686">
                  <c:v>-24.15384615384615</c:v>
                </c:pt>
                <c:pt idx="4687">
                  <c:v>-24.144230769230766</c:v>
                </c:pt>
                <c:pt idx="4688">
                  <c:v>-24.15384615384615</c:v>
                </c:pt>
                <c:pt idx="4689">
                  <c:v>-24.15384615384615</c:v>
                </c:pt>
                <c:pt idx="4690">
                  <c:v>-24.182692307692307</c:v>
                </c:pt>
                <c:pt idx="4691">
                  <c:v>-24.173076923076923</c:v>
                </c:pt>
                <c:pt idx="4692">
                  <c:v>-24.15384615384615</c:v>
                </c:pt>
                <c:pt idx="4693">
                  <c:v>-24.15384615384615</c:v>
                </c:pt>
                <c:pt idx="4694">
                  <c:v>-24.173076923076923</c:v>
                </c:pt>
                <c:pt idx="4695">
                  <c:v>-24.173076923076923</c:v>
                </c:pt>
                <c:pt idx="4696">
                  <c:v>-24.182692307692307</c:v>
                </c:pt>
                <c:pt idx="4697">
                  <c:v>-24.173076923076923</c:v>
                </c:pt>
                <c:pt idx="4698">
                  <c:v>-24.173076923076923</c:v>
                </c:pt>
                <c:pt idx="4699">
                  <c:v>-24.173076923076923</c:v>
                </c:pt>
                <c:pt idx="4700">
                  <c:v>-24.15384615384615</c:v>
                </c:pt>
                <c:pt idx="4701">
                  <c:v>-24.144230769230766</c:v>
                </c:pt>
                <c:pt idx="4702">
                  <c:v>-24.125</c:v>
                </c:pt>
                <c:pt idx="4703">
                  <c:v>-24.115384615384613</c:v>
                </c:pt>
                <c:pt idx="4704">
                  <c:v>-24.125</c:v>
                </c:pt>
                <c:pt idx="4705">
                  <c:v>-24.125</c:v>
                </c:pt>
                <c:pt idx="4706">
                  <c:v>-24.144230769230766</c:v>
                </c:pt>
                <c:pt idx="4707">
                  <c:v>-24.144230769230766</c:v>
                </c:pt>
                <c:pt idx="4708">
                  <c:v>-24.15384615384615</c:v>
                </c:pt>
                <c:pt idx="4709">
                  <c:v>-24.173076923076923</c:v>
                </c:pt>
                <c:pt idx="4710">
                  <c:v>-24.173076923076923</c:v>
                </c:pt>
                <c:pt idx="4711">
                  <c:v>-24.173076923076923</c:v>
                </c:pt>
                <c:pt idx="4712">
                  <c:v>-24.15384615384615</c:v>
                </c:pt>
                <c:pt idx="4713">
                  <c:v>-24.15384615384615</c:v>
                </c:pt>
                <c:pt idx="4714">
                  <c:v>-24.173076923076923</c:v>
                </c:pt>
                <c:pt idx="4715">
                  <c:v>-24.173076923076923</c:v>
                </c:pt>
                <c:pt idx="4716">
                  <c:v>-24.182692307692307</c:v>
                </c:pt>
                <c:pt idx="4717">
                  <c:v>-24.173076923076923</c:v>
                </c:pt>
                <c:pt idx="4718">
                  <c:v>-24.182692307692307</c:v>
                </c:pt>
                <c:pt idx="4719">
                  <c:v>-24.201923076923073</c:v>
                </c:pt>
                <c:pt idx="4720">
                  <c:v>-24.182692307692307</c:v>
                </c:pt>
                <c:pt idx="4721">
                  <c:v>-24.182692307692307</c:v>
                </c:pt>
                <c:pt idx="4722">
                  <c:v>-24.21153846153846</c:v>
                </c:pt>
                <c:pt idx="4723">
                  <c:v>-24.201923076923073</c:v>
                </c:pt>
                <c:pt idx="4724">
                  <c:v>-24.21153846153846</c:v>
                </c:pt>
                <c:pt idx="4725">
                  <c:v>-24.240384615384613</c:v>
                </c:pt>
                <c:pt idx="4726">
                  <c:v>-24.23076923076923</c:v>
                </c:pt>
                <c:pt idx="4727">
                  <c:v>-24.240384615384613</c:v>
                </c:pt>
                <c:pt idx="4728">
                  <c:v>-24.21153846153846</c:v>
                </c:pt>
                <c:pt idx="4729">
                  <c:v>-24.201923076923073</c:v>
                </c:pt>
                <c:pt idx="4730">
                  <c:v>-24.182692307692307</c:v>
                </c:pt>
                <c:pt idx="4731">
                  <c:v>-24.21153846153846</c:v>
                </c:pt>
                <c:pt idx="4732">
                  <c:v>-24.173076923076923</c:v>
                </c:pt>
                <c:pt idx="4733">
                  <c:v>-24.173076923076923</c:v>
                </c:pt>
                <c:pt idx="4734">
                  <c:v>-24.144230769230766</c:v>
                </c:pt>
                <c:pt idx="4735">
                  <c:v>-24.15384615384615</c:v>
                </c:pt>
                <c:pt idx="4736">
                  <c:v>-24.201923076923073</c:v>
                </c:pt>
                <c:pt idx="4737">
                  <c:v>-24.201923076923073</c:v>
                </c:pt>
                <c:pt idx="4738">
                  <c:v>-24.15384615384615</c:v>
                </c:pt>
                <c:pt idx="4739">
                  <c:v>-24.173076923076923</c:v>
                </c:pt>
                <c:pt idx="4740">
                  <c:v>-24.182692307692307</c:v>
                </c:pt>
                <c:pt idx="4741">
                  <c:v>-24.201923076923073</c:v>
                </c:pt>
                <c:pt idx="4742">
                  <c:v>-24.21153846153846</c:v>
                </c:pt>
                <c:pt idx="4743">
                  <c:v>-24.173076923076923</c:v>
                </c:pt>
                <c:pt idx="4744">
                  <c:v>-24.173076923076923</c:v>
                </c:pt>
                <c:pt idx="4745">
                  <c:v>-24.182692307692307</c:v>
                </c:pt>
                <c:pt idx="4746">
                  <c:v>-24.173076923076923</c:v>
                </c:pt>
                <c:pt idx="4747">
                  <c:v>-24.15384615384615</c:v>
                </c:pt>
                <c:pt idx="4748">
                  <c:v>-24.173076923076923</c:v>
                </c:pt>
                <c:pt idx="4749">
                  <c:v>-24.173076923076923</c:v>
                </c:pt>
                <c:pt idx="4750">
                  <c:v>-24.15384615384615</c:v>
                </c:pt>
                <c:pt idx="4751">
                  <c:v>-24.173076923076923</c:v>
                </c:pt>
                <c:pt idx="4752">
                  <c:v>-24.173076923076923</c:v>
                </c:pt>
                <c:pt idx="4753">
                  <c:v>-24.182692307692307</c:v>
                </c:pt>
                <c:pt idx="4754">
                  <c:v>-24.182692307692307</c:v>
                </c:pt>
                <c:pt idx="4755">
                  <c:v>-24.15384615384615</c:v>
                </c:pt>
                <c:pt idx="4756">
                  <c:v>-24.173076923076923</c:v>
                </c:pt>
                <c:pt idx="4757">
                  <c:v>-24.15384615384615</c:v>
                </c:pt>
                <c:pt idx="4758">
                  <c:v>-24.182692307692307</c:v>
                </c:pt>
                <c:pt idx="4759">
                  <c:v>-24.201923076923073</c:v>
                </c:pt>
                <c:pt idx="4760">
                  <c:v>-24.201923076923073</c:v>
                </c:pt>
                <c:pt idx="4761">
                  <c:v>-24.201923076923073</c:v>
                </c:pt>
                <c:pt idx="4762">
                  <c:v>-24.21153846153846</c:v>
                </c:pt>
                <c:pt idx="4763">
                  <c:v>-24.21153846153846</c:v>
                </c:pt>
                <c:pt idx="4764">
                  <c:v>-24.240384615384613</c:v>
                </c:pt>
                <c:pt idx="4765">
                  <c:v>-24.21153846153846</c:v>
                </c:pt>
                <c:pt idx="4766">
                  <c:v>-24.21153846153846</c:v>
                </c:pt>
                <c:pt idx="4767">
                  <c:v>-24.182692307692307</c:v>
                </c:pt>
                <c:pt idx="4768">
                  <c:v>-24.201923076923073</c:v>
                </c:pt>
                <c:pt idx="4769">
                  <c:v>-24.201923076923073</c:v>
                </c:pt>
                <c:pt idx="4770">
                  <c:v>-24.201923076923073</c:v>
                </c:pt>
                <c:pt idx="4771">
                  <c:v>-24.144230769230766</c:v>
                </c:pt>
                <c:pt idx="4772">
                  <c:v>-24.144230769230766</c:v>
                </c:pt>
                <c:pt idx="4773">
                  <c:v>-24.144230769230766</c:v>
                </c:pt>
                <c:pt idx="4774">
                  <c:v>-24.144230769230766</c:v>
                </c:pt>
                <c:pt idx="4775">
                  <c:v>-24.144230769230766</c:v>
                </c:pt>
                <c:pt idx="4776">
                  <c:v>-24.144230769230766</c:v>
                </c:pt>
                <c:pt idx="4777">
                  <c:v>-24.182692307692307</c:v>
                </c:pt>
                <c:pt idx="4778">
                  <c:v>-24.23076923076923</c:v>
                </c:pt>
                <c:pt idx="4779">
                  <c:v>-24.23076923076923</c:v>
                </c:pt>
                <c:pt idx="4780">
                  <c:v>-24.23076923076923</c:v>
                </c:pt>
                <c:pt idx="4781">
                  <c:v>-24.23076923076923</c:v>
                </c:pt>
                <c:pt idx="4782">
                  <c:v>-24.21153846153846</c:v>
                </c:pt>
                <c:pt idx="4783">
                  <c:v>-24.201923076923073</c:v>
                </c:pt>
                <c:pt idx="4784">
                  <c:v>-24.173076923076923</c:v>
                </c:pt>
                <c:pt idx="4785">
                  <c:v>-24.125</c:v>
                </c:pt>
                <c:pt idx="4786">
                  <c:v>-24.15384615384615</c:v>
                </c:pt>
                <c:pt idx="4787">
                  <c:v>-24.15384615384615</c:v>
                </c:pt>
                <c:pt idx="4788">
                  <c:v>-24.144230769230766</c:v>
                </c:pt>
                <c:pt idx="4789">
                  <c:v>-24.144230769230766</c:v>
                </c:pt>
                <c:pt idx="4790">
                  <c:v>-24.144230769230766</c:v>
                </c:pt>
                <c:pt idx="4791">
                  <c:v>-24.15384615384615</c:v>
                </c:pt>
                <c:pt idx="4792">
                  <c:v>-24.173076923076923</c:v>
                </c:pt>
                <c:pt idx="4793">
                  <c:v>-24.144230769230766</c:v>
                </c:pt>
                <c:pt idx="4794">
                  <c:v>-24.15384615384615</c:v>
                </c:pt>
                <c:pt idx="4795">
                  <c:v>-24.144230769230766</c:v>
                </c:pt>
                <c:pt idx="4796">
                  <c:v>-24.125</c:v>
                </c:pt>
                <c:pt idx="4797">
                  <c:v>-24.144230769230766</c:v>
                </c:pt>
                <c:pt idx="4798">
                  <c:v>-24.15384615384615</c:v>
                </c:pt>
                <c:pt idx="4799">
                  <c:v>-24.15384615384615</c:v>
                </c:pt>
                <c:pt idx="4800">
                  <c:v>-24.173076923076923</c:v>
                </c:pt>
                <c:pt idx="4801">
                  <c:v>-24.15384615384615</c:v>
                </c:pt>
                <c:pt idx="4802">
                  <c:v>-24.15384615384615</c:v>
                </c:pt>
                <c:pt idx="4803">
                  <c:v>-24.173076923076923</c:v>
                </c:pt>
                <c:pt idx="4804">
                  <c:v>-24.182692307692307</c:v>
                </c:pt>
                <c:pt idx="4805">
                  <c:v>-24.182692307692307</c:v>
                </c:pt>
                <c:pt idx="4806">
                  <c:v>-24.15384615384615</c:v>
                </c:pt>
                <c:pt idx="4807">
                  <c:v>-24.173076923076923</c:v>
                </c:pt>
                <c:pt idx="4808">
                  <c:v>-24.182692307692307</c:v>
                </c:pt>
                <c:pt idx="4809">
                  <c:v>-24.182692307692307</c:v>
                </c:pt>
                <c:pt idx="4810">
                  <c:v>-24.182692307692307</c:v>
                </c:pt>
                <c:pt idx="4811">
                  <c:v>-24.182692307692307</c:v>
                </c:pt>
                <c:pt idx="4812">
                  <c:v>-24.182692307692307</c:v>
                </c:pt>
                <c:pt idx="4813">
                  <c:v>-24.201923076923073</c:v>
                </c:pt>
                <c:pt idx="4814">
                  <c:v>-24.182692307692307</c:v>
                </c:pt>
                <c:pt idx="4815">
                  <c:v>-24.173076923076923</c:v>
                </c:pt>
                <c:pt idx="4816">
                  <c:v>-24.144230769230766</c:v>
                </c:pt>
                <c:pt idx="4817">
                  <c:v>-24.144230769230766</c:v>
                </c:pt>
                <c:pt idx="4818">
                  <c:v>-24.125</c:v>
                </c:pt>
                <c:pt idx="4819">
                  <c:v>-24.115384615384613</c:v>
                </c:pt>
                <c:pt idx="4820">
                  <c:v>-24.125</c:v>
                </c:pt>
                <c:pt idx="4821">
                  <c:v>-24.125</c:v>
                </c:pt>
                <c:pt idx="4822">
                  <c:v>-24.125</c:v>
                </c:pt>
                <c:pt idx="4823">
                  <c:v>-24.15384615384615</c:v>
                </c:pt>
                <c:pt idx="4824">
                  <c:v>-24.144230769230766</c:v>
                </c:pt>
                <c:pt idx="4825">
                  <c:v>-24.15384615384615</c:v>
                </c:pt>
                <c:pt idx="4826">
                  <c:v>-24.182692307692307</c:v>
                </c:pt>
                <c:pt idx="4827">
                  <c:v>-24.182692307692307</c:v>
                </c:pt>
                <c:pt idx="4828">
                  <c:v>-0.43269230769230771</c:v>
                </c:pt>
                <c:pt idx="4829">
                  <c:v>-0.43269230769230771</c:v>
                </c:pt>
                <c:pt idx="4830">
                  <c:v>-0.43269230769230771</c:v>
                </c:pt>
                <c:pt idx="4831">
                  <c:v>-0.43269230769230771</c:v>
                </c:pt>
                <c:pt idx="4832">
                  <c:v>-13.442307692307693</c:v>
                </c:pt>
                <c:pt idx="4833">
                  <c:v>-16.990384615384613</c:v>
                </c:pt>
                <c:pt idx="4834">
                  <c:v>-20.54807692307692</c:v>
                </c:pt>
                <c:pt idx="4835">
                  <c:v>-24.08653846153846</c:v>
                </c:pt>
                <c:pt idx="4836">
                  <c:v>-24.057692307692303</c:v>
                </c:pt>
                <c:pt idx="4837">
                  <c:v>-24.038461538461537</c:v>
                </c:pt>
                <c:pt idx="4838">
                  <c:v>-24.096153846153843</c:v>
                </c:pt>
                <c:pt idx="4839">
                  <c:v>-24.08653846153846</c:v>
                </c:pt>
                <c:pt idx="4840">
                  <c:v>-24.08653846153846</c:v>
                </c:pt>
                <c:pt idx="4841">
                  <c:v>-24.06730769230769</c:v>
                </c:pt>
                <c:pt idx="4842">
                  <c:v>-24.08653846153846</c:v>
                </c:pt>
                <c:pt idx="4843">
                  <c:v>-24.096153846153843</c:v>
                </c:pt>
                <c:pt idx="4844">
                  <c:v>-24.096153846153843</c:v>
                </c:pt>
                <c:pt idx="4845">
                  <c:v>-24.08653846153846</c:v>
                </c:pt>
                <c:pt idx="4846">
                  <c:v>-24.06730769230769</c:v>
                </c:pt>
                <c:pt idx="4847">
                  <c:v>-24.06730769230769</c:v>
                </c:pt>
                <c:pt idx="4848">
                  <c:v>-24.06730769230769</c:v>
                </c:pt>
                <c:pt idx="4849">
                  <c:v>-24.038461538461537</c:v>
                </c:pt>
                <c:pt idx="4850">
                  <c:v>-24.06730769230769</c:v>
                </c:pt>
                <c:pt idx="4851">
                  <c:v>-24.08653846153846</c:v>
                </c:pt>
                <c:pt idx="4852">
                  <c:v>-24.08653846153846</c:v>
                </c:pt>
                <c:pt idx="4853">
                  <c:v>-24.08653846153846</c:v>
                </c:pt>
                <c:pt idx="4854">
                  <c:v>-24.06730769230769</c:v>
                </c:pt>
                <c:pt idx="4855">
                  <c:v>-24.08653846153846</c:v>
                </c:pt>
                <c:pt idx="4856">
                  <c:v>-24.08653846153846</c:v>
                </c:pt>
                <c:pt idx="4857">
                  <c:v>-24.08653846153846</c:v>
                </c:pt>
                <c:pt idx="4858">
                  <c:v>-24.06730769230769</c:v>
                </c:pt>
                <c:pt idx="4859">
                  <c:v>-24.057692307692303</c:v>
                </c:pt>
                <c:pt idx="4860">
                  <c:v>-24.038461538461537</c:v>
                </c:pt>
                <c:pt idx="4861">
                  <c:v>-24.038461538461537</c:v>
                </c:pt>
                <c:pt idx="4862">
                  <c:v>-24.057692307692303</c:v>
                </c:pt>
                <c:pt idx="4863">
                  <c:v>-24.057692307692303</c:v>
                </c:pt>
                <c:pt idx="4864">
                  <c:v>-24.057692307692303</c:v>
                </c:pt>
                <c:pt idx="4865">
                  <c:v>-24.057692307692303</c:v>
                </c:pt>
                <c:pt idx="4866">
                  <c:v>-24.038461538461537</c:v>
                </c:pt>
                <c:pt idx="4867">
                  <c:v>-24.038461538461537</c:v>
                </c:pt>
                <c:pt idx="4868">
                  <c:v>-24.038461538461537</c:v>
                </c:pt>
                <c:pt idx="4869">
                  <c:v>-24.038461538461537</c:v>
                </c:pt>
                <c:pt idx="4870">
                  <c:v>-24.028846153846153</c:v>
                </c:pt>
                <c:pt idx="4871">
                  <c:v>-24.028846153846153</c:v>
                </c:pt>
                <c:pt idx="4872">
                  <c:v>-24.057692307692303</c:v>
                </c:pt>
                <c:pt idx="4873">
                  <c:v>-24.06730769230769</c:v>
                </c:pt>
                <c:pt idx="4874">
                  <c:v>-24.06730769230769</c:v>
                </c:pt>
                <c:pt idx="4875">
                  <c:v>-24.08653846153846</c:v>
                </c:pt>
                <c:pt idx="4876">
                  <c:v>-24.096153846153843</c:v>
                </c:pt>
                <c:pt idx="4877">
                  <c:v>-24.125</c:v>
                </c:pt>
                <c:pt idx="4878">
                  <c:v>-24.115384615384613</c:v>
                </c:pt>
                <c:pt idx="4879">
                  <c:v>-24.096153846153843</c:v>
                </c:pt>
                <c:pt idx="4880">
                  <c:v>-24.096153846153843</c:v>
                </c:pt>
                <c:pt idx="4881">
                  <c:v>-24.144230769230766</c:v>
                </c:pt>
                <c:pt idx="4882">
                  <c:v>-24.125</c:v>
                </c:pt>
                <c:pt idx="4883">
                  <c:v>-24.125</c:v>
                </c:pt>
                <c:pt idx="4884">
                  <c:v>-24.115384615384613</c:v>
                </c:pt>
                <c:pt idx="4885">
                  <c:v>-24.096153846153843</c:v>
                </c:pt>
                <c:pt idx="4886">
                  <c:v>-24.115384615384613</c:v>
                </c:pt>
                <c:pt idx="4887">
                  <c:v>-24.125</c:v>
                </c:pt>
                <c:pt idx="4888">
                  <c:v>-24.06730769230769</c:v>
                </c:pt>
                <c:pt idx="4889">
                  <c:v>-24.057692307692303</c:v>
                </c:pt>
                <c:pt idx="4890">
                  <c:v>-24.028846153846153</c:v>
                </c:pt>
                <c:pt idx="4891">
                  <c:v>-24.028846153846153</c:v>
                </c:pt>
                <c:pt idx="4892">
                  <c:v>-24.038461538461537</c:v>
                </c:pt>
                <c:pt idx="4893">
                  <c:v>-24.009615384615383</c:v>
                </c:pt>
                <c:pt idx="4894">
                  <c:v>-24.028846153846153</c:v>
                </c:pt>
                <c:pt idx="4895">
                  <c:v>-24.038461538461537</c:v>
                </c:pt>
                <c:pt idx="4896">
                  <c:v>-24.038461538461537</c:v>
                </c:pt>
                <c:pt idx="4897">
                  <c:v>-24.057692307692303</c:v>
                </c:pt>
                <c:pt idx="4898">
                  <c:v>-24.06730769230769</c:v>
                </c:pt>
                <c:pt idx="4899">
                  <c:v>-24.06730769230769</c:v>
                </c:pt>
                <c:pt idx="4900">
                  <c:v>-24.06730769230769</c:v>
                </c:pt>
                <c:pt idx="4901">
                  <c:v>-24.06730769230769</c:v>
                </c:pt>
                <c:pt idx="4902">
                  <c:v>-24.08653846153846</c:v>
                </c:pt>
                <c:pt idx="4903">
                  <c:v>-24.06730769230769</c:v>
                </c:pt>
                <c:pt idx="4904">
                  <c:v>-24.08653846153846</c:v>
                </c:pt>
                <c:pt idx="4905">
                  <c:v>-24.06730769230769</c:v>
                </c:pt>
                <c:pt idx="4906">
                  <c:v>-24.06730769230769</c:v>
                </c:pt>
                <c:pt idx="4907">
                  <c:v>-24.06730769230769</c:v>
                </c:pt>
                <c:pt idx="4908">
                  <c:v>-24.057692307692303</c:v>
                </c:pt>
                <c:pt idx="4909">
                  <c:v>-24.038461538461537</c:v>
                </c:pt>
                <c:pt idx="4910">
                  <c:v>-24.009615384615383</c:v>
                </c:pt>
                <c:pt idx="4911">
                  <c:v>-24.028846153846153</c:v>
                </c:pt>
                <c:pt idx="4912">
                  <c:v>-24.028846153846153</c:v>
                </c:pt>
                <c:pt idx="4913">
                  <c:v>-24.028846153846153</c:v>
                </c:pt>
                <c:pt idx="4914">
                  <c:v>-24.028846153846153</c:v>
                </c:pt>
                <c:pt idx="4915">
                  <c:v>-24.038461538461537</c:v>
                </c:pt>
                <c:pt idx="4916">
                  <c:v>-24.057692307692303</c:v>
                </c:pt>
                <c:pt idx="4917">
                  <c:v>-24.08653846153846</c:v>
                </c:pt>
                <c:pt idx="4918">
                  <c:v>-24.08653846153846</c:v>
                </c:pt>
                <c:pt idx="4919">
                  <c:v>-24.06730769230769</c:v>
                </c:pt>
                <c:pt idx="4920">
                  <c:v>-24.057692307692303</c:v>
                </c:pt>
                <c:pt idx="4921">
                  <c:v>-24.038461538461537</c:v>
                </c:pt>
                <c:pt idx="4922">
                  <c:v>-24.028846153846153</c:v>
                </c:pt>
                <c:pt idx="4923">
                  <c:v>-24.057692307692303</c:v>
                </c:pt>
                <c:pt idx="4924">
                  <c:v>-24.057692307692303</c:v>
                </c:pt>
                <c:pt idx="4925">
                  <c:v>-24.038461538461537</c:v>
                </c:pt>
                <c:pt idx="4926">
                  <c:v>-24.057692307692303</c:v>
                </c:pt>
                <c:pt idx="4927">
                  <c:v>-24.038461538461537</c:v>
                </c:pt>
                <c:pt idx="4928">
                  <c:v>-24.038461538461537</c:v>
                </c:pt>
                <c:pt idx="4929">
                  <c:v>-24.057692307692303</c:v>
                </c:pt>
                <c:pt idx="4930">
                  <c:v>-24.057692307692303</c:v>
                </c:pt>
                <c:pt idx="4931">
                  <c:v>-24.038461538461537</c:v>
                </c:pt>
                <c:pt idx="4932">
                  <c:v>-24.038461538461537</c:v>
                </c:pt>
                <c:pt idx="4933">
                  <c:v>-24.028846153846153</c:v>
                </c:pt>
                <c:pt idx="4934">
                  <c:v>-24.009615384615383</c:v>
                </c:pt>
                <c:pt idx="4935">
                  <c:v>-24.038461538461537</c:v>
                </c:pt>
                <c:pt idx="4936">
                  <c:v>-24.028846153846153</c:v>
                </c:pt>
                <c:pt idx="4937">
                  <c:v>-24.009615384615383</c:v>
                </c:pt>
                <c:pt idx="4938">
                  <c:v>-24.038461538461537</c:v>
                </c:pt>
                <c:pt idx="4939">
                  <c:v>-24.038461538461537</c:v>
                </c:pt>
                <c:pt idx="4940">
                  <c:v>-24.038461538461537</c:v>
                </c:pt>
                <c:pt idx="4941">
                  <c:v>-24.06730769230769</c:v>
                </c:pt>
                <c:pt idx="4942">
                  <c:v>-24.057692307692303</c:v>
                </c:pt>
                <c:pt idx="4943">
                  <c:v>-24.038461538461537</c:v>
                </c:pt>
                <c:pt idx="4944">
                  <c:v>-24.057692307692303</c:v>
                </c:pt>
                <c:pt idx="4945">
                  <c:v>-24.028846153846153</c:v>
                </c:pt>
                <c:pt idx="4946">
                  <c:v>-24.028846153846153</c:v>
                </c:pt>
                <c:pt idx="4947">
                  <c:v>-24.009615384615383</c:v>
                </c:pt>
                <c:pt idx="4948">
                  <c:v>-24.009615384615383</c:v>
                </c:pt>
                <c:pt idx="4949">
                  <c:v>-24.009615384615383</c:v>
                </c:pt>
                <c:pt idx="4950">
                  <c:v>-24.028846153846153</c:v>
                </c:pt>
                <c:pt idx="4951">
                  <c:v>-24.009615384615383</c:v>
                </c:pt>
                <c:pt idx="4952">
                  <c:v>-24.009615384615383</c:v>
                </c:pt>
                <c:pt idx="4953">
                  <c:v>-24.038461538461537</c:v>
                </c:pt>
                <c:pt idx="4954">
                  <c:v>-24.057692307692303</c:v>
                </c:pt>
                <c:pt idx="4955">
                  <c:v>-24.028846153846153</c:v>
                </c:pt>
                <c:pt idx="4956">
                  <c:v>-24.038461538461537</c:v>
                </c:pt>
                <c:pt idx="4957">
                  <c:v>-24.038461538461537</c:v>
                </c:pt>
                <c:pt idx="4958">
                  <c:v>-24.028846153846153</c:v>
                </c:pt>
                <c:pt idx="4959">
                  <c:v>-24.028846153846153</c:v>
                </c:pt>
                <c:pt idx="4960">
                  <c:v>-24.009615384615383</c:v>
                </c:pt>
                <c:pt idx="4961">
                  <c:v>-24.009615384615383</c:v>
                </c:pt>
                <c:pt idx="4962">
                  <c:v>-24.009615384615383</c:v>
                </c:pt>
                <c:pt idx="4963">
                  <c:v>-24.009615384615383</c:v>
                </c:pt>
                <c:pt idx="4964">
                  <c:v>-24.009615384615383</c:v>
                </c:pt>
                <c:pt idx="4965">
                  <c:v>-24.038461538461537</c:v>
                </c:pt>
                <c:pt idx="4966">
                  <c:v>-24.057692307692303</c:v>
                </c:pt>
                <c:pt idx="4967">
                  <c:v>-24.038461538461537</c:v>
                </c:pt>
                <c:pt idx="4968">
                  <c:v>-24.038461538461537</c:v>
                </c:pt>
                <c:pt idx="4969">
                  <c:v>-24.06730769230769</c:v>
                </c:pt>
                <c:pt idx="4970">
                  <c:v>-24.06730769230769</c:v>
                </c:pt>
                <c:pt idx="4971">
                  <c:v>-24.06730769230769</c:v>
                </c:pt>
                <c:pt idx="4972">
                  <c:v>-24.028846153846153</c:v>
                </c:pt>
                <c:pt idx="4973">
                  <c:v>-24.028846153846153</c:v>
                </c:pt>
                <c:pt idx="4974">
                  <c:v>-23.999999999999996</c:v>
                </c:pt>
                <c:pt idx="4975">
                  <c:v>-23.999999999999996</c:v>
                </c:pt>
                <c:pt idx="4976">
                  <c:v>-23.98076923076923</c:v>
                </c:pt>
                <c:pt idx="4977">
                  <c:v>-23.971153846153847</c:v>
                </c:pt>
                <c:pt idx="4978">
                  <c:v>-23.98076923076923</c:v>
                </c:pt>
                <c:pt idx="4979">
                  <c:v>-23.98076923076923</c:v>
                </c:pt>
                <c:pt idx="4980">
                  <c:v>-23.999999999999996</c:v>
                </c:pt>
                <c:pt idx="4981">
                  <c:v>-24.009615384615383</c:v>
                </c:pt>
                <c:pt idx="4982">
                  <c:v>-24.009615384615383</c:v>
                </c:pt>
                <c:pt idx="4983">
                  <c:v>-24.009615384615383</c:v>
                </c:pt>
                <c:pt idx="4984">
                  <c:v>-24.009615384615383</c:v>
                </c:pt>
                <c:pt idx="4985">
                  <c:v>-24.009615384615383</c:v>
                </c:pt>
                <c:pt idx="4986">
                  <c:v>-24.028846153846153</c:v>
                </c:pt>
                <c:pt idx="4987">
                  <c:v>-24.009615384615383</c:v>
                </c:pt>
                <c:pt idx="4988">
                  <c:v>-24.009615384615383</c:v>
                </c:pt>
                <c:pt idx="4989">
                  <c:v>-24.009615384615383</c:v>
                </c:pt>
                <c:pt idx="4990">
                  <c:v>-24.028846153846153</c:v>
                </c:pt>
                <c:pt idx="4991">
                  <c:v>-24.028846153846153</c:v>
                </c:pt>
                <c:pt idx="4992">
                  <c:v>-24.028846153846153</c:v>
                </c:pt>
                <c:pt idx="4993">
                  <c:v>-24.038461538461537</c:v>
                </c:pt>
                <c:pt idx="4994">
                  <c:v>-24.057692307692303</c:v>
                </c:pt>
                <c:pt idx="4995">
                  <c:v>-24.057692307692303</c:v>
                </c:pt>
                <c:pt idx="4996">
                  <c:v>-24.038461538461537</c:v>
                </c:pt>
                <c:pt idx="4997">
                  <c:v>-24.038461538461537</c:v>
                </c:pt>
                <c:pt idx="4998">
                  <c:v>-24.009615384615383</c:v>
                </c:pt>
                <c:pt idx="4999">
                  <c:v>-24.028846153846153</c:v>
                </c:pt>
                <c:pt idx="5000">
                  <c:v>-24.028846153846153</c:v>
                </c:pt>
                <c:pt idx="5001">
                  <c:v>-23.999999999999996</c:v>
                </c:pt>
                <c:pt idx="5002">
                  <c:v>-23.999999999999996</c:v>
                </c:pt>
                <c:pt idx="5003">
                  <c:v>-24.009615384615383</c:v>
                </c:pt>
                <c:pt idx="5004">
                  <c:v>-24.009615384615383</c:v>
                </c:pt>
                <c:pt idx="5005">
                  <c:v>-24.038461538461537</c:v>
                </c:pt>
                <c:pt idx="5006">
                  <c:v>-24.028846153846153</c:v>
                </c:pt>
                <c:pt idx="5007">
                  <c:v>-24.009615384615383</c:v>
                </c:pt>
                <c:pt idx="5008">
                  <c:v>-24.028846153846153</c:v>
                </c:pt>
                <c:pt idx="5009">
                  <c:v>-24.028846153846153</c:v>
                </c:pt>
                <c:pt idx="5010">
                  <c:v>-24.028846153846153</c:v>
                </c:pt>
                <c:pt idx="5011">
                  <c:v>-23.999999999999996</c:v>
                </c:pt>
                <c:pt idx="5012">
                  <c:v>-23.999999999999996</c:v>
                </c:pt>
                <c:pt idx="5013">
                  <c:v>-23.98076923076923</c:v>
                </c:pt>
                <c:pt idx="5014">
                  <c:v>-23.98076923076923</c:v>
                </c:pt>
                <c:pt idx="5015">
                  <c:v>-23.999999999999996</c:v>
                </c:pt>
                <c:pt idx="5016">
                  <c:v>-24.038461538461537</c:v>
                </c:pt>
                <c:pt idx="5017">
                  <c:v>-24.038461538461537</c:v>
                </c:pt>
                <c:pt idx="5018">
                  <c:v>-24.028846153846153</c:v>
                </c:pt>
                <c:pt idx="5019">
                  <c:v>-24.028846153846153</c:v>
                </c:pt>
                <c:pt idx="5020">
                  <c:v>-24.057692307692303</c:v>
                </c:pt>
                <c:pt idx="5021">
                  <c:v>-24.057692307692303</c:v>
                </c:pt>
                <c:pt idx="5022">
                  <c:v>-24.028846153846153</c:v>
                </c:pt>
                <c:pt idx="5023">
                  <c:v>-23.999999999999996</c:v>
                </c:pt>
                <c:pt idx="5024">
                  <c:v>-24.028846153846153</c:v>
                </c:pt>
                <c:pt idx="5025">
                  <c:v>-24.038461538461537</c:v>
                </c:pt>
                <c:pt idx="5026">
                  <c:v>-24.038461538461537</c:v>
                </c:pt>
                <c:pt idx="5027">
                  <c:v>-24.028846153846153</c:v>
                </c:pt>
                <c:pt idx="5028">
                  <c:v>-24.009615384615383</c:v>
                </c:pt>
                <c:pt idx="5029">
                  <c:v>-24.038461538461537</c:v>
                </c:pt>
                <c:pt idx="5030">
                  <c:v>-24.06730769230769</c:v>
                </c:pt>
                <c:pt idx="5031">
                  <c:v>-24.057692307692303</c:v>
                </c:pt>
                <c:pt idx="5032">
                  <c:v>-24.057692307692303</c:v>
                </c:pt>
                <c:pt idx="5033">
                  <c:v>-24.057692307692303</c:v>
                </c:pt>
                <c:pt idx="5034">
                  <c:v>-24.038461538461537</c:v>
                </c:pt>
                <c:pt idx="5035">
                  <c:v>-24.057692307692303</c:v>
                </c:pt>
                <c:pt idx="5036">
                  <c:v>-24.028846153846153</c:v>
                </c:pt>
                <c:pt idx="5037">
                  <c:v>-24.009615384615383</c:v>
                </c:pt>
                <c:pt idx="5038">
                  <c:v>-24.009615384615383</c:v>
                </c:pt>
                <c:pt idx="5039">
                  <c:v>-24.009615384615383</c:v>
                </c:pt>
                <c:pt idx="5040">
                  <c:v>-24.028846153846153</c:v>
                </c:pt>
                <c:pt idx="5041">
                  <c:v>-24.057692307692303</c:v>
                </c:pt>
                <c:pt idx="5042">
                  <c:v>-24.038461538461537</c:v>
                </c:pt>
                <c:pt idx="5043">
                  <c:v>-24.038461538461537</c:v>
                </c:pt>
                <c:pt idx="5044">
                  <c:v>-24.028846153846153</c:v>
                </c:pt>
                <c:pt idx="5045">
                  <c:v>-24.009615384615383</c:v>
                </c:pt>
                <c:pt idx="5046">
                  <c:v>-23.999999999999996</c:v>
                </c:pt>
                <c:pt idx="5047">
                  <c:v>-23.971153846153847</c:v>
                </c:pt>
                <c:pt idx="5048">
                  <c:v>-23.951923076923073</c:v>
                </c:pt>
                <c:pt idx="5049">
                  <c:v>-23.971153846153847</c:v>
                </c:pt>
                <c:pt idx="5050">
                  <c:v>-23.971153846153847</c:v>
                </c:pt>
                <c:pt idx="5051">
                  <c:v>-23.98076923076923</c:v>
                </c:pt>
                <c:pt idx="5052">
                  <c:v>-23.98076923076923</c:v>
                </c:pt>
                <c:pt idx="5053">
                  <c:v>-23.98076923076923</c:v>
                </c:pt>
                <c:pt idx="5054">
                  <c:v>-23.999999999999996</c:v>
                </c:pt>
                <c:pt idx="5055">
                  <c:v>-23.999999999999996</c:v>
                </c:pt>
                <c:pt idx="5056">
                  <c:v>-23.999999999999996</c:v>
                </c:pt>
                <c:pt idx="5057">
                  <c:v>-24.028846153846153</c:v>
                </c:pt>
                <c:pt idx="5058">
                  <c:v>-24.028846153846153</c:v>
                </c:pt>
                <c:pt idx="5059">
                  <c:v>-24.038461538461537</c:v>
                </c:pt>
                <c:pt idx="5060">
                  <c:v>-24.038461538461537</c:v>
                </c:pt>
                <c:pt idx="5061">
                  <c:v>-24.028846153846153</c:v>
                </c:pt>
                <c:pt idx="5062">
                  <c:v>-23.999999999999996</c:v>
                </c:pt>
                <c:pt idx="5063">
                  <c:v>-24.009615384615383</c:v>
                </c:pt>
                <c:pt idx="5064">
                  <c:v>-23.999999999999996</c:v>
                </c:pt>
                <c:pt idx="5065">
                  <c:v>-23.98076923076923</c:v>
                </c:pt>
                <c:pt idx="5066">
                  <c:v>-23.98076923076923</c:v>
                </c:pt>
                <c:pt idx="5067">
                  <c:v>-23.999999999999996</c:v>
                </c:pt>
                <c:pt idx="5068">
                  <c:v>-24.028846153846153</c:v>
                </c:pt>
                <c:pt idx="5069">
                  <c:v>-24.038461538461537</c:v>
                </c:pt>
                <c:pt idx="5070">
                  <c:v>-24.038461538461537</c:v>
                </c:pt>
                <c:pt idx="5071">
                  <c:v>-24.038461538461537</c:v>
                </c:pt>
                <c:pt idx="5072">
                  <c:v>-24.038461538461537</c:v>
                </c:pt>
                <c:pt idx="5073">
                  <c:v>-24.028846153846153</c:v>
                </c:pt>
                <c:pt idx="5074">
                  <c:v>-23.999999999999996</c:v>
                </c:pt>
                <c:pt idx="5075">
                  <c:v>-23.98076923076923</c:v>
                </c:pt>
                <c:pt idx="5076">
                  <c:v>-23.999999999999996</c:v>
                </c:pt>
                <c:pt idx="5077">
                  <c:v>-23.98076923076923</c:v>
                </c:pt>
                <c:pt idx="5078">
                  <c:v>-23.971153846153847</c:v>
                </c:pt>
                <c:pt idx="5079">
                  <c:v>-23.98076923076923</c:v>
                </c:pt>
                <c:pt idx="5080">
                  <c:v>-23.98076923076923</c:v>
                </c:pt>
                <c:pt idx="5081">
                  <c:v>-24.009615384615383</c:v>
                </c:pt>
                <c:pt idx="5082">
                  <c:v>-24.009615384615383</c:v>
                </c:pt>
                <c:pt idx="5083">
                  <c:v>-24.009615384615383</c:v>
                </c:pt>
                <c:pt idx="5084">
                  <c:v>-24.009615384615383</c:v>
                </c:pt>
                <c:pt idx="5085">
                  <c:v>-24.028846153846153</c:v>
                </c:pt>
                <c:pt idx="5086">
                  <c:v>-24.028846153846153</c:v>
                </c:pt>
                <c:pt idx="5087">
                  <c:v>-24.038461538461537</c:v>
                </c:pt>
                <c:pt idx="5088">
                  <c:v>-24.038461538461537</c:v>
                </c:pt>
                <c:pt idx="5089">
                  <c:v>-24.038461538461537</c:v>
                </c:pt>
                <c:pt idx="5090">
                  <c:v>-24.038461538461537</c:v>
                </c:pt>
                <c:pt idx="5091">
                  <c:v>-24.038461538461537</c:v>
                </c:pt>
                <c:pt idx="5092">
                  <c:v>-24.038461538461537</c:v>
                </c:pt>
                <c:pt idx="5093">
                  <c:v>-24.028846153846153</c:v>
                </c:pt>
                <c:pt idx="5094">
                  <c:v>-24.009615384615383</c:v>
                </c:pt>
                <c:pt idx="5095">
                  <c:v>-23.971153846153847</c:v>
                </c:pt>
                <c:pt idx="5096">
                  <c:v>-23.98076923076923</c:v>
                </c:pt>
                <c:pt idx="5097">
                  <c:v>-23.971153846153847</c:v>
                </c:pt>
                <c:pt idx="5098">
                  <c:v>-23.951923076923073</c:v>
                </c:pt>
                <c:pt idx="5099">
                  <c:v>-23.94230769230769</c:v>
                </c:pt>
                <c:pt idx="5100">
                  <c:v>-23.94230769230769</c:v>
                </c:pt>
                <c:pt idx="5101">
                  <c:v>-23.94230769230769</c:v>
                </c:pt>
                <c:pt idx="5102">
                  <c:v>-23.94230769230769</c:v>
                </c:pt>
                <c:pt idx="5103">
                  <c:v>-23.951923076923073</c:v>
                </c:pt>
                <c:pt idx="5104">
                  <c:v>-23.971153846153847</c:v>
                </c:pt>
                <c:pt idx="5105">
                  <c:v>-23.971153846153847</c:v>
                </c:pt>
                <c:pt idx="5106">
                  <c:v>-23.971153846153847</c:v>
                </c:pt>
                <c:pt idx="5107">
                  <c:v>-23.971153846153847</c:v>
                </c:pt>
                <c:pt idx="5108">
                  <c:v>-23.98076923076923</c:v>
                </c:pt>
                <c:pt idx="5109">
                  <c:v>-23.98076923076923</c:v>
                </c:pt>
                <c:pt idx="5110">
                  <c:v>-23.98076923076923</c:v>
                </c:pt>
                <c:pt idx="5111">
                  <c:v>-23.999999999999996</c:v>
                </c:pt>
                <c:pt idx="5112">
                  <c:v>-23.98076923076923</c:v>
                </c:pt>
                <c:pt idx="5113">
                  <c:v>-24.009615384615383</c:v>
                </c:pt>
                <c:pt idx="5114">
                  <c:v>-23.999999999999996</c:v>
                </c:pt>
                <c:pt idx="5115">
                  <c:v>-23.98076923076923</c:v>
                </c:pt>
                <c:pt idx="5116">
                  <c:v>-23.98076923076923</c:v>
                </c:pt>
                <c:pt idx="5117">
                  <c:v>-23.98076923076923</c:v>
                </c:pt>
                <c:pt idx="5118">
                  <c:v>-23.98076923076923</c:v>
                </c:pt>
                <c:pt idx="5119">
                  <c:v>-23.999999999999996</c:v>
                </c:pt>
                <c:pt idx="5120">
                  <c:v>-23.999999999999996</c:v>
                </c:pt>
                <c:pt idx="5121">
                  <c:v>-23.999999999999996</c:v>
                </c:pt>
                <c:pt idx="5122">
                  <c:v>-24.009615384615383</c:v>
                </c:pt>
                <c:pt idx="5123">
                  <c:v>-24.038461538461537</c:v>
                </c:pt>
                <c:pt idx="5124">
                  <c:v>-23.999999999999996</c:v>
                </c:pt>
                <c:pt idx="5125">
                  <c:v>-24.009615384615383</c:v>
                </c:pt>
                <c:pt idx="5126">
                  <c:v>-24.009615384615383</c:v>
                </c:pt>
                <c:pt idx="5127">
                  <c:v>-24.009615384615383</c:v>
                </c:pt>
                <c:pt idx="5128">
                  <c:v>-23.999999999999996</c:v>
                </c:pt>
                <c:pt idx="5129">
                  <c:v>-23.98076923076923</c:v>
                </c:pt>
                <c:pt idx="5130">
                  <c:v>-23.971153846153847</c:v>
                </c:pt>
                <c:pt idx="5131">
                  <c:v>-23.98076923076923</c:v>
                </c:pt>
                <c:pt idx="5132">
                  <c:v>-23.999999999999996</c:v>
                </c:pt>
                <c:pt idx="5133">
                  <c:v>-24.009615384615383</c:v>
                </c:pt>
                <c:pt idx="5134">
                  <c:v>-24.038461538461537</c:v>
                </c:pt>
                <c:pt idx="5135">
                  <c:v>-24.038461538461537</c:v>
                </c:pt>
                <c:pt idx="5136">
                  <c:v>-24.038461538461537</c:v>
                </c:pt>
                <c:pt idx="5137">
                  <c:v>-24.028846153846153</c:v>
                </c:pt>
                <c:pt idx="5138">
                  <c:v>-24.038461538461537</c:v>
                </c:pt>
                <c:pt idx="5139">
                  <c:v>-24.038461538461537</c:v>
                </c:pt>
                <c:pt idx="5140">
                  <c:v>-24.028846153846153</c:v>
                </c:pt>
                <c:pt idx="5141">
                  <c:v>-24.009615384615383</c:v>
                </c:pt>
                <c:pt idx="5142">
                  <c:v>-23.98076923076923</c:v>
                </c:pt>
                <c:pt idx="5143">
                  <c:v>-24.009615384615383</c:v>
                </c:pt>
                <c:pt idx="5144">
                  <c:v>-24.028846153846153</c:v>
                </c:pt>
                <c:pt idx="5145">
                  <c:v>-24.009615384615383</c:v>
                </c:pt>
                <c:pt idx="5146">
                  <c:v>-24.009615384615383</c:v>
                </c:pt>
                <c:pt idx="5147">
                  <c:v>-24.009615384615383</c:v>
                </c:pt>
                <c:pt idx="5148">
                  <c:v>-23.999999999999996</c:v>
                </c:pt>
                <c:pt idx="5149">
                  <c:v>-24.009615384615383</c:v>
                </c:pt>
                <c:pt idx="5150">
                  <c:v>-24.009615384615383</c:v>
                </c:pt>
                <c:pt idx="5151">
                  <c:v>-23.999999999999996</c:v>
                </c:pt>
                <c:pt idx="5152">
                  <c:v>-23.999999999999996</c:v>
                </c:pt>
                <c:pt idx="5153">
                  <c:v>-23.999999999999996</c:v>
                </c:pt>
                <c:pt idx="5154">
                  <c:v>-23.999999999999996</c:v>
                </c:pt>
                <c:pt idx="5155">
                  <c:v>-23.999999999999996</c:v>
                </c:pt>
                <c:pt idx="5156">
                  <c:v>-24.009615384615383</c:v>
                </c:pt>
                <c:pt idx="5157">
                  <c:v>-23.999999999999996</c:v>
                </c:pt>
                <c:pt idx="5158">
                  <c:v>-23.999999999999996</c:v>
                </c:pt>
                <c:pt idx="5159">
                  <c:v>-24.028846153846153</c:v>
                </c:pt>
                <c:pt idx="5160">
                  <c:v>-24.009615384615383</c:v>
                </c:pt>
                <c:pt idx="5161">
                  <c:v>-23.999999999999996</c:v>
                </c:pt>
                <c:pt idx="5162">
                  <c:v>-23.999999999999996</c:v>
                </c:pt>
                <c:pt idx="5163">
                  <c:v>-23.999999999999996</c:v>
                </c:pt>
                <c:pt idx="5164">
                  <c:v>-23.999999999999996</c:v>
                </c:pt>
                <c:pt idx="5165">
                  <c:v>-24.009615384615383</c:v>
                </c:pt>
                <c:pt idx="5166">
                  <c:v>-23.98076923076923</c:v>
                </c:pt>
                <c:pt idx="5167">
                  <c:v>-23.999999999999996</c:v>
                </c:pt>
                <c:pt idx="5168">
                  <c:v>-24.009615384615383</c:v>
                </c:pt>
                <c:pt idx="5169">
                  <c:v>-24.009615384615383</c:v>
                </c:pt>
                <c:pt idx="5170">
                  <c:v>-23.999999999999996</c:v>
                </c:pt>
                <c:pt idx="5171">
                  <c:v>-24.009615384615383</c:v>
                </c:pt>
                <c:pt idx="5172">
                  <c:v>-23.98076923076923</c:v>
                </c:pt>
                <c:pt idx="5173">
                  <c:v>-23.98076923076923</c:v>
                </c:pt>
                <c:pt idx="5174">
                  <c:v>-23.971153846153847</c:v>
                </c:pt>
                <c:pt idx="5175">
                  <c:v>-23.971153846153847</c:v>
                </c:pt>
                <c:pt idx="5176">
                  <c:v>-23.999999999999996</c:v>
                </c:pt>
                <c:pt idx="5177">
                  <c:v>-23.999999999999996</c:v>
                </c:pt>
                <c:pt idx="5178">
                  <c:v>-23.999999999999996</c:v>
                </c:pt>
                <c:pt idx="5179">
                  <c:v>-24.009615384615383</c:v>
                </c:pt>
                <c:pt idx="5180">
                  <c:v>-24.028846153846153</c:v>
                </c:pt>
                <c:pt idx="5181">
                  <c:v>-24.038461538461537</c:v>
                </c:pt>
                <c:pt idx="5182">
                  <c:v>-24.028846153846153</c:v>
                </c:pt>
                <c:pt idx="5183">
                  <c:v>-24.009615384615383</c:v>
                </c:pt>
                <c:pt idx="5184">
                  <c:v>-24.009615384615383</c:v>
                </c:pt>
                <c:pt idx="5185">
                  <c:v>-23.98076923076923</c:v>
                </c:pt>
                <c:pt idx="5186">
                  <c:v>-24.009615384615383</c:v>
                </c:pt>
                <c:pt idx="5187">
                  <c:v>-23.98076923076923</c:v>
                </c:pt>
                <c:pt idx="5188">
                  <c:v>-23.971153846153847</c:v>
                </c:pt>
                <c:pt idx="5189">
                  <c:v>-23.971153846153847</c:v>
                </c:pt>
                <c:pt idx="5190">
                  <c:v>-23.971153846153847</c:v>
                </c:pt>
                <c:pt idx="5191">
                  <c:v>-23.971153846153847</c:v>
                </c:pt>
                <c:pt idx="5192">
                  <c:v>-23.999999999999996</c:v>
                </c:pt>
                <c:pt idx="5193">
                  <c:v>-23.971153846153847</c:v>
                </c:pt>
                <c:pt idx="5194">
                  <c:v>-23.951923076923073</c:v>
                </c:pt>
                <c:pt idx="5195">
                  <c:v>-23.94230769230769</c:v>
                </c:pt>
                <c:pt idx="5196">
                  <c:v>-23.971153846153847</c:v>
                </c:pt>
                <c:pt idx="5197">
                  <c:v>-23.951923076923073</c:v>
                </c:pt>
                <c:pt idx="5198">
                  <c:v>-23.98076923076923</c:v>
                </c:pt>
                <c:pt idx="5199">
                  <c:v>-23.94230769230769</c:v>
                </c:pt>
                <c:pt idx="5200">
                  <c:v>-23.971153846153847</c:v>
                </c:pt>
                <c:pt idx="5201">
                  <c:v>-23.999999999999996</c:v>
                </c:pt>
                <c:pt idx="5202">
                  <c:v>-23.971153846153847</c:v>
                </c:pt>
                <c:pt idx="5203">
                  <c:v>-23.98076923076923</c:v>
                </c:pt>
                <c:pt idx="5204">
                  <c:v>-23.98076923076923</c:v>
                </c:pt>
                <c:pt idx="5205">
                  <c:v>-23.971153846153847</c:v>
                </c:pt>
                <c:pt idx="5206">
                  <c:v>-23.971153846153847</c:v>
                </c:pt>
                <c:pt idx="5207">
                  <c:v>-23.971153846153847</c:v>
                </c:pt>
                <c:pt idx="5208">
                  <c:v>-23.951923076923073</c:v>
                </c:pt>
                <c:pt idx="5209">
                  <c:v>-23.98076923076923</c:v>
                </c:pt>
                <c:pt idx="5210">
                  <c:v>-23.971153846153847</c:v>
                </c:pt>
                <c:pt idx="5211">
                  <c:v>-23.971153846153847</c:v>
                </c:pt>
                <c:pt idx="5212">
                  <c:v>-23.951923076923073</c:v>
                </c:pt>
                <c:pt idx="5213">
                  <c:v>-23.971153846153847</c:v>
                </c:pt>
                <c:pt idx="5214">
                  <c:v>-23.98076923076923</c:v>
                </c:pt>
                <c:pt idx="5215">
                  <c:v>-23.98076923076923</c:v>
                </c:pt>
                <c:pt idx="5216">
                  <c:v>-23.98076923076923</c:v>
                </c:pt>
                <c:pt idx="5217">
                  <c:v>-23.98076923076923</c:v>
                </c:pt>
                <c:pt idx="5218">
                  <c:v>-23.98076923076923</c:v>
                </c:pt>
                <c:pt idx="5219">
                  <c:v>-23.999999999999996</c:v>
                </c:pt>
                <c:pt idx="5220">
                  <c:v>-23.999999999999996</c:v>
                </c:pt>
                <c:pt idx="5221">
                  <c:v>-24.009615384615383</c:v>
                </c:pt>
                <c:pt idx="5222">
                  <c:v>-24.028846153846153</c:v>
                </c:pt>
                <c:pt idx="5223">
                  <c:v>-24.009615384615383</c:v>
                </c:pt>
                <c:pt idx="5224">
                  <c:v>-24.009615384615383</c:v>
                </c:pt>
                <c:pt idx="5225">
                  <c:v>-24.028846153846153</c:v>
                </c:pt>
                <c:pt idx="5226">
                  <c:v>-24.038461538461537</c:v>
                </c:pt>
                <c:pt idx="5227">
                  <c:v>-24.057692307692303</c:v>
                </c:pt>
                <c:pt idx="5228">
                  <c:v>-24.038461538461537</c:v>
                </c:pt>
                <c:pt idx="5229">
                  <c:v>-24.038461538461537</c:v>
                </c:pt>
                <c:pt idx="5230">
                  <c:v>-24.057692307692303</c:v>
                </c:pt>
                <c:pt idx="5231">
                  <c:v>-24.038461538461537</c:v>
                </c:pt>
                <c:pt idx="5232">
                  <c:v>-24.038461538461537</c:v>
                </c:pt>
                <c:pt idx="5233">
                  <c:v>-24.038461538461537</c:v>
                </c:pt>
                <c:pt idx="5234">
                  <c:v>-24.028846153846153</c:v>
                </c:pt>
                <c:pt idx="5235">
                  <c:v>-24.028846153846153</c:v>
                </c:pt>
                <c:pt idx="5236">
                  <c:v>-24.009615384615383</c:v>
                </c:pt>
                <c:pt idx="5237">
                  <c:v>-24.009615384615383</c:v>
                </c:pt>
                <c:pt idx="5238">
                  <c:v>-23.999999999999996</c:v>
                </c:pt>
                <c:pt idx="5239">
                  <c:v>-23.98076923076923</c:v>
                </c:pt>
                <c:pt idx="5240">
                  <c:v>-23.971153846153847</c:v>
                </c:pt>
                <c:pt idx="5241">
                  <c:v>-23.971153846153847</c:v>
                </c:pt>
                <c:pt idx="5242">
                  <c:v>-23.951923076923073</c:v>
                </c:pt>
                <c:pt idx="5243">
                  <c:v>-23.94230769230769</c:v>
                </c:pt>
                <c:pt idx="5244">
                  <c:v>-23.923076923076923</c:v>
                </c:pt>
                <c:pt idx="5245">
                  <c:v>-23.94230769230769</c:v>
                </c:pt>
                <c:pt idx="5246">
                  <c:v>-23.94230769230769</c:v>
                </c:pt>
                <c:pt idx="5247">
                  <c:v>-23.951923076923073</c:v>
                </c:pt>
                <c:pt idx="5248">
                  <c:v>-23.951923076923073</c:v>
                </c:pt>
                <c:pt idx="5249">
                  <c:v>-23.951923076923073</c:v>
                </c:pt>
                <c:pt idx="5250">
                  <c:v>-23.971153846153847</c:v>
                </c:pt>
                <c:pt idx="5251">
                  <c:v>-23.951923076923073</c:v>
                </c:pt>
                <c:pt idx="5252">
                  <c:v>-23.951923076923073</c:v>
                </c:pt>
                <c:pt idx="5253">
                  <c:v>-23.951923076923073</c:v>
                </c:pt>
                <c:pt idx="5254">
                  <c:v>-23.951923076923073</c:v>
                </c:pt>
                <c:pt idx="5255">
                  <c:v>-23.971153846153847</c:v>
                </c:pt>
                <c:pt idx="5256">
                  <c:v>-23.98076923076923</c:v>
                </c:pt>
                <c:pt idx="5257">
                  <c:v>-23.98076923076923</c:v>
                </c:pt>
                <c:pt idx="5258">
                  <c:v>-23.98076923076923</c:v>
                </c:pt>
                <c:pt idx="5259">
                  <c:v>-23.999999999999996</c:v>
                </c:pt>
                <c:pt idx="5260">
                  <c:v>-23.98076923076923</c:v>
                </c:pt>
                <c:pt idx="5261">
                  <c:v>-23.971153846153847</c:v>
                </c:pt>
                <c:pt idx="5262">
                  <c:v>-23.971153846153847</c:v>
                </c:pt>
                <c:pt idx="5263">
                  <c:v>-23.951923076923073</c:v>
                </c:pt>
                <c:pt idx="5264">
                  <c:v>-23.951923076923073</c:v>
                </c:pt>
                <c:pt idx="5265">
                  <c:v>-23.951923076923073</c:v>
                </c:pt>
                <c:pt idx="5266">
                  <c:v>-23.951923076923073</c:v>
                </c:pt>
                <c:pt idx="5267">
                  <c:v>-23.94230769230769</c:v>
                </c:pt>
                <c:pt idx="5268">
                  <c:v>-23.951923076923073</c:v>
                </c:pt>
                <c:pt idx="5269">
                  <c:v>-23.951923076923073</c:v>
                </c:pt>
                <c:pt idx="5270">
                  <c:v>-23.971153846153847</c:v>
                </c:pt>
                <c:pt idx="5271">
                  <c:v>-23.971153846153847</c:v>
                </c:pt>
                <c:pt idx="5272">
                  <c:v>-23.98076923076923</c:v>
                </c:pt>
                <c:pt idx="5273">
                  <c:v>-23.98076923076923</c:v>
                </c:pt>
                <c:pt idx="5274">
                  <c:v>-23.98076923076923</c:v>
                </c:pt>
                <c:pt idx="5275">
                  <c:v>-24.009615384615383</c:v>
                </c:pt>
                <c:pt idx="5276">
                  <c:v>-23.999999999999996</c:v>
                </c:pt>
                <c:pt idx="5277">
                  <c:v>-23.98076923076923</c:v>
                </c:pt>
                <c:pt idx="5278">
                  <c:v>-23.999999999999996</c:v>
                </c:pt>
                <c:pt idx="5279">
                  <c:v>-23.971153846153847</c:v>
                </c:pt>
                <c:pt idx="5280">
                  <c:v>-23.98076923076923</c:v>
                </c:pt>
                <c:pt idx="5281">
                  <c:v>-23.999999999999996</c:v>
                </c:pt>
                <c:pt idx="5282">
                  <c:v>-23.999999999999996</c:v>
                </c:pt>
                <c:pt idx="5283">
                  <c:v>-23.999999999999996</c:v>
                </c:pt>
                <c:pt idx="5284">
                  <c:v>-23.999999999999996</c:v>
                </c:pt>
                <c:pt idx="5285">
                  <c:v>-23.98076923076923</c:v>
                </c:pt>
                <c:pt idx="5286">
                  <c:v>-23.999999999999996</c:v>
                </c:pt>
                <c:pt idx="5287">
                  <c:v>-24.009615384615383</c:v>
                </c:pt>
                <c:pt idx="5288">
                  <c:v>-23.98076923076923</c:v>
                </c:pt>
                <c:pt idx="5289">
                  <c:v>-23.971153846153847</c:v>
                </c:pt>
                <c:pt idx="5290">
                  <c:v>-23.98076923076923</c:v>
                </c:pt>
                <c:pt idx="5291">
                  <c:v>-23.971153846153847</c:v>
                </c:pt>
                <c:pt idx="5292">
                  <c:v>-23.971153846153847</c:v>
                </c:pt>
                <c:pt idx="5293">
                  <c:v>-23.98076923076923</c:v>
                </c:pt>
                <c:pt idx="5294">
                  <c:v>-23.98076923076923</c:v>
                </c:pt>
                <c:pt idx="5295">
                  <c:v>-23.971153846153847</c:v>
                </c:pt>
                <c:pt idx="5296">
                  <c:v>-23.971153846153847</c:v>
                </c:pt>
                <c:pt idx="5297">
                  <c:v>-23.951923076923073</c:v>
                </c:pt>
                <c:pt idx="5298">
                  <c:v>-23.98076923076923</c:v>
                </c:pt>
                <c:pt idx="5299">
                  <c:v>-23.971153846153847</c:v>
                </c:pt>
                <c:pt idx="5300">
                  <c:v>-23.971153846153847</c:v>
                </c:pt>
                <c:pt idx="5301">
                  <c:v>-23.971153846153847</c:v>
                </c:pt>
                <c:pt idx="5302">
                  <c:v>-23.98076923076923</c:v>
                </c:pt>
                <c:pt idx="5303">
                  <c:v>-23.999999999999996</c:v>
                </c:pt>
                <c:pt idx="5304">
                  <c:v>-23.971153846153847</c:v>
                </c:pt>
                <c:pt idx="5305">
                  <c:v>-23.971153846153847</c:v>
                </c:pt>
                <c:pt idx="5306">
                  <c:v>-23.971153846153847</c:v>
                </c:pt>
                <c:pt idx="5307">
                  <c:v>-24.009615384615383</c:v>
                </c:pt>
                <c:pt idx="5308">
                  <c:v>-23.999999999999996</c:v>
                </c:pt>
                <c:pt idx="5309">
                  <c:v>-23.999999999999996</c:v>
                </c:pt>
                <c:pt idx="5310">
                  <c:v>-23.971153846153847</c:v>
                </c:pt>
                <c:pt idx="5311">
                  <c:v>-23.98076923076923</c:v>
                </c:pt>
                <c:pt idx="5312">
                  <c:v>-23.98076923076923</c:v>
                </c:pt>
                <c:pt idx="5313">
                  <c:v>-23.971153846153847</c:v>
                </c:pt>
                <c:pt idx="5314">
                  <c:v>-23.951923076923073</c:v>
                </c:pt>
                <c:pt idx="5315">
                  <c:v>-23.923076923076923</c:v>
                </c:pt>
                <c:pt idx="5316">
                  <c:v>-23.913461538461537</c:v>
                </c:pt>
                <c:pt idx="5317">
                  <c:v>-23.94230769230769</c:v>
                </c:pt>
                <c:pt idx="5318">
                  <c:v>-23.913461538461537</c:v>
                </c:pt>
                <c:pt idx="5319">
                  <c:v>-23.923076923076923</c:v>
                </c:pt>
                <c:pt idx="5320">
                  <c:v>-23.94230769230769</c:v>
                </c:pt>
                <c:pt idx="5321">
                  <c:v>-23.94230769230769</c:v>
                </c:pt>
                <c:pt idx="5322">
                  <c:v>-23.951923076923073</c:v>
                </c:pt>
                <c:pt idx="5323">
                  <c:v>-23.971153846153847</c:v>
                </c:pt>
                <c:pt idx="5324">
                  <c:v>-23.98076923076923</c:v>
                </c:pt>
                <c:pt idx="5325">
                  <c:v>-23.98076923076923</c:v>
                </c:pt>
                <c:pt idx="5326">
                  <c:v>-23.98076923076923</c:v>
                </c:pt>
                <c:pt idx="5327">
                  <c:v>-23.971153846153847</c:v>
                </c:pt>
                <c:pt idx="5328">
                  <c:v>-23.951923076923073</c:v>
                </c:pt>
                <c:pt idx="5329">
                  <c:v>-23.951923076923073</c:v>
                </c:pt>
                <c:pt idx="5330">
                  <c:v>-23.951923076923073</c:v>
                </c:pt>
                <c:pt idx="5331">
                  <c:v>-23.951923076923073</c:v>
                </c:pt>
                <c:pt idx="5332">
                  <c:v>-23.951923076923073</c:v>
                </c:pt>
                <c:pt idx="5333">
                  <c:v>-23.94230769230769</c:v>
                </c:pt>
                <c:pt idx="5334">
                  <c:v>-23.971153846153847</c:v>
                </c:pt>
                <c:pt idx="5335">
                  <c:v>-23.98076923076923</c:v>
                </c:pt>
                <c:pt idx="5336">
                  <c:v>-23.98076923076923</c:v>
                </c:pt>
                <c:pt idx="5337">
                  <c:v>-23.98076923076923</c:v>
                </c:pt>
                <c:pt idx="5338">
                  <c:v>-23.971153846153847</c:v>
                </c:pt>
                <c:pt idx="5339">
                  <c:v>-23.971153846153847</c:v>
                </c:pt>
                <c:pt idx="5340">
                  <c:v>-23.98076923076923</c:v>
                </c:pt>
                <c:pt idx="5341">
                  <c:v>-23.951923076923073</c:v>
                </c:pt>
                <c:pt idx="5342">
                  <c:v>-23.94230769230769</c:v>
                </c:pt>
                <c:pt idx="5343">
                  <c:v>-23.923076923076923</c:v>
                </c:pt>
                <c:pt idx="5344">
                  <c:v>-23.923076923076923</c:v>
                </c:pt>
                <c:pt idx="5345">
                  <c:v>-23.913461538461537</c:v>
                </c:pt>
                <c:pt idx="5346">
                  <c:v>-23.94230769230769</c:v>
                </c:pt>
                <c:pt idx="5347">
                  <c:v>-23.94230769230769</c:v>
                </c:pt>
                <c:pt idx="5348">
                  <c:v>-23.951923076923073</c:v>
                </c:pt>
                <c:pt idx="5349">
                  <c:v>-23.951923076923073</c:v>
                </c:pt>
                <c:pt idx="5350">
                  <c:v>-23.971153846153847</c:v>
                </c:pt>
                <c:pt idx="5351">
                  <c:v>-23.951923076923073</c:v>
                </c:pt>
                <c:pt idx="5352">
                  <c:v>-23.971153846153847</c:v>
                </c:pt>
                <c:pt idx="5353">
                  <c:v>-23.94230769230769</c:v>
                </c:pt>
                <c:pt idx="5354">
                  <c:v>-23.94230769230769</c:v>
                </c:pt>
                <c:pt idx="5355">
                  <c:v>-23.94230769230769</c:v>
                </c:pt>
                <c:pt idx="5356">
                  <c:v>-23.94230769230769</c:v>
                </c:pt>
                <c:pt idx="5357">
                  <c:v>-23.951923076923073</c:v>
                </c:pt>
                <c:pt idx="5358">
                  <c:v>-23.94230769230769</c:v>
                </c:pt>
                <c:pt idx="5359">
                  <c:v>-23.951923076923073</c:v>
                </c:pt>
                <c:pt idx="5360">
                  <c:v>-23.94230769230769</c:v>
                </c:pt>
                <c:pt idx="5361">
                  <c:v>-23.923076923076923</c:v>
                </c:pt>
                <c:pt idx="5362">
                  <c:v>-23.951923076923073</c:v>
                </c:pt>
                <c:pt idx="5363">
                  <c:v>-23.94230769230769</c:v>
                </c:pt>
                <c:pt idx="5364">
                  <c:v>-23.94230769230769</c:v>
                </c:pt>
                <c:pt idx="5365">
                  <c:v>-23.94230769230769</c:v>
                </c:pt>
                <c:pt idx="5366">
                  <c:v>-23.951923076923073</c:v>
                </c:pt>
                <c:pt idx="5367">
                  <c:v>-23.971153846153847</c:v>
                </c:pt>
                <c:pt idx="5368">
                  <c:v>-23.971153846153847</c:v>
                </c:pt>
                <c:pt idx="5369">
                  <c:v>-23.951923076923073</c:v>
                </c:pt>
                <c:pt idx="5370">
                  <c:v>-23.98076923076923</c:v>
                </c:pt>
                <c:pt idx="5371">
                  <c:v>-23.951923076923073</c:v>
                </c:pt>
                <c:pt idx="5372">
                  <c:v>-23.951923076923073</c:v>
                </c:pt>
                <c:pt idx="5373">
                  <c:v>-23.951923076923073</c:v>
                </c:pt>
                <c:pt idx="5374">
                  <c:v>-23.94230769230769</c:v>
                </c:pt>
                <c:pt idx="5375">
                  <c:v>-23.94230769230769</c:v>
                </c:pt>
                <c:pt idx="5376">
                  <c:v>-23.94230769230769</c:v>
                </c:pt>
                <c:pt idx="5377">
                  <c:v>-23.913461538461537</c:v>
                </c:pt>
                <c:pt idx="5378">
                  <c:v>-23.94230769230769</c:v>
                </c:pt>
                <c:pt idx="5379">
                  <c:v>-23.951923076923073</c:v>
                </c:pt>
                <c:pt idx="5380">
                  <c:v>-23.951923076923073</c:v>
                </c:pt>
                <c:pt idx="5381">
                  <c:v>-23.951923076923073</c:v>
                </c:pt>
                <c:pt idx="5382">
                  <c:v>-23.951923076923073</c:v>
                </c:pt>
                <c:pt idx="5383">
                  <c:v>-23.94230769230769</c:v>
                </c:pt>
                <c:pt idx="5384">
                  <c:v>-23.923076923076923</c:v>
                </c:pt>
                <c:pt idx="5385">
                  <c:v>-23.923076923076923</c:v>
                </c:pt>
                <c:pt idx="5386">
                  <c:v>-23.913461538461537</c:v>
                </c:pt>
                <c:pt idx="5387">
                  <c:v>-23.894230769230766</c:v>
                </c:pt>
                <c:pt idx="5388">
                  <c:v>-23.913461538461537</c:v>
                </c:pt>
                <c:pt idx="5389">
                  <c:v>-23.94230769230769</c:v>
                </c:pt>
                <c:pt idx="5390">
                  <c:v>-23.94230769230769</c:v>
                </c:pt>
                <c:pt idx="5391">
                  <c:v>-23.94230769230769</c:v>
                </c:pt>
                <c:pt idx="5392">
                  <c:v>-23.923076923076923</c:v>
                </c:pt>
                <c:pt idx="5393">
                  <c:v>-23.94230769230769</c:v>
                </c:pt>
                <c:pt idx="5394">
                  <c:v>-23.951923076923073</c:v>
                </c:pt>
                <c:pt idx="5395">
                  <c:v>-23.94230769230769</c:v>
                </c:pt>
                <c:pt idx="5396">
                  <c:v>-23.913461538461537</c:v>
                </c:pt>
                <c:pt idx="5397">
                  <c:v>-23.94230769230769</c:v>
                </c:pt>
                <c:pt idx="5398">
                  <c:v>-23.94230769230769</c:v>
                </c:pt>
                <c:pt idx="5399">
                  <c:v>-23.951923076923073</c:v>
                </c:pt>
                <c:pt idx="5400">
                  <c:v>-23.94230769230769</c:v>
                </c:pt>
                <c:pt idx="5401">
                  <c:v>-23.94230769230769</c:v>
                </c:pt>
                <c:pt idx="5402">
                  <c:v>-23.94230769230769</c:v>
                </c:pt>
                <c:pt idx="5403">
                  <c:v>-23.971153846153847</c:v>
                </c:pt>
                <c:pt idx="5404">
                  <c:v>-23.971153846153847</c:v>
                </c:pt>
                <c:pt idx="5405">
                  <c:v>-23.971153846153847</c:v>
                </c:pt>
                <c:pt idx="5406">
                  <c:v>-23.951923076923073</c:v>
                </c:pt>
                <c:pt idx="5407">
                  <c:v>-23.951923076923073</c:v>
                </c:pt>
                <c:pt idx="5408">
                  <c:v>-23.94230769230769</c:v>
                </c:pt>
                <c:pt idx="5409">
                  <c:v>-23.94230769230769</c:v>
                </c:pt>
                <c:pt idx="5410">
                  <c:v>-23.951923076923073</c:v>
                </c:pt>
                <c:pt idx="5411">
                  <c:v>-23.951923076923073</c:v>
                </c:pt>
                <c:pt idx="5412">
                  <c:v>-23.951923076923073</c:v>
                </c:pt>
                <c:pt idx="5413">
                  <c:v>-23.971153846153847</c:v>
                </c:pt>
                <c:pt idx="5414">
                  <c:v>-23.971153846153847</c:v>
                </c:pt>
                <c:pt idx="5415">
                  <c:v>-23.999999999999996</c:v>
                </c:pt>
                <c:pt idx="5416">
                  <c:v>-24.009615384615383</c:v>
                </c:pt>
                <c:pt idx="5417">
                  <c:v>-23.98076923076923</c:v>
                </c:pt>
                <c:pt idx="5418">
                  <c:v>-23.971153846153847</c:v>
                </c:pt>
                <c:pt idx="5419">
                  <c:v>-23.971153846153847</c:v>
                </c:pt>
                <c:pt idx="5420">
                  <c:v>-23.971153846153847</c:v>
                </c:pt>
                <c:pt idx="5421">
                  <c:v>-23.951923076923073</c:v>
                </c:pt>
                <c:pt idx="5422">
                  <c:v>-23.94230769230769</c:v>
                </c:pt>
                <c:pt idx="5423">
                  <c:v>-23.94230769230769</c:v>
                </c:pt>
                <c:pt idx="5424">
                  <c:v>-23.94230769230769</c:v>
                </c:pt>
                <c:pt idx="5425">
                  <c:v>-23.951923076923073</c:v>
                </c:pt>
                <c:pt idx="5426">
                  <c:v>-23.951923076923073</c:v>
                </c:pt>
                <c:pt idx="5427">
                  <c:v>-23.94230769230769</c:v>
                </c:pt>
                <c:pt idx="5428">
                  <c:v>-23.971153846153847</c:v>
                </c:pt>
                <c:pt idx="5429">
                  <c:v>-23.98076923076923</c:v>
                </c:pt>
                <c:pt idx="5430">
                  <c:v>-23.98076923076923</c:v>
                </c:pt>
                <c:pt idx="5431">
                  <c:v>-23.98076923076923</c:v>
                </c:pt>
                <c:pt idx="5432">
                  <c:v>-23.98076923076923</c:v>
                </c:pt>
                <c:pt idx="5433">
                  <c:v>-24.009615384615383</c:v>
                </c:pt>
                <c:pt idx="5434">
                  <c:v>-23.999999999999996</c:v>
                </c:pt>
                <c:pt idx="5435">
                  <c:v>-23.98076923076923</c:v>
                </c:pt>
                <c:pt idx="5436">
                  <c:v>-23.971153846153847</c:v>
                </c:pt>
                <c:pt idx="5437">
                  <c:v>-23.971153846153847</c:v>
                </c:pt>
                <c:pt idx="5438">
                  <c:v>-23.951923076923073</c:v>
                </c:pt>
                <c:pt idx="5439">
                  <c:v>-23.94230769230769</c:v>
                </c:pt>
                <c:pt idx="5440">
                  <c:v>-23.923076923076923</c:v>
                </c:pt>
                <c:pt idx="5441">
                  <c:v>-23.951923076923073</c:v>
                </c:pt>
                <c:pt idx="5442">
                  <c:v>-23.971153846153847</c:v>
                </c:pt>
                <c:pt idx="5443">
                  <c:v>-23.98076923076923</c:v>
                </c:pt>
                <c:pt idx="5444">
                  <c:v>-23.98076923076923</c:v>
                </c:pt>
                <c:pt idx="5445">
                  <c:v>-23.999999999999996</c:v>
                </c:pt>
                <c:pt idx="5446">
                  <c:v>-23.98076923076923</c:v>
                </c:pt>
                <c:pt idx="5447">
                  <c:v>-23.999999999999996</c:v>
                </c:pt>
                <c:pt idx="5448">
                  <c:v>-23.98076923076923</c:v>
                </c:pt>
                <c:pt idx="5449">
                  <c:v>-23.98076923076923</c:v>
                </c:pt>
                <c:pt idx="5450">
                  <c:v>-23.951923076923073</c:v>
                </c:pt>
                <c:pt idx="5451">
                  <c:v>-23.94230769230769</c:v>
                </c:pt>
                <c:pt idx="5452">
                  <c:v>-23.923076923076923</c:v>
                </c:pt>
                <c:pt idx="5453">
                  <c:v>-23.951923076923073</c:v>
                </c:pt>
                <c:pt idx="5454">
                  <c:v>-23.923076923076923</c:v>
                </c:pt>
                <c:pt idx="5455">
                  <c:v>-23.923076923076923</c:v>
                </c:pt>
                <c:pt idx="5456">
                  <c:v>-23.923076923076923</c:v>
                </c:pt>
                <c:pt idx="5457">
                  <c:v>-23.94230769230769</c:v>
                </c:pt>
                <c:pt idx="5458">
                  <c:v>-23.94230769230769</c:v>
                </c:pt>
                <c:pt idx="5459">
                  <c:v>-23.94230769230769</c:v>
                </c:pt>
                <c:pt idx="5460">
                  <c:v>-23.913461538461537</c:v>
                </c:pt>
                <c:pt idx="5461">
                  <c:v>-23.94230769230769</c:v>
                </c:pt>
                <c:pt idx="5462">
                  <c:v>-23.94230769230769</c:v>
                </c:pt>
                <c:pt idx="5463">
                  <c:v>-23.923076923076923</c:v>
                </c:pt>
                <c:pt idx="5464">
                  <c:v>-23.913461538461537</c:v>
                </c:pt>
                <c:pt idx="5465">
                  <c:v>-23.94230769230769</c:v>
                </c:pt>
                <c:pt idx="5466">
                  <c:v>-23.94230769230769</c:v>
                </c:pt>
                <c:pt idx="5467">
                  <c:v>-23.94230769230769</c:v>
                </c:pt>
                <c:pt idx="5468">
                  <c:v>-23.923076923076923</c:v>
                </c:pt>
                <c:pt idx="5469">
                  <c:v>-23.951923076923073</c:v>
                </c:pt>
                <c:pt idx="5470">
                  <c:v>-23.94230769230769</c:v>
                </c:pt>
                <c:pt idx="5471">
                  <c:v>-23.923076923076923</c:v>
                </c:pt>
                <c:pt idx="5472">
                  <c:v>-23.913461538461537</c:v>
                </c:pt>
                <c:pt idx="5473">
                  <c:v>-23.913461538461537</c:v>
                </c:pt>
                <c:pt idx="5474">
                  <c:v>-23.923076923076923</c:v>
                </c:pt>
                <c:pt idx="5475">
                  <c:v>-23.94230769230769</c:v>
                </c:pt>
                <c:pt idx="5476">
                  <c:v>-23.94230769230769</c:v>
                </c:pt>
                <c:pt idx="5477">
                  <c:v>-23.951923076923073</c:v>
                </c:pt>
                <c:pt idx="5478">
                  <c:v>-23.951923076923073</c:v>
                </c:pt>
                <c:pt idx="5479">
                  <c:v>-23.951923076923073</c:v>
                </c:pt>
                <c:pt idx="5480">
                  <c:v>-23.971153846153847</c:v>
                </c:pt>
                <c:pt idx="5481">
                  <c:v>-23.951923076923073</c:v>
                </c:pt>
                <c:pt idx="5482">
                  <c:v>-23.923076923076923</c:v>
                </c:pt>
                <c:pt idx="5483">
                  <c:v>-23.894230769230766</c:v>
                </c:pt>
                <c:pt idx="5484">
                  <c:v>-23.865384615384613</c:v>
                </c:pt>
                <c:pt idx="5485">
                  <c:v>-23.884615384615383</c:v>
                </c:pt>
                <c:pt idx="5486">
                  <c:v>-23.865384615384613</c:v>
                </c:pt>
                <c:pt idx="5487">
                  <c:v>-23.865384615384613</c:v>
                </c:pt>
                <c:pt idx="5488">
                  <c:v>-23.884615384615383</c:v>
                </c:pt>
                <c:pt idx="5489">
                  <c:v>-23.894230769230766</c:v>
                </c:pt>
                <c:pt idx="5490">
                  <c:v>-23.913461538461537</c:v>
                </c:pt>
                <c:pt idx="5491">
                  <c:v>-23.923076923076923</c:v>
                </c:pt>
                <c:pt idx="5492">
                  <c:v>-23.923076923076923</c:v>
                </c:pt>
                <c:pt idx="5493">
                  <c:v>-23.913461538461537</c:v>
                </c:pt>
                <c:pt idx="5494">
                  <c:v>-23.94230769230769</c:v>
                </c:pt>
                <c:pt idx="5495">
                  <c:v>-23.94230769230769</c:v>
                </c:pt>
                <c:pt idx="5496">
                  <c:v>-23.94230769230769</c:v>
                </c:pt>
                <c:pt idx="5497">
                  <c:v>-23.923076923076923</c:v>
                </c:pt>
                <c:pt idx="5498">
                  <c:v>-23.951923076923073</c:v>
                </c:pt>
                <c:pt idx="5499">
                  <c:v>-23.971153846153847</c:v>
                </c:pt>
                <c:pt idx="5500">
                  <c:v>-23.98076923076923</c:v>
                </c:pt>
                <c:pt idx="5501">
                  <c:v>-23.971153846153847</c:v>
                </c:pt>
                <c:pt idx="5502">
                  <c:v>-23.951923076923073</c:v>
                </c:pt>
                <c:pt idx="5503">
                  <c:v>-23.951923076923073</c:v>
                </c:pt>
                <c:pt idx="5504">
                  <c:v>-23.971153846153847</c:v>
                </c:pt>
                <c:pt idx="5505">
                  <c:v>-23.999999999999996</c:v>
                </c:pt>
                <c:pt idx="5506">
                  <c:v>-23.98076923076923</c:v>
                </c:pt>
                <c:pt idx="5507">
                  <c:v>-23.971153846153847</c:v>
                </c:pt>
                <c:pt idx="5508">
                  <c:v>-23.971153846153847</c:v>
                </c:pt>
                <c:pt idx="5509">
                  <c:v>-23.98076923076923</c:v>
                </c:pt>
                <c:pt idx="5510">
                  <c:v>-23.98076923076923</c:v>
                </c:pt>
                <c:pt idx="5511">
                  <c:v>-23.971153846153847</c:v>
                </c:pt>
                <c:pt idx="5512">
                  <c:v>-23.94230769230769</c:v>
                </c:pt>
                <c:pt idx="5513">
                  <c:v>-23.923076923076923</c:v>
                </c:pt>
                <c:pt idx="5514">
                  <c:v>-23.923076923076923</c:v>
                </c:pt>
                <c:pt idx="5515">
                  <c:v>-23.94230769230769</c:v>
                </c:pt>
                <c:pt idx="5516">
                  <c:v>-23.923076923076923</c:v>
                </c:pt>
                <c:pt idx="5517">
                  <c:v>-23.94230769230769</c:v>
                </c:pt>
                <c:pt idx="5518">
                  <c:v>-23.94230769230769</c:v>
                </c:pt>
                <c:pt idx="5519">
                  <c:v>-23.94230769230769</c:v>
                </c:pt>
                <c:pt idx="5520">
                  <c:v>-23.951923076923073</c:v>
                </c:pt>
                <c:pt idx="5521">
                  <c:v>-23.971153846153847</c:v>
                </c:pt>
                <c:pt idx="5522">
                  <c:v>-23.971153846153847</c:v>
                </c:pt>
                <c:pt idx="5523">
                  <c:v>-23.951923076923073</c:v>
                </c:pt>
                <c:pt idx="5524">
                  <c:v>-23.971153846153847</c:v>
                </c:pt>
                <c:pt idx="5525">
                  <c:v>-23.951923076923073</c:v>
                </c:pt>
                <c:pt idx="5526">
                  <c:v>-23.98076923076923</c:v>
                </c:pt>
                <c:pt idx="5527">
                  <c:v>-23.999999999999996</c:v>
                </c:pt>
                <c:pt idx="5528">
                  <c:v>-23.951923076923073</c:v>
                </c:pt>
                <c:pt idx="5529">
                  <c:v>-23.923076923076923</c:v>
                </c:pt>
                <c:pt idx="5530">
                  <c:v>-23.94230769230769</c:v>
                </c:pt>
                <c:pt idx="5531">
                  <c:v>-23.913461538461537</c:v>
                </c:pt>
                <c:pt idx="5532">
                  <c:v>-23.913461538461537</c:v>
                </c:pt>
                <c:pt idx="5533">
                  <c:v>-23.894230769230766</c:v>
                </c:pt>
                <c:pt idx="5534">
                  <c:v>-23.894230769230766</c:v>
                </c:pt>
                <c:pt idx="5535">
                  <c:v>-23.913461538461537</c:v>
                </c:pt>
                <c:pt idx="5536">
                  <c:v>-23.94230769230769</c:v>
                </c:pt>
                <c:pt idx="5537">
                  <c:v>-23.94230769230769</c:v>
                </c:pt>
                <c:pt idx="5538">
                  <c:v>-23.971153846153847</c:v>
                </c:pt>
                <c:pt idx="5539">
                  <c:v>-23.999999999999996</c:v>
                </c:pt>
                <c:pt idx="5540">
                  <c:v>-23.999999999999996</c:v>
                </c:pt>
                <c:pt idx="5541">
                  <c:v>-23.999999999999996</c:v>
                </c:pt>
                <c:pt idx="5542">
                  <c:v>-24.009615384615383</c:v>
                </c:pt>
                <c:pt idx="5543">
                  <c:v>-24.028846153846153</c:v>
                </c:pt>
                <c:pt idx="5544">
                  <c:v>-23.999999999999996</c:v>
                </c:pt>
                <c:pt idx="5545">
                  <c:v>-23.98076923076923</c:v>
                </c:pt>
                <c:pt idx="5546">
                  <c:v>-23.98076923076923</c:v>
                </c:pt>
                <c:pt idx="5547">
                  <c:v>-23.951923076923073</c:v>
                </c:pt>
                <c:pt idx="5548">
                  <c:v>-23.951923076923073</c:v>
                </c:pt>
                <c:pt idx="5549">
                  <c:v>-23.94230769230769</c:v>
                </c:pt>
                <c:pt idx="5550">
                  <c:v>-23.913461538461537</c:v>
                </c:pt>
                <c:pt idx="5551">
                  <c:v>-23.94230769230769</c:v>
                </c:pt>
                <c:pt idx="5552">
                  <c:v>-23.951923076923073</c:v>
                </c:pt>
                <c:pt idx="5553">
                  <c:v>-23.923076923076923</c:v>
                </c:pt>
                <c:pt idx="5554">
                  <c:v>-23.94230769230769</c:v>
                </c:pt>
                <c:pt idx="5555">
                  <c:v>-23.94230769230769</c:v>
                </c:pt>
                <c:pt idx="5556">
                  <c:v>-23.94230769230769</c:v>
                </c:pt>
                <c:pt idx="5557">
                  <c:v>-23.951923076923073</c:v>
                </c:pt>
                <c:pt idx="5558">
                  <c:v>-23.951923076923073</c:v>
                </c:pt>
                <c:pt idx="5559">
                  <c:v>-23.971153846153847</c:v>
                </c:pt>
                <c:pt idx="5560">
                  <c:v>-23.971153846153847</c:v>
                </c:pt>
                <c:pt idx="5561">
                  <c:v>-23.971153846153847</c:v>
                </c:pt>
                <c:pt idx="5562">
                  <c:v>-23.971153846153847</c:v>
                </c:pt>
                <c:pt idx="5563">
                  <c:v>-23.971153846153847</c:v>
                </c:pt>
                <c:pt idx="5564">
                  <c:v>-23.971153846153847</c:v>
                </c:pt>
                <c:pt idx="5565">
                  <c:v>-23.98076923076923</c:v>
                </c:pt>
                <c:pt idx="5566">
                  <c:v>-23.98076923076923</c:v>
                </c:pt>
                <c:pt idx="5567">
                  <c:v>-23.951923076923073</c:v>
                </c:pt>
                <c:pt idx="5568">
                  <c:v>-23.951923076923073</c:v>
                </c:pt>
                <c:pt idx="5569">
                  <c:v>-23.98076923076923</c:v>
                </c:pt>
                <c:pt idx="5570">
                  <c:v>-23.971153846153847</c:v>
                </c:pt>
                <c:pt idx="5571">
                  <c:v>-23.971153846153847</c:v>
                </c:pt>
                <c:pt idx="5572">
                  <c:v>-23.94230769230769</c:v>
                </c:pt>
                <c:pt idx="5573">
                  <c:v>-23.94230769230769</c:v>
                </c:pt>
                <c:pt idx="5574">
                  <c:v>-23.951923076923073</c:v>
                </c:pt>
                <c:pt idx="5575">
                  <c:v>-23.951923076923073</c:v>
                </c:pt>
                <c:pt idx="5576">
                  <c:v>-23.94230769230769</c:v>
                </c:pt>
                <c:pt idx="5577">
                  <c:v>-23.923076923076923</c:v>
                </c:pt>
                <c:pt idx="5578">
                  <c:v>-23.923076923076923</c:v>
                </c:pt>
                <c:pt idx="5579">
                  <c:v>-23.913461538461537</c:v>
                </c:pt>
                <c:pt idx="5580">
                  <c:v>-23.913461538461537</c:v>
                </c:pt>
                <c:pt idx="5581">
                  <c:v>-23.884615384615383</c:v>
                </c:pt>
                <c:pt idx="5582">
                  <c:v>-23.894230769230766</c:v>
                </c:pt>
                <c:pt idx="5583">
                  <c:v>-23.894230769230766</c:v>
                </c:pt>
                <c:pt idx="5584">
                  <c:v>-23.913461538461537</c:v>
                </c:pt>
                <c:pt idx="5585">
                  <c:v>-23.923076923076923</c:v>
                </c:pt>
                <c:pt idx="5586">
                  <c:v>-23.94230769230769</c:v>
                </c:pt>
                <c:pt idx="5587">
                  <c:v>-23.94230769230769</c:v>
                </c:pt>
                <c:pt idx="5588">
                  <c:v>-23.951923076923073</c:v>
                </c:pt>
                <c:pt idx="5589">
                  <c:v>-23.951923076923073</c:v>
                </c:pt>
                <c:pt idx="5590">
                  <c:v>-23.951923076923073</c:v>
                </c:pt>
                <c:pt idx="5591">
                  <c:v>-23.94230769230769</c:v>
                </c:pt>
                <c:pt idx="5592">
                  <c:v>-23.923076923076923</c:v>
                </c:pt>
                <c:pt idx="5593">
                  <c:v>-23.923076923076923</c:v>
                </c:pt>
                <c:pt idx="5594">
                  <c:v>-23.94230769230769</c:v>
                </c:pt>
                <c:pt idx="5595">
                  <c:v>-23.923076923076923</c:v>
                </c:pt>
                <c:pt idx="5596">
                  <c:v>-23.94230769230769</c:v>
                </c:pt>
                <c:pt idx="5597">
                  <c:v>-23.951923076923073</c:v>
                </c:pt>
                <c:pt idx="5598">
                  <c:v>-23.94230769230769</c:v>
                </c:pt>
                <c:pt idx="5599">
                  <c:v>-23.94230769230769</c:v>
                </c:pt>
                <c:pt idx="5600">
                  <c:v>-23.94230769230769</c:v>
                </c:pt>
                <c:pt idx="5601">
                  <c:v>-23.923076923076923</c:v>
                </c:pt>
                <c:pt idx="5602">
                  <c:v>-23.94230769230769</c:v>
                </c:pt>
                <c:pt idx="5603">
                  <c:v>-23.894230769230766</c:v>
                </c:pt>
                <c:pt idx="5604">
                  <c:v>-23.913461538461537</c:v>
                </c:pt>
                <c:pt idx="5605">
                  <c:v>-23.913461538461537</c:v>
                </c:pt>
                <c:pt idx="5606">
                  <c:v>-23.913461538461537</c:v>
                </c:pt>
                <c:pt idx="5607">
                  <c:v>-23.884615384615383</c:v>
                </c:pt>
                <c:pt idx="5608">
                  <c:v>-23.884615384615383</c:v>
                </c:pt>
                <c:pt idx="5609">
                  <c:v>-23.884615384615383</c:v>
                </c:pt>
                <c:pt idx="5610">
                  <c:v>-23.923076923076923</c:v>
                </c:pt>
                <c:pt idx="5611">
                  <c:v>-23.894230769230766</c:v>
                </c:pt>
                <c:pt idx="5612">
                  <c:v>-23.913461538461537</c:v>
                </c:pt>
                <c:pt idx="5613">
                  <c:v>-23.913461538461537</c:v>
                </c:pt>
                <c:pt idx="5614">
                  <c:v>-23.913461538461537</c:v>
                </c:pt>
                <c:pt idx="5615">
                  <c:v>-23.923076923076923</c:v>
                </c:pt>
                <c:pt idx="5616">
                  <c:v>-23.913461538461537</c:v>
                </c:pt>
                <c:pt idx="5617">
                  <c:v>-23.865384615384613</c:v>
                </c:pt>
                <c:pt idx="5618">
                  <c:v>-23.865384615384613</c:v>
                </c:pt>
                <c:pt idx="5619">
                  <c:v>-23.865384615384613</c:v>
                </c:pt>
                <c:pt idx="5620">
                  <c:v>-23.865384615384613</c:v>
                </c:pt>
                <c:pt idx="5621">
                  <c:v>-23.865384615384613</c:v>
                </c:pt>
                <c:pt idx="5622">
                  <c:v>-23.85576923076923</c:v>
                </c:pt>
                <c:pt idx="5623">
                  <c:v>-23.865384615384613</c:v>
                </c:pt>
                <c:pt idx="5624">
                  <c:v>-23.865384615384613</c:v>
                </c:pt>
                <c:pt idx="5625">
                  <c:v>-23.884615384615383</c:v>
                </c:pt>
                <c:pt idx="5626">
                  <c:v>-23.865384615384613</c:v>
                </c:pt>
                <c:pt idx="5627">
                  <c:v>-23.865384615384613</c:v>
                </c:pt>
                <c:pt idx="5628">
                  <c:v>-23.865384615384613</c:v>
                </c:pt>
                <c:pt idx="5629">
                  <c:v>-23.894230769230766</c:v>
                </c:pt>
                <c:pt idx="5630">
                  <c:v>-23.884615384615383</c:v>
                </c:pt>
                <c:pt idx="5631">
                  <c:v>-23.913461538461537</c:v>
                </c:pt>
                <c:pt idx="5632">
                  <c:v>-23.923076923076923</c:v>
                </c:pt>
                <c:pt idx="5633">
                  <c:v>-23.94230769230769</c:v>
                </c:pt>
                <c:pt idx="5634">
                  <c:v>-23.951923076923073</c:v>
                </c:pt>
                <c:pt idx="5635">
                  <c:v>-23.951923076923073</c:v>
                </c:pt>
                <c:pt idx="5636">
                  <c:v>-23.971153846153847</c:v>
                </c:pt>
                <c:pt idx="5637">
                  <c:v>-23.98076923076923</c:v>
                </c:pt>
                <c:pt idx="5638">
                  <c:v>-23.971153846153847</c:v>
                </c:pt>
                <c:pt idx="5639">
                  <c:v>-23.94230769230769</c:v>
                </c:pt>
                <c:pt idx="5640">
                  <c:v>-23.951923076923073</c:v>
                </c:pt>
                <c:pt idx="5641">
                  <c:v>-23.923076923076923</c:v>
                </c:pt>
                <c:pt idx="5642">
                  <c:v>-23.94230769230769</c:v>
                </c:pt>
                <c:pt idx="5643">
                  <c:v>-23.94230769230769</c:v>
                </c:pt>
                <c:pt idx="5644">
                  <c:v>-23.94230769230769</c:v>
                </c:pt>
                <c:pt idx="5645">
                  <c:v>-23.923076923076923</c:v>
                </c:pt>
                <c:pt idx="5646">
                  <c:v>-23.923076923076923</c:v>
                </c:pt>
                <c:pt idx="5647">
                  <c:v>-23.913461538461537</c:v>
                </c:pt>
                <c:pt idx="5648">
                  <c:v>-23.94230769230769</c:v>
                </c:pt>
                <c:pt idx="5649">
                  <c:v>-23.94230769230769</c:v>
                </c:pt>
                <c:pt idx="5650">
                  <c:v>-23.923076923076923</c:v>
                </c:pt>
                <c:pt idx="5651">
                  <c:v>-23.913461538461537</c:v>
                </c:pt>
                <c:pt idx="5652">
                  <c:v>-23.913461538461537</c:v>
                </c:pt>
                <c:pt idx="5653">
                  <c:v>-23.913461538461537</c:v>
                </c:pt>
                <c:pt idx="5654">
                  <c:v>-23.913461538461537</c:v>
                </c:pt>
                <c:pt idx="5655">
                  <c:v>-23.894230769230766</c:v>
                </c:pt>
                <c:pt idx="5656">
                  <c:v>-23.894230769230766</c:v>
                </c:pt>
                <c:pt idx="5657">
                  <c:v>-23.894230769230766</c:v>
                </c:pt>
                <c:pt idx="5658">
                  <c:v>-23.884615384615383</c:v>
                </c:pt>
                <c:pt idx="5659">
                  <c:v>-23.865384615384613</c:v>
                </c:pt>
                <c:pt idx="5660">
                  <c:v>-23.865384615384613</c:v>
                </c:pt>
                <c:pt idx="5661">
                  <c:v>-23.884615384615383</c:v>
                </c:pt>
                <c:pt idx="5662">
                  <c:v>-23.865384615384613</c:v>
                </c:pt>
                <c:pt idx="5663">
                  <c:v>-23.865384615384613</c:v>
                </c:pt>
                <c:pt idx="5664">
                  <c:v>-23.865384615384613</c:v>
                </c:pt>
                <c:pt idx="5665">
                  <c:v>-23.884615384615383</c:v>
                </c:pt>
                <c:pt idx="5666">
                  <c:v>-23.894230769230766</c:v>
                </c:pt>
                <c:pt idx="5667">
                  <c:v>-23.884615384615383</c:v>
                </c:pt>
                <c:pt idx="5668">
                  <c:v>-23.894230769230766</c:v>
                </c:pt>
                <c:pt idx="5669">
                  <c:v>-23.894230769230766</c:v>
                </c:pt>
                <c:pt idx="5670">
                  <c:v>-23.884615384615383</c:v>
                </c:pt>
                <c:pt idx="5671">
                  <c:v>-23.884615384615383</c:v>
                </c:pt>
                <c:pt idx="5672">
                  <c:v>-23.894230769230766</c:v>
                </c:pt>
                <c:pt idx="5673">
                  <c:v>-23.865384615384613</c:v>
                </c:pt>
                <c:pt idx="5674">
                  <c:v>-23.913461538461537</c:v>
                </c:pt>
                <c:pt idx="5675">
                  <c:v>-23.923076923076923</c:v>
                </c:pt>
                <c:pt idx="5676">
                  <c:v>-23.951923076923073</c:v>
                </c:pt>
                <c:pt idx="5677">
                  <c:v>-23.971153846153847</c:v>
                </c:pt>
                <c:pt idx="5678">
                  <c:v>-23.999999999999996</c:v>
                </c:pt>
                <c:pt idx="5679">
                  <c:v>-23.999999999999996</c:v>
                </c:pt>
                <c:pt idx="5680">
                  <c:v>-23.999999999999996</c:v>
                </c:pt>
                <c:pt idx="5681">
                  <c:v>-23.98076923076923</c:v>
                </c:pt>
                <c:pt idx="5682">
                  <c:v>-23.971153846153847</c:v>
                </c:pt>
                <c:pt idx="5683">
                  <c:v>-23.923076923076923</c:v>
                </c:pt>
                <c:pt idx="5684">
                  <c:v>-23.913461538461537</c:v>
                </c:pt>
                <c:pt idx="5685">
                  <c:v>-23.894230769230766</c:v>
                </c:pt>
                <c:pt idx="5686">
                  <c:v>-23.913461538461537</c:v>
                </c:pt>
                <c:pt idx="5687">
                  <c:v>-23.913461538461537</c:v>
                </c:pt>
                <c:pt idx="5688">
                  <c:v>-23.894230769230766</c:v>
                </c:pt>
                <c:pt idx="5689">
                  <c:v>-23.923076923076923</c:v>
                </c:pt>
                <c:pt idx="5690">
                  <c:v>-23.94230769230769</c:v>
                </c:pt>
                <c:pt idx="5691">
                  <c:v>-23.951923076923073</c:v>
                </c:pt>
                <c:pt idx="5692">
                  <c:v>-23.951923076923073</c:v>
                </c:pt>
                <c:pt idx="5693">
                  <c:v>-23.951923076923073</c:v>
                </c:pt>
                <c:pt idx="5694">
                  <c:v>-23.94230769230769</c:v>
                </c:pt>
                <c:pt idx="5695">
                  <c:v>-23.94230769230769</c:v>
                </c:pt>
                <c:pt idx="5696">
                  <c:v>-23.923076923076923</c:v>
                </c:pt>
                <c:pt idx="5697">
                  <c:v>-23.894230769230766</c:v>
                </c:pt>
                <c:pt idx="5698">
                  <c:v>-23.884615384615383</c:v>
                </c:pt>
                <c:pt idx="5699">
                  <c:v>-23.884615384615383</c:v>
                </c:pt>
                <c:pt idx="5700">
                  <c:v>-23.865384615384613</c:v>
                </c:pt>
                <c:pt idx="5701">
                  <c:v>-23.865384615384613</c:v>
                </c:pt>
                <c:pt idx="5702">
                  <c:v>-23.865384615384613</c:v>
                </c:pt>
                <c:pt idx="5703">
                  <c:v>-23.85576923076923</c:v>
                </c:pt>
                <c:pt idx="5704">
                  <c:v>-23.884615384615383</c:v>
                </c:pt>
                <c:pt idx="5705">
                  <c:v>-23.913461538461537</c:v>
                </c:pt>
                <c:pt idx="5706">
                  <c:v>-23.913461538461537</c:v>
                </c:pt>
                <c:pt idx="5707">
                  <c:v>-23.923076923076923</c:v>
                </c:pt>
                <c:pt idx="5708">
                  <c:v>-23.951923076923073</c:v>
                </c:pt>
                <c:pt idx="5709">
                  <c:v>-23.971153846153847</c:v>
                </c:pt>
                <c:pt idx="5710">
                  <c:v>-23.951923076923073</c:v>
                </c:pt>
                <c:pt idx="5711">
                  <c:v>-23.951923076923073</c:v>
                </c:pt>
                <c:pt idx="5712">
                  <c:v>-23.94230769230769</c:v>
                </c:pt>
                <c:pt idx="5713">
                  <c:v>-23.913461538461537</c:v>
                </c:pt>
                <c:pt idx="5714">
                  <c:v>-23.894230769230766</c:v>
                </c:pt>
                <c:pt idx="5715">
                  <c:v>-23.884615384615383</c:v>
                </c:pt>
                <c:pt idx="5716">
                  <c:v>-23.884615384615383</c:v>
                </c:pt>
                <c:pt idx="5717">
                  <c:v>-23.894230769230766</c:v>
                </c:pt>
                <c:pt idx="5718">
                  <c:v>-23.865384615384613</c:v>
                </c:pt>
                <c:pt idx="5719">
                  <c:v>-23.865384615384613</c:v>
                </c:pt>
                <c:pt idx="5720">
                  <c:v>-23.865384615384613</c:v>
                </c:pt>
                <c:pt idx="5721">
                  <c:v>-23.884615384615383</c:v>
                </c:pt>
                <c:pt idx="5722">
                  <c:v>-23.85576923076923</c:v>
                </c:pt>
                <c:pt idx="5723">
                  <c:v>-23.85576923076923</c:v>
                </c:pt>
                <c:pt idx="5724">
                  <c:v>-23.85576923076923</c:v>
                </c:pt>
                <c:pt idx="5725">
                  <c:v>-23.85576923076923</c:v>
                </c:pt>
                <c:pt idx="5726">
                  <c:v>-23.865384615384613</c:v>
                </c:pt>
                <c:pt idx="5727">
                  <c:v>-23.865384615384613</c:v>
                </c:pt>
                <c:pt idx="5728">
                  <c:v>-23.865384615384613</c:v>
                </c:pt>
                <c:pt idx="5729">
                  <c:v>-23.865384615384613</c:v>
                </c:pt>
                <c:pt idx="5730">
                  <c:v>-23.865384615384613</c:v>
                </c:pt>
                <c:pt idx="5731">
                  <c:v>-23.865384615384613</c:v>
                </c:pt>
                <c:pt idx="5732">
                  <c:v>-23.865384615384613</c:v>
                </c:pt>
                <c:pt idx="5733">
                  <c:v>-23.894230769230766</c:v>
                </c:pt>
                <c:pt idx="5734">
                  <c:v>-23.913461538461537</c:v>
                </c:pt>
                <c:pt idx="5735">
                  <c:v>-23.894230769230766</c:v>
                </c:pt>
                <c:pt idx="5736">
                  <c:v>-23.913461538461537</c:v>
                </c:pt>
                <c:pt idx="5737">
                  <c:v>-23.94230769230769</c:v>
                </c:pt>
                <c:pt idx="5738">
                  <c:v>-23.923076923076923</c:v>
                </c:pt>
                <c:pt idx="5739">
                  <c:v>-23.894230769230766</c:v>
                </c:pt>
                <c:pt idx="5740">
                  <c:v>-23.894230769230766</c:v>
                </c:pt>
                <c:pt idx="5741">
                  <c:v>-23.884615384615383</c:v>
                </c:pt>
                <c:pt idx="5742">
                  <c:v>-23.884615384615383</c:v>
                </c:pt>
                <c:pt idx="5743">
                  <c:v>-23.865384615384613</c:v>
                </c:pt>
                <c:pt idx="5744">
                  <c:v>-23.865384615384613</c:v>
                </c:pt>
                <c:pt idx="5745">
                  <c:v>-23.865384615384613</c:v>
                </c:pt>
                <c:pt idx="5746">
                  <c:v>-23.894230769230766</c:v>
                </c:pt>
                <c:pt idx="5747">
                  <c:v>-23.884615384615383</c:v>
                </c:pt>
                <c:pt idx="5748">
                  <c:v>-23.884615384615383</c:v>
                </c:pt>
                <c:pt idx="5749">
                  <c:v>-23.923076923076923</c:v>
                </c:pt>
                <c:pt idx="5750">
                  <c:v>-23.923076923076923</c:v>
                </c:pt>
                <c:pt idx="5751">
                  <c:v>-23.923076923076923</c:v>
                </c:pt>
                <c:pt idx="5752">
                  <c:v>-23.913461538461537</c:v>
                </c:pt>
                <c:pt idx="5753">
                  <c:v>-23.894230769230766</c:v>
                </c:pt>
                <c:pt idx="5754">
                  <c:v>-23.894230769230766</c:v>
                </c:pt>
                <c:pt idx="5755">
                  <c:v>-23.913461538461537</c:v>
                </c:pt>
                <c:pt idx="5756">
                  <c:v>-23.884615384615383</c:v>
                </c:pt>
                <c:pt idx="5757">
                  <c:v>-23.884615384615383</c:v>
                </c:pt>
                <c:pt idx="5758">
                  <c:v>-23.884615384615383</c:v>
                </c:pt>
                <c:pt idx="5759">
                  <c:v>-23.894230769230766</c:v>
                </c:pt>
                <c:pt idx="5760">
                  <c:v>-23.884615384615383</c:v>
                </c:pt>
                <c:pt idx="5761">
                  <c:v>-23.865384615384613</c:v>
                </c:pt>
                <c:pt idx="5762">
                  <c:v>-23.865384615384613</c:v>
                </c:pt>
                <c:pt idx="5763">
                  <c:v>-23.85576923076923</c:v>
                </c:pt>
                <c:pt idx="5764">
                  <c:v>-23.884615384615383</c:v>
                </c:pt>
                <c:pt idx="5765">
                  <c:v>-23.884615384615383</c:v>
                </c:pt>
                <c:pt idx="5766">
                  <c:v>-23.865384615384613</c:v>
                </c:pt>
                <c:pt idx="5767">
                  <c:v>-23.85576923076923</c:v>
                </c:pt>
                <c:pt idx="5768">
                  <c:v>-23.865384615384613</c:v>
                </c:pt>
                <c:pt idx="5769">
                  <c:v>-23.865384615384613</c:v>
                </c:pt>
                <c:pt idx="5770">
                  <c:v>-23.865384615384613</c:v>
                </c:pt>
                <c:pt idx="5771">
                  <c:v>-23.865384615384613</c:v>
                </c:pt>
                <c:pt idx="5772">
                  <c:v>-23.884615384615383</c:v>
                </c:pt>
                <c:pt idx="5773">
                  <c:v>-23.894230769230766</c:v>
                </c:pt>
                <c:pt idx="5774">
                  <c:v>-23.913461538461537</c:v>
                </c:pt>
                <c:pt idx="5775">
                  <c:v>-23.913461538461537</c:v>
                </c:pt>
                <c:pt idx="5776">
                  <c:v>-23.894230769230766</c:v>
                </c:pt>
                <c:pt idx="5777">
                  <c:v>-23.923076923076923</c:v>
                </c:pt>
                <c:pt idx="5778">
                  <c:v>-23.894230769230766</c:v>
                </c:pt>
                <c:pt idx="5779">
                  <c:v>-23.923076923076923</c:v>
                </c:pt>
                <c:pt idx="5780">
                  <c:v>-0.30769230769230771</c:v>
                </c:pt>
                <c:pt idx="5781">
                  <c:v>-0.29807692307692313</c:v>
                </c:pt>
                <c:pt idx="5782">
                  <c:v>-0.29807692307692313</c:v>
                </c:pt>
                <c:pt idx="5783">
                  <c:v>-0.30769230769230771</c:v>
                </c:pt>
                <c:pt idx="5784">
                  <c:v>-0.29807692307692313</c:v>
                </c:pt>
                <c:pt idx="5785">
                  <c:v>-0.26923076923076938</c:v>
                </c:pt>
                <c:pt idx="5786">
                  <c:v>-0.25000000000000022</c:v>
                </c:pt>
                <c:pt idx="5787">
                  <c:v>-0.24038461538461542</c:v>
                </c:pt>
                <c:pt idx="5788">
                  <c:v>-0.24038461538461542</c:v>
                </c:pt>
                <c:pt idx="5789">
                  <c:v>-0.21153846153846145</c:v>
                </c:pt>
                <c:pt idx="5790">
                  <c:v>-0.18269230769230749</c:v>
                </c:pt>
                <c:pt idx="5791">
                  <c:v>-0.18269230769230749</c:v>
                </c:pt>
                <c:pt idx="5792">
                  <c:v>-0.19230769230769229</c:v>
                </c:pt>
                <c:pt idx="5793">
                  <c:v>-0.19230769230769229</c:v>
                </c:pt>
                <c:pt idx="5794">
                  <c:v>-0.18269230769230749</c:v>
                </c:pt>
                <c:pt idx="5795">
                  <c:v>-0.18269230769230749</c:v>
                </c:pt>
                <c:pt idx="5796">
                  <c:v>-0.18269230769230749</c:v>
                </c:pt>
                <c:pt idx="5797">
                  <c:v>-0.15384615384615397</c:v>
                </c:pt>
                <c:pt idx="5798">
                  <c:v>-0.13461538461538458</c:v>
                </c:pt>
                <c:pt idx="5799">
                  <c:v>-9.6153846153846256E-2</c:v>
                </c:pt>
                <c:pt idx="5800">
                  <c:v>-9.6153846153846256E-2</c:v>
                </c:pt>
                <c:pt idx="5801">
                  <c:v>-9.6153846153846256E-2</c:v>
                </c:pt>
                <c:pt idx="5802">
                  <c:v>-7.6923076923077094E-2</c:v>
                </c:pt>
                <c:pt idx="5803">
                  <c:v>-7.6923076923077094E-2</c:v>
                </c:pt>
                <c:pt idx="5804">
                  <c:v>-6.7307692307692291E-2</c:v>
                </c:pt>
                <c:pt idx="5805">
                  <c:v>-6.7307692307692291E-2</c:v>
                </c:pt>
                <c:pt idx="5806">
                  <c:v>-3.8461538461538769E-2</c:v>
                </c:pt>
                <c:pt idx="5807">
                  <c:v>-3.8461538461538769E-2</c:v>
                </c:pt>
                <c:pt idx="5808">
                  <c:v>-1.9230769230769162E-2</c:v>
                </c:pt>
                <c:pt idx="5809">
                  <c:v>9.6153846153845812E-3</c:v>
                </c:pt>
                <c:pt idx="5810">
                  <c:v>9.6153846153845812E-3</c:v>
                </c:pt>
                <c:pt idx="5811">
                  <c:v>9.6153846153845812E-3</c:v>
                </c:pt>
                <c:pt idx="5812">
                  <c:v>-9.6153846153843592E-3</c:v>
                </c:pt>
                <c:pt idx="5813">
                  <c:v>-9.6153846153843592E-3</c:v>
                </c:pt>
                <c:pt idx="5814">
                  <c:v>9.6153846153845812E-3</c:v>
                </c:pt>
                <c:pt idx="5815">
                  <c:v>9.6153846153845812E-3</c:v>
                </c:pt>
                <c:pt idx="5816">
                  <c:v>9.6153846153845812E-3</c:v>
                </c:pt>
                <c:pt idx="5817">
                  <c:v>9.6153846153845812E-3</c:v>
                </c:pt>
                <c:pt idx="5818">
                  <c:v>1.9230769230769162E-2</c:v>
                </c:pt>
                <c:pt idx="5819">
                  <c:v>6.7307692307692069E-2</c:v>
                </c:pt>
                <c:pt idx="5820">
                  <c:v>7.6923076923077094E-2</c:v>
                </c:pt>
                <c:pt idx="5821">
                  <c:v>6.7307692307692069E-2</c:v>
                </c:pt>
                <c:pt idx="5822">
                  <c:v>9.6153846153846256E-2</c:v>
                </c:pt>
                <c:pt idx="5823">
                  <c:v>0.10576923076923039</c:v>
                </c:pt>
                <c:pt idx="5824">
                  <c:v>0.13461538461538503</c:v>
                </c:pt>
                <c:pt idx="5825">
                  <c:v>0.13461538461538503</c:v>
                </c:pt>
                <c:pt idx="5826">
                  <c:v>0.13461538461538503</c:v>
                </c:pt>
                <c:pt idx="5827">
                  <c:v>0.10576923076923039</c:v>
                </c:pt>
                <c:pt idx="5828">
                  <c:v>0.10576923076923039</c:v>
                </c:pt>
                <c:pt idx="5829">
                  <c:v>0.10576923076923039</c:v>
                </c:pt>
                <c:pt idx="5830">
                  <c:v>7.6923076923077094E-2</c:v>
                </c:pt>
              </c:numCache>
            </c:numRef>
          </c:yVal>
          <c:smooth val="0"/>
        </c:ser>
        <c:dLbls>
          <c:showLegendKey val="0"/>
          <c:showVal val="0"/>
          <c:showCatName val="0"/>
          <c:showSerName val="0"/>
          <c:showPercent val="0"/>
          <c:showBubbleSize val="0"/>
        </c:dLbls>
        <c:axId val="232883712"/>
        <c:axId val="232885632"/>
      </c:scatterChart>
      <c:valAx>
        <c:axId val="232883712"/>
        <c:scaling>
          <c:orientation val="minMax"/>
          <c:max val="30"/>
          <c:min val="-30"/>
        </c:scaling>
        <c:delete val="0"/>
        <c:axPos val="b"/>
        <c:majorGridlines/>
        <c:minorGridlines/>
        <c:title>
          <c:tx>
            <c:rich>
              <a:bodyPr/>
              <a:lstStyle/>
              <a:p>
                <a:pPr>
                  <a:defRPr/>
                </a:pPr>
                <a:r>
                  <a:rPr lang="en-US"/>
                  <a:t>Icu11, A</a:t>
                </a:r>
              </a:p>
            </c:rich>
          </c:tx>
          <c:layout>
            <c:manualLayout>
              <c:xMode val="edge"/>
              <c:yMode val="edge"/>
              <c:x val="0.45197287839020123"/>
              <c:y val="0.90231481481481479"/>
            </c:manualLayout>
          </c:layout>
          <c:overlay val="0"/>
        </c:title>
        <c:numFmt formatCode="General" sourceLinked="1"/>
        <c:majorTickMark val="out"/>
        <c:minorTickMark val="none"/>
        <c:tickLblPos val="nextTo"/>
        <c:crossAx val="232885632"/>
        <c:crosses val="autoZero"/>
        <c:crossBetween val="midCat"/>
        <c:majorUnit val="10"/>
        <c:minorUnit val="5"/>
      </c:valAx>
      <c:valAx>
        <c:axId val="232885632"/>
        <c:scaling>
          <c:orientation val="minMax"/>
          <c:max val="100"/>
          <c:min val="-100"/>
        </c:scaling>
        <c:delete val="0"/>
        <c:axPos val="l"/>
        <c:majorGridlines/>
        <c:minorGridlines/>
        <c:title>
          <c:tx>
            <c:rich>
              <a:bodyPr/>
              <a:lstStyle/>
              <a:p>
                <a:pPr>
                  <a:defRPr/>
                </a:pPr>
                <a:r>
                  <a:rPr lang="en-US"/>
                  <a:t>Hall, Gs</a:t>
                </a:r>
              </a:p>
            </c:rich>
          </c:tx>
          <c:layout>
            <c:manualLayout>
              <c:xMode val="edge"/>
              <c:yMode val="edge"/>
              <c:x val="1.3888888888888888E-2"/>
              <c:y val="0.33482064741907258"/>
            </c:manualLayout>
          </c:layout>
          <c:overlay val="0"/>
        </c:title>
        <c:numFmt formatCode="General" sourceLinked="1"/>
        <c:majorTickMark val="out"/>
        <c:minorTickMark val="none"/>
        <c:tickLblPos val="nextTo"/>
        <c:crossAx val="232883712"/>
        <c:crosses val="autoZero"/>
        <c:crossBetween val="midCat"/>
        <c:majorUnit val="50"/>
        <c:minorUnit val="25"/>
      </c:valAx>
    </c:plotArea>
    <c:legend>
      <c:legendPos val="r"/>
      <c:layout>
        <c:manualLayout>
          <c:xMode val="edge"/>
          <c:yMode val="edge"/>
          <c:x val="0.77640530713477329"/>
          <c:y val="3.3563134648886869E-2"/>
          <c:w val="0.21786992222302487"/>
          <c:h val="0.8645021411883308"/>
        </c:manualLayout>
      </c:layout>
      <c:overlay val="0"/>
      <c:spPr>
        <a:solidFill>
          <a:schemeClr val="bg1"/>
        </a:solidFill>
      </c:spPr>
      <c:txPr>
        <a:bodyPr/>
        <a:lstStyle/>
        <a:p>
          <a:pPr>
            <a:defRPr sz="800"/>
          </a:pPr>
          <a:endParaRPr lang="ru-RU"/>
        </a:p>
      </c:txPr>
    </c:legend>
    <c:plotVisOnly val="1"/>
    <c:dispBlanksAs val="gap"/>
    <c:showDLblsOverMax val="0"/>
  </c:chart>
  <c:txPr>
    <a:bodyPr/>
    <a:lstStyle/>
    <a:p>
      <a:pPr>
        <a:defRPr sz="1400" b="1">
          <a:latin typeface="Times New Roman" pitchFamily="18" charset="0"/>
          <a:cs typeface="Times New Roman"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33970229245819"/>
          <c:y val="5.0925925925925923E-2"/>
          <c:w val="0.69505423710148129"/>
          <c:h val="0.7213094426188853"/>
        </c:manualLayout>
      </c:layout>
      <c:scatterChart>
        <c:scatterStyle val="lineMarker"/>
        <c:varyColors val="0"/>
        <c:ser>
          <c:idx val="0"/>
          <c:order val="0"/>
          <c:tx>
            <c:strRef>
              <c:f>'2598_6000'!$J$1</c:f>
              <c:strCache>
                <c:ptCount val="1"/>
                <c:pt idx="0">
                  <c:v>BZ под плоским</c:v>
                </c:pt>
              </c:strCache>
            </c:strRef>
          </c:tx>
          <c:spPr>
            <a:ln w="19050" cap="rnd">
              <a:noFill/>
              <a:round/>
            </a:ln>
            <a:effectLst/>
          </c:spPr>
          <c:marker>
            <c:symbol val="circle"/>
            <c:size val="5"/>
            <c:spPr>
              <a:solidFill>
                <a:schemeClr val="accent1"/>
              </a:solidFill>
              <a:ln w="9525">
                <a:solidFill>
                  <a:schemeClr val="accent1"/>
                </a:solidFill>
              </a:ln>
              <a:effectLst/>
            </c:spPr>
          </c:marker>
          <c:xVal>
            <c:numRef>
              <c:f>'2598_6000'!$D$2:$D$3611</c:f>
              <c:numCache>
                <c:formatCode>General</c:formatCode>
                <c:ptCount val="3610"/>
                <c:pt idx="0">
                  <c:v>0</c:v>
                </c:pt>
                <c:pt idx="1">
                  <c:v>-1.132E-2</c:v>
                </c:pt>
                <c:pt idx="2">
                  <c:v>-7.7199999999999986E-3</c:v>
                </c:pt>
                <c:pt idx="3">
                  <c:v>-8.0000000000000002E-3</c:v>
                </c:pt>
                <c:pt idx="4">
                  <c:v>-2.64E-3</c:v>
                </c:pt>
                <c:pt idx="5">
                  <c:v>-2.3999999999999987E-4</c:v>
                </c:pt>
                <c:pt idx="6">
                  <c:v>1.8E-3</c:v>
                </c:pt>
                <c:pt idx="7">
                  <c:v>-4.4799999999999996E-3</c:v>
                </c:pt>
                <c:pt idx="8">
                  <c:v>1.2399999999999998E-3</c:v>
                </c:pt>
                <c:pt idx="9">
                  <c:v>-7.2000000000000005E-4</c:v>
                </c:pt>
                <c:pt idx="10">
                  <c:v>-1.72E-3</c:v>
                </c:pt>
                <c:pt idx="11">
                  <c:v>1.8400000000000001E-3</c:v>
                </c:pt>
                <c:pt idx="12">
                  <c:v>6.7600000000000004E-3</c:v>
                </c:pt>
                <c:pt idx="13">
                  <c:v>4.8399999999999997E-3</c:v>
                </c:pt>
                <c:pt idx="14">
                  <c:v>5.0800000000000003E-3</c:v>
                </c:pt>
                <c:pt idx="15">
                  <c:v>1.0800000000000004E-3</c:v>
                </c:pt>
                <c:pt idx="16">
                  <c:v>5.1199999999999996E-3</c:v>
                </c:pt>
                <c:pt idx="17">
                  <c:v>-7.0400000000000003E-3</c:v>
                </c:pt>
                <c:pt idx="18">
                  <c:v>6.7600000000000004E-3</c:v>
                </c:pt>
                <c:pt idx="19">
                  <c:v>6.0800000000000003E-3</c:v>
                </c:pt>
                <c:pt idx="20">
                  <c:v>1.048E-2</c:v>
                </c:pt>
                <c:pt idx="21">
                  <c:v>1.7600000000000001E-2</c:v>
                </c:pt>
                <c:pt idx="22">
                  <c:v>2.2519999999999998E-2</c:v>
                </c:pt>
                <c:pt idx="23">
                  <c:v>1.436E-2</c:v>
                </c:pt>
                <c:pt idx="24">
                  <c:v>2.0039999999999999E-2</c:v>
                </c:pt>
                <c:pt idx="25">
                  <c:v>9.9600000000000001E-3</c:v>
                </c:pt>
                <c:pt idx="26">
                  <c:v>1.4120000000000001E-2</c:v>
                </c:pt>
                <c:pt idx="27">
                  <c:v>0.01</c:v>
                </c:pt>
                <c:pt idx="28">
                  <c:v>-1.8400000000000001E-3</c:v>
                </c:pt>
                <c:pt idx="29">
                  <c:v>-4.0000000000000002E-4</c:v>
                </c:pt>
                <c:pt idx="30">
                  <c:v>3.2399999999999998E-3</c:v>
                </c:pt>
                <c:pt idx="31">
                  <c:v>9.1199999999999996E-3</c:v>
                </c:pt>
                <c:pt idx="32">
                  <c:v>-2.5200000000000001E-3</c:v>
                </c:pt>
                <c:pt idx="33">
                  <c:v>9.1999999999999998E-3</c:v>
                </c:pt>
                <c:pt idx="34">
                  <c:v>7.6800000000000011E-3</c:v>
                </c:pt>
                <c:pt idx="35">
                  <c:v>1.9200000000000003E-3</c:v>
                </c:pt>
                <c:pt idx="36">
                  <c:v>-2.4399999999999999E-3</c:v>
                </c:pt>
                <c:pt idx="37">
                  <c:v>-7.7600000000000004E-3</c:v>
                </c:pt>
                <c:pt idx="38">
                  <c:v>1.8E-3</c:v>
                </c:pt>
                <c:pt idx="39">
                  <c:v>3.0000000000000001E-3</c:v>
                </c:pt>
                <c:pt idx="40">
                  <c:v>-4.9599999999999991E-3</c:v>
                </c:pt>
                <c:pt idx="41">
                  <c:v>1.4800000000000006E-3</c:v>
                </c:pt>
                <c:pt idx="42">
                  <c:v>-1.2120000000000001E-2</c:v>
                </c:pt>
                <c:pt idx="43">
                  <c:v>8.1199999999999987E-3</c:v>
                </c:pt>
                <c:pt idx="44">
                  <c:v>-1.1199999999999999E-3</c:v>
                </c:pt>
                <c:pt idx="45">
                  <c:v>9.2399999999999999E-3</c:v>
                </c:pt>
                <c:pt idx="46">
                  <c:v>1.26E-2</c:v>
                </c:pt>
                <c:pt idx="47">
                  <c:v>1.712E-2</c:v>
                </c:pt>
                <c:pt idx="48">
                  <c:v>1.6160000000000001E-2</c:v>
                </c:pt>
                <c:pt idx="49">
                  <c:v>1.3639999999999999E-2</c:v>
                </c:pt>
                <c:pt idx="50">
                  <c:v>1.0800000000000001E-2</c:v>
                </c:pt>
                <c:pt idx="51">
                  <c:v>2.98E-2</c:v>
                </c:pt>
                <c:pt idx="52">
                  <c:v>7.9199999999999982E-3</c:v>
                </c:pt>
                <c:pt idx="53">
                  <c:v>6.8000000000000005E-4</c:v>
                </c:pt>
                <c:pt idx="54">
                  <c:v>1.736E-2</c:v>
                </c:pt>
                <c:pt idx="55">
                  <c:v>5.6800000000000002E-3</c:v>
                </c:pt>
                <c:pt idx="56">
                  <c:v>-1.8400000000000001E-3</c:v>
                </c:pt>
                <c:pt idx="57">
                  <c:v>-2.4879999999999999E-2</c:v>
                </c:pt>
                <c:pt idx="58">
                  <c:v>-2.1839999999999998E-2</c:v>
                </c:pt>
                <c:pt idx="59">
                  <c:v>-1.1999999999999994E-4</c:v>
                </c:pt>
                <c:pt idx="60">
                  <c:v>8.5199999999999981E-3</c:v>
                </c:pt>
                <c:pt idx="61">
                  <c:v>2.2000000000000001E-3</c:v>
                </c:pt>
                <c:pt idx="62">
                  <c:v>1.9E-2</c:v>
                </c:pt>
                <c:pt idx="63">
                  <c:v>7.1720000000000006E-2</c:v>
                </c:pt>
                <c:pt idx="64">
                  <c:v>0.10580000000000001</c:v>
                </c:pt>
                <c:pt idx="65">
                  <c:v>0.14591999999999999</c:v>
                </c:pt>
                <c:pt idx="66">
                  <c:v>0.16500000000000001</c:v>
                </c:pt>
                <c:pt idx="67">
                  <c:v>0.19203999999999999</c:v>
                </c:pt>
                <c:pt idx="68">
                  <c:v>0.22323999999999999</c:v>
                </c:pt>
                <c:pt idx="69">
                  <c:v>0.23807999999999996</c:v>
                </c:pt>
                <c:pt idx="70">
                  <c:v>0.27072000000000002</c:v>
                </c:pt>
                <c:pt idx="71">
                  <c:v>0.30380000000000001</c:v>
                </c:pt>
                <c:pt idx="72">
                  <c:v>0.32384000000000002</c:v>
                </c:pt>
                <c:pt idx="73">
                  <c:v>0.36736000000000002</c:v>
                </c:pt>
                <c:pt idx="74">
                  <c:v>0.38851999999999998</c:v>
                </c:pt>
                <c:pt idx="75">
                  <c:v>0.40448000000000001</c:v>
                </c:pt>
                <c:pt idx="76">
                  <c:v>0.44816</c:v>
                </c:pt>
                <c:pt idx="77">
                  <c:v>0.45992000000000005</c:v>
                </c:pt>
                <c:pt idx="78">
                  <c:v>0.48644000000000009</c:v>
                </c:pt>
                <c:pt idx="79">
                  <c:v>0.54259999999999997</c:v>
                </c:pt>
                <c:pt idx="80">
                  <c:v>0.55932000000000004</c:v>
                </c:pt>
                <c:pt idx="81">
                  <c:v>0.58455999999999997</c:v>
                </c:pt>
                <c:pt idx="82">
                  <c:v>0.63456000000000001</c:v>
                </c:pt>
                <c:pt idx="83">
                  <c:v>0.63636000000000004</c:v>
                </c:pt>
                <c:pt idx="84">
                  <c:v>0.65727999999999998</c:v>
                </c:pt>
                <c:pt idx="85">
                  <c:v>0.71943999999999997</c:v>
                </c:pt>
                <c:pt idx="86">
                  <c:v>0.72624</c:v>
                </c:pt>
                <c:pt idx="87">
                  <c:v>0.73528000000000004</c:v>
                </c:pt>
                <c:pt idx="88">
                  <c:v>0.77324000000000004</c:v>
                </c:pt>
                <c:pt idx="89">
                  <c:v>0.80579999999999996</c:v>
                </c:pt>
                <c:pt idx="90">
                  <c:v>0.82796000000000003</c:v>
                </c:pt>
                <c:pt idx="91">
                  <c:v>0.86768000000000012</c:v>
                </c:pt>
                <c:pt idx="92">
                  <c:v>0.89251999999999998</c:v>
                </c:pt>
                <c:pt idx="93">
                  <c:v>0.9192800000000001</c:v>
                </c:pt>
                <c:pt idx="94">
                  <c:v>0.95979999999999999</c:v>
                </c:pt>
                <c:pt idx="95">
                  <c:v>0.97792000000000001</c:v>
                </c:pt>
                <c:pt idx="96">
                  <c:v>1.0205599999999999</c:v>
                </c:pt>
                <c:pt idx="97">
                  <c:v>1.01884</c:v>
                </c:pt>
                <c:pt idx="98">
                  <c:v>1.0667599999999999</c:v>
                </c:pt>
                <c:pt idx="99">
                  <c:v>1.0812800000000002</c:v>
                </c:pt>
                <c:pt idx="100">
                  <c:v>1.1200399999999999</c:v>
                </c:pt>
                <c:pt idx="101">
                  <c:v>1.1490800000000001</c:v>
                </c:pt>
                <c:pt idx="102">
                  <c:v>1.1830400000000001</c:v>
                </c:pt>
                <c:pt idx="103">
                  <c:v>1.202</c:v>
                </c:pt>
                <c:pt idx="104">
                  <c:v>1.2208800000000002</c:v>
                </c:pt>
                <c:pt idx="105">
                  <c:v>1.23716</c:v>
                </c:pt>
                <c:pt idx="106">
                  <c:v>1.2682</c:v>
                </c:pt>
                <c:pt idx="107">
                  <c:v>1.2991999999999999</c:v>
                </c:pt>
                <c:pt idx="108">
                  <c:v>1.3091600000000001</c:v>
                </c:pt>
                <c:pt idx="109">
                  <c:v>1.34504</c:v>
                </c:pt>
                <c:pt idx="110">
                  <c:v>1.37304</c:v>
                </c:pt>
                <c:pt idx="111">
                  <c:v>1.3991199999999999</c:v>
                </c:pt>
                <c:pt idx="112">
                  <c:v>1.43248</c:v>
                </c:pt>
                <c:pt idx="113">
                  <c:v>1.47116</c:v>
                </c:pt>
                <c:pt idx="114">
                  <c:v>1.4963200000000001</c:v>
                </c:pt>
                <c:pt idx="115">
                  <c:v>1.5394000000000001</c:v>
                </c:pt>
                <c:pt idx="116">
                  <c:v>1.5620000000000001</c:v>
                </c:pt>
                <c:pt idx="117">
                  <c:v>1.5818399999999999</c:v>
                </c:pt>
                <c:pt idx="118">
                  <c:v>1.61188</c:v>
                </c:pt>
                <c:pt idx="119">
                  <c:v>1.6387199999999997</c:v>
                </c:pt>
                <c:pt idx="120">
                  <c:v>1.6746399999999997</c:v>
                </c:pt>
                <c:pt idx="121">
                  <c:v>1.7036399999999996</c:v>
                </c:pt>
                <c:pt idx="122">
                  <c:v>1.72248</c:v>
                </c:pt>
                <c:pt idx="123">
                  <c:v>1.7452799999999999</c:v>
                </c:pt>
                <c:pt idx="124">
                  <c:v>1.7856399999999997</c:v>
                </c:pt>
                <c:pt idx="125">
                  <c:v>1.8194399999999997</c:v>
                </c:pt>
                <c:pt idx="126">
                  <c:v>1.8316399999999997</c:v>
                </c:pt>
                <c:pt idx="127">
                  <c:v>1.8638399999999997</c:v>
                </c:pt>
                <c:pt idx="128">
                  <c:v>1.8934800000000001</c:v>
                </c:pt>
                <c:pt idx="129">
                  <c:v>1.9192</c:v>
                </c:pt>
                <c:pt idx="130">
                  <c:v>1.9388399999999997</c:v>
                </c:pt>
                <c:pt idx="131">
                  <c:v>1.98068</c:v>
                </c:pt>
                <c:pt idx="132">
                  <c:v>1.9896</c:v>
                </c:pt>
                <c:pt idx="133">
                  <c:v>2.0226399999999995</c:v>
                </c:pt>
                <c:pt idx="134">
                  <c:v>2.06196</c:v>
                </c:pt>
                <c:pt idx="135">
                  <c:v>2.0908000000000002</c:v>
                </c:pt>
                <c:pt idx="136">
                  <c:v>2.1237599999999999</c:v>
                </c:pt>
                <c:pt idx="137">
                  <c:v>2.1472799999999999</c:v>
                </c:pt>
                <c:pt idx="138">
                  <c:v>2.18668</c:v>
                </c:pt>
                <c:pt idx="139">
                  <c:v>2.2033999999999998</c:v>
                </c:pt>
                <c:pt idx="140">
                  <c:v>2.2335199999999995</c:v>
                </c:pt>
                <c:pt idx="141">
                  <c:v>2.2402000000000002</c:v>
                </c:pt>
                <c:pt idx="142">
                  <c:v>2.2796399999999997</c:v>
                </c:pt>
                <c:pt idx="143">
                  <c:v>2.28816</c:v>
                </c:pt>
                <c:pt idx="144">
                  <c:v>2.3219599999999998</c:v>
                </c:pt>
                <c:pt idx="145">
                  <c:v>2.3439999999999999</c:v>
                </c:pt>
                <c:pt idx="146">
                  <c:v>2.3809199999999997</c:v>
                </c:pt>
                <c:pt idx="147">
                  <c:v>2.3915999999999999</c:v>
                </c:pt>
                <c:pt idx="148">
                  <c:v>2.4283600000000001</c:v>
                </c:pt>
                <c:pt idx="149">
                  <c:v>2.4542799999999998</c:v>
                </c:pt>
                <c:pt idx="150">
                  <c:v>2.4698399999999996</c:v>
                </c:pt>
                <c:pt idx="151">
                  <c:v>2.5166399999999998</c:v>
                </c:pt>
                <c:pt idx="152">
                  <c:v>2.5308799999999998</c:v>
                </c:pt>
                <c:pt idx="153">
                  <c:v>2.5748799999999998</c:v>
                </c:pt>
                <c:pt idx="154">
                  <c:v>2.5969600000000002</c:v>
                </c:pt>
                <c:pt idx="155">
                  <c:v>2.6339999999999999</c:v>
                </c:pt>
                <c:pt idx="156">
                  <c:v>2.6512799999999999</c:v>
                </c:pt>
                <c:pt idx="157">
                  <c:v>2.68736</c:v>
                </c:pt>
                <c:pt idx="158">
                  <c:v>2.7164799999999998</c:v>
                </c:pt>
                <c:pt idx="159">
                  <c:v>2.7365599999999999</c:v>
                </c:pt>
                <c:pt idx="160">
                  <c:v>2.7690000000000001</c:v>
                </c:pt>
                <c:pt idx="161">
                  <c:v>2.7855599999999998</c:v>
                </c:pt>
                <c:pt idx="162">
                  <c:v>2.8068</c:v>
                </c:pt>
                <c:pt idx="163">
                  <c:v>2.8273600000000001</c:v>
                </c:pt>
                <c:pt idx="164">
                  <c:v>2.8910800000000001</c:v>
                </c:pt>
                <c:pt idx="165">
                  <c:v>2.9113199999999999</c:v>
                </c:pt>
                <c:pt idx="166">
                  <c:v>2.9306399999999999</c:v>
                </c:pt>
                <c:pt idx="167">
                  <c:v>2.948</c:v>
                </c:pt>
                <c:pt idx="168">
                  <c:v>2.9683199999999998</c:v>
                </c:pt>
                <c:pt idx="169">
                  <c:v>3.0051600000000001</c:v>
                </c:pt>
                <c:pt idx="170">
                  <c:v>3.0263599999999999</c:v>
                </c:pt>
                <c:pt idx="171">
                  <c:v>3.0416799999999999</c:v>
                </c:pt>
                <c:pt idx="172">
                  <c:v>3.0464000000000002</c:v>
                </c:pt>
                <c:pt idx="173">
                  <c:v>3.1137999999999999</c:v>
                </c:pt>
                <c:pt idx="174">
                  <c:v>3.1411600000000002</c:v>
                </c:pt>
                <c:pt idx="175">
                  <c:v>3.1627999999999998</c:v>
                </c:pt>
                <c:pt idx="176">
                  <c:v>3.1891600000000002</c:v>
                </c:pt>
                <c:pt idx="177">
                  <c:v>3.2118000000000002</c:v>
                </c:pt>
                <c:pt idx="178">
                  <c:v>3.2328000000000001</c:v>
                </c:pt>
                <c:pt idx="179">
                  <c:v>3.2850000000000001</c:v>
                </c:pt>
                <c:pt idx="180">
                  <c:v>3.3141600000000002</c:v>
                </c:pt>
                <c:pt idx="181">
                  <c:v>3.3386</c:v>
                </c:pt>
                <c:pt idx="182">
                  <c:v>3.3779599999999999</c:v>
                </c:pt>
                <c:pt idx="183">
                  <c:v>3.40056</c:v>
                </c:pt>
                <c:pt idx="184">
                  <c:v>3.42896</c:v>
                </c:pt>
                <c:pt idx="185">
                  <c:v>3.4481199999999999</c:v>
                </c:pt>
                <c:pt idx="186">
                  <c:v>3.4885600000000001</c:v>
                </c:pt>
                <c:pt idx="187">
                  <c:v>3.51776</c:v>
                </c:pt>
                <c:pt idx="188">
                  <c:v>3.5364799999999996</c:v>
                </c:pt>
                <c:pt idx="189">
                  <c:v>3.5708000000000002</c:v>
                </c:pt>
                <c:pt idx="190">
                  <c:v>3.5797599999999998</c:v>
                </c:pt>
                <c:pt idx="191">
                  <c:v>3.61164</c:v>
                </c:pt>
                <c:pt idx="192">
                  <c:v>3.6457999999999999</c:v>
                </c:pt>
                <c:pt idx="193">
                  <c:v>3.6618799999999996</c:v>
                </c:pt>
                <c:pt idx="194">
                  <c:v>3.6854799999999992</c:v>
                </c:pt>
                <c:pt idx="195">
                  <c:v>3.7383999999999999</c:v>
                </c:pt>
                <c:pt idx="196">
                  <c:v>3.74444</c:v>
                </c:pt>
                <c:pt idx="197">
                  <c:v>3.7623600000000001</c:v>
                </c:pt>
                <c:pt idx="198">
                  <c:v>3.7964000000000002</c:v>
                </c:pt>
                <c:pt idx="199">
                  <c:v>3.8349199999999999</c:v>
                </c:pt>
                <c:pt idx="200">
                  <c:v>3.87724</c:v>
                </c:pt>
                <c:pt idx="201">
                  <c:v>3.9161600000000001</c:v>
                </c:pt>
                <c:pt idx="202">
                  <c:v>3.9607199999999998</c:v>
                </c:pt>
                <c:pt idx="203">
                  <c:v>4.0048000000000004</c:v>
                </c:pt>
                <c:pt idx="204">
                  <c:v>4.0435999999999996</c:v>
                </c:pt>
                <c:pt idx="205">
                  <c:v>4.07036</c:v>
                </c:pt>
                <c:pt idx="206">
                  <c:v>4.1268399999999996</c:v>
                </c:pt>
                <c:pt idx="207">
                  <c:v>4.1617199999999999</c:v>
                </c:pt>
                <c:pt idx="208">
                  <c:v>4.2063600000000001</c:v>
                </c:pt>
                <c:pt idx="209">
                  <c:v>4.2423200000000003</c:v>
                </c:pt>
                <c:pt idx="210">
                  <c:v>4.2896799999999997</c:v>
                </c:pt>
                <c:pt idx="211">
                  <c:v>4.3093199999999996</c:v>
                </c:pt>
                <c:pt idx="212">
                  <c:v>4.3457600000000003</c:v>
                </c:pt>
                <c:pt idx="213">
                  <c:v>4.3758799999999995</c:v>
                </c:pt>
                <c:pt idx="214">
                  <c:v>4.4013200000000001</c:v>
                </c:pt>
                <c:pt idx="215">
                  <c:v>4.4299600000000003</c:v>
                </c:pt>
                <c:pt idx="216">
                  <c:v>4.4565999999999999</c:v>
                </c:pt>
                <c:pt idx="217">
                  <c:v>4.4872799999999993</c:v>
                </c:pt>
                <c:pt idx="218">
                  <c:v>4.5080799999999996</c:v>
                </c:pt>
                <c:pt idx="219">
                  <c:v>4.5371199999999998</c:v>
                </c:pt>
                <c:pt idx="220">
                  <c:v>4.5526</c:v>
                </c:pt>
                <c:pt idx="221">
                  <c:v>4.5934400000000002</c:v>
                </c:pt>
                <c:pt idx="222">
                  <c:v>4.6160399999999999</c:v>
                </c:pt>
                <c:pt idx="223">
                  <c:v>4.6445600000000002</c:v>
                </c:pt>
                <c:pt idx="224">
                  <c:v>4.6658400000000002</c:v>
                </c:pt>
                <c:pt idx="225">
                  <c:v>4.6802799999999998</c:v>
                </c:pt>
                <c:pt idx="226">
                  <c:v>4.7006799999999993</c:v>
                </c:pt>
                <c:pt idx="227">
                  <c:v>4.7201599999999999</c:v>
                </c:pt>
                <c:pt idx="228">
                  <c:v>4.7374000000000001</c:v>
                </c:pt>
                <c:pt idx="229">
                  <c:v>4.7545999999999999</c:v>
                </c:pt>
                <c:pt idx="230">
                  <c:v>4.7755200000000002</c:v>
                </c:pt>
                <c:pt idx="231">
                  <c:v>4.7944799999999992</c:v>
                </c:pt>
                <c:pt idx="232">
                  <c:v>4.8061199999999999</c:v>
                </c:pt>
                <c:pt idx="233">
                  <c:v>4.8191199999999998</c:v>
                </c:pt>
                <c:pt idx="234">
                  <c:v>4.835</c:v>
                </c:pt>
                <c:pt idx="235">
                  <c:v>4.8551599999999997</c:v>
                </c:pt>
                <c:pt idx="236">
                  <c:v>4.8650000000000002</c:v>
                </c:pt>
                <c:pt idx="237">
                  <c:v>4.8831199999999999</c:v>
                </c:pt>
                <c:pt idx="238">
                  <c:v>4.8866799999999992</c:v>
                </c:pt>
                <c:pt idx="239">
                  <c:v>4.9047999999999998</c:v>
                </c:pt>
                <c:pt idx="240">
                  <c:v>4.9082799999999995</c:v>
                </c:pt>
                <c:pt idx="241">
                  <c:v>4.9204400000000001</c:v>
                </c:pt>
                <c:pt idx="242">
                  <c:v>4.9336799999999998</c:v>
                </c:pt>
                <c:pt idx="243">
                  <c:v>4.9488399999999997</c:v>
                </c:pt>
                <c:pt idx="244">
                  <c:v>4.95756</c:v>
                </c:pt>
                <c:pt idx="245">
                  <c:v>4.9726400000000002</c:v>
                </c:pt>
                <c:pt idx="246">
                  <c:v>4.9813999999999998</c:v>
                </c:pt>
                <c:pt idx="247">
                  <c:v>4.98916</c:v>
                </c:pt>
                <c:pt idx="248">
                  <c:v>4.9983199999999997</c:v>
                </c:pt>
                <c:pt idx="249">
                  <c:v>5.0071599999999998</c:v>
                </c:pt>
                <c:pt idx="250">
                  <c:v>5.0127600000000001</c:v>
                </c:pt>
                <c:pt idx="251">
                  <c:v>5.0203199999999999</c:v>
                </c:pt>
                <c:pt idx="252">
                  <c:v>5.0251999999999999</c:v>
                </c:pt>
                <c:pt idx="253">
                  <c:v>5.0263999999999998</c:v>
                </c:pt>
                <c:pt idx="254">
                  <c:v>5.0362</c:v>
                </c:pt>
                <c:pt idx="255">
                  <c:v>5.03756</c:v>
                </c:pt>
                <c:pt idx="256">
                  <c:v>5.0462400000000001</c:v>
                </c:pt>
                <c:pt idx="257">
                  <c:v>5.0488799999999996</c:v>
                </c:pt>
                <c:pt idx="258">
                  <c:v>5.0544000000000002</c:v>
                </c:pt>
                <c:pt idx="259">
                  <c:v>5.0582399999999996</c:v>
                </c:pt>
                <c:pt idx="260">
                  <c:v>5.0642399999999999</c:v>
                </c:pt>
                <c:pt idx="261">
                  <c:v>5.0681200000000004</c:v>
                </c:pt>
                <c:pt idx="262">
                  <c:v>5.0804</c:v>
                </c:pt>
                <c:pt idx="263">
                  <c:v>5.08392</c:v>
                </c:pt>
                <c:pt idx="264">
                  <c:v>5.0940000000000003</c:v>
                </c:pt>
                <c:pt idx="265">
                  <c:v>5.1021200000000002</c:v>
                </c:pt>
                <c:pt idx="266">
                  <c:v>5.0989599999999999</c:v>
                </c:pt>
                <c:pt idx="267">
                  <c:v>5.1090799999999996</c:v>
                </c:pt>
                <c:pt idx="268">
                  <c:v>5.1184399999999997</c:v>
                </c:pt>
                <c:pt idx="269">
                  <c:v>5.1181200000000002</c:v>
                </c:pt>
                <c:pt idx="270">
                  <c:v>5.1181999999999999</c:v>
                </c:pt>
                <c:pt idx="271">
                  <c:v>5.12744</c:v>
                </c:pt>
                <c:pt idx="272">
                  <c:v>5.1335199999999999</c:v>
                </c:pt>
                <c:pt idx="273">
                  <c:v>5.1424000000000003</c:v>
                </c:pt>
                <c:pt idx="274">
                  <c:v>5.1540799999999996</c:v>
                </c:pt>
                <c:pt idx="275">
                  <c:v>5.1500799999999991</c:v>
                </c:pt>
                <c:pt idx="276">
                  <c:v>5.1406000000000001</c:v>
                </c:pt>
                <c:pt idx="277">
                  <c:v>5.1453199999999999</c:v>
                </c:pt>
                <c:pt idx="278">
                  <c:v>5.1540799999999996</c:v>
                </c:pt>
                <c:pt idx="279">
                  <c:v>5.1522399999999999</c:v>
                </c:pt>
                <c:pt idx="280">
                  <c:v>5.1454799999999992</c:v>
                </c:pt>
                <c:pt idx="281">
                  <c:v>5.1362399999999999</c:v>
                </c:pt>
                <c:pt idx="282">
                  <c:v>5.1370399999999998</c:v>
                </c:pt>
                <c:pt idx="283">
                  <c:v>5.1558000000000002</c:v>
                </c:pt>
                <c:pt idx="284">
                  <c:v>5.1679199999999996</c:v>
                </c:pt>
                <c:pt idx="285">
                  <c:v>5.1705199999999998</c:v>
                </c:pt>
                <c:pt idx="286">
                  <c:v>5.1778000000000004</c:v>
                </c:pt>
                <c:pt idx="287">
                  <c:v>5.1923599999999999</c:v>
                </c:pt>
                <c:pt idx="288">
                  <c:v>5.2032400000000001</c:v>
                </c:pt>
                <c:pt idx="289">
                  <c:v>5.2180799999999996</c:v>
                </c:pt>
                <c:pt idx="290">
                  <c:v>5.2165600000000003</c:v>
                </c:pt>
                <c:pt idx="291">
                  <c:v>5.21516</c:v>
                </c:pt>
                <c:pt idx="292">
                  <c:v>5.2112799999999995</c:v>
                </c:pt>
                <c:pt idx="293">
                  <c:v>5.2043200000000001</c:v>
                </c:pt>
                <c:pt idx="294">
                  <c:v>5.1965599999999998</c:v>
                </c:pt>
                <c:pt idx="295">
                  <c:v>5.1917999999999997</c:v>
                </c:pt>
                <c:pt idx="296">
                  <c:v>5.1756399999999996</c:v>
                </c:pt>
                <c:pt idx="297">
                  <c:v>5.1679199999999996</c:v>
                </c:pt>
                <c:pt idx="298">
                  <c:v>5.1673200000000001</c:v>
                </c:pt>
                <c:pt idx="299">
                  <c:v>5.17624</c:v>
                </c:pt>
                <c:pt idx="300">
                  <c:v>5.1878000000000002</c:v>
                </c:pt>
                <c:pt idx="301">
                  <c:v>5.2000799999999998</c:v>
                </c:pt>
                <c:pt idx="302">
                  <c:v>5.2157200000000001</c:v>
                </c:pt>
                <c:pt idx="303">
                  <c:v>5.2317999999999998</c:v>
                </c:pt>
                <c:pt idx="304">
                  <c:v>5.2377200000000004</c:v>
                </c:pt>
                <c:pt idx="305">
                  <c:v>5.2521199999999997</c:v>
                </c:pt>
                <c:pt idx="306">
                  <c:v>5.2512800000000004</c:v>
                </c:pt>
                <c:pt idx="307">
                  <c:v>5.2530400000000004</c:v>
                </c:pt>
                <c:pt idx="308">
                  <c:v>5.2533599999999998</c:v>
                </c:pt>
                <c:pt idx="309">
                  <c:v>5.2457599999999998</c:v>
                </c:pt>
                <c:pt idx="310">
                  <c:v>5.2308000000000003</c:v>
                </c:pt>
                <c:pt idx="311">
                  <c:v>5.2330399999999999</c:v>
                </c:pt>
                <c:pt idx="312">
                  <c:v>5.2328799999999998</c:v>
                </c:pt>
                <c:pt idx="313">
                  <c:v>5.2290000000000001</c:v>
                </c:pt>
                <c:pt idx="314">
                  <c:v>5.2187599999999996</c:v>
                </c:pt>
                <c:pt idx="315">
                  <c:v>5.2095200000000004</c:v>
                </c:pt>
                <c:pt idx="316">
                  <c:v>5.1982400000000002</c:v>
                </c:pt>
                <c:pt idx="317">
                  <c:v>5.19984</c:v>
                </c:pt>
                <c:pt idx="318">
                  <c:v>5.2006399999999999</c:v>
                </c:pt>
                <c:pt idx="319">
                  <c:v>5.2032400000000001</c:v>
                </c:pt>
                <c:pt idx="320">
                  <c:v>5.1946000000000003</c:v>
                </c:pt>
                <c:pt idx="321">
                  <c:v>5.19116</c:v>
                </c:pt>
                <c:pt idx="322">
                  <c:v>5.1928400000000003</c:v>
                </c:pt>
                <c:pt idx="323">
                  <c:v>5.1985999999999999</c:v>
                </c:pt>
                <c:pt idx="324">
                  <c:v>5.2068799999999991</c:v>
                </c:pt>
                <c:pt idx="325">
                  <c:v>5.2120799999999994</c:v>
                </c:pt>
                <c:pt idx="326">
                  <c:v>5.1946000000000003</c:v>
                </c:pt>
                <c:pt idx="327">
                  <c:v>5.1795999999999998</c:v>
                </c:pt>
                <c:pt idx="328">
                  <c:v>5.1602799999999993</c:v>
                </c:pt>
                <c:pt idx="329">
                  <c:v>5.0842799999999997</c:v>
                </c:pt>
                <c:pt idx="330">
                  <c:v>5.0240400000000003</c:v>
                </c:pt>
                <c:pt idx="331">
                  <c:v>4.8636400000000002</c:v>
                </c:pt>
                <c:pt idx="332">
                  <c:v>4.7757199999999997</c:v>
                </c:pt>
                <c:pt idx="333">
                  <c:v>4.6285999999999996</c:v>
                </c:pt>
                <c:pt idx="334">
                  <c:v>4.4576399999999996</c:v>
                </c:pt>
                <c:pt idx="335">
                  <c:v>4.2821999999999996</c:v>
                </c:pt>
                <c:pt idx="336">
                  <c:v>4.1160799999999993</c:v>
                </c:pt>
                <c:pt idx="337">
                  <c:v>4.0130799999999995</c:v>
                </c:pt>
                <c:pt idx="338">
                  <c:v>3.80796</c:v>
                </c:pt>
                <c:pt idx="339">
                  <c:v>3.7056399999999998</c:v>
                </c:pt>
                <c:pt idx="340">
                  <c:v>3.57084</c:v>
                </c:pt>
                <c:pt idx="341">
                  <c:v>3.4358399999999998</c:v>
                </c:pt>
                <c:pt idx="342">
                  <c:v>3.3195199999999998</c:v>
                </c:pt>
                <c:pt idx="343">
                  <c:v>3.24424</c:v>
                </c:pt>
                <c:pt idx="344">
                  <c:v>3.1375199999999999</c:v>
                </c:pt>
                <c:pt idx="345">
                  <c:v>3.0336400000000001</c:v>
                </c:pt>
                <c:pt idx="346">
                  <c:v>2.9240400000000002</c:v>
                </c:pt>
                <c:pt idx="347">
                  <c:v>2.8531200000000001</c:v>
                </c:pt>
                <c:pt idx="348">
                  <c:v>2.7468400000000002</c:v>
                </c:pt>
                <c:pt idx="349">
                  <c:v>2.6471200000000001</c:v>
                </c:pt>
                <c:pt idx="350">
                  <c:v>2.5814399999999997</c:v>
                </c:pt>
                <c:pt idx="351">
                  <c:v>2.4527199999999998</c:v>
                </c:pt>
                <c:pt idx="352">
                  <c:v>2.3617199999999996</c:v>
                </c:pt>
                <c:pt idx="353">
                  <c:v>2.2774800000000002</c:v>
                </c:pt>
                <c:pt idx="354">
                  <c:v>2.2190799999999999</c:v>
                </c:pt>
                <c:pt idx="355">
                  <c:v>2.1366399999999999</c:v>
                </c:pt>
                <c:pt idx="356">
                  <c:v>2.0541199999999997</c:v>
                </c:pt>
                <c:pt idx="357">
                  <c:v>1.9765999999999999</c:v>
                </c:pt>
                <c:pt idx="358">
                  <c:v>1.9010800000000001</c:v>
                </c:pt>
                <c:pt idx="359">
                  <c:v>1.8549199999999997</c:v>
                </c:pt>
                <c:pt idx="360">
                  <c:v>1.7585999999999999</c:v>
                </c:pt>
                <c:pt idx="361">
                  <c:v>1.7585999999999999</c:v>
                </c:pt>
                <c:pt idx="362">
                  <c:v>1.6708000000000001</c:v>
                </c:pt>
                <c:pt idx="363">
                  <c:v>1.6272800000000001</c:v>
                </c:pt>
                <c:pt idx="364">
                  <c:v>1.552</c:v>
                </c:pt>
                <c:pt idx="365">
                  <c:v>1.4896</c:v>
                </c:pt>
                <c:pt idx="366">
                  <c:v>1.43628</c:v>
                </c:pt>
                <c:pt idx="367">
                  <c:v>1.3866000000000001</c:v>
                </c:pt>
                <c:pt idx="368">
                  <c:v>1.3402799999999999</c:v>
                </c:pt>
                <c:pt idx="369">
                  <c:v>1.3003199999999999</c:v>
                </c:pt>
                <c:pt idx="370">
                  <c:v>1.2674399999999999</c:v>
                </c:pt>
                <c:pt idx="371">
                  <c:v>1.1972800000000001</c:v>
                </c:pt>
                <c:pt idx="372">
                  <c:v>1.1676</c:v>
                </c:pt>
                <c:pt idx="373">
                  <c:v>1.1098399999999999</c:v>
                </c:pt>
                <c:pt idx="374">
                  <c:v>1.0646800000000001</c:v>
                </c:pt>
                <c:pt idx="375">
                  <c:v>1.0392800000000002</c:v>
                </c:pt>
                <c:pt idx="376">
                  <c:v>0.99528000000000016</c:v>
                </c:pt>
                <c:pt idx="377">
                  <c:v>0.95772000000000002</c:v>
                </c:pt>
                <c:pt idx="378">
                  <c:v>0.92423999999999995</c:v>
                </c:pt>
                <c:pt idx="379">
                  <c:v>0.8980800000000001</c:v>
                </c:pt>
                <c:pt idx="380">
                  <c:v>0.87256</c:v>
                </c:pt>
                <c:pt idx="381">
                  <c:v>0.83220000000000005</c:v>
                </c:pt>
                <c:pt idx="382">
                  <c:v>0.81464000000000003</c:v>
                </c:pt>
                <c:pt idx="383">
                  <c:v>0.79376000000000002</c:v>
                </c:pt>
                <c:pt idx="384">
                  <c:v>0.77756000000000003</c:v>
                </c:pt>
                <c:pt idx="385">
                  <c:v>0.76039999999999996</c:v>
                </c:pt>
                <c:pt idx="386">
                  <c:v>0.71955999999999998</c:v>
                </c:pt>
                <c:pt idx="387">
                  <c:v>0.69491999999999998</c:v>
                </c:pt>
                <c:pt idx="388">
                  <c:v>0.67108000000000001</c:v>
                </c:pt>
                <c:pt idx="389">
                  <c:v>0.64756000000000002</c:v>
                </c:pt>
                <c:pt idx="390">
                  <c:v>0.62280000000000002</c:v>
                </c:pt>
                <c:pt idx="391">
                  <c:v>0.58055999999999996</c:v>
                </c:pt>
                <c:pt idx="392">
                  <c:v>0.56064000000000003</c:v>
                </c:pt>
                <c:pt idx="393">
                  <c:v>0.54296</c:v>
                </c:pt>
                <c:pt idx="394">
                  <c:v>0.52124000000000004</c:v>
                </c:pt>
                <c:pt idx="395">
                  <c:v>0.5003200000000001</c:v>
                </c:pt>
                <c:pt idx="396">
                  <c:v>0.49692000000000008</c:v>
                </c:pt>
                <c:pt idx="397">
                  <c:v>0.47867999999999999</c:v>
                </c:pt>
                <c:pt idx="398">
                  <c:v>0.46955999999999998</c:v>
                </c:pt>
                <c:pt idx="399">
                  <c:v>0.4536</c:v>
                </c:pt>
                <c:pt idx="400">
                  <c:v>0.43608000000000002</c:v>
                </c:pt>
                <c:pt idx="401">
                  <c:v>0.41355999999999998</c:v>
                </c:pt>
                <c:pt idx="402">
                  <c:v>0.40608</c:v>
                </c:pt>
                <c:pt idx="403">
                  <c:v>0.38779999999999998</c:v>
                </c:pt>
                <c:pt idx="404">
                  <c:v>0.36603999999999998</c:v>
                </c:pt>
                <c:pt idx="405">
                  <c:v>0.35304000000000002</c:v>
                </c:pt>
                <c:pt idx="406">
                  <c:v>0.33028000000000002</c:v>
                </c:pt>
                <c:pt idx="407">
                  <c:v>0.32031999999999999</c:v>
                </c:pt>
                <c:pt idx="408">
                  <c:v>0.32116</c:v>
                </c:pt>
                <c:pt idx="409">
                  <c:v>0.29492000000000002</c:v>
                </c:pt>
                <c:pt idx="410">
                  <c:v>0.28843999999999997</c:v>
                </c:pt>
                <c:pt idx="411">
                  <c:v>0.28436</c:v>
                </c:pt>
                <c:pt idx="412">
                  <c:v>0.27339999999999998</c:v>
                </c:pt>
                <c:pt idx="413">
                  <c:v>0.27023999999999998</c:v>
                </c:pt>
                <c:pt idx="414">
                  <c:v>0.2702</c:v>
                </c:pt>
                <c:pt idx="415">
                  <c:v>0.25772</c:v>
                </c:pt>
                <c:pt idx="416">
                  <c:v>0.25480000000000003</c:v>
                </c:pt>
                <c:pt idx="417">
                  <c:v>0.25319999999999998</c:v>
                </c:pt>
                <c:pt idx="418">
                  <c:v>0.25175999999999998</c:v>
                </c:pt>
                <c:pt idx="419">
                  <c:v>0.26463999999999999</c:v>
                </c:pt>
                <c:pt idx="420">
                  <c:v>0.25840000000000002</c:v>
                </c:pt>
                <c:pt idx="421">
                  <c:v>0.23516000000000001</c:v>
                </c:pt>
                <c:pt idx="422">
                  <c:v>0.21523999999999999</c:v>
                </c:pt>
                <c:pt idx="423">
                  <c:v>0.19167999999999999</c:v>
                </c:pt>
                <c:pt idx="424">
                  <c:v>0.17363999999999999</c:v>
                </c:pt>
                <c:pt idx="425">
                  <c:v>0.16916</c:v>
                </c:pt>
                <c:pt idx="426">
                  <c:v>0.14651999999999998</c:v>
                </c:pt>
                <c:pt idx="427">
                  <c:v>0.14216000000000001</c:v>
                </c:pt>
                <c:pt idx="428">
                  <c:v>0.13511999999999999</c:v>
                </c:pt>
                <c:pt idx="429">
                  <c:v>0.13788</c:v>
                </c:pt>
                <c:pt idx="430">
                  <c:v>0.14888000000000001</c:v>
                </c:pt>
                <c:pt idx="431">
                  <c:v>0.14280000000000001</c:v>
                </c:pt>
                <c:pt idx="432">
                  <c:v>0.13508000000000001</c:v>
                </c:pt>
                <c:pt idx="433">
                  <c:v>0.13619999999999999</c:v>
                </c:pt>
                <c:pt idx="434">
                  <c:v>0.13447999999999999</c:v>
                </c:pt>
                <c:pt idx="435">
                  <c:v>0.13216</c:v>
                </c:pt>
                <c:pt idx="436">
                  <c:v>0.11940000000000001</c:v>
                </c:pt>
                <c:pt idx="437">
                  <c:v>0.11748</c:v>
                </c:pt>
                <c:pt idx="438">
                  <c:v>0.11523999999999998</c:v>
                </c:pt>
                <c:pt idx="439">
                  <c:v>0.10775999999999999</c:v>
                </c:pt>
                <c:pt idx="440">
                  <c:v>0.10448</c:v>
                </c:pt>
                <c:pt idx="441">
                  <c:v>9.74E-2</c:v>
                </c:pt>
                <c:pt idx="442">
                  <c:v>9.9559999999999996E-2</c:v>
                </c:pt>
                <c:pt idx="443">
                  <c:v>9.8000000000000004E-2</c:v>
                </c:pt>
                <c:pt idx="444">
                  <c:v>9.9080000000000001E-2</c:v>
                </c:pt>
                <c:pt idx="445">
                  <c:v>9.5479999999999995E-2</c:v>
                </c:pt>
                <c:pt idx="446">
                  <c:v>9.3160000000000007E-2</c:v>
                </c:pt>
                <c:pt idx="447">
                  <c:v>9.0359999999999996E-2</c:v>
                </c:pt>
                <c:pt idx="448">
                  <c:v>8.8319999999999996E-2</c:v>
                </c:pt>
                <c:pt idx="449">
                  <c:v>8.2439999999999999E-2</c:v>
                </c:pt>
                <c:pt idx="450">
                  <c:v>8.0360000000000001E-2</c:v>
                </c:pt>
                <c:pt idx="451">
                  <c:v>7.1360000000000007E-2</c:v>
                </c:pt>
                <c:pt idx="452">
                  <c:v>7.0040000000000005E-2</c:v>
                </c:pt>
                <c:pt idx="453">
                  <c:v>6.5640000000000004E-2</c:v>
                </c:pt>
                <c:pt idx="454">
                  <c:v>5.9680000000000011E-2</c:v>
                </c:pt>
                <c:pt idx="455">
                  <c:v>5.5120000000000002E-2</c:v>
                </c:pt>
                <c:pt idx="456">
                  <c:v>5.74E-2</c:v>
                </c:pt>
                <c:pt idx="457">
                  <c:v>5.3120000000000001E-2</c:v>
                </c:pt>
                <c:pt idx="458">
                  <c:v>5.0560000000000001E-2</c:v>
                </c:pt>
                <c:pt idx="459">
                  <c:v>5.1400000000000001E-2</c:v>
                </c:pt>
                <c:pt idx="460">
                  <c:v>5.3880000000000011E-2</c:v>
                </c:pt>
                <c:pt idx="461">
                  <c:v>5.9560000000000002E-2</c:v>
                </c:pt>
                <c:pt idx="462">
                  <c:v>6.0400000000000002E-2</c:v>
                </c:pt>
                <c:pt idx="463">
                  <c:v>5.7639999999999997E-2</c:v>
                </c:pt>
                <c:pt idx="464">
                  <c:v>4.7759999999999997E-2</c:v>
                </c:pt>
                <c:pt idx="465">
                  <c:v>4.3279999999999999E-2</c:v>
                </c:pt>
                <c:pt idx="466">
                  <c:v>3.9640000000000002E-2</c:v>
                </c:pt>
                <c:pt idx="467">
                  <c:v>3.3520000000000001E-2</c:v>
                </c:pt>
                <c:pt idx="468">
                  <c:v>4.2200000000000001E-2</c:v>
                </c:pt>
                <c:pt idx="469">
                  <c:v>6.3E-2</c:v>
                </c:pt>
                <c:pt idx="470">
                  <c:v>0.12223999999999999</c:v>
                </c:pt>
                <c:pt idx="471">
                  <c:v>0.20671999999999999</c:v>
                </c:pt>
                <c:pt idx="472">
                  <c:v>0.28004000000000001</c:v>
                </c:pt>
                <c:pt idx="473">
                  <c:v>0.35071999999999998</c:v>
                </c:pt>
                <c:pt idx="474">
                  <c:v>0.54188000000000003</c:v>
                </c:pt>
                <c:pt idx="475">
                  <c:v>0.65695999999999999</c:v>
                </c:pt>
                <c:pt idx="476">
                  <c:v>0.8276</c:v>
                </c:pt>
                <c:pt idx="477">
                  <c:v>1.0017199999999999</c:v>
                </c:pt>
                <c:pt idx="478">
                  <c:v>1.1578800000000002</c:v>
                </c:pt>
                <c:pt idx="479">
                  <c:v>1.3166</c:v>
                </c:pt>
                <c:pt idx="480">
                  <c:v>1.42004</c:v>
                </c:pt>
                <c:pt idx="481">
                  <c:v>1.6067199999999999</c:v>
                </c:pt>
                <c:pt idx="482">
                  <c:v>1.6517599999999999</c:v>
                </c:pt>
                <c:pt idx="483">
                  <c:v>1.8347599999999999</c:v>
                </c:pt>
                <c:pt idx="484">
                  <c:v>1.9563600000000001</c:v>
                </c:pt>
                <c:pt idx="485">
                  <c:v>2.0808</c:v>
                </c:pt>
                <c:pt idx="486">
                  <c:v>2.1988399999999997</c:v>
                </c:pt>
                <c:pt idx="487">
                  <c:v>2.3207599999999999</c:v>
                </c:pt>
                <c:pt idx="488">
                  <c:v>2.4343599999999999</c:v>
                </c:pt>
                <c:pt idx="489">
                  <c:v>2.4703599999999999</c:v>
                </c:pt>
                <c:pt idx="490">
                  <c:v>2.5593599999999999</c:v>
                </c:pt>
                <c:pt idx="491">
                  <c:v>2.6703600000000001</c:v>
                </c:pt>
                <c:pt idx="492">
                  <c:v>2.7702399999999998</c:v>
                </c:pt>
                <c:pt idx="493">
                  <c:v>2.8180000000000001</c:v>
                </c:pt>
                <c:pt idx="494">
                  <c:v>2.91784</c:v>
                </c:pt>
                <c:pt idx="495">
                  <c:v>3.0096799999999999</c:v>
                </c:pt>
                <c:pt idx="496">
                  <c:v>3.0598000000000001</c:v>
                </c:pt>
                <c:pt idx="497">
                  <c:v>3.14432</c:v>
                </c:pt>
                <c:pt idx="498">
                  <c:v>3.2059199999999999</c:v>
                </c:pt>
                <c:pt idx="499">
                  <c:v>3.2665199999999999</c:v>
                </c:pt>
                <c:pt idx="500">
                  <c:v>3.3485200000000002</c:v>
                </c:pt>
                <c:pt idx="501">
                  <c:v>3.4398399999999998</c:v>
                </c:pt>
                <c:pt idx="502">
                  <c:v>3.4937999999999998</c:v>
                </c:pt>
                <c:pt idx="503">
                  <c:v>3.5703200000000002</c:v>
                </c:pt>
                <c:pt idx="504">
                  <c:v>3.6200799999999993</c:v>
                </c:pt>
                <c:pt idx="505">
                  <c:v>3.7029999999999998</c:v>
                </c:pt>
                <c:pt idx="506">
                  <c:v>3.78</c:v>
                </c:pt>
                <c:pt idx="507">
                  <c:v>3.8391600000000001</c:v>
                </c:pt>
                <c:pt idx="508">
                  <c:v>3.8694799999999994</c:v>
                </c:pt>
                <c:pt idx="509">
                  <c:v>3.9139599999999999</c:v>
                </c:pt>
                <c:pt idx="510">
                  <c:v>3.9590799999999993</c:v>
                </c:pt>
                <c:pt idx="511">
                  <c:v>3.9802799999999996</c:v>
                </c:pt>
                <c:pt idx="512">
                  <c:v>4.0403200000000004</c:v>
                </c:pt>
                <c:pt idx="513">
                  <c:v>4.0631199999999996</c:v>
                </c:pt>
                <c:pt idx="514">
                  <c:v>4.1212400000000002</c:v>
                </c:pt>
                <c:pt idx="515">
                  <c:v>4.1449199999999999</c:v>
                </c:pt>
                <c:pt idx="516">
                  <c:v>4.1931200000000004</c:v>
                </c:pt>
                <c:pt idx="517">
                  <c:v>4.2362799999999998</c:v>
                </c:pt>
                <c:pt idx="518">
                  <c:v>4.2610400000000004</c:v>
                </c:pt>
                <c:pt idx="519">
                  <c:v>4.29352</c:v>
                </c:pt>
                <c:pt idx="520">
                  <c:v>4.3337199999999996</c:v>
                </c:pt>
                <c:pt idx="521">
                  <c:v>4.3672799999999992</c:v>
                </c:pt>
                <c:pt idx="522">
                  <c:v>4.4076000000000004</c:v>
                </c:pt>
                <c:pt idx="523">
                  <c:v>4.4367999999999999</c:v>
                </c:pt>
                <c:pt idx="524">
                  <c:v>4.4557599999999997</c:v>
                </c:pt>
                <c:pt idx="525">
                  <c:v>4.4885999999999999</c:v>
                </c:pt>
                <c:pt idx="526">
                  <c:v>4.5178000000000003</c:v>
                </c:pt>
                <c:pt idx="527">
                  <c:v>4.5306799999999994</c:v>
                </c:pt>
                <c:pt idx="528">
                  <c:v>4.5514799999999997</c:v>
                </c:pt>
                <c:pt idx="529">
                  <c:v>4.5831200000000001</c:v>
                </c:pt>
                <c:pt idx="530">
                  <c:v>4.6105999999999998</c:v>
                </c:pt>
                <c:pt idx="531">
                  <c:v>4.6322799999999997</c:v>
                </c:pt>
                <c:pt idx="532">
                  <c:v>4.6491199999999999</c:v>
                </c:pt>
                <c:pt idx="533">
                  <c:v>4.66716</c:v>
                </c:pt>
                <c:pt idx="534">
                  <c:v>4.6854799999999992</c:v>
                </c:pt>
                <c:pt idx="535">
                  <c:v>4.6959999999999997</c:v>
                </c:pt>
                <c:pt idx="536">
                  <c:v>4.72384</c:v>
                </c:pt>
                <c:pt idx="537">
                  <c:v>4.7372799999999993</c:v>
                </c:pt>
                <c:pt idx="538">
                  <c:v>4.7586000000000004</c:v>
                </c:pt>
                <c:pt idx="539">
                  <c:v>4.7607600000000003</c:v>
                </c:pt>
                <c:pt idx="540">
                  <c:v>4.7678399999999996</c:v>
                </c:pt>
                <c:pt idx="541">
                  <c:v>4.7798799999999995</c:v>
                </c:pt>
                <c:pt idx="542">
                  <c:v>4.7926399999999996</c:v>
                </c:pt>
                <c:pt idx="543">
                  <c:v>4.8158799999999991</c:v>
                </c:pt>
                <c:pt idx="544">
                  <c:v>4.8255999999999997</c:v>
                </c:pt>
                <c:pt idx="545">
                  <c:v>4.8464400000000003</c:v>
                </c:pt>
                <c:pt idx="546">
                  <c:v>4.8584799999999992</c:v>
                </c:pt>
                <c:pt idx="547">
                  <c:v>4.8781600000000003</c:v>
                </c:pt>
                <c:pt idx="548">
                  <c:v>4.8944000000000001</c:v>
                </c:pt>
                <c:pt idx="549">
                  <c:v>4.9164799999999991</c:v>
                </c:pt>
                <c:pt idx="550">
                  <c:v>4.9202000000000004</c:v>
                </c:pt>
                <c:pt idx="551">
                  <c:v>4.9243600000000001</c:v>
                </c:pt>
                <c:pt idx="552">
                  <c:v>4.9315600000000002</c:v>
                </c:pt>
                <c:pt idx="553">
                  <c:v>4.9382400000000004</c:v>
                </c:pt>
                <c:pt idx="554">
                  <c:v>4.961079999999999</c:v>
                </c:pt>
                <c:pt idx="555">
                  <c:v>4.96136</c:v>
                </c:pt>
                <c:pt idx="556">
                  <c:v>4.9765600000000001</c:v>
                </c:pt>
                <c:pt idx="557">
                  <c:v>4.9837999999999996</c:v>
                </c:pt>
                <c:pt idx="558">
                  <c:v>5.0002799999999992</c:v>
                </c:pt>
                <c:pt idx="559">
                  <c:v>5.001479999999999</c:v>
                </c:pt>
                <c:pt idx="560">
                  <c:v>5.0157999999999996</c:v>
                </c:pt>
                <c:pt idx="561">
                  <c:v>5.0137200000000002</c:v>
                </c:pt>
                <c:pt idx="562">
                  <c:v>5.0362799999999996</c:v>
                </c:pt>
                <c:pt idx="563">
                  <c:v>5.0364000000000004</c:v>
                </c:pt>
                <c:pt idx="564">
                  <c:v>5.0463199999999997</c:v>
                </c:pt>
                <c:pt idx="565">
                  <c:v>5.0520399999999999</c:v>
                </c:pt>
                <c:pt idx="566">
                  <c:v>5.0580400000000001</c:v>
                </c:pt>
                <c:pt idx="567">
                  <c:v>5.0659200000000002</c:v>
                </c:pt>
                <c:pt idx="568">
                  <c:v>5.0655200000000002</c:v>
                </c:pt>
                <c:pt idx="569">
                  <c:v>5.0763999999999996</c:v>
                </c:pt>
                <c:pt idx="570">
                  <c:v>5.0823200000000002</c:v>
                </c:pt>
                <c:pt idx="571">
                  <c:v>5.0961999999999996</c:v>
                </c:pt>
                <c:pt idx="572">
                  <c:v>5.110879999999999</c:v>
                </c:pt>
                <c:pt idx="573">
                  <c:v>5.1205999999999996</c:v>
                </c:pt>
                <c:pt idx="574">
                  <c:v>5.1152799999999994</c:v>
                </c:pt>
                <c:pt idx="575">
                  <c:v>5.1286399999999999</c:v>
                </c:pt>
                <c:pt idx="576">
                  <c:v>5.1246400000000003</c:v>
                </c:pt>
                <c:pt idx="577">
                  <c:v>5.1282799999999993</c:v>
                </c:pt>
                <c:pt idx="578">
                  <c:v>5.1288</c:v>
                </c:pt>
                <c:pt idx="579">
                  <c:v>5.134479999999999</c:v>
                </c:pt>
                <c:pt idx="580">
                  <c:v>5.12676</c:v>
                </c:pt>
                <c:pt idx="581">
                  <c:v>5.1452</c:v>
                </c:pt>
                <c:pt idx="582">
                  <c:v>5.1472799999999994</c:v>
                </c:pt>
                <c:pt idx="583">
                  <c:v>5.1457199999999998</c:v>
                </c:pt>
                <c:pt idx="584">
                  <c:v>5.1527599999999998</c:v>
                </c:pt>
                <c:pt idx="585">
                  <c:v>5.1571600000000002</c:v>
                </c:pt>
                <c:pt idx="586">
                  <c:v>5.1582400000000002</c:v>
                </c:pt>
                <c:pt idx="587">
                  <c:v>5.16432</c:v>
                </c:pt>
                <c:pt idx="588">
                  <c:v>5.175279999999999</c:v>
                </c:pt>
                <c:pt idx="589">
                  <c:v>5.1714399999999996</c:v>
                </c:pt>
                <c:pt idx="590">
                  <c:v>5.1701199999999998</c:v>
                </c:pt>
                <c:pt idx="591">
                  <c:v>5.17516</c:v>
                </c:pt>
                <c:pt idx="592">
                  <c:v>5.1748399999999997</c:v>
                </c:pt>
                <c:pt idx="593">
                  <c:v>5.1794000000000002</c:v>
                </c:pt>
                <c:pt idx="594">
                  <c:v>5.1862799999999991</c:v>
                </c:pt>
                <c:pt idx="595">
                  <c:v>5.1800799999999994</c:v>
                </c:pt>
                <c:pt idx="596">
                  <c:v>5.1885199999999996</c:v>
                </c:pt>
                <c:pt idx="597">
                  <c:v>5.2008799999999997</c:v>
                </c:pt>
                <c:pt idx="598">
                  <c:v>5.1970400000000003</c:v>
                </c:pt>
                <c:pt idx="599">
                  <c:v>5.1949199999999998</c:v>
                </c:pt>
                <c:pt idx="600">
                  <c:v>5.1962000000000002</c:v>
                </c:pt>
                <c:pt idx="601">
                  <c:v>5.19956</c:v>
                </c:pt>
                <c:pt idx="602">
                  <c:v>5.1997999999999998</c:v>
                </c:pt>
                <c:pt idx="603">
                  <c:v>5.1931599999999998</c:v>
                </c:pt>
                <c:pt idx="604">
                  <c:v>5.1945600000000001</c:v>
                </c:pt>
                <c:pt idx="605">
                  <c:v>5.2000799999999998</c:v>
                </c:pt>
                <c:pt idx="606">
                  <c:v>5.2099200000000003</c:v>
                </c:pt>
                <c:pt idx="607">
                  <c:v>5.2131600000000002</c:v>
                </c:pt>
                <c:pt idx="608">
                  <c:v>5.21732</c:v>
                </c:pt>
                <c:pt idx="609">
                  <c:v>5.2262000000000004</c:v>
                </c:pt>
                <c:pt idx="610">
                  <c:v>5.2371600000000003</c:v>
                </c:pt>
                <c:pt idx="611">
                  <c:v>5.23264</c:v>
                </c:pt>
                <c:pt idx="612">
                  <c:v>5.2325200000000001</c:v>
                </c:pt>
                <c:pt idx="613">
                  <c:v>5.2378799999999996</c:v>
                </c:pt>
                <c:pt idx="614">
                  <c:v>5.2349199999999998</c:v>
                </c:pt>
                <c:pt idx="615">
                  <c:v>5.2404400000000004</c:v>
                </c:pt>
                <c:pt idx="616">
                  <c:v>5.2384799999999991</c:v>
                </c:pt>
                <c:pt idx="617">
                  <c:v>5.2333999999999996</c:v>
                </c:pt>
                <c:pt idx="618">
                  <c:v>5.2378799999999996</c:v>
                </c:pt>
                <c:pt idx="619">
                  <c:v>5.2331200000000004</c:v>
                </c:pt>
                <c:pt idx="620">
                  <c:v>5.2380000000000004</c:v>
                </c:pt>
                <c:pt idx="621">
                  <c:v>5.2296399999999998</c:v>
                </c:pt>
                <c:pt idx="622">
                  <c:v>5.2409999999999997</c:v>
                </c:pt>
                <c:pt idx="623">
                  <c:v>5.2383600000000001</c:v>
                </c:pt>
                <c:pt idx="624">
                  <c:v>5.2465999999999999</c:v>
                </c:pt>
                <c:pt idx="625">
                  <c:v>5.2407599999999999</c:v>
                </c:pt>
                <c:pt idx="626">
                  <c:v>5.25244</c:v>
                </c:pt>
                <c:pt idx="627">
                  <c:v>5.2349199999999998</c:v>
                </c:pt>
                <c:pt idx="628">
                  <c:v>5.2190399999999997</c:v>
                </c:pt>
                <c:pt idx="629">
                  <c:v>5.1581200000000003</c:v>
                </c:pt>
                <c:pt idx="630">
                  <c:v>5.0723200000000004</c:v>
                </c:pt>
                <c:pt idx="631">
                  <c:v>4.9459200000000001</c:v>
                </c:pt>
                <c:pt idx="632">
                  <c:v>4.9085200000000002</c:v>
                </c:pt>
                <c:pt idx="633">
                  <c:v>4.7122799999999998</c:v>
                </c:pt>
                <c:pt idx="634">
                  <c:v>4.6131200000000003</c:v>
                </c:pt>
                <c:pt idx="635">
                  <c:v>4.3882000000000003</c:v>
                </c:pt>
                <c:pt idx="636">
                  <c:v>4.2210799999999997</c:v>
                </c:pt>
                <c:pt idx="637">
                  <c:v>4.1134399999999998</c:v>
                </c:pt>
                <c:pt idx="638">
                  <c:v>4.0228400000000004</c:v>
                </c:pt>
                <c:pt idx="639">
                  <c:v>3.8812799999999994</c:v>
                </c:pt>
                <c:pt idx="640">
                  <c:v>3.7267999999999999</c:v>
                </c:pt>
                <c:pt idx="641">
                  <c:v>3.5812799999999996</c:v>
                </c:pt>
                <c:pt idx="642">
                  <c:v>3.4454400000000001</c:v>
                </c:pt>
                <c:pt idx="643">
                  <c:v>3.31616</c:v>
                </c:pt>
                <c:pt idx="644">
                  <c:v>3.1992400000000001</c:v>
                </c:pt>
                <c:pt idx="645">
                  <c:v>3.1160800000000002</c:v>
                </c:pt>
                <c:pt idx="646">
                  <c:v>2.9972799999999999</c:v>
                </c:pt>
                <c:pt idx="647">
                  <c:v>2.92604</c:v>
                </c:pt>
                <c:pt idx="648">
                  <c:v>2.7876400000000001</c:v>
                </c:pt>
                <c:pt idx="649">
                  <c:v>2.6792799999999999</c:v>
                </c:pt>
                <c:pt idx="650">
                  <c:v>2.5684800000000001</c:v>
                </c:pt>
                <c:pt idx="651">
                  <c:v>2.4732799999999999</c:v>
                </c:pt>
                <c:pt idx="652">
                  <c:v>2.3730000000000002</c:v>
                </c:pt>
                <c:pt idx="653">
                  <c:v>2.3233199999999998</c:v>
                </c:pt>
                <c:pt idx="654">
                  <c:v>2.2610399999999995</c:v>
                </c:pt>
                <c:pt idx="655">
                  <c:v>2.1714799999999999</c:v>
                </c:pt>
                <c:pt idx="656">
                  <c:v>2.1036399999999995</c:v>
                </c:pt>
                <c:pt idx="657">
                  <c:v>2.0259199999999997</c:v>
                </c:pt>
                <c:pt idx="658">
                  <c:v>1.9776800000000001</c:v>
                </c:pt>
                <c:pt idx="659">
                  <c:v>1.8784399999999997</c:v>
                </c:pt>
                <c:pt idx="660">
                  <c:v>1.8322399999999996</c:v>
                </c:pt>
                <c:pt idx="661">
                  <c:v>1.7616799999999999</c:v>
                </c:pt>
                <c:pt idx="662">
                  <c:v>1.6894800000000001</c:v>
                </c:pt>
                <c:pt idx="663">
                  <c:v>1.6195999999999999</c:v>
                </c:pt>
                <c:pt idx="664">
                  <c:v>1.5609999999999999</c:v>
                </c:pt>
                <c:pt idx="665">
                  <c:v>1.51112</c:v>
                </c:pt>
                <c:pt idx="666">
                  <c:v>1.44912</c:v>
                </c:pt>
                <c:pt idx="667">
                  <c:v>1.4124399999999999</c:v>
                </c:pt>
                <c:pt idx="668">
                  <c:v>1.3573999999999999</c:v>
                </c:pt>
                <c:pt idx="669">
                  <c:v>1.3122</c:v>
                </c:pt>
                <c:pt idx="670">
                  <c:v>1.26244</c:v>
                </c:pt>
                <c:pt idx="671">
                  <c:v>1.2150000000000001</c:v>
                </c:pt>
                <c:pt idx="672">
                  <c:v>1.1675599999999999</c:v>
                </c:pt>
                <c:pt idx="673">
                  <c:v>1.12724</c:v>
                </c:pt>
                <c:pt idx="674">
                  <c:v>1.103</c:v>
                </c:pt>
                <c:pt idx="675">
                  <c:v>1.0678399999999999</c:v>
                </c:pt>
                <c:pt idx="676">
                  <c:v>1.0414800000000002</c:v>
                </c:pt>
                <c:pt idx="677">
                  <c:v>0.99819999999999998</c:v>
                </c:pt>
                <c:pt idx="678">
                  <c:v>0.96536</c:v>
                </c:pt>
                <c:pt idx="679">
                  <c:v>0.91891999999999996</c:v>
                </c:pt>
                <c:pt idx="680">
                  <c:v>0.89556000000000002</c:v>
                </c:pt>
                <c:pt idx="681">
                  <c:v>0.84788000000000019</c:v>
                </c:pt>
                <c:pt idx="682">
                  <c:v>0.82808000000000015</c:v>
                </c:pt>
                <c:pt idx="683">
                  <c:v>0.78988000000000003</c:v>
                </c:pt>
                <c:pt idx="684">
                  <c:v>0.76483999999999996</c:v>
                </c:pt>
                <c:pt idx="685">
                  <c:v>0.74168000000000001</c:v>
                </c:pt>
                <c:pt idx="686">
                  <c:v>0.70804</c:v>
                </c:pt>
                <c:pt idx="687">
                  <c:v>0.68271999999999999</c:v>
                </c:pt>
                <c:pt idx="688">
                  <c:v>0.65039999999999998</c:v>
                </c:pt>
                <c:pt idx="689">
                  <c:v>0.64139999999999997</c:v>
                </c:pt>
                <c:pt idx="690">
                  <c:v>0.61284000000000005</c:v>
                </c:pt>
                <c:pt idx="691">
                  <c:v>0.58679999999999999</c:v>
                </c:pt>
                <c:pt idx="692">
                  <c:v>0.57620000000000005</c:v>
                </c:pt>
                <c:pt idx="693">
                  <c:v>0.56120000000000003</c:v>
                </c:pt>
                <c:pt idx="694">
                  <c:v>0.54376000000000002</c:v>
                </c:pt>
                <c:pt idx="695">
                  <c:v>0.52180000000000004</c:v>
                </c:pt>
                <c:pt idx="696">
                  <c:v>0.50407999999999997</c:v>
                </c:pt>
                <c:pt idx="697">
                  <c:v>0.48596</c:v>
                </c:pt>
                <c:pt idx="698">
                  <c:v>0.46779999999999999</c:v>
                </c:pt>
                <c:pt idx="699">
                  <c:v>0.44656000000000001</c:v>
                </c:pt>
                <c:pt idx="700">
                  <c:v>0.43619999999999998</c:v>
                </c:pt>
                <c:pt idx="701">
                  <c:v>0.40616000000000002</c:v>
                </c:pt>
                <c:pt idx="702">
                  <c:v>0.4002</c:v>
                </c:pt>
                <c:pt idx="703">
                  <c:v>0.38972000000000001</c:v>
                </c:pt>
                <c:pt idx="704">
                  <c:v>0.37472</c:v>
                </c:pt>
                <c:pt idx="705">
                  <c:v>0.35987999999999998</c:v>
                </c:pt>
                <c:pt idx="706">
                  <c:v>0.35048000000000001</c:v>
                </c:pt>
                <c:pt idx="707">
                  <c:v>0.33779999999999999</c:v>
                </c:pt>
                <c:pt idx="708">
                  <c:v>0.3246</c:v>
                </c:pt>
                <c:pt idx="709">
                  <c:v>0.31327999999999995</c:v>
                </c:pt>
                <c:pt idx="710">
                  <c:v>0.30684</c:v>
                </c:pt>
                <c:pt idx="711">
                  <c:v>0.30143999999999999</c:v>
                </c:pt>
                <c:pt idx="712">
                  <c:v>0.29336000000000001</c:v>
                </c:pt>
                <c:pt idx="713">
                  <c:v>0.28247999999999995</c:v>
                </c:pt>
                <c:pt idx="714">
                  <c:v>0.27579999999999999</c:v>
                </c:pt>
                <c:pt idx="715">
                  <c:v>0.26416000000000001</c:v>
                </c:pt>
                <c:pt idx="716">
                  <c:v>0.24904000000000001</c:v>
                </c:pt>
                <c:pt idx="717">
                  <c:v>0.23824000000000001</c:v>
                </c:pt>
                <c:pt idx="718">
                  <c:v>0.22839999999999999</c:v>
                </c:pt>
                <c:pt idx="719">
                  <c:v>0.21184</c:v>
                </c:pt>
                <c:pt idx="720">
                  <c:v>0.2044</c:v>
                </c:pt>
                <c:pt idx="721">
                  <c:v>0.19372</c:v>
                </c:pt>
                <c:pt idx="722">
                  <c:v>0.19344</c:v>
                </c:pt>
                <c:pt idx="723">
                  <c:v>0.17835999999999999</c:v>
                </c:pt>
                <c:pt idx="724">
                  <c:v>0.17827999999999999</c:v>
                </c:pt>
                <c:pt idx="725">
                  <c:v>0.16736000000000001</c:v>
                </c:pt>
                <c:pt idx="726">
                  <c:v>0.16123999999999999</c:v>
                </c:pt>
                <c:pt idx="727">
                  <c:v>0.158</c:v>
                </c:pt>
                <c:pt idx="728">
                  <c:v>0.14651999999999998</c:v>
                </c:pt>
                <c:pt idx="729">
                  <c:v>0.14360000000000001</c:v>
                </c:pt>
                <c:pt idx="730">
                  <c:v>0.14155999999999999</c:v>
                </c:pt>
                <c:pt idx="731">
                  <c:v>0.13156000000000001</c:v>
                </c:pt>
                <c:pt idx="732">
                  <c:v>0.13871999999999998</c:v>
                </c:pt>
                <c:pt idx="733">
                  <c:v>0.12443999999999998</c:v>
                </c:pt>
                <c:pt idx="734">
                  <c:v>0.12911999999999998</c:v>
                </c:pt>
                <c:pt idx="735">
                  <c:v>0.12983999999999998</c:v>
                </c:pt>
                <c:pt idx="736">
                  <c:v>0.11951999999999999</c:v>
                </c:pt>
                <c:pt idx="737">
                  <c:v>0.1154</c:v>
                </c:pt>
                <c:pt idx="738">
                  <c:v>0.12928000000000001</c:v>
                </c:pt>
                <c:pt idx="739">
                  <c:v>0.12703999999999999</c:v>
                </c:pt>
                <c:pt idx="740">
                  <c:v>0.1346</c:v>
                </c:pt>
                <c:pt idx="741">
                  <c:v>0.11871999999999998</c:v>
                </c:pt>
                <c:pt idx="742">
                  <c:v>0.11211999999999998</c:v>
                </c:pt>
                <c:pt idx="743">
                  <c:v>0.12479999999999999</c:v>
                </c:pt>
                <c:pt idx="744">
                  <c:v>0.12523999999999999</c:v>
                </c:pt>
                <c:pt idx="745">
                  <c:v>0.10108</c:v>
                </c:pt>
                <c:pt idx="746">
                  <c:v>9.0560000000000002E-2</c:v>
                </c:pt>
                <c:pt idx="747">
                  <c:v>9.1679999999999998E-2</c:v>
                </c:pt>
                <c:pt idx="748">
                  <c:v>8.4839999999999999E-2</c:v>
                </c:pt>
                <c:pt idx="749">
                  <c:v>8.3280000000000007E-2</c:v>
                </c:pt>
                <c:pt idx="750">
                  <c:v>7.392E-2</c:v>
                </c:pt>
                <c:pt idx="751">
                  <c:v>6.3920000000000005E-2</c:v>
                </c:pt>
                <c:pt idx="752">
                  <c:v>7.2080000000000005E-2</c:v>
                </c:pt>
                <c:pt idx="753">
                  <c:v>7.0319999999999994E-2</c:v>
                </c:pt>
                <c:pt idx="754">
                  <c:v>6.8080000000000016E-2</c:v>
                </c:pt>
                <c:pt idx="755">
                  <c:v>6.448000000000001E-2</c:v>
                </c:pt>
                <c:pt idx="756">
                  <c:v>6.1680000000000006E-2</c:v>
                </c:pt>
                <c:pt idx="757">
                  <c:v>6.5759999999999999E-2</c:v>
                </c:pt>
                <c:pt idx="758">
                  <c:v>6.4119999999999996E-2</c:v>
                </c:pt>
                <c:pt idx="759">
                  <c:v>5.3120000000000001E-2</c:v>
                </c:pt>
                <c:pt idx="760">
                  <c:v>5.1639999999999998E-2</c:v>
                </c:pt>
                <c:pt idx="761">
                  <c:v>5.176E-2</c:v>
                </c:pt>
                <c:pt idx="762">
                  <c:v>4.4519999999999997E-2</c:v>
                </c:pt>
                <c:pt idx="763">
                  <c:v>5.3480000000000007E-2</c:v>
                </c:pt>
                <c:pt idx="764">
                  <c:v>4.1680000000000002E-2</c:v>
                </c:pt>
                <c:pt idx="765">
                  <c:v>4.2880000000000001E-2</c:v>
                </c:pt>
                <c:pt idx="766">
                  <c:v>3.8280000000000002E-2</c:v>
                </c:pt>
                <c:pt idx="767">
                  <c:v>3.5880000000000002E-2</c:v>
                </c:pt>
                <c:pt idx="768">
                  <c:v>3.2920000000000005E-2</c:v>
                </c:pt>
                <c:pt idx="769">
                  <c:v>3.3959999999999997E-2</c:v>
                </c:pt>
                <c:pt idx="770">
                  <c:v>2.6240000000000003E-2</c:v>
                </c:pt>
                <c:pt idx="771">
                  <c:v>3.8080000000000003E-2</c:v>
                </c:pt>
                <c:pt idx="772">
                  <c:v>3.6320000000000005E-2</c:v>
                </c:pt>
                <c:pt idx="773">
                  <c:v>3.0640000000000004E-2</c:v>
                </c:pt>
                <c:pt idx="774">
                  <c:v>2.4399999999999995E-2</c:v>
                </c:pt>
                <c:pt idx="775">
                  <c:v>3.9960000000000002E-2</c:v>
                </c:pt>
                <c:pt idx="776">
                  <c:v>3.7679999999999998E-2</c:v>
                </c:pt>
                <c:pt idx="777">
                  <c:v>3.5120000000000005E-2</c:v>
                </c:pt>
                <c:pt idx="778">
                  <c:v>2.24E-2</c:v>
                </c:pt>
                <c:pt idx="779">
                  <c:v>2.896E-2</c:v>
                </c:pt>
                <c:pt idx="780">
                  <c:v>2.6280000000000001E-2</c:v>
                </c:pt>
                <c:pt idx="781">
                  <c:v>2.6040000000000004E-2</c:v>
                </c:pt>
                <c:pt idx="782">
                  <c:v>2.1999999999999999E-2</c:v>
                </c:pt>
                <c:pt idx="783">
                  <c:v>2.8199999999999999E-2</c:v>
                </c:pt>
                <c:pt idx="784">
                  <c:v>4.0280000000000003E-2</c:v>
                </c:pt>
                <c:pt idx="785">
                  <c:v>3.2559999999999999E-2</c:v>
                </c:pt>
                <c:pt idx="786">
                  <c:v>1.9199999999999998E-2</c:v>
                </c:pt>
                <c:pt idx="787">
                  <c:v>3.2599999999999997E-2</c:v>
                </c:pt>
                <c:pt idx="788">
                  <c:v>4.0399999999999998E-2</c:v>
                </c:pt>
                <c:pt idx="789">
                  <c:v>4.6080000000000003E-2</c:v>
                </c:pt>
                <c:pt idx="790">
                  <c:v>4.6960000000000002E-2</c:v>
                </c:pt>
                <c:pt idx="791">
                  <c:v>0.03</c:v>
                </c:pt>
                <c:pt idx="792">
                  <c:v>2.3799999999999995E-2</c:v>
                </c:pt>
                <c:pt idx="793">
                  <c:v>1.14E-2</c:v>
                </c:pt>
                <c:pt idx="794">
                  <c:v>-9.1199999999999996E-3</c:v>
                </c:pt>
                <c:pt idx="795">
                  <c:v>-2.5000000000000001E-2</c:v>
                </c:pt>
                <c:pt idx="796">
                  <c:v>-2.7359999999999995E-2</c:v>
                </c:pt>
                <c:pt idx="797">
                  <c:v>-2.5239999999999999E-2</c:v>
                </c:pt>
                <c:pt idx="798">
                  <c:v>-2.2599999999999999E-2</c:v>
                </c:pt>
                <c:pt idx="799">
                  <c:v>-2.2800000000000001E-2</c:v>
                </c:pt>
                <c:pt idx="800">
                  <c:v>-1.9800000000000002E-2</c:v>
                </c:pt>
                <c:pt idx="801">
                  <c:v>-1.788E-2</c:v>
                </c:pt>
                <c:pt idx="802">
                  <c:v>-2.1360000000000001E-2</c:v>
                </c:pt>
                <c:pt idx="803">
                  <c:v>-3.2679999999999994E-2</c:v>
                </c:pt>
                <c:pt idx="804">
                  <c:v>-5.6480000000000002E-2</c:v>
                </c:pt>
                <c:pt idx="805">
                  <c:v>-6.676E-2</c:v>
                </c:pt>
                <c:pt idx="806">
                  <c:v>-6.2759999999999996E-2</c:v>
                </c:pt>
                <c:pt idx="807">
                  <c:v>-4.1799999999999997E-2</c:v>
                </c:pt>
                <c:pt idx="808">
                  <c:v>-1.6279999999999999E-2</c:v>
                </c:pt>
                <c:pt idx="809">
                  <c:v>-6.0800000000000003E-3</c:v>
                </c:pt>
                <c:pt idx="810">
                  <c:v>-4.3599999999999993E-3</c:v>
                </c:pt>
                <c:pt idx="811">
                  <c:v>3.7599999999999999E-3</c:v>
                </c:pt>
                <c:pt idx="812">
                  <c:v>9.3600000000000003E-3</c:v>
                </c:pt>
                <c:pt idx="813">
                  <c:v>6.96E-3</c:v>
                </c:pt>
                <c:pt idx="814">
                  <c:v>-6.0800000000000003E-3</c:v>
                </c:pt>
                <c:pt idx="815">
                  <c:v>-2.7799999999999998E-2</c:v>
                </c:pt>
                <c:pt idx="816">
                  <c:v>-3.9120000000000002E-2</c:v>
                </c:pt>
                <c:pt idx="817">
                  <c:v>-3.8120000000000001E-2</c:v>
                </c:pt>
                <c:pt idx="818">
                  <c:v>-3.0879999999999994E-2</c:v>
                </c:pt>
                <c:pt idx="819">
                  <c:v>-2.0279999999999999E-2</c:v>
                </c:pt>
                <c:pt idx="820">
                  <c:v>6.4400000000000004E-3</c:v>
                </c:pt>
                <c:pt idx="821">
                  <c:v>1.3520000000000001E-2</c:v>
                </c:pt>
                <c:pt idx="822">
                  <c:v>3.6200000000000003E-2</c:v>
                </c:pt>
                <c:pt idx="823">
                  <c:v>3.8320000000000007E-2</c:v>
                </c:pt>
                <c:pt idx="824">
                  <c:v>4.548E-2</c:v>
                </c:pt>
                <c:pt idx="825">
                  <c:v>5.3960000000000001E-2</c:v>
                </c:pt>
                <c:pt idx="826">
                  <c:v>3.8559999999999997E-2</c:v>
                </c:pt>
                <c:pt idx="827">
                  <c:v>2.6040000000000004E-2</c:v>
                </c:pt>
                <c:pt idx="828">
                  <c:v>1.2919999999999999E-2</c:v>
                </c:pt>
                <c:pt idx="829">
                  <c:v>1.0800000000000004E-3</c:v>
                </c:pt>
                <c:pt idx="830">
                  <c:v>1.192E-2</c:v>
                </c:pt>
                <c:pt idx="831">
                  <c:v>7.4000000000000003E-3</c:v>
                </c:pt>
                <c:pt idx="832">
                  <c:v>-3.5200000000000001E-3</c:v>
                </c:pt>
                <c:pt idx="833">
                  <c:v>1.6000000000000001E-3</c:v>
                </c:pt>
                <c:pt idx="834">
                  <c:v>-1.0160000000000001E-2</c:v>
                </c:pt>
                <c:pt idx="835">
                  <c:v>-3.0000000000000001E-3</c:v>
                </c:pt>
                <c:pt idx="836">
                  <c:v>-8.8400000000000006E-3</c:v>
                </c:pt>
                <c:pt idx="837">
                  <c:v>-9.6800000000000011E-3</c:v>
                </c:pt>
                <c:pt idx="838">
                  <c:v>-7.4000000000000003E-3</c:v>
                </c:pt>
                <c:pt idx="839">
                  <c:v>3.6000000000000013E-4</c:v>
                </c:pt>
                <c:pt idx="840">
                  <c:v>-8.8400000000000006E-3</c:v>
                </c:pt>
                <c:pt idx="841">
                  <c:v>-1.1560000000000001E-2</c:v>
                </c:pt>
                <c:pt idx="842">
                  <c:v>-2.164E-2</c:v>
                </c:pt>
                <c:pt idx="843">
                  <c:v>-1.7840000000000002E-2</c:v>
                </c:pt>
                <c:pt idx="844">
                  <c:v>-1.788E-2</c:v>
                </c:pt>
                <c:pt idx="845">
                  <c:v>-5.7200000000000003E-3</c:v>
                </c:pt>
                <c:pt idx="846">
                  <c:v>-4.7200000000000002E-3</c:v>
                </c:pt>
                <c:pt idx="847">
                  <c:v>-5.3200000000000001E-3</c:v>
                </c:pt>
                <c:pt idx="848">
                  <c:v>6.28E-3</c:v>
                </c:pt>
                <c:pt idx="849">
                  <c:v>1.8319999999999999E-2</c:v>
                </c:pt>
                <c:pt idx="850">
                  <c:v>1.7399999999999999E-2</c:v>
                </c:pt>
                <c:pt idx="851">
                  <c:v>1.3479999999999997E-2</c:v>
                </c:pt>
                <c:pt idx="852">
                  <c:v>6.28E-3</c:v>
                </c:pt>
                <c:pt idx="853">
                  <c:v>-2.5200000000000001E-3</c:v>
                </c:pt>
                <c:pt idx="854">
                  <c:v>9.4400000000000005E-3</c:v>
                </c:pt>
                <c:pt idx="855">
                  <c:v>6.1599999999999997E-3</c:v>
                </c:pt>
                <c:pt idx="856">
                  <c:v>-3.7200000000000002E-3</c:v>
                </c:pt>
                <c:pt idx="857">
                  <c:v>9.6800000000000011E-3</c:v>
                </c:pt>
                <c:pt idx="858">
                  <c:v>2.0800000000000007E-3</c:v>
                </c:pt>
                <c:pt idx="859">
                  <c:v>4.4000000000000003E-3</c:v>
                </c:pt>
                <c:pt idx="860">
                  <c:v>8.2800000000000009E-3</c:v>
                </c:pt>
                <c:pt idx="861">
                  <c:v>2.5600000000000002E-3</c:v>
                </c:pt>
                <c:pt idx="862">
                  <c:v>5.0800000000000003E-3</c:v>
                </c:pt>
                <c:pt idx="863">
                  <c:v>5.4799999999999996E-3</c:v>
                </c:pt>
                <c:pt idx="864">
                  <c:v>-2.2399999999999998E-3</c:v>
                </c:pt>
                <c:pt idx="865">
                  <c:v>-7.7199999999999986E-3</c:v>
                </c:pt>
                <c:pt idx="866">
                  <c:v>4.5199999999999997E-3</c:v>
                </c:pt>
                <c:pt idx="867">
                  <c:v>3.6000000000000013E-4</c:v>
                </c:pt>
                <c:pt idx="868">
                  <c:v>-4.0000000000000002E-4</c:v>
                </c:pt>
                <c:pt idx="869">
                  <c:v>1.1999999999999999E-3</c:v>
                </c:pt>
                <c:pt idx="870">
                  <c:v>1.0800000000000001E-2</c:v>
                </c:pt>
                <c:pt idx="871">
                  <c:v>4.4800000000000005E-3</c:v>
                </c:pt>
                <c:pt idx="872">
                  <c:v>1.2359999999999999E-2</c:v>
                </c:pt>
                <c:pt idx="873">
                  <c:v>8.0400000000000003E-3</c:v>
                </c:pt>
                <c:pt idx="874">
                  <c:v>6.6400000000000001E-3</c:v>
                </c:pt>
                <c:pt idx="875">
                  <c:v>1.7520000000000001E-2</c:v>
                </c:pt>
                <c:pt idx="876">
                  <c:v>1.304E-2</c:v>
                </c:pt>
                <c:pt idx="877">
                  <c:v>3.4800000000000005E-3</c:v>
                </c:pt>
                <c:pt idx="878">
                  <c:v>3.0000000000000001E-3</c:v>
                </c:pt>
                <c:pt idx="879">
                  <c:v>1.2120000000000001E-2</c:v>
                </c:pt>
                <c:pt idx="880">
                  <c:v>-4.4400000000000004E-3</c:v>
                </c:pt>
                <c:pt idx="881">
                  <c:v>-5.1999999999999995E-4</c:v>
                </c:pt>
                <c:pt idx="882">
                  <c:v>-4.0000000000000001E-3</c:v>
                </c:pt>
                <c:pt idx="883">
                  <c:v>6.96E-3</c:v>
                </c:pt>
                <c:pt idx="884">
                  <c:v>1.7879999999999997E-2</c:v>
                </c:pt>
                <c:pt idx="885">
                  <c:v>1.4079999999999997E-2</c:v>
                </c:pt>
                <c:pt idx="886">
                  <c:v>1.1279999999999998E-2</c:v>
                </c:pt>
                <c:pt idx="887">
                  <c:v>1.4120000000000001E-2</c:v>
                </c:pt>
                <c:pt idx="888">
                  <c:v>1.34E-2</c:v>
                </c:pt>
                <c:pt idx="889">
                  <c:v>1.5679999999999996E-2</c:v>
                </c:pt>
                <c:pt idx="890">
                  <c:v>3.3999999999999998E-3</c:v>
                </c:pt>
                <c:pt idx="891">
                  <c:v>8.4000000000000025E-4</c:v>
                </c:pt>
                <c:pt idx="892">
                  <c:v>6.4000000000000003E-3</c:v>
                </c:pt>
                <c:pt idx="893">
                  <c:v>-2.799999999999997E-4</c:v>
                </c:pt>
                <c:pt idx="894">
                  <c:v>-4.9599999999999991E-3</c:v>
                </c:pt>
                <c:pt idx="895">
                  <c:v>-3.3999999999999998E-3</c:v>
                </c:pt>
                <c:pt idx="896">
                  <c:v>-1.112E-2</c:v>
                </c:pt>
                <c:pt idx="897">
                  <c:v>-1.4840000000000001E-2</c:v>
                </c:pt>
                <c:pt idx="898">
                  <c:v>-1.6639999999999999E-2</c:v>
                </c:pt>
                <c:pt idx="899">
                  <c:v>-3.764E-2</c:v>
                </c:pt>
                <c:pt idx="900">
                  <c:v>-3.5639999999999998E-2</c:v>
                </c:pt>
                <c:pt idx="901">
                  <c:v>-1.1039999999999999E-2</c:v>
                </c:pt>
                <c:pt idx="902">
                  <c:v>-1.2959999999999999E-2</c:v>
                </c:pt>
                <c:pt idx="903">
                  <c:v>-4.1999999999999997E-3</c:v>
                </c:pt>
                <c:pt idx="904">
                  <c:v>-1.599999999999998E-4</c:v>
                </c:pt>
                <c:pt idx="905">
                  <c:v>1.5279999999999998E-2</c:v>
                </c:pt>
                <c:pt idx="906">
                  <c:v>1.2479999999999998E-2</c:v>
                </c:pt>
                <c:pt idx="907">
                  <c:v>8.4800000000000014E-3</c:v>
                </c:pt>
                <c:pt idx="908">
                  <c:v>3.8800000000000006E-3</c:v>
                </c:pt>
                <c:pt idx="909">
                  <c:v>1.6800000000000005E-3</c:v>
                </c:pt>
                <c:pt idx="910">
                  <c:v>1.3600000000000001E-3</c:v>
                </c:pt>
                <c:pt idx="911">
                  <c:v>-1.1639999999999999E-2</c:v>
                </c:pt>
                <c:pt idx="912">
                  <c:v>-9.5999999999999992E-3</c:v>
                </c:pt>
                <c:pt idx="913">
                  <c:v>-9.7999999999999997E-3</c:v>
                </c:pt>
                <c:pt idx="914">
                  <c:v>-9.0800000000000013E-3</c:v>
                </c:pt>
                <c:pt idx="915">
                  <c:v>-1.0200000000000001E-2</c:v>
                </c:pt>
                <c:pt idx="916">
                  <c:v>-1.0200000000000001E-2</c:v>
                </c:pt>
                <c:pt idx="917">
                  <c:v>-1.1520000000000001E-2</c:v>
                </c:pt>
                <c:pt idx="918">
                  <c:v>3.5999999999999999E-3</c:v>
                </c:pt>
                <c:pt idx="919">
                  <c:v>5.0800000000000003E-3</c:v>
                </c:pt>
                <c:pt idx="920">
                  <c:v>-1.004E-2</c:v>
                </c:pt>
                <c:pt idx="921">
                  <c:v>1.3200000000000002E-3</c:v>
                </c:pt>
                <c:pt idx="922">
                  <c:v>-5.8399999999999997E-3</c:v>
                </c:pt>
                <c:pt idx="923">
                  <c:v>-5.96E-3</c:v>
                </c:pt>
                <c:pt idx="924">
                  <c:v>-8.1199999999999987E-3</c:v>
                </c:pt>
                <c:pt idx="925">
                  <c:v>-2.308E-2</c:v>
                </c:pt>
                <c:pt idx="926">
                  <c:v>-1.528E-2</c:v>
                </c:pt>
                <c:pt idx="927">
                  <c:v>-1.5999999999999996E-3</c:v>
                </c:pt>
                <c:pt idx="928">
                  <c:v>-5.7999999999999996E-3</c:v>
                </c:pt>
                <c:pt idx="929">
                  <c:v>-1.112E-2</c:v>
                </c:pt>
                <c:pt idx="930">
                  <c:v>-3.64E-3</c:v>
                </c:pt>
                <c:pt idx="931">
                  <c:v>-3.3599999999999993E-3</c:v>
                </c:pt>
                <c:pt idx="932">
                  <c:v>8.0000000000000074E-5</c:v>
                </c:pt>
                <c:pt idx="933">
                  <c:v>2.8800000000000006E-3</c:v>
                </c:pt>
                <c:pt idx="934">
                  <c:v>4.3600000000000002E-3</c:v>
                </c:pt>
                <c:pt idx="935">
                  <c:v>-6.3999999999999984E-4</c:v>
                </c:pt>
                <c:pt idx="936">
                  <c:v>7.6000000000000015E-4</c:v>
                </c:pt>
                <c:pt idx="937">
                  <c:v>6.3200000000000001E-3</c:v>
                </c:pt>
                <c:pt idx="938">
                  <c:v>6.4000000000000003E-3</c:v>
                </c:pt>
                <c:pt idx="939">
                  <c:v>5.6800000000000002E-3</c:v>
                </c:pt>
                <c:pt idx="940">
                  <c:v>4.96E-3</c:v>
                </c:pt>
                <c:pt idx="941">
                  <c:v>-1.1999999999999999E-3</c:v>
                </c:pt>
                <c:pt idx="942">
                  <c:v>2.64E-3</c:v>
                </c:pt>
                <c:pt idx="943">
                  <c:v>1.8400000000000001E-3</c:v>
                </c:pt>
                <c:pt idx="944">
                  <c:v>-9.999999999999998E-4</c:v>
                </c:pt>
                <c:pt idx="945">
                  <c:v>1.3600000000000001E-3</c:v>
                </c:pt>
                <c:pt idx="946">
                  <c:v>7.2000000000000026E-4</c:v>
                </c:pt>
                <c:pt idx="947">
                  <c:v>-1.32E-3</c:v>
                </c:pt>
                <c:pt idx="948">
                  <c:v>3.200000000000003E-4</c:v>
                </c:pt>
                <c:pt idx="949">
                  <c:v>0</c:v>
                </c:pt>
                <c:pt idx="950">
                  <c:v>4.7199999999999994E-3</c:v>
                </c:pt>
                <c:pt idx="951">
                  <c:v>4.0400000000000002E-3</c:v>
                </c:pt>
                <c:pt idx="952">
                  <c:v>-7.2000000000000005E-4</c:v>
                </c:pt>
                <c:pt idx="953">
                  <c:v>4.64E-3</c:v>
                </c:pt>
                <c:pt idx="954">
                  <c:v>6.28E-3</c:v>
                </c:pt>
                <c:pt idx="955">
                  <c:v>-1.1999999999999994E-4</c:v>
                </c:pt>
                <c:pt idx="956">
                  <c:v>3.200000000000003E-4</c:v>
                </c:pt>
                <c:pt idx="957">
                  <c:v>2.16E-3</c:v>
                </c:pt>
                <c:pt idx="958">
                  <c:v>3.64E-3</c:v>
                </c:pt>
                <c:pt idx="959">
                  <c:v>7.0800000000000012E-3</c:v>
                </c:pt>
                <c:pt idx="960">
                  <c:v>4.7199999999999994E-3</c:v>
                </c:pt>
                <c:pt idx="961">
                  <c:v>3.7599999999999999E-3</c:v>
                </c:pt>
                <c:pt idx="962">
                  <c:v>4.1200000000000004E-3</c:v>
                </c:pt>
                <c:pt idx="963">
                  <c:v>4.0400000000000002E-3</c:v>
                </c:pt>
                <c:pt idx="964">
                  <c:v>3.0400000000000002E-3</c:v>
                </c:pt>
                <c:pt idx="965">
                  <c:v>4.0000000000000001E-3</c:v>
                </c:pt>
                <c:pt idx="966">
                  <c:v>-1.5999999999999996E-3</c:v>
                </c:pt>
                <c:pt idx="967">
                  <c:v>-2.64E-3</c:v>
                </c:pt>
                <c:pt idx="968">
                  <c:v>-1.4400000000000001E-3</c:v>
                </c:pt>
                <c:pt idx="969">
                  <c:v>4.8000000000000007E-4</c:v>
                </c:pt>
                <c:pt idx="970">
                  <c:v>-4.2399999999999998E-3</c:v>
                </c:pt>
                <c:pt idx="971">
                  <c:v>-1.32E-3</c:v>
                </c:pt>
                <c:pt idx="972">
                  <c:v>-3.3999999999999998E-3</c:v>
                </c:pt>
                <c:pt idx="973">
                  <c:v>-4.7200000000000002E-3</c:v>
                </c:pt>
                <c:pt idx="974">
                  <c:v>-5.7999999999999996E-3</c:v>
                </c:pt>
                <c:pt idx="975">
                  <c:v>-2.2399999999999998E-3</c:v>
                </c:pt>
                <c:pt idx="976">
                  <c:v>-2.5599999999999998E-3</c:v>
                </c:pt>
                <c:pt idx="977">
                  <c:v>5.9999999999999995E-4</c:v>
                </c:pt>
                <c:pt idx="978">
                  <c:v>5.9999999999999995E-4</c:v>
                </c:pt>
                <c:pt idx="979">
                  <c:v>-1.32E-3</c:v>
                </c:pt>
                <c:pt idx="980">
                  <c:v>-7.2000000000000005E-4</c:v>
                </c:pt>
                <c:pt idx="981">
                  <c:v>2.7599999999999999E-3</c:v>
                </c:pt>
                <c:pt idx="982">
                  <c:v>1.0800000000000004E-3</c:v>
                </c:pt>
                <c:pt idx="983">
                  <c:v>-1.2399999999999998E-3</c:v>
                </c:pt>
                <c:pt idx="984">
                  <c:v>-2.2399999999999998E-3</c:v>
                </c:pt>
                <c:pt idx="985">
                  <c:v>-3.5999999999999999E-3</c:v>
                </c:pt>
                <c:pt idx="986">
                  <c:v>-4.1200000000000004E-3</c:v>
                </c:pt>
                <c:pt idx="987">
                  <c:v>3.8800000000000006E-3</c:v>
                </c:pt>
                <c:pt idx="988">
                  <c:v>-3.64E-3</c:v>
                </c:pt>
                <c:pt idx="989">
                  <c:v>1.2399999999999998E-3</c:v>
                </c:pt>
                <c:pt idx="990">
                  <c:v>6.5199999999999989E-3</c:v>
                </c:pt>
                <c:pt idx="991">
                  <c:v>4.4000000000000003E-3</c:v>
                </c:pt>
                <c:pt idx="992">
                  <c:v>4.8399999999999997E-3</c:v>
                </c:pt>
                <c:pt idx="993">
                  <c:v>1.8400000000000001E-3</c:v>
                </c:pt>
                <c:pt idx="994">
                  <c:v>-3.1199999999999999E-3</c:v>
                </c:pt>
                <c:pt idx="995">
                  <c:v>6.680000000000001E-3</c:v>
                </c:pt>
                <c:pt idx="996">
                  <c:v>-5.8399999999999997E-3</c:v>
                </c:pt>
                <c:pt idx="997">
                  <c:v>3.9199999999999999E-3</c:v>
                </c:pt>
                <c:pt idx="998">
                  <c:v>-7.1199999999999987E-3</c:v>
                </c:pt>
                <c:pt idx="999">
                  <c:v>-1.4080000000000001E-2</c:v>
                </c:pt>
                <c:pt idx="1000">
                  <c:v>-1.124E-2</c:v>
                </c:pt>
                <c:pt idx="1001">
                  <c:v>2.7599999999999999E-3</c:v>
                </c:pt>
                <c:pt idx="1002">
                  <c:v>-9.3600000000000003E-3</c:v>
                </c:pt>
                <c:pt idx="1003">
                  <c:v>-1.4319999999999999E-2</c:v>
                </c:pt>
                <c:pt idx="1004">
                  <c:v>-2.504E-2</c:v>
                </c:pt>
                <c:pt idx="1005">
                  <c:v>-2.76E-2</c:v>
                </c:pt>
                <c:pt idx="1006">
                  <c:v>-2.3040000000000001E-2</c:v>
                </c:pt>
                <c:pt idx="1007">
                  <c:v>-2.0240000000000001E-2</c:v>
                </c:pt>
                <c:pt idx="1008">
                  <c:v>-3.1440000000000003E-2</c:v>
                </c:pt>
                <c:pt idx="1009">
                  <c:v>-2.0240000000000001E-2</c:v>
                </c:pt>
                <c:pt idx="1010">
                  <c:v>-1.8800000000000001E-2</c:v>
                </c:pt>
                <c:pt idx="1011">
                  <c:v>-6.7999999999999996E-3</c:v>
                </c:pt>
                <c:pt idx="1012">
                  <c:v>6.96E-3</c:v>
                </c:pt>
                <c:pt idx="1013">
                  <c:v>-7.9600000000000001E-3</c:v>
                </c:pt>
                <c:pt idx="1014">
                  <c:v>-6.8799999999999998E-3</c:v>
                </c:pt>
                <c:pt idx="1015">
                  <c:v>-1.3599999999999997E-3</c:v>
                </c:pt>
                <c:pt idx="1016">
                  <c:v>-7.7600000000000004E-3</c:v>
                </c:pt>
                <c:pt idx="1017">
                  <c:v>1.1999999999999999E-3</c:v>
                </c:pt>
                <c:pt idx="1018">
                  <c:v>-2.32E-3</c:v>
                </c:pt>
                <c:pt idx="1019">
                  <c:v>5.4799999999999996E-3</c:v>
                </c:pt>
                <c:pt idx="1020">
                  <c:v>8.1199999999999987E-3</c:v>
                </c:pt>
                <c:pt idx="1021">
                  <c:v>1.252E-2</c:v>
                </c:pt>
                <c:pt idx="1022">
                  <c:v>7.5599999999999999E-3</c:v>
                </c:pt>
                <c:pt idx="1023">
                  <c:v>9.6000000000000013E-4</c:v>
                </c:pt>
                <c:pt idx="1024">
                  <c:v>-3.16E-3</c:v>
                </c:pt>
                <c:pt idx="1025">
                  <c:v>1.56E-3</c:v>
                </c:pt>
                <c:pt idx="1026">
                  <c:v>-7.4000000000000003E-3</c:v>
                </c:pt>
                <c:pt idx="1027">
                  <c:v>2.16E-3</c:v>
                </c:pt>
                <c:pt idx="1028">
                  <c:v>2.4399999999999999E-3</c:v>
                </c:pt>
                <c:pt idx="1029">
                  <c:v>1.2000000000000029E-4</c:v>
                </c:pt>
                <c:pt idx="1030">
                  <c:v>1.8400000000000001E-3</c:v>
                </c:pt>
                <c:pt idx="1031">
                  <c:v>-7.1199999999999987E-3</c:v>
                </c:pt>
                <c:pt idx="1032">
                  <c:v>-2.1839999999999998E-2</c:v>
                </c:pt>
                <c:pt idx="1033">
                  <c:v>-2.6120000000000001E-2</c:v>
                </c:pt>
                <c:pt idx="1034">
                  <c:v>-4.6440000000000002E-2</c:v>
                </c:pt>
                <c:pt idx="1035">
                  <c:v>-5.4080000000000003E-2</c:v>
                </c:pt>
                <c:pt idx="1036">
                  <c:v>-5.0200000000000002E-2</c:v>
                </c:pt>
                <c:pt idx="1037">
                  <c:v>-3.7920000000000002E-2</c:v>
                </c:pt>
                <c:pt idx="1038">
                  <c:v>-2.5520000000000001E-2</c:v>
                </c:pt>
                <c:pt idx="1039">
                  <c:v>-1.8720000000000004E-2</c:v>
                </c:pt>
                <c:pt idx="1040">
                  <c:v>-8.9999999999999993E-3</c:v>
                </c:pt>
                <c:pt idx="1041">
                  <c:v>-8.9999999999999993E-3</c:v>
                </c:pt>
                <c:pt idx="1042">
                  <c:v>-5.1999999999999995E-4</c:v>
                </c:pt>
                <c:pt idx="1043">
                  <c:v>8.4800000000000014E-3</c:v>
                </c:pt>
                <c:pt idx="1044">
                  <c:v>2.4559999999999998E-2</c:v>
                </c:pt>
                <c:pt idx="1045">
                  <c:v>2.6040000000000004E-2</c:v>
                </c:pt>
                <c:pt idx="1046">
                  <c:v>3.8320000000000007E-2</c:v>
                </c:pt>
                <c:pt idx="1047">
                  <c:v>4.1200000000000001E-2</c:v>
                </c:pt>
                <c:pt idx="1048">
                  <c:v>3.9E-2</c:v>
                </c:pt>
                <c:pt idx="1049">
                  <c:v>4.7800000000000002E-2</c:v>
                </c:pt>
                <c:pt idx="1050">
                  <c:v>4.3560000000000001E-2</c:v>
                </c:pt>
                <c:pt idx="1051">
                  <c:v>1.376E-2</c:v>
                </c:pt>
                <c:pt idx="1052">
                  <c:v>1.2800000000000001E-2</c:v>
                </c:pt>
                <c:pt idx="1053">
                  <c:v>-1.1679999999999999E-2</c:v>
                </c:pt>
                <c:pt idx="1054">
                  <c:v>-6.9199999999999991E-3</c:v>
                </c:pt>
                <c:pt idx="1055">
                  <c:v>-1.8E-3</c:v>
                </c:pt>
                <c:pt idx="1056">
                  <c:v>-7.8799999999999999E-3</c:v>
                </c:pt>
                <c:pt idx="1057">
                  <c:v>-3.5999999999999999E-3</c:v>
                </c:pt>
                <c:pt idx="1058">
                  <c:v>8.3599999999999994E-3</c:v>
                </c:pt>
                <c:pt idx="1059">
                  <c:v>-6.0800000000000003E-3</c:v>
                </c:pt>
                <c:pt idx="1060">
                  <c:v>1.8E-3</c:v>
                </c:pt>
                <c:pt idx="1061">
                  <c:v>6.0400000000000002E-3</c:v>
                </c:pt>
                <c:pt idx="1062">
                  <c:v>1.0359999999999999E-2</c:v>
                </c:pt>
                <c:pt idx="1063">
                  <c:v>-6.0400000000000002E-3</c:v>
                </c:pt>
                <c:pt idx="1064">
                  <c:v>9.4800000000000006E-3</c:v>
                </c:pt>
                <c:pt idx="1065">
                  <c:v>5.3600000000000002E-3</c:v>
                </c:pt>
                <c:pt idx="1066">
                  <c:v>8.2800000000000009E-3</c:v>
                </c:pt>
                <c:pt idx="1067">
                  <c:v>9.2399999999999999E-3</c:v>
                </c:pt>
                <c:pt idx="1068">
                  <c:v>4.6000000000000008E-3</c:v>
                </c:pt>
                <c:pt idx="1069">
                  <c:v>1.192E-2</c:v>
                </c:pt>
                <c:pt idx="1070">
                  <c:v>1.2479999999999998E-2</c:v>
                </c:pt>
                <c:pt idx="1071">
                  <c:v>3.2800000000000004E-3</c:v>
                </c:pt>
                <c:pt idx="1072">
                  <c:v>-8.3999999999999982E-4</c:v>
                </c:pt>
                <c:pt idx="1073">
                  <c:v>-5.1999999999999995E-4</c:v>
                </c:pt>
                <c:pt idx="1074">
                  <c:v>-3.8400000000000001E-3</c:v>
                </c:pt>
                <c:pt idx="1075">
                  <c:v>-7.6E-3</c:v>
                </c:pt>
                <c:pt idx="1076">
                  <c:v>-1.72E-2</c:v>
                </c:pt>
                <c:pt idx="1077">
                  <c:v>-2.7599999999999999E-3</c:v>
                </c:pt>
                <c:pt idx="1078">
                  <c:v>-5.7200000000000003E-3</c:v>
                </c:pt>
                <c:pt idx="1079">
                  <c:v>-8.8400000000000006E-3</c:v>
                </c:pt>
                <c:pt idx="1080">
                  <c:v>-2.3999999999999987E-4</c:v>
                </c:pt>
                <c:pt idx="1081">
                  <c:v>-9.5999999999999992E-3</c:v>
                </c:pt>
                <c:pt idx="1082">
                  <c:v>-2.3560000000000001E-2</c:v>
                </c:pt>
                <c:pt idx="1083">
                  <c:v>-2.8879999999999996E-2</c:v>
                </c:pt>
                <c:pt idx="1084">
                  <c:v>-3.6359999999999996E-2</c:v>
                </c:pt>
                <c:pt idx="1085">
                  <c:v>-3.2559999999999999E-2</c:v>
                </c:pt>
                <c:pt idx="1086">
                  <c:v>-2.5999999999999999E-2</c:v>
                </c:pt>
                <c:pt idx="1087">
                  <c:v>-3.424E-2</c:v>
                </c:pt>
                <c:pt idx="1088">
                  <c:v>-2.0799999999999999E-2</c:v>
                </c:pt>
                <c:pt idx="1089">
                  <c:v>-9.9600000000000001E-3</c:v>
                </c:pt>
                <c:pt idx="1090">
                  <c:v>-1.5999999999999996E-3</c:v>
                </c:pt>
                <c:pt idx="1091">
                  <c:v>9.1199999999999996E-3</c:v>
                </c:pt>
                <c:pt idx="1092">
                  <c:v>6.7999999999999996E-3</c:v>
                </c:pt>
                <c:pt idx="1093">
                  <c:v>-4.2399999999999998E-3</c:v>
                </c:pt>
                <c:pt idx="1094">
                  <c:v>9.5999999999999992E-3</c:v>
                </c:pt>
                <c:pt idx="1095">
                  <c:v>-9.999999999999998E-4</c:v>
                </c:pt>
                <c:pt idx="1096">
                  <c:v>-3.5200000000000001E-3</c:v>
                </c:pt>
                <c:pt idx="1097">
                  <c:v>7.9199999999999982E-3</c:v>
                </c:pt>
                <c:pt idx="1098">
                  <c:v>6.96E-3</c:v>
                </c:pt>
                <c:pt idx="1099">
                  <c:v>-2.1479999999999999E-2</c:v>
                </c:pt>
                <c:pt idx="1100">
                  <c:v>-2.3800000000000002E-2</c:v>
                </c:pt>
                <c:pt idx="1101">
                  <c:v>-3.3879999999999993E-2</c:v>
                </c:pt>
                <c:pt idx="1102">
                  <c:v>-3.4959999999999998E-2</c:v>
                </c:pt>
                <c:pt idx="1103">
                  <c:v>-0.04</c:v>
                </c:pt>
                <c:pt idx="1104">
                  <c:v>-4.2759999999999999E-2</c:v>
                </c:pt>
                <c:pt idx="1105">
                  <c:v>-4.4080000000000001E-2</c:v>
                </c:pt>
                <c:pt idx="1106">
                  <c:v>-2.164E-2</c:v>
                </c:pt>
                <c:pt idx="1107">
                  <c:v>-1.796E-2</c:v>
                </c:pt>
                <c:pt idx="1108">
                  <c:v>-9.1199999999999996E-3</c:v>
                </c:pt>
                <c:pt idx="1109">
                  <c:v>-9.4400000000000005E-3</c:v>
                </c:pt>
                <c:pt idx="1110">
                  <c:v>-3.2399999999999998E-3</c:v>
                </c:pt>
                <c:pt idx="1111">
                  <c:v>-6.6400000000000001E-3</c:v>
                </c:pt>
                <c:pt idx="1112">
                  <c:v>1.6000000000000001E-3</c:v>
                </c:pt>
                <c:pt idx="1113">
                  <c:v>-1.0200000000000001E-2</c:v>
                </c:pt>
                <c:pt idx="1114">
                  <c:v>3.0000000000000001E-3</c:v>
                </c:pt>
                <c:pt idx="1115">
                  <c:v>-6.8799999999999998E-3</c:v>
                </c:pt>
                <c:pt idx="1116">
                  <c:v>-6.1999999999999998E-3</c:v>
                </c:pt>
                <c:pt idx="1117">
                  <c:v>4.0400000000000002E-3</c:v>
                </c:pt>
                <c:pt idx="1118">
                  <c:v>2.8E-3</c:v>
                </c:pt>
                <c:pt idx="1119">
                  <c:v>-7.1599999999999997E-3</c:v>
                </c:pt>
                <c:pt idx="1120">
                  <c:v>-1.1679999999999999E-2</c:v>
                </c:pt>
                <c:pt idx="1121">
                  <c:v>-2.0320000000000001E-2</c:v>
                </c:pt>
                <c:pt idx="1122">
                  <c:v>4.4000000000000023E-4</c:v>
                </c:pt>
                <c:pt idx="1123">
                  <c:v>7.0800000000000012E-3</c:v>
                </c:pt>
                <c:pt idx="1124">
                  <c:v>-6.0400000000000002E-3</c:v>
                </c:pt>
                <c:pt idx="1125">
                  <c:v>-1.528E-2</c:v>
                </c:pt>
                <c:pt idx="1126">
                  <c:v>1.1200000000000003E-3</c:v>
                </c:pt>
                <c:pt idx="1127">
                  <c:v>2.2000000000000001E-3</c:v>
                </c:pt>
                <c:pt idx="1128">
                  <c:v>1.0959999999999999E-2</c:v>
                </c:pt>
                <c:pt idx="1129">
                  <c:v>2.3200000000000004E-3</c:v>
                </c:pt>
                <c:pt idx="1130">
                  <c:v>-7.9600000000000001E-3</c:v>
                </c:pt>
                <c:pt idx="1131">
                  <c:v>-5.4400000000000004E-3</c:v>
                </c:pt>
                <c:pt idx="1132">
                  <c:v>5.3200000000000001E-3</c:v>
                </c:pt>
                <c:pt idx="1133">
                  <c:v>-8.3999999999999995E-3</c:v>
                </c:pt>
                <c:pt idx="1134">
                  <c:v>6.96E-3</c:v>
                </c:pt>
                <c:pt idx="1135">
                  <c:v>-8.0000000000000002E-3</c:v>
                </c:pt>
                <c:pt idx="1136">
                  <c:v>-8.3999999999999995E-3</c:v>
                </c:pt>
                <c:pt idx="1137">
                  <c:v>-9.7199999999999995E-3</c:v>
                </c:pt>
                <c:pt idx="1138">
                  <c:v>-8.1199999999999987E-3</c:v>
                </c:pt>
                <c:pt idx="1139">
                  <c:v>-1.5999999999999996E-3</c:v>
                </c:pt>
                <c:pt idx="1140">
                  <c:v>1.2479999999999998E-2</c:v>
                </c:pt>
                <c:pt idx="1141">
                  <c:v>3.8E-3</c:v>
                </c:pt>
                <c:pt idx="1142">
                  <c:v>6.6400000000000001E-3</c:v>
                </c:pt>
                <c:pt idx="1143">
                  <c:v>1.8239999999999999E-2</c:v>
                </c:pt>
                <c:pt idx="1144">
                  <c:v>1.8319999999999999E-2</c:v>
                </c:pt>
                <c:pt idx="1145">
                  <c:v>1.4679999999999997E-2</c:v>
                </c:pt>
                <c:pt idx="1146">
                  <c:v>9.3600000000000003E-3</c:v>
                </c:pt>
                <c:pt idx="1147">
                  <c:v>5.2000000000000015E-3</c:v>
                </c:pt>
                <c:pt idx="1148">
                  <c:v>-6.5599999999999999E-3</c:v>
                </c:pt>
                <c:pt idx="1149">
                  <c:v>-2.8E-3</c:v>
                </c:pt>
                <c:pt idx="1150">
                  <c:v>2.0800000000000007E-3</c:v>
                </c:pt>
                <c:pt idx="1151">
                  <c:v>-2.3999999999999987E-4</c:v>
                </c:pt>
                <c:pt idx="1152">
                  <c:v>1.4400000000000001E-3</c:v>
                </c:pt>
                <c:pt idx="1153">
                  <c:v>-7.0000000000000001E-3</c:v>
                </c:pt>
                <c:pt idx="1154">
                  <c:v>-3.8800000000000002E-3</c:v>
                </c:pt>
                <c:pt idx="1155">
                  <c:v>7.3199999999999993E-3</c:v>
                </c:pt>
                <c:pt idx="1156">
                  <c:v>3.0400000000000002E-3</c:v>
                </c:pt>
                <c:pt idx="1157">
                  <c:v>-4.3599999999999993E-3</c:v>
                </c:pt>
                <c:pt idx="1158">
                  <c:v>6.3200000000000001E-3</c:v>
                </c:pt>
                <c:pt idx="1159">
                  <c:v>-1.48E-3</c:v>
                </c:pt>
                <c:pt idx="1160">
                  <c:v>-1.8400000000000001E-3</c:v>
                </c:pt>
                <c:pt idx="1161">
                  <c:v>-3.9599999999999991E-3</c:v>
                </c:pt>
                <c:pt idx="1162">
                  <c:v>5.2000000000000015E-3</c:v>
                </c:pt>
                <c:pt idx="1163">
                  <c:v>-2.3999999999999998E-3</c:v>
                </c:pt>
                <c:pt idx="1164">
                  <c:v>1.56E-3</c:v>
                </c:pt>
                <c:pt idx="1165">
                  <c:v>-1.46E-2</c:v>
                </c:pt>
                <c:pt idx="1166">
                  <c:v>-1.0800000000000001E-2</c:v>
                </c:pt>
                <c:pt idx="1167">
                  <c:v>5.000000000000001E-3</c:v>
                </c:pt>
                <c:pt idx="1168">
                  <c:v>8.1199999999999987E-3</c:v>
                </c:pt>
                <c:pt idx="1169">
                  <c:v>-1.0799999999999998E-3</c:v>
                </c:pt>
                <c:pt idx="1170">
                  <c:v>-6.6400000000000001E-3</c:v>
                </c:pt>
                <c:pt idx="1171">
                  <c:v>-1.0799999999999998E-3</c:v>
                </c:pt>
                <c:pt idx="1172">
                  <c:v>3.7200000000000002E-3</c:v>
                </c:pt>
                <c:pt idx="1173">
                  <c:v>2.5600000000000002E-3</c:v>
                </c:pt>
                <c:pt idx="1174">
                  <c:v>-2.0400000000000001E-3</c:v>
                </c:pt>
                <c:pt idx="1175">
                  <c:v>-7.8399999999999997E-3</c:v>
                </c:pt>
                <c:pt idx="1176">
                  <c:v>-5.7200000000000003E-3</c:v>
                </c:pt>
                <c:pt idx="1177">
                  <c:v>4.3600000000000002E-3</c:v>
                </c:pt>
                <c:pt idx="1178">
                  <c:v>-4.3200000000000001E-3</c:v>
                </c:pt>
                <c:pt idx="1179">
                  <c:v>-6.3200000000000001E-3</c:v>
                </c:pt>
                <c:pt idx="1180">
                  <c:v>2.0400000000000001E-3</c:v>
                </c:pt>
                <c:pt idx="1181">
                  <c:v>-4.5599999999999998E-3</c:v>
                </c:pt>
                <c:pt idx="1182">
                  <c:v>-3.8400000000000001E-3</c:v>
                </c:pt>
                <c:pt idx="1183">
                  <c:v>-2.4399999999999999E-3</c:v>
                </c:pt>
                <c:pt idx="1184">
                  <c:v>-5.3600000000000002E-3</c:v>
                </c:pt>
                <c:pt idx="1185">
                  <c:v>-6.4400000000000004E-3</c:v>
                </c:pt>
                <c:pt idx="1186">
                  <c:v>-8.3999999999999982E-4</c:v>
                </c:pt>
                <c:pt idx="1187">
                  <c:v>1.3200000000000002E-3</c:v>
                </c:pt>
                <c:pt idx="1188">
                  <c:v>1.6000000000000001E-3</c:v>
                </c:pt>
                <c:pt idx="1189">
                  <c:v>-1.92E-3</c:v>
                </c:pt>
                <c:pt idx="1190">
                  <c:v>4.0400000000000002E-3</c:v>
                </c:pt>
                <c:pt idx="1191">
                  <c:v>1.6800000000000005E-3</c:v>
                </c:pt>
                <c:pt idx="1192">
                  <c:v>9.1999999999999998E-3</c:v>
                </c:pt>
                <c:pt idx="1193">
                  <c:v>2.0400000000000001E-3</c:v>
                </c:pt>
                <c:pt idx="1194">
                  <c:v>1.0800000000000004E-3</c:v>
                </c:pt>
                <c:pt idx="1195">
                  <c:v>-4.3200000000000001E-3</c:v>
                </c:pt>
                <c:pt idx="1196">
                  <c:v>-4.9599999999999991E-3</c:v>
                </c:pt>
                <c:pt idx="1197">
                  <c:v>-2.4399999999999999E-3</c:v>
                </c:pt>
                <c:pt idx="1198">
                  <c:v>2.2800000000000008E-3</c:v>
                </c:pt>
                <c:pt idx="1199">
                  <c:v>5.0800000000000003E-3</c:v>
                </c:pt>
                <c:pt idx="1200">
                  <c:v>4.4800000000000005E-3</c:v>
                </c:pt>
                <c:pt idx="1201">
                  <c:v>2.8800000000000006E-3</c:v>
                </c:pt>
                <c:pt idx="1202">
                  <c:v>7.0800000000000012E-3</c:v>
                </c:pt>
                <c:pt idx="1203">
                  <c:v>7.2800000000000009E-3</c:v>
                </c:pt>
                <c:pt idx="1204">
                  <c:v>1.3200000000000002E-3</c:v>
                </c:pt>
                <c:pt idx="1205">
                  <c:v>-2.2799999999999999E-3</c:v>
                </c:pt>
                <c:pt idx="1206">
                  <c:v>-2.64E-3</c:v>
                </c:pt>
                <c:pt idx="1207">
                  <c:v>-2.2799999999999999E-3</c:v>
                </c:pt>
                <c:pt idx="1208">
                  <c:v>-1.1999999999999994E-4</c:v>
                </c:pt>
                <c:pt idx="1209">
                  <c:v>4.0400000000000002E-3</c:v>
                </c:pt>
                <c:pt idx="1210">
                  <c:v>1.9200000000000003E-3</c:v>
                </c:pt>
                <c:pt idx="1211">
                  <c:v>4.1599999999999996E-3</c:v>
                </c:pt>
                <c:pt idx="1212">
                  <c:v>8.0000000000000002E-3</c:v>
                </c:pt>
                <c:pt idx="1213">
                  <c:v>9.7999999999999997E-3</c:v>
                </c:pt>
                <c:pt idx="1214">
                  <c:v>5.6000000000000017E-4</c:v>
                </c:pt>
                <c:pt idx="1215">
                  <c:v>-2.3999999999999987E-4</c:v>
                </c:pt>
                <c:pt idx="1216">
                  <c:v>-7.28E-3</c:v>
                </c:pt>
                <c:pt idx="1217">
                  <c:v>-1.04E-2</c:v>
                </c:pt>
                <c:pt idx="1218">
                  <c:v>-8.7600000000000004E-3</c:v>
                </c:pt>
                <c:pt idx="1219">
                  <c:v>-1.052E-2</c:v>
                </c:pt>
                <c:pt idx="1220">
                  <c:v>-1.3480000000000001E-2</c:v>
                </c:pt>
                <c:pt idx="1221">
                  <c:v>-8.2000000000000007E-3</c:v>
                </c:pt>
                <c:pt idx="1222">
                  <c:v>-2.7599999999999999E-3</c:v>
                </c:pt>
                <c:pt idx="1223">
                  <c:v>2.5600000000000002E-3</c:v>
                </c:pt>
                <c:pt idx="1224">
                  <c:v>3.5999999999999999E-3</c:v>
                </c:pt>
                <c:pt idx="1225">
                  <c:v>2.0000000000000001E-4</c:v>
                </c:pt>
                <c:pt idx="1226">
                  <c:v>6.5599999999999999E-3</c:v>
                </c:pt>
                <c:pt idx="1227">
                  <c:v>6.7999999999999996E-3</c:v>
                </c:pt>
                <c:pt idx="1228">
                  <c:v>5.0800000000000003E-3</c:v>
                </c:pt>
                <c:pt idx="1229">
                  <c:v>2.5600000000000002E-3</c:v>
                </c:pt>
                <c:pt idx="1230">
                  <c:v>-2.32E-3</c:v>
                </c:pt>
                <c:pt idx="1231">
                  <c:v>3.8E-3</c:v>
                </c:pt>
                <c:pt idx="1232">
                  <c:v>0</c:v>
                </c:pt>
                <c:pt idx="1233">
                  <c:v>-3.3999999999999998E-3</c:v>
                </c:pt>
                <c:pt idx="1234">
                  <c:v>7.6000000000000015E-4</c:v>
                </c:pt>
                <c:pt idx="1235">
                  <c:v>-3.8800000000000002E-3</c:v>
                </c:pt>
                <c:pt idx="1236">
                  <c:v>2.16E-3</c:v>
                </c:pt>
                <c:pt idx="1237">
                  <c:v>5.3200000000000001E-3</c:v>
                </c:pt>
                <c:pt idx="1238">
                  <c:v>-6.3999999999999984E-4</c:v>
                </c:pt>
                <c:pt idx="1239">
                  <c:v>-1.0799999999999998E-3</c:v>
                </c:pt>
                <c:pt idx="1240">
                  <c:v>-7.2000000000000005E-4</c:v>
                </c:pt>
                <c:pt idx="1241">
                  <c:v>-1.72E-3</c:v>
                </c:pt>
                <c:pt idx="1242">
                  <c:v>-6.3200000000000001E-3</c:v>
                </c:pt>
                <c:pt idx="1243">
                  <c:v>-5.3600000000000002E-3</c:v>
                </c:pt>
                <c:pt idx="1244">
                  <c:v>-4.5999999999999999E-3</c:v>
                </c:pt>
                <c:pt idx="1245">
                  <c:v>-8.3999999999999982E-4</c:v>
                </c:pt>
                <c:pt idx="1246">
                  <c:v>1.2000000000000029E-4</c:v>
                </c:pt>
                <c:pt idx="1247">
                  <c:v>1.4800000000000006E-3</c:v>
                </c:pt>
                <c:pt idx="1248">
                  <c:v>-3.7200000000000002E-3</c:v>
                </c:pt>
                <c:pt idx="1249">
                  <c:v>3.1199999999999999E-3</c:v>
                </c:pt>
                <c:pt idx="1250">
                  <c:v>-5.9999999999999995E-4</c:v>
                </c:pt>
                <c:pt idx="1251">
                  <c:v>3.7200000000000002E-3</c:v>
                </c:pt>
                <c:pt idx="1252">
                  <c:v>1.7200000000000004E-3</c:v>
                </c:pt>
                <c:pt idx="1253">
                  <c:v>4.4000000000000003E-3</c:v>
                </c:pt>
                <c:pt idx="1254">
                  <c:v>-7.1199999999999987E-3</c:v>
                </c:pt>
                <c:pt idx="1255">
                  <c:v>-3.9999999999999861E-5</c:v>
                </c:pt>
                <c:pt idx="1256">
                  <c:v>-3.3599999999999993E-3</c:v>
                </c:pt>
                <c:pt idx="1257">
                  <c:v>-6.0400000000000002E-3</c:v>
                </c:pt>
                <c:pt idx="1258">
                  <c:v>-3.7599999999999995E-3</c:v>
                </c:pt>
                <c:pt idx="1259">
                  <c:v>2.4000000000000022E-4</c:v>
                </c:pt>
                <c:pt idx="1260">
                  <c:v>-2.64E-3</c:v>
                </c:pt>
                <c:pt idx="1261">
                  <c:v>-1.4400000000000001E-3</c:v>
                </c:pt>
                <c:pt idx="1262">
                  <c:v>-2.5200000000000001E-3</c:v>
                </c:pt>
                <c:pt idx="1263">
                  <c:v>-8.7999999999999981E-4</c:v>
                </c:pt>
                <c:pt idx="1264">
                  <c:v>9.7199999999999995E-3</c:v>
                </c:pt>
                <c:pt idx="1265">
                  <c:v>-4.2399999999999998E-3</c:v>
                </c:pt>
                <c:pt idx="1266">
                  <c:v>-4.6800000000000001E-3</c:v>
                </c:pt>
                <c:pt idx="1267">
                  <c:v>-3.7200000000000002E-3</c:v>
                </c:pt>
                <c:pt idx="1268">
                  <c:v>-4.3599999999999993E-3</c:v>
                </c:pt>
                <c:pt idx="1269">
                  <c:v>-5.2399999999999999E-3</c:v>
                </c:pt>
                <c:pt idx="1270">
                  <c:v>-1.4400000000000001E-3</c:v>
                </c:pt>
                <c:pt idx="1271">
                  <c:v>-6.1999999999999998E-3</c:v>
                </c:pt>
                <c:pt idx="1272">
                  <c:v>-3.0400000000000002E-3</c:v>
                </c:pt>
                <c:pt idx="1273">
                  <c:v>-6.3999999999999984E-4</c:v>
                </c:pt>
                <c:pt idx="1274">
                  <c:v>1.9200000000000003E-3</c:v>
                </c:pt>
                <c:pt idx="1275">
                  <c:v>3.2399999999999998E-3</c:v>
                </c:pt>
                <c:pt idx="1276">
                  <c:v>2.2800000000000008E-3</c:v>
                </c:pt>
                <c:pt idx="1277">
                  <c:v>-1.3599999999999997E-3</c:v>
                </c:pt>
                <c:pt idx="1278">
                  <c:v>1.3600000000000001E-3</c:v>
                </c:pt>
                <c:pt idx="1279">
                  <c:v>-4.6800000000000001E-3</c:v>
                </c:pt>
                <c:pt idx="1280">
                  <c:v>2.5600000000000002E-3</c:v>
                </c:pt>
                <c:pt idx="1281">
                  <c:v>8.3599999999999994E-3</c:v>
                </c:pt>
                <c:pt idx="1282">
                  <c:v>7.3199999999999993E-3</c:v>
                </c:pt>
                <c:pt idx="1283">
                  <c:v>4.5199999999999997E-3</c:v>
                </c:pt>
                <c:pt idx="1284">
                  <c:v>5.6000000000000008E-3</c:v>
                </c:pt>
                <c:pt idx="1285">
                  <c:v>5.000000000000001E-3</c:v>
                </c:pt>
                <c:pt idx="1286">
                  <c:v>6.7600000000000004E-3</c:v>
                </c:pt>
                <c:pt idx="1287">
                  <c:v>3.1199999999999999E-3</c:v>
                </c:pt>
                <c:pt idx="1288">
                  <c:v>3.200000000000003E-4</c:v>
                </c:pt>
                <c:pt idx="1289">
                  <c:v>3.0400000000000002E-3</c:v>
                </c:pt>
                <c:pt idx="1290">
                  <c:v>2.4000000000000022E-4</c:v>
                </c:pt>
                <c:pt idx="1291">
                  <c:v>-5.7999999999999996E-3</c:v>
                </c:pt>
                <c:pt idx="1292">
                  <c:v>-9.999999999999998E-4</c:v>
                </c:pt>
                <c:pt idx="1293">
                  <c:v>-7.28E-3</c:v>
                </c:pt>
                <c:pt idx="1294">
                  <c:v>-6.6400000000000001E-3</c:v>
                </c:pt>
                <c:pt idx="1295">
                  <c:v>-1.1999999999999994E-4</c:v>
                </c:pt>
                <c:pt idx="1296">
                  <c:v>1.1200000000000003E-3</c:v>
                </c:pt>
                <c:pt idx="1297">
                  <c:v>-2.32E-3</c:v>
                </c:pt>
                <c:pt idx="1298">
                  <c:v>1.8E-3</c:v>
                </c:pt>
                <c:pt idx="1299">
                  <c:v>8.4800000000000014E-3</c:v>
                </c:pt>
                <c:pt idx="1300">
                  <c:v>8.0000000000000074E-5</c:v>
                </c:pt>
                <c:pt idx="1301">
                  <c:v>-6.9199999999999991E-3</c:v>
                </c:pt>
                <c:pt idx="1302">
                  <c:v>-3.3999999999999998E-3</c:v>
                </c:pt>
                <c:pt idx="1303">
                  <c:v>-2.8E-3</c:v>
                </c:pt>
                <c:pt idx="1304">
                  <c:v>1.132E-2</c:v>
                </c:pt>
                <c:pt idx="1305">
                  <c:v>2.112E-2</c:v>
                </c:pt>
                <c:pt idx="1306">
                  <c:v>2.6240000000000003E-2</c:v>
                </c:pt>
                <c:pt idx="1307">
                  <c:v>3.7440000000000008E-2</c:v>
                </c:pt>
                <c:pt idx="1308">
                  <c:v>5.6680000000000008E-2</c:v>
                </c:pt>
                <c:pt idx="1309">
                  <c:v>6.5199999999999994E-2</c:v>
                </c:pt>
                <c:pt idx="1310">
                  <c:v>7.2720000000000007E-2</c:v>
                </c:pt>
                <c:pt idx="1311">
                  <c:v>8.048000000000001E-2</c:v>
                </c:pt>
                <c:pt idx="1312">
                  <c:v>8.2919999999999994E-2</c:v>
                </c:pt>
                <c:pt idx="1313">
                  <c:v>8.1960000000000005E-2</c:v>
                </c:pt>
                <c:pt idx="1314">
                  <c:v>7.8560000000000005E-2</c:v>
                </c:pt>
                <c:pt idx="1315">
                  <c:v>7.016E-2</c:v>
                </c:pt>
                <c:pt idx="1316">
                  <c:v>5.9959999999999999E-2</c:v>
                </c:pt>
                <c:pt idx="1317">
                  <c:v>6.0040000000000003E-2</c:v>
                </c:pt>
                <c:pt idx="1318">
                  <c:v>5.1799999999999999E-2</c:v>
                </c:pt>
                <c:pt idx="1319">
                  <c:v>3.388E-2</c:v>
                </c:pt>
                <c:pt idx="1320">
                  <c:v>1.436E-2</c:v>
                </c:pt>
                <c:pt idx="1321">
                  <c:v>-3.3999999999999998E-3</c:v>
                </c:pt>
                <c:pt idx="1322">
                  <c:v>-1.52E-2</c:v>
                </c:pt>
                <c:pt idx="1323">
                  <c:v>-2.044E-2</c:v>
                </c:pt>
                <c:pt idx="1324">
                  <c:v>-3.1959999999999995E-2</c:v>
                </c:pt>
                <c:pt idx="1325">
                  <c:v>-3.4119999999999998E-2</c:v>
                </c:pt>
                <c:pt idx="1326">
                  <c:v>-2.7119999999999998E-2</c:v>
                </c:pt>
                <c:pt idx="1327">
                  <c:v>-2.632E-2</c:v>
                </c:pt>
                <c:pt idx="1328">
                  <c:v>-2.196E-2</c:v>
                </c:pt>
                <c:pt idx="1329">
                  <c:v>-8.9599999999999992E-3</c:v>
                </c:pt>
                <c:pt idx="1330">
                  <c:v>-7.5999999999999972E-4</c:v>
                </c:pt>
                <c:pt idx="1331">
                  <c:v>3.2399999999999998E-3</c:v>
                </c:pt>
                <c:pt idx="1332">
                  <c:v>1.0240000000000001E-2</c:v>
                </c:pt>
                <c:pt idx="1333">
                  <c:v>2.0160000000000001E-2</c:v>
                </c:pt>
                <c:pt idx="1334">
                  <c:v>2.9040000000000003E-2</c:v>
                </c:pt>
                <c:pt idx="1335">
                  <c:v>4.8280000000000003E-2</c:v>
                </c:pt>
                <c:pt idx="1336">
                  <c:v>5.1799999999999999E-2</c:v>
                </c:pt>
                <c:pt idx="1337">
                  <c:v>5.1040000000000002E-2</c:v>
                </c:pt>
                <c:pt idx="1338">
                  <c:v>4.3439999999999999E-2</c:v>
                </c:pt>
                <c:pt idx="1339">
                  <c:v>2.324E-2</c:v>
                </c:pt>
                <c:pt idx="1340">
                  <c:v>1.8800000000000001E-2</c:v>
                </c:pt>
                <c:pt idx="1341">
                  <c:v>7.6400000000000001E-3</c:v>
                </c:pt>
                <c:pt idx="1342">
                  <c:v>5.3600000000000002E-3</c:v>
                </c:pt>
                <c:pt idx="1343">
                  <c:v>-4.1200000000000004E-3</c:v>
                </c:pt>
                <c:pt idx="1344">
                  <c:v>-3.16E-3</c:v>
                </c:pt>
                <c:pt idx="1345">
                  <c:v>2.2000000000000001E-3</c:v>
                </c:pt>
                <c:pt idx="1346">
                  <c:v>1.0319999999999999E-2</c:v>
                </c:pt>
                <c:pt idx="1347">
                  <c:v>7.2800000000000009E-3</c:v>
                </c:pt>
                <c:pt idx="1348">
                  <c:v>5.6800000000000002E-3</c:v>
                </c:pt>
                <c:pt idx="1349">
                  <c:v>4.0000000000000001E-3</c:v>
                </c:pt>
                <c:pt idx="1350">
                  <c:v>1.6800000000000005E-3</c:v>
                </c:pt>
                <c:pt idx="1351">
                  <c:v>-2.3999999999999987E-4</c:v>
                </c:pt>
                <c:pt idx="1352">
                  <c:v>-6.8799999999999998E-3</c:v>
                </c:pt>
                <c:pt idx="1353">
                  <c:v>-5.9199999999999999E-3</c:v>
                </c:pt>
                <c:pt idx="1354">
                  <c:v>-6.9199999999999991E-3</c:v>
                </c:pt>
                <c:pt idx="1355">
                  <c:v>-7.3600000000000002E-3</c:v>
                </c:pt>
                <c:pt idx="1356">
                  <c:v>-1.1679999999999999E-2</c:v>
                </c:pt>
                <c:pt idx="1357">
                  <c:v>-1.0799999999999998E-3</c:v>
                </c:pt>
                <c:pt idx="1358">
                  <c:v>-7.1199999999999987E-3</c:v>
                </c:pt>
                <c:pt idx="1359">
                  <c:v>-1.72E-3</c:v>
                </c:pt>
                <c:pt idx="1360">
                  <c:v>2.3200000000000004E-3</c:v>
                </c:pt>
                <c:pt idx="1361">
                  <c:v>-2.8800000000000002E-3</c:v>
                </c:pt>
                <c:pt idx="1362">
                  <c:v>-2.5599999999999998E-3</c:v>
                </c:pt>
                <c:pt idx="1363">
                  <c:v>1.6000000000000001E-3</c:v>
                </c:pt>
                <c:pt idx="1364">
                  <c:v>-3.3999999999999998E-3</c:v>
                </c:pt>
                <c:pt idx="1365">
                  <c:v>2.0000000000000001E-4</c:v>
                </c:pt>
                <c:pt idx="1366">
                  <c:v>1.1999999999999999E-3</c:v>
                </c:pt>
                <c:pt idx="1367">
                  <c:v>6.7600000000000004E-3</c:v>
                </c:pt>
                <c:pt idx="1368">
                  <c:v>1.1079999999999998E-2</c:v>
                </c:pt>
                <c:pt idx="1369">
                  <c:v>3.9199999999999999E-3</c:v>
                </c:pt>
                <c:pt idx="1370">
                  <c:v>-9.3199999999999984E-3</c:v>
                </c:pt>
                <c:pt idx="1371">
                  <c:v>5.6800000000000002E-3</c:v>
                </c:pt>
                <c:pt idx="1372">
                  <c:v>-7.7600000000000004E-3</c:v>
                </c:pt>
                <c:pt idx="1373">
                  <c:v>-6.4400000000000004E-3</c:v>
                </c:pt>
                <c:pt idx="1374">
                  <c:v>-1.4800000000000001E-2</c:v>
                </c:pt>
                <c:pt idx="1375">
                  <c:v>-1.4200000000000001E-2</c:v>
                </c:pt>
                <c:pt idx="1376">
                  <c:v>4.6000000000000008E-3</c:v>
                </c:pt>
                <c:pt idx="1377">
                  <c:v>9.6800000000000011E-3</c:v>
                </c:pt>
                <c:pt idx="1378">
                  <c:v>-2.2799999999999999E-3</c:v>
                </c:pt>
                <c:pt idx="1379">
                  <c:v>1E-3</c:v>
                </c:pt>
                <c:pt idx="1380">
                  <c:v>3.0400000000000002E-3</c:v>
                </c:pt>
                <c:pt idx="1381">
                  <c:v>1.0840000000000001E-2</c:v>
                </c:pt>
                <c:pt idx="1382">
                  <c:v>2.0400000000000001E-3</c:v>
                </c:pt>
                <c:pt idx="1383">
                  <c:v>2.9199999999999999E-3</c:v>
                </c:pt>
                <c:pt idx="1384">
                  <c:v>6.5199999999999989E-3</c:v>
                </c:pt>
                <c:pt idx="1385">
                  <c:v>-4.8399999999999997E-3</c:v>
                </c:pt>
                <c:pt idx="1386">
                  <c:v>-3.0400000000000002E-3</c:v>
                </c:pt>
                <c:pt idx="1387">
                  <c:v>5.2000000000000015E-3</c:v>
                </c:pt>
                <c:pt idx="1388">
                  <c:v>1.0919999999999999E-2</c:v>
                </c:pt>
                <c:pt idx="1389">
                  <c:v>1.924E-2</c:v>
                </c:pt>
                <c:pt idx="1390">
                  <c:v>1.5959999999999998E-2</c:v>
                </c:pt>
                <c:pt idx="1391">
                  <c:v>3.16E-3</c:v>
                </c:pt>
                <c:pt idx="1392">
                  <c:v>2.1239999999999998E-2</c:v>
                </c:pt>
                <c:pt idx="1393">
                  <c:v>1.0840000000000001E-2</c:v>
                </c:pt>
                <c:pt idx="1394">
                  <c:v>-1.1999999999999999E-3</c:v>
                </c:pt>
                <c:pt idx="1395">
                  <c:v>-2.0400000000000001E-3</c:v>
                </c:pt>
                <c:pt idx="1396">
                  <c:v>-1.6520000000000003E-2</c:v>
                </c:pt>
                <c:pt idx="1397">
                  <c:v>-1.508E-2</c:v>
                </c:pt>
                <c:pt idx="1398">
                  <c:v>3.200000000000003E-4</c:v>
                </c:pt>
                <c:pt idx="1399">
                  <c:v>-1.5879999999999998E-2</c:v>
                </c:pt>
                <c:pt idx="1400">
                  <c:v>-5.5999999999999999E-3</c:v>
                </c:pt>
                <c:pt idx="1401">
                  <c:v>6.0800000000000003E-3</c:v>
                </c:pt>
                <c:pt idx="1402">
                  <c:v>3.200000000000003E-4</c:v>
                </c:pt>
                <c:pt idx="1403">
                  <c:v>-1.2E-2</c:v>
                </c:pt>
                <c:pt idx="1404">
                  <c:v>8.3999999999999995E-3</c:v>
                </c:pt>
                <c:pt idx="1405">
                  <c:v>-6.7600000000000004E-3</c:v>
                </c:pt>
                <c:pt idx="1406">
                  <c:v>-7.8799999999999999E-3</c:v>
                </c:pt>
                <c:pt idx="1407">
                  <c:v>-2.9199999999999999E-3</c:v>
                </c:pt>
                <c:pt idx="1408">
                  <c:v>-1.976E-2</c:v>
                </c:pt>
                <c:pt idx="1409">
                  <c:v>-1.204E-2</c:v>
                </c:pt>
                <c:pt idx="1410">
                  <c:v>-5.0400000000000002E-3</c:v>
                </c:pt>
                <c:pt idx="1411">
                  <c:v>-1.4319999999999999E-2</c:v>
                </c:pt>
                <c:pt idx="1412">
                  <c:v>-1.3599999999999999E-2</c:v>
                </c:pt>
                <c:pt idx="1413">
                  <c:v>-4.7999999999999974E-4</c:v>
                </c:pt>
                <c:pt idx="1414">
                  <c:v>-1.128E-2</c:v>
                </c:pt>
                <c:pt idx="1415">
                  <c:v>-2.2799999999999999E-3</c:v>
                </c:pt>
                <c:pt idx="1416">
                  <c:v>-2.6800000000000001E-3</c:v>
                </c:pt>
                <c:pt idx="1417">
                  <c:v>-9.2399999999999999E-3</c:v>
                </c:pt>
                <c:pt idx="1418">
                  <c:v>-3.2399999999999998E-3</c:v>
                </c:pt>
                <c:pt idx="1419">
                  <c:v>5.3200000000000001E-3</c:v>
                </c:pt>
                <c:pt idx="1420">
                  <c:v>2.3999999999999998E-3</c:v>
                </c:pt>
                <c:pt idx="1421">
                  <c:v>3.2399999999999998E-3</c:v>
                </c:pt>
                <c:pt idx="1422">
                  <c:v>-4.3599999999999993E-3</c:v>
                </c:pt>
                <c:pt idx="1423">
                  <c:v>-9.999999999999998E-4</c:v>
                </c:pt>
                <c:pt idx="1424">
                  <c:v>1.0359999999999999E-2</c:v>
                </c:pt>
                <c:pt idx="1425">
                  <c:v>1.1440000000000001E-2</c:v>
                </c:pt>
                <c:pt idx="1426">
                  <c:v>2.0800000000000007E-3</c:v>
                </c:pt>
                <c:pt idx="1427">
                  <c:v>8.2400000000000008E-3</c:v>
                </c:pt>
                <c:pt idx="1428">
                  <c:v>5.1199999999999996E-3</c:v>
                </c:pt>
                <c:pt idx="1429">
                  <c:v>5.4400000000000004E-3</c:v>
                </c:pt>
                <c:pt idx="1430">
                  <c:v>4.96E-3</c:v>
                </c:pt>
                <c:pt idx="1431">
                  <c:v>-5.9999999999999995E-4</c:v>
                </c:pt>
                <c:pt idx="1432">
                  <c:v>-4.3200000000000001E-3</c:v>
                </c:pt>
                <c:pt idx="1433">
                  <c:v>-1.9599999999999995E-3</c:v>
                </c:pt>
                <c:pt idx="1434">
                  <c:v>-8.5199999999999981E-3</c:v>
                </c:pt>
                <c:pt idx="1435">
                  <c:v>2.0800000000000007E-3</c:v>
                </c:pt>
                <c:pt idx="1436">
                  <c:v>-9.6800000000000011E-3</c:v>
                </c:pt>
                <c:pt idx="1437">
                  <c:v>-2.8800000000000002E-3</c:v>
                </c:pt>
                <c:pt idx="1438">
                  <c:v>6.8399999999999997E-3</c:v>
                </c:pt>
                <c:pt idx="1439">
                  <c:v>2.0800000000000007E-3</c:v>
                </c:pt>
                <c:pt idx="1440">
                  <c:v>4.4000000000000003E-3</c:v>
                </c:pt>
                <c:pt idx="1441">
                  <c:v>4.2800000000000008E-3</c:v>
                </c:pt>
                <c:pt idx="1442">
                  <c:v>4.2399999999999998E-3</c:v>
                </c:pt>
                <c:pt idx="1443">
                  <c:v>-4.0000000000000002E-4</c:v>
                </c:pt>
                <c:pt idx="1444">
                  <c:v>-6.1999999999999998E-3</c:v>
                </c:pt>
                <c:pt idx="1445">
                  <c:v>1.9599999999999999E-3</c:v>
                </c:pt>
                <c:pt idx="1446">
                  <c:v>5.0800000000000003E-3</c:v>
                </c:pt>
                <c:pt idx="1447">
                  <c:v>-8.1199999999999987E-3</c:v>
                </c:pt>
                <c:pt idx="1448">
                  <c:v>-4.1200000000000004E-3</c:v>
                </c:pt>
                <c:pt idx="1449">
                  <c:v>-5.4400000000000004E-3</c:v>
                </c:pt>
                <c:pt idx="1450">
                  <c:v>-5.9199999999999999E-3</c:v>
                </c:pt>
                <c:pt idx="1451">
                  <c:v>-1.5920000000000004E-2</c:v>
                </c:pt>
                <c:pt idx="1452">
                  <c:v>-3.9879999999999999E-2</c:v>
                </c:pt>
                <c:pt idx="1453">
                  <c:v>-4.8480000000000002E-2</c:v>
                </c:pt>
                <c:pt idx="1454">
                  <c:v>-5.1520000000000003E-2</c:v>
                </c:pt>
                <c:pt idx="1455">
                  <c:v>-6.3719999999999985E-2</c:v>
                </c:pt>
                <c:pt idx="1456">
                  <c:v>-6.7719999999999989E-2</c:v>
                </c:pt>
                <c:pt idx="1457">
                  <c:v>-6.0560000000000003E-2</c:v>
                </c:pt>
                <c:pt idx="1458">
                  <c:v>-2.648E-2</c:v>
                </c:pt>
                <c:pt idx="1459">
                  <c:v>-2.1239999999999998E-2</c:v>
                </c:pt>
                <c:pt idx="1460">
                  <c:v>-1.6240000000000001E-2</c:v>
                </c:pt>
                <c:pt idx="1461">
                  <c:v>1.6000000000000001E-3</c:v>
                </c:pt>
                <c:pt idx="1462">
                  <c:v>9.6800000000000011E-3</c:v>
                </c:pt>
                <c:pt idx="1463">
                  <c:v>6.0400000000000002E-3</c:v>
                </c:pt>
                <c:pt idx="1464">
                  <c:v>4.2399999999999998E-3</c:v>
                </c:pt>
                <c:pt idx="1465">
                  <c:v>-7.28E-3</c:v>
                </c:pt>
                <c:pt idx="1466">
                  <c:v>-8.7199999999999986E-3</c:v>
                </c:pt>
                <c:pt idx="1467">
                  <c:v>1.9599999999999999E-3</c:v>
                </c:pt>
                <c:pt idx="1468">
                  <c:v>-4.9199999999999999E-3</c:v>
                </c:pt>
                <c:pt idx="1469">
                  <c:v>-5.9199999999999999E-3</c:v>
                </c:pt>
                <c:pt idx="1470">
                  <c:v>-4.7999999999999974E-4</c:v>
                </c:pt>
                <c:pt idx="1471">
                  <c:v>3.2399999999999998E-3</c:v>
                </c:pt>
                <c:pt idx="1472">
                  <c:v>4.5199999999999997E-3</c:v>
                </c:pt>
                <c:pt idx="1473">
                  <c:v>4.8000000000000007E-4</c:v>
                </c:pt>
                <c:pt idx="1474">
                  <c:v>2.8800000000000006E-3</c:v>
                </c:pt>
                <c:pt idx="1475">
                  <c:v>8.4000000000000025E-4</c:v>
                </c:pt>
                <c:pt idx="1476">
                  <c:v>-3.0000000000000001E-3</c:v>
                </c:pt>
                <c:pt idx="1477">
                  <c:v>5.9999999999999995E-4</c:v>
                </c:pt>
                <c:pt idx="1478">
                  <c:v>2.7599999999999999E-3</c:v>
                </c:pt>
                <c:pt idx="1479">
                  <c:v>-1.2399999999999998E-3</c:v>
                </c:pt>
                <c:pt idx="1480">
                  <c:v>3.7200000000000002E-3</c:v>
                </c:pt>
                <c:pt idx="1481">
                  <c:v>-1.6799999999999996E-3</c:v>
                </c:pt>
                <c:pt idx="1482">
                  <c:v>1.6800000000000005E-3</c:v>
                </c:pt>
                <c:pt idx="1483">
                  <c:v>2.16E-3</c:v>
                </c:pt>
                <c:pt idx="1484">
                  <c:v>5.9999999999999995E-4</c:v>
                </c:pt>
                <c:pt idx="1485">
                  <c:v>-2.5200000000000001E-3</c:v>
                </c:pt>
                <c:pt idx="1486">
                  <c:v>-2.7599999999999999E-3</c:v>
                </c:pt>
                <c:pt idx="1487">
                  <c:v>-6.5599999999999999E-3</c:v>
                </c:pt>
                <c:pt idx="1488">
                  <c:v>5.6000000000000017E-4</c:v>
                </c:pt>
                <c:pt idx="1489">
                  <c:v>-1.8400000000000001E-3</c:v>
                </c:pt>
                <c:pt idx="1490">
                  <c:v>-5.8399999999999997E-3</c:v>
                </c:pt>
                <c:pt idx="1491">
                  <c:v>2.8E-3</c:v>
                </c:pt>
                <c:pt idx="1492">
                  <c:v>-1.92E-3</c:v>
                </c:pt>
                <c:pt idx="1493">
                  <c:v>2.7599999999999999E-3</c:v>
                </c:pt>
                <c:pt idx="1494">
                  <c:v>-2.8E-3</c:v>
                </c:pt>
                <c:pt idx="1495">
                  <c:v>-1.0279999999999999E-2</c:v>
                </c:pt>
                <c:pt idx="1496">
                  <c:v>-1.6799999999999996E-3</c:v>
                </c:pt>
                <c:pt idx="1497">
                  <c:v>-7.0000000000000001E-3</c:v>
                </c:pt>
                <c:pt idx="1498">
                  <c:v>-8.4799999999999997E-3</c:v>
                </c:pt>
                <c:pt idx="1499">
                  <c:v>-7.1199999999999987E-3</c:v>
                </c:pt>
                <c:pt idx="1500">
                  <c:v>-9.4800000000000006E-3</c:v>
                </c:pt>
                <c:pt idx="1501">
                  <c:v>-4.7999999999999996E-3</c:v>
                </c:pt>
                <c:pt idx="1502">
                  <c:v>-7.4799999999999997E-3</c:v>
                </c:pt>
                <c:pt idx="1503">
                  <c:v>-8.7600000000000004E-3</c:v>
                </c:pt>
                <c:pt idx="1504">
                  <c:v>-4.5599999999999998E-3</c:v>
                </c:pt>
                <c:pt idx="1505">
                  <c:v>-8.7600000000000004E-3</c:v>
                </c:pt>
                <c:pt idx="1506">
                  <c:v>-8.8400000000000006E-3</c:v>
                </c:pt>
                <c:pt idx="1507">
                  <c:v>-8.3999999999999995E-3</c:v>
                </c:pt>
                <c:pt idx="1508">
                  <c:v>-5.3600000000000002E-3</c:v>
                </c:pt>
                <c:pt idx="1509">
                  <c:v>-9.5999999999999992E-3</c:v>
                </c:pt>
                <c:pt idx="1510">
                  <c:v>-6.0800000000000003E-3</c:v>
                </c:pt>
                <c:pt idx="1511">
                  <c:v>-4.3599999999999993E-3</c:v>
                </c:pt>
                <c:pt idx="1512">
                  <c:v>-8.7600000000000004E-3</c:v>
                </c:pt>
                <c:pt idx="1513">
                  <c:v>-7.0400000000000003E-3</c:v>
                </c:pt>
                <c:pt idx="1514">
                  <c:v>-1.0800000000000001E-2</c:v>
                </c:pt>
                <c:pt idx="1515">
                  <c:v>-8.2000000000000007E-3</c:v>
                </c:pt>
                <c:pt idx="1516">
                  <c:v>-2.6800000000000001E-3</c:v>
                </c:pt>
                <c:pt idx="1517">
                  <c:v>-2.4399999999999999E-3</c:v>
                </c:pt>
                <c:pt idx="1518">
                  <c:v>1.2399999999999998E-3</c:v>
                </c:pt>
                <c:pt idx="1519">
                  <c:v>6.4400000000000004E-3</c:v>
                </c:pt>
                <c:pt idx="1520">
                  <c:v>8.2400000000000008E-3</c:v>
                </c:pt>
                <c:pt idx="1521">
                  <c:v>7.7999999999999996E-3</c:v>
                </c:pt>
                <c:pt idx="1522">
                  <c:v>4.0400000000000002E-3</c:v>
                </c:pt>
                <c:pt idx="1523">
                  <c:v>3.7200000000000002E-3</c:v>
                </c:pt>
                <c:pt idx="1524">
                  <c:v>-2.0799999999999998E-3</c:v>
                </c:pt>
                <c:pt idx="1525">
                  <c:v>-4.7200000000000002E-3</c:v>
                </c:pt>
                <c:pt idx="1526">
                  <c:v>-2.8E-3</c:v>
                </c:pt>
                <c:pt idx="1527">
                  <c:v>1.4400000000000001E-3</c:v>
                </c:pt>
                <c:pt idx="1528">
                  <c:v>-2.6800000000000001E-3</c:v>
                </c:pt>
                <c:pt idx="1529">
                  <c:v>-3.0400000000000002E-3</c:v>
                </c:pt>
                <c:pt idx="1530">
                  <c:v>-5.1999999999999998E-3</c:v>
                </c:pt>
                <c:pt idx="1531">
                  <c:v>-3.3599999999999993E-3</c:v>
                </c:pt>
                <c:pt idx="1532">
                  <c:v>-5.4799999999999996E-3</c:v>
                </c:pt>
                <c:pt idx="1533">
                  <c:v>-2.6800000000000001E-3</c:v>
                </c:pt>
                <c:pt idx="1534">
                  <c:v>-5.96E-3</c:v>
                </c:pt>
                <c:pt idx="1535">
                  <c:v>-5.7200000000000003E-3</c:v>
                </c:pt>
                <c:pt idx="1536">
                  <c:v>-9.999999999999998E-4</c:v>
                </c:pt>
                <c:pt idx="1537">
                  <c:v>-3.9999999999999861E-5</c:v>
                </c:pt>
                <c:pt idx="1538">
                  <c:v>1.9599999999999999E-3</c:v>
                </c:pt>
                <c:pt idx="1539">
                  <c:v>-1.8E-3</c:v>
                </c:pt>
                <c:pt idx="1540">
                  <c:v>-3.2799999999999999E-3</c:v>
                </c:pt>
                <c:pt idx="1541">
                  <c:v>2.0000000000000001E-4</c:v>
                </c:pt>
                <c:pt idx="1542">
                  <c:v>-2.9199999999999999E-3</c:v>
                </c:pt>
                <c:pt idx="1543">
                  <c:v>-3.8800000000000002E-3</c:v>
                </c:pt>
                <c:pt idx="1544">
                  <c:v>-8.4799999999999997E-3</c:v>
                </c:pt>
                <c:pt idx="1545">
                  <c:v>-8.2400000000000008E-3</c:v>
                </c:pt>
                <c:pt idx="1546">
                  <c:v>-6.7999999999999996E-3</c:v>
                </c:pt>
                <c:pt idx="1547">
                  <c:v>-9.1199999999999996E-3</c:v>
                </c:pt>
                <c:pt idx="1548">
                  <c:v>-9.3600000000000003E-3</c:v>
                </c:pt>
                <c:pt idx="1549">
                  <c:v>-9.1999999999999998E-3</c:v>
                </c:pt>
                <c:pt idx="1550">
                  <c:v>-1.599999999999998E-4</c:v>
                </c:pt>
                <c:pt idx="1551">
                  <c:v>8.8000000000000003E-4</c:v>
                </c:pt>
                <c:pt idx="1552">
                  <c:v>2.16E-3</c:v>
                </c:pt>
                <c:pt idx="1553">
                  <c:v>3.200000000000003E-4</c:v>
                </c:pt>
                <c:pt idx="1554">
                  <c:v>1.8E-3</c:v>
                </c:pt>
                <c:pt idx="1555">
                  <c:v>6.1599999999999997E-3</c:v>
                </c:pt>
                <c:pt idx="1556">
                  <c:v>2.0400000000000001E-3</c:v>
                </c:pt>
                <c:pt idx="1557">
                  <c:v>-3.0400000000000002E-3</c:v>
                </c:pt>
                <c:pt idx="1558">
                  <c:v>-1.92E-3</c:v>
                </c:pt>
                <c:pt idx="1559">
                  <c:v>-1.72E-3</c:v>
                </c:pt>
                <c:pt idx="1560">
                  <c:v>-1.599999999999998E-4</c:v>
                </c:pt>
                <c:pt idx="1561">
                  <c:v>1.2399999999999998E-3</c:v>
                </c:pt>
                <c:pt idx="1562">
                  <c:v>-6.8799999999999998E-3</c:v>
                </c:pt>
                <c:pt idx="1563">
                  <c:v>-4.5599999999999998E-3</c:v>
                </c:pt>
                <c:pt idx="1564">
                  <c:v>-3.7200000000000002E-3</c:v>
                </c:pt>
                <c:pt idx="1565">
                  <c:v>-6.7999999999999996E-3</c:v>
                </c:pt>
                <c:pt idx="1566">
                  <c:v>-5.96E-3</c:v>
                </c:pt>
                <c:pt idx="1567">
                  <c:v>-5.0400000000000002E-3</c:v>
                </c:pt>
                <c:pt idx="1568">
                  <c:v>-4.0800000000000003E-3</c:v>
                </c:pt>
                <c:pt idx="1569">
                  <c:v>2.4000000000000022E-4</c:v>
                </c:pt>
                <c:pt idx="1570">
                  <c:v>-1.3599999999999997E-3</c:v>
                </c:pt>
                <c:pt idx="1571">
                  <c:v>-3.48E-3</c:v>
                </c:pt>
                <c:pt idx="1572">
                  <c:v>3.6000000000000013E-4</c:v>
                </c:pt>
                <c:pt idx="1573">
                  <c:v>8.0000000000000074E-5</c:v>
                </c:pt>
                <c:pt idx="1574">
                  <c:v>-1.8400000000000001E-3</c:v>
                </c:pt>
                <c:pt idx="1575">
                  <c:v>-1.1999999999999999E-3</c:v>
                </c:pt>
                <c:pt idx="1576">
                  <c:v>-4.3200000000000001E-3</c:v>
                </c:pt>
                <c:pt idx="1577">
                  <c:v>-4.5599999999999998E-3</c:v>
                </c:pt>
                <c:pt idx="1578">
                  <c:v>-7.28E-3</c:v>
                </c:pt>
                <c:pt idx="1579">
                  <c:v>-6.1999999999999998E-3</c:v>
                </c:pt>
                <c:pt idx="1580">
                  <c:v>-6.4400000000000004E-3</c:v>
                </c:pt>
                <c:pt idx="1581">
                  <c:v>-3.9599999999999991E-3</c:v>
                </c:pt>
                <c:pt idx="1582">
                  <c:v>-1.92E-3</c:v>
                </c:pt>
                <c:pt idx="1583">
                  <c:v>7.0800000000000012E-3</c:v>
                </c:pt>
                <c:pt idx="1584">
                  <c:v>8.8400000000000006E-3</c:v>
                </c:pt>
                <c:pt idx="1585">
                  <c:v>4.1200000000000004E-3</c:v>
                </c:pt>
                <c:pt idx="1586">
                  <c:v>4.5199999999999997E-3</c:v>
                </c:pt>
                <c:pt idx="1587">
                  <c:v>5.96E-3</c:v>
                </c:pt>
                <c:pt idx="1588">
                  <c:v>4.2800000000000008E-3</c:v>
                </c:pt>
                <c:pt idx="1589">
                  <c:v>9.5999999999999992E-3</c:v>
                </c:pt>
                <c:pt idx="1590">
                  <c:v>-2.6800000000000001E-3</c:v>
                </c:pt>
                <c:pt idx="1591">
                  <c:v>-3.5999999999999981E-4</c:v>
                </c:pt>
                <c:pt idx="1592">
                  <c:v>2.9199999999999999E-3</c:v>
                </c:pt>
                <c:pt idx="1593">
                  <c:v>4.6000000000000008E-3</c:v>
                </c:pt>
                <c:pt idx="1594">
                  <c:v>1.56E-3</c:v>
                </c:pt>
                <c:pt idx="1595">
                  <c:v>-2.0799999999999998E-3</c:v>
                </c:pt>
                <c:pt idx="1596">
                  <c:v>2.8800000000000006E-3</c:v>
                </c:pt>
                <c:pt idx="1597">
                  <c:v>3.2399999999999998E-3</c:v>
                </c:pt>
                <c:pt idx="1598">
                  <c:v>-1.1999999999999999E-3</c:v>
                </c:pt>
                <c:pt idx="1599">
                  <c:v>-8.9999999999999993E-3</c:v>
                </c:pt>
                <c:pt idx="1600">
                  <c:v>-1.1639999999999999E-2</c:v>
                </c:pt>
                <c:pt idx="1601">
                  <c:v>-6.0800000000000003E-3</c:v>
                </c:pt>
                <c:pt idx="1602">
                  <c:v>-1.1039999999999999E-2</c:v>
                </c:pt>
                <c:pt idx="1603">
                  <c:v>-1.008E-2</c:v>
                </c:pt>
                <c:pt idx="1604">
                  <c:v>-1.448E-2</c:v>
                </c:pt>
                <c:pt idx="1605">
                  <c:v>-3.1600000000000003E-2</c:v>
                </c:pt>
                <c:pt idx="1606">
                  <c:v>-1.9800000000000002E-2</c:v>
                </c:pt>
                <c:pt idx="1607">
                  <c:v>-8.6E-3</c:v>
                </c:pt>
                <c:pt idx="1608">
                  <c:v>-1.92E-3</c:v>
                </c:pt>
                <c:pt idx="1609">
                  <c:v>-1.2359999999999999E-2</c:v>
                </c:pt>
                <c:pt idx="1610">
                  <c:v>-1.124E-2</c:v>
                </c:pt>
                <c:pt idx="1611">
                  <c:v>9.6000000000000013E-4</c:v>
                </c:pt>
                <c:pt idx="1612">
                  <c:v>1.9199999999999998E-2</c:v>
                </c:pt>
                <c:pt idx="1613">
                  <c:v>1.5520000000000001E-2</c:v>
                </c:pt>
                <c:pt idx="1614">
                  <c:v>3.0000000000000001E-3</c:v>
                </c:pt>
                <c:pt idx="1615">
                  <c:v>4.4000000000000023E-4</c:v>
                </c:pt>
                <c:pt idx="1616">
                  <c:v>8.6E-3</c:v>
                </c:pt>
                <c:pt idx="1617">
                  <c:v>1.2000000000000029E-4</c:v>
                </c:pt>
                <c:pt idx="1618">
                  <c:v>2.4399999999999999E-3</c:v>
                </c:pt>
                <c:pt idx="1619">
                  <c:v>3.7599999999999999E-3</c:v>
                </c:pt>
                <c:pt idx="1620">
                  <c:v>-2.6800000000000001E-3</c:v>
                </c:pt>
                <c:pt idx="1621">
                  <c:v>4.4000000000000003E-3</c:v>
                </c:pt>
                <c:pt idx="1622">
                  <c:v>8.8400000000000006E-3</c:v>
                </c:pt>
                <c:pt idx="1623">
                  <c:v>2.1160000000000002E-2</c:v>
                </c:pt>
                <c:pt idx="1624">
                  <c:v>3.0280000000000001E-2</c:v>
                </c:pt>
                <c:pt idx="1625">
                  <c:v>1.576E-2</c:v>
                </c:pt>
                <c:pt idx="1626">
                  <c:v>2.2720000000000001E-2</c:v>
                </c:pt>
                <c:pt idx="1627">
                  <c:v>2.1479999999999999E-2</c:v>
                </c:pt>
                <c:pt idx="1628">
                  <c:v>1.1520000000000001E-2</c:v>
                </c:pt>
                <c:pt idx="1629">
                  <c:v>2.4000000000000022E-4</c:v>
                </c:pt>
                <c:pt idx="1630">
                  <c:v>-9.2399999999999999E-3</c:v>
                </c:pt>
                <c:pt idx="1631">
                  <c:v>-1.312E-2</c:v>
                </c:pt>
                <c:pt idx="1632">
                  <c:v>-6.7600000000000004E-3</c:v>
                </c:pt>
                <c:pt idx="1633">
                  <c:v>-1.3480000000000001E-2</c:v>
                </c:pt>
                <c:pt idx="1634">
                  <c:v>-7.28E-3</c:v>
                </c:pt>
                <c:pt idx="1635">
                  <c:v>-2.2000000000000001E-3</c:v>
                </c:pt>
                <c:pt idx="1636">
                  <c:v>-1.72E-3</c:v>
                </c:pt>
                <c:pt idx="1637">
                  <c:v>-4.4400000000000004E-3</c:v>
                </c:pt>
                <c:pt idx="1638">
                  <c:v>-2.799999999999997E-4</c:v>
                </c:pt>
                <c:pt idx="1639">
                  <c:v>-4.1200000000000004E-3</c:v>
                </c:pt>
                <c:pt idx="1640">
                  <c:v>-7.28E-3</c:v>
                </c:pt>
                <c:pt idx="1641">
                  <c:v>-9.3600000000000003E-3</c:v>
                </c:pt>
                <c:pt idx="1642">
                  <c:v>-4.5599999999999998E-3</c:v>
                </c:pt>
                <c:pt idx="1643">
                  <c:v>-1.24E-2</c:v>
                </c:pt>
                <c:pt idx="1644">
                  <c:v>-1.2359999999999999E-2</c:v>
                </c:pt>
                <c:pt idx="1645">
                  <c:v>3.5999999999999999E-3</c:v>
                </c:pt>
                <c:pt idx="1646">
                  <c:v>8.2800000000000009E-3</c:v>
                </c:pt>
                <c:pt idx="1647">
                  <c:v>4.8000000000000007E-4</c:v>
                </c:pt>
                <c:pt idx="1648">
                  <c:v>4.0400000000000002E-3</c:v>
                </c:pt>
                <c:pt idx="1649">
                  <c:v>6.4000000000000003E-3</c:v>
                </c:pt>
                <c:pt idx="1650">
                  <c:v>1.8800000000000001E-2</c:v>
                </c:pt>
                <c:pt idx="1651">
                  <c:v>2.1600000000000001E-2</c:v>
                </c:pt>
                <c:pt idx="1652">
                  <c:v>-1.5999999999999996E-3</c:v>
                </c:pt>
                <c:pt idx="1653">
                  <c:v>-1.5800000000000002E-2</c:v>
                </c:pt>
                <c:pt idx="1654">
                  <c:v>-2.0920000000000001E-2</c:v>
                </c:pt>
                <c:pt idx="1655">
                  <c:v>-3.184E-2</c:v>
                </c:pt>
                <c:pt idx="1656">
                  <c:v>-3.9359999999999992E-2</c:v>
                </c:pt>
                <c:pt idx="1657">
                  <c:v>-3.9239999999999997E-2</c:v>
                </c:pt>
                <c:pt idx="1658">
                  <c:v>-3.5319999999999997E-2</c:v>
                </c:pt>
                <c:pt idx="1659">
                  <c:v>-4.1919999999999999E-2</c:v>
                </c:pt>
                <c:pt idx="1660">
                  <c:v>-2.1360000000000001E-2</c:v>
                </c:pt>
                <c:pt idx="1661">
                  <c:v>3.64E-3</c:v>
                </c:pt>
                <c:pt idx="1662">
                  <c:v>2.5520000000000001E-2</c:v>
                </c:pt>
                <c:pt idx="1663">
                  <c:v>2.5440000000000001E-2</c:v>
                </c:pt>
                <c:pt idx="1664">
                  <c:v>1.652E-2</c:v>
                </c:pt>
                <c:pt idx="1665">
                  <c:v>1.4E-2</c:v>
                </c:pt>
                <c:pt idx="1666">
                  <c:v>2.8559999999999999E-2</c:v>
                </c:pt>
                <c:pt idx="1667">
                  <c:v>1.8879999999999997E-2</c:v>
                </c:pt>
                <c:pt idx="1668">
                  <c:v>1.4919999999999999E-2</c:v>
                </c:pt>
                <c:pt idx="1669">
                  <c:v>-2.64E-3</c:v>
                </c:pt>
                <c:pt idx="1670">
                  <c:v>1.3200000000000002E-3</c:v>
                </c:pt>
                <c:pt idx="1671">
                  <c:v>1.532E-2</c:v>
                </c:pt>
                <c:pt idx="1672">
                  <c:v>1.472E-2</c:v>
                </c:pt>
                <c:pt idx="1673">
                  <c:v>6.7600000000000004E-3</c:v>
                </c:pt>
                <c:pt idx="1674">
                  <c:v>4.1599999999999996E-3</c:v>
                </c:pt>
                <c:pt idx="1675">
                  <c:v>-1.116E-2</c:v>
                </c:pt>
                <c:pt idx="1676">
                  <c:v>-1.9640000000000001E-2</c:v>
                </c:pt>
                <c:pt idx="1677">
                  <c:v>-1.528E-2</c:v>
                </c:pt>
                <c:pt idx="1678">
                  <c:v>-1.66E-2</c:v>
                </c:pt>
                <c:pt idx="1679">
                  <c:v>-1.6480000000000002E-2</c:v>
                </c:pt>
                <c:pt idx="1680">
                  <c:v>-8.5199999999999981E-3</c:v>
                </c:pt>
                <c:pt idx="1681">
                  <c:v>7.3199999999999993E-3</c:v>
                </c:pt>
                <c:pt idx="1682">
                  <c:v>2.112E-2</c:v>
                </c:pt>
                <c:pt idx="1683">
                  <c:v>2.3120000000000002E-2</c:v>
                </c:pt>
                <c:pt idx="1684">
                  <c:v>2.64E-2</c:v>
                </c:pt>
                <c:pt idx="1685">
                  <c:v>1.7399999999999999E-2</c:v>
                </c:pt>
                <c:pt idx="1686">
                  <c:v>1.8599999999999998E-2</c:v>
                </c:pt>
                <c:pt idx="1687">
                  <c:v>1.0679999999999999E-2</c:v>
                </c:pt>
                <c:pt idx="1688">
                  <c:v>-1.1999999999999999E-3</c:v>
                </c:pt>
                <c:pt idx="1689">
                  <c:v>-2.4399999999999999E-3</c:v>
                </c:pt>
                <c:pt idx="1690">
                  <c:v>2.2000000000000001E-3</c:v>
                </c:pt>
                <c:pt idx="1691">
                  <c:v>4.96E-3</c:v>
                </c:pt>
                <c:pt idx="1692">
                  <c:v>1.6000000000000001E-3</c:v>
                </c:pt>
                <c:pt idx="1693">
                  <c:v>2.2800000000000008E-3</c:v>
                </c:pt>
                <c:pt idx="1694">
                  <c:v>9.2399999999999999E-3</c:v>
                </c:pt>
                <c:pt idx="1695">
                  <c:v>4.1200000000000004E-3</c:v>
                </c:pt>
                <c:pt idx="1696">
                  <c:v>-1.32E-3</c:v>
                </c:pt>
                <c:pt idx="1697">
                  <c:v>-1.3559999999999999E-2</c:v>
                </c:pt>
                <c:pt idx="1698">
                  <c:v>-2.2200000000000001E-2</c:v>
                </c:pt>
                <c:pt idx="1699">
                  <c:v>-2.1760000000000002E-2</c:v>
                </c:pt>
                <c:pt idx="1700">
                  <c:v>-4.0239999999999998E-2</c:v>
                </c:pt>
                <c:pt idx="1701">
                  <c:v>-4.4720000000000003E-2</c:v>
                </c:pt>
                <c:pt idx="1702">
                  <c:v>-3.7879999999999997E-2</c:v>
                </c:pt>
                <c:pt idx="1703">
                  <c:v>-1.4959999999999999E-2</c:v>
                </c:pt>
                <c:pt idx="1704">
                  <c:v>-6.7600000000000004E-3</c:v>
                </c:pt>
                <c:pt idx="1705">
                  <c:v>-1.128E-2</c:v>
                </c:pt>
                <c:pt idx="1706">
                  <c:v>-1.008E-2</c:v>
                </c:pt>
                <c:pt idx="1707">
                  <c:v>1.7279999999999997E-2</c:v>
                </c:pt>
                <c:pt idx="1708">
                  <c:v>1.9599999999999999E-2</c:v>
                </c:pt>
                <c:pt idx="1709">
                  <c:v>7.7600000000000004E-3</c:v>
                </c:pt>
                <c:pt idx="1710">
                  <c:v>-3.3999999999999998E-3</c:v>
                </c:pt>
                <c:pt idx="1711">
                  <c:v>-1.1999999999999994E-4</c:v>
                </c:pt>
                <c:pt idx="1712">
                  <c:v>-1.3599999999999997E-3</c:v>
                </c:pt>
                <c:pt idx="1713">
                  <c:v>3.9199999999999999E-3</c:v>
                </c:pt>
                <c:pt idx="1714">
                  <c:v>-1.1999999999999999E-3</c:v>
                </c:pt>
                <c:pt idx="1715">
                  <c:v>-1.2760000000000001E-2</c:v>
                </c:pt>
                <c:pt idx="1716">
                  <c:v>-6.1999999999999998E-3</c:v>
                </c:pt>
                <c:pt idx="1717">
                  <c:v>-5.5599999999999998E-3</c:v>
                </c:pt>
                <c:pt idx="1718">
                  <c:v>-2.7599999999999999E-3</c:v>
                </c:pt>
                <c:pt idx="1719">
                  <c:v>-3.0400000000000002E-3</c:v>
                </c:pt>
                <c:pt idx="1720">
                  <c:v>-1.5599999999999998E-3</c:v>
                </c:pt>
                <c:pt idx="1721">
                  <c:v>2.0800000000000007E-3</c:v>
                </c:pt>
                <c:pt idx="1722">
                  <c:v>1.008E-2</c:v>
                </c:pt>
                <c:pt idx="1723">
                  <c:v>-4.1999999999999997E-3</c:v>
                </c:pt>
                <c:pt idx="1724">
                  <c:v>-1.5599999999999998E-3</c:v>
                </c:pt>
                <c:pt idx="1725">
                  <c:v>-4.3200000000000001E-3</c:v>
                </c:pt>
                <c:pt idx="1726">
                  <c:v>1.0240000000000001E-2</c:v>
                </c:pt>
                <c:pt idx="1727">
                  <c:v>-1.6799999999999996E-3</c:v>
                </c:pt>
                <c:pt idx="1728">
                  <c:v>-3.8400000000000001E-3</c:v>
                </c:pt>
                <c:pt idx="1729">
                  <c:v>-9.7199999999999995E-3</c:v>
                </c:pt>
                <c:pt idx="1730">
                  <c:v>-2.5200000000000001E-3</c:v>
                </c:pt>
                <c:pt idx="1731">
                  <c:v>6.6400000000000001E-3</c:v>
                </c:pt>
                <c:pt idx="1732">
                  <c:v>6.0800000000000003E-3</c:v>
                </c:pt>
                <c:pt idx="1733">
                  <c:v>-5.1599999999999997E-3</c:v>
                </c:pt>
                <c:pt idx="1734">
                  <c:v>-2.2399999999999998E-3</c:v>
                </c:pt>
                <c:pt idx="1735">
                  <c:v>-3.9999999999999861E-5</c:v>
                </c:pt>
                <c:pt idx="1736">
                  <c:v>-5.5999999999999999E-3</c:v>
                </c:pt>
                <c:pt idx="1737">
                  <c:v>-4.5999999999999999E-3</c:v>
                </c:pt>
                <c:pt idx="1738">
                  <c:v>-9.1199999999999996E-3</c:v>
                </c:pt>
                <c:pt idx="1739">
                  <c:v>-1.392E-2</c:v>
                </c:pt>
                <c:pt idx="1740">
                  <c:v>-3.2799999999999999E-3</c:v>
                </c:pt>
                <c:pt idx="1741">
                  <c:v>-1.9599999999999995E-3</c:v>
                </c:pt>
                <c:pt idx="1742">
                  <c:v>-7.5199999999999989E-3</c:v>
                </c:pt>
                <c:pt idx="1743">
                  <c:v>-1.0799999999999998E-3</c:v>
                </c:pt>
                <c:pt idx="1744">
                  <c:v>-7.7600000000000004E-3</c:v>
                </c:pt>
                <c:pt idx="1745">
                  <c:v>-2.0400000000000001E-3</c:v>
                </c:pt>
                <c:pt idx="1746">
                  <c:v>8.4000000000000025E-4</c:v>
                </c:pt>
                <c:pt idx="1747">
                  <c:v>-4.7999999999999996E-3</c:v>
                </c:pt>
                <c:pt idx="1748">
                  <c:v>5.6000000000000017E-4</c:v>
                </c:pt>
                <c:pt idx="1749">
                  <c:v>3.2800000000000004E-3</c:v>
                </c:pt>
                <c:pt idx="1750">
                  <c:v>-1.3599999999999997E-3</c:v>
                </c:pt>
                <c:pt idx="1751">
                  <c:v>6.8000000000000005E-4</c:v>
                </c:pt>
                <c:pt idx="1752">
                  <c:v>1.0800000000000004E-3</c:v>
                </c:pt>
                <c:pt idx="1753">
                  <c:v>-1.5599999999999998E-3</c:v>
                </c:pt>
                <c:pt idx="1754">
                  <c:v>-1.48E-3</c:v>
                </c:pt>
                <c:pt idx="1755">
                  <c:v>-5.1999999999999995E-4</c:v>
                </c:pt>
                <c:pt idx="1756">
                  <c:v>-3.1199999999999999E-3</c:v>
                </c:pt>
                <c:pt idx="1757">
                  <c:v>-1.6799999999999996E-3</c:v>
                </c:pt>
                <c:pt idx="1758">
                  <c:v>3.4800000000000005E-3</c:v>
                </c:pt>
                <c:pt idx="1759">
                  <c:v>6.6400000000000001E-3</c:v>
                </c:pt>
                <c:pt idx="1760">
                  <c:v>5.6000000000000008E-3</c:v>
                </c:pt>
                <c:pt idx="1761">
                  <c:v>7.6000000000000015E-4</c:v>
                </c:pt>
                <c:pt idx="1762">
                  <c:v>2.0000000000000001E-4</c:v>
                </c:pt>
                <c:pt idx="1763">
                  <c:v>2.5200000000000001E-3</c:v>
                </c:pt>
                <c:pt idx="1764">
                  <c:v>8.5199999999999981E-3</c:v>
                </c:pt>
                <c:pt idx="1765">
                  <c:v>3.7200000000000002E-3</c:v>
                </c:pt>
                <c:pt idx="1766">
                  <c:v>-3.9999999999999861E-5</c:v>
                </c:pt>
                <c:pt idx="1767">
                  <c:v>9.6000000000000013E-4</c:v>
                </c:pt>
                <c:pt idx="1768">
                  <c:v>4.6000000000000008E-3</c:v>
                </c:pt>
                <c:pt idx="1769">
                  <c:v>1.1200000000000003E-3</c:v>
                </c:pt>
                <c:pt idx="1770">
                  <c:v>-5.5599999999999998E-3</c:v>
                </c:pt>
                <c:pt idx="1771">
                  <c:v>-8.1199999999999987E-3</c:v>
                </c:pt>
                <c:pt idx="1772">
                  <c:v>-2.0799999999999998E-3</c:v>
                </c:pt>
                <c:pt idx="1773">
                  <c:v>2.4000000000000022E-4</c:v>
                </c:pt>
                <c:pt idx="1774">
                  <c:v>-2.2799999999999999E-3</c:v>
                </c:pt>
                <c:pt idx="1775">
                  <c:v>-5.1999999999999995E-4</c:v>
                </c:pt>
                <c:pt idx="1776">
                  <c:v>4.0400000000000002E-3</c:v>
                </c:pt>
                <c:pt idx="1777">
                  <c:v>5.0800000000000003E-3</c:v>
                </c:pt>
                <c:pt idx="1778">
                  <c:v>8.0000000000000002E-3</c:v>
                </c:pt>
                <c:pt idx="1779">
                  <c:v>5.2399999999999999E-3</c:v>
                </c:pt>
                <c:pt idx="1780">
                  <c:v>8.4800000000000014E-3</c:v>
                </c:pt>
                <c:pt idx="1781">
                  <c:v>3.0000000000000001E-3</c:v>
                </c:pt>
                <c:pt idx="1782">
                  <c:v>1.0800000000000004E-3</c:v>
                </c:pt>
                <c:pt idx="1783">
                  <c:v>-9.999999999999998E-4</c:v>
                </c:pt>
                <c:pt idx="1784">
                  <c:v>2.5600000000000002E-3</c:v>
                </c:pt>
                <c:pt idx="1785">
                  <c:v>4.8399999999999997E-3</c:v>
                </c:pt>
                <c:pt idx="1786">
                  <c:v>-2.799999999999997E-4</c:v>
                </c:pt>
                <c:pt idx="1787">
                  <c:v>-6.5199999999999989E-3</c:v>
                </c:pt>
                <c:pt idx="1788">
                  <c:v>3.16E-3</c:v>
                </c:pt>
                <c:pt idx="1789">
                  <c:v>4.5199999999999997E-3</c:v>
                </c:pt>
                <c:pt idx="1790">
                  <c:v>2.8E-3</c:v>
                </c:pt>
                <c:pt idx="1791">
                  <c:v>4.0000000000000001E-3</c:v>
                </c:pt>
                <c:pt idx="1792">
                  <c:v>-3.9599999999999991E-3</c:v>
                </c:pt>
                <c:pt idx="1793">
                  <c:v>-4.7999999999999974E-4</c:v>
                </c:pt>
                <c:pt idx="1794">
                  <c:v>-3.9999999999999861E-5</c:v>
                </c:pt>
                <c:pt idx="1795">
                  <c:v>-2.7599999999999999E-3</c:v>
                </c:pt>
                <c:pt idx="1796">
                  <c:v>7.2000000000000026E-4</c:v>
                </c:pt>
                <c:pt idx="1797">
                  <c:v>3.5200000000000001E-3</c:v>
                </c:pt>
                <c:pt idx="1798">
                  <c:v>-2.3999999999999998E-3</c:v>
                </c:pt>
                <c:pt idx="1799">
                  <c:v>3.200000000000003E-4</c:v>
                </c:pt>
                <c:pt idx="1800">
                  <c:v>-2.799999999999997E-4</c:v>
                </c:pt>
                <c:pt idx="1801">
                  <c:v>-8.7999999999999981E-4</c:v>
                </c:pt>
                <c:pt idx="1802">
                  <c:v>-4.5999999999999999E-3</c:v>
                </c:pt>
                <c:pt idx="1803">
                  <c:v>1.8400000000000001E-3</c:v>
                </c:pt>
                <c:pt idx="1804">
                  <c:v>-8.9599999999999992E-3</c:v>
                </c:pt>
                <c:pt idx="1805">
                  <c:v>2.2800000000000008E-3</c:v>
                </c:pt>
                <c:pt idx="1806">
                  <c:v>4.4000000000000023E-4</c:v>
                </c:pt>
                <c:pt idx="1807">
                  <c:v>5.6800000000000002E-3</c:v>
                </c:pt>
                <c:pt idx="1808">
                  <c:v>2.5200000000000001E-3</c:v>
                </c:pt>
                <c:pt idx="1809">
                  <c:v>8.1199999999999987E-3</c:v>
                </c:pt>
                <c:pt idx="1810">
                  <c:v>2.2960000000000001E-2</c:v>
                </c:pt>
                <c:pt idx="1811">
                  <c:v>4.1680000000000002E-2</c:v>
                </c:pt>
                <c:pt idx="1812">
                  <c:v>4.648E-2</c:v>
                </c:pt>
                <c:pt idx="1813">
                  <c:v>4.8039999999999999E-2</c:v>
                </c:pt>
                <c:pt idx="1814">
                  <c:v>5.4199999999999998E-2</c:v>
                </c:pt>
                <c:pt idx="1815">
                  <c:v>5.7000000000000002E-2</c:v>
                </c:pt>
                <c:pt idx="1816">
                  <c:v>4.5839999999999999E-2</c:v>
                </c:pt>
                <c:pt idx="1817">
                  <c:v>2.92E-2</c:v>
                </c:pt>
                <c:pt idx="1818">
                  <c:v>2.8080000000000001E-2</c:v>
                </c:pt>
                <c:pt idx="1819">
                  <c:v>1.5079999999999998E-2</c:v>
                </c:pt>
                <c:pt idx="1820">
                  <c:v>8.7600000000000004E-3</c:v>
                </c:pt>
                <c:pt idx="1821">
                  <c:v>1.2E-2</c:v>
                </c:pt>
                <c:pt idx="1822">
                  <c:v>7.4000000000000003E-3</c:v>
                </c:pt>
                <c:pt idx="1823">
                  <c:v>-1.0799999999999998E-3</c:v>
                </c:pt>
                <c:pt idx="1824">
                  <c:v>8.7600000000000004E-3</c:v>
                </c:pt>
                <c:pt idx="1825">
                  <c:v>1.9599999999999999E-3</c:v>
                </c:pt>
                <c:pt idx="1826">
                  <c:v>-5.5599999999999998E-3</c:v>
                </c:pt>
                <c:pt idx="1827">
                  <c:v>3.2399999999999998E-3</c:v>
                </c:pt>
                <c:pt idx="1828">
                  <c:v>1.1999999999999999E-3</c:v>
                </c:pt>
                <c:pt idx="1829">
                  <c:v>4.4000000000000003E-3</c:v>
                </c:pt>
                <c:pt idx="1830">
                  <c:v>1.1639999999999999E-2</c:v>
                </c:pt>
                <c:pt idx="1831">
                  <c:v>2.9199999999999999E-3</c:v>
                </c:pt>
                <c:pt idx="1832">
                  <c:v>-2.2399999999999998E-3</c:v>
                </c:pt>
                <c:pt idx="1833">
                  <c:v>4.2399999999999998E-3</c:v>
                </c:pt>
                <c:pt idx="1834">
                  <c:v>3.8800000000000006E-3</c:v>
                </c:pt>
                <c:pt idx="1835">
                  <c:v>-4.6800000000000001E-3</c:v>
                </c:pt>
                <c:pt idx="1836">
                  <c:v>-6.28E-3</c:v>
                </c:pt>
                <c:pt idx="1837">
                  <c:v>-8.3999999999999995E-3</c:v>
                </c:pt>
                <c:pt idx="1838">
                  <c:v>-5.3600000000000002E-3</c:v>
                </c:pt>
                <c:pt idx="1839">
                  <c:v>-5.7200000000000003E-3</c:v>
                </c:pt>
                <c:pt idx="1840">
                  <c:v>-9.0800000000000013E-3</c:v>
                </c:pt>
                <c:pt idx="1841">
                  <c:v>-8.7199999999999986E-3</c:v>
                </c:pt>
                <c:pt idx="1842">
                  <c:v>-9.8399999999999998E-3</c:v>
                </c:pt>
                <c:pt idx="1843">
                  <c:v>-3.8800000000000002E-3</c:v>
                </c:pt>
                <c:pt idx="1844">
                  <c:v>2.8800000000000006E-3</c:v>
                </c:pt>
                <c:pt idx="1845">
                  <c:v>4.0400000000000002E-3</c:v>
                </c:pt>
                <c:pt idx="1846">
                  <c:v>6.8000000000000005E-4</c:v>
                </c:pt>
                <c:pt idx="1847">
                  <c:v>7.1599999999999997E-3</c:v>
                </c:pt>
                <c:pt idx="1848">
                  <c:v>7.2800000000000009E-3</c:v>
                </c:pt>
                <c:pt idx="1849">
                  <c:v>5.000000000000001E-3</c:v>
                </c:pt>
                <c:pt idx="1850">
                  <c:v>-5.9999999999999995E-4</c:v>
                </c:pt>
                <c:pt idx="1851">
                  <c:v>-4.7999999999999974E-4</c:v>
                </c:pt>
                <c:pt idx="1852">
                  <c:v>-2.7599999999999999E-3</c:v>
                </c:pt>
                <c:pt idx="1853">
                  <c:v>-4.9599999999999991E-3</c:v>
                </c:pt>
                <c:pt idx="1854">
                  <c:v>-5.1599999999999997E-3</c:v>
                </c:pt>
                <c:pt idx="1855">
                  <c:v>-1.044E-2</c:v>
                </c:pt>
                <c:pt idx="1856">
                  <c:v>-5.5999999999999999E-3</c:v>
                </c:pt>
                <c:pt idx="1857">
                  <c:v>1.3600000000000001E-3</c:v>
                </c:pt>
                <c:pt idx="1858">
                  <c:v>-4.8399999999999997E-3</c:v>
                </c:pt>
                <c:pt idx="1859">
                  <c:v>-1.4319999999999999E-2</c:v>
                </c:pt>
                <c:pt idx="1860">
                  <c:v>-7.1199999999999987E-3</c:v>
                </c:pt>
                <c:pt idx="1861">
                  <c:v>-6.8799999999999998E-3</c:v>
                </c:pt>
                <c:pt idx="1862">
                  <c:v>1.2399999999999998E-3</c:v>
                </c:pt>
                <c:pt idx="1863">
                  <c:v>-3.0000000000000001E-3</c:v>
                </c:pt>
                <c:pt idx="1864">
                  <c:v>-2.4399999999999999E-3</c:v>
                </c:pt>
                <c:pt idx="1865">
                  <c:v>3.0400000000000002E-3</c:v>
                </c:pt>
                <c:pt idx="1866">
                  <c:v>1.0919999999999999E-2</c:v>
                </c:pt>
                <c:pt idx="1867">
                  <c:v>8.1199999999999987E-3</c:v>
                </c:pt>
                <c:pt idx="1868">
                  <c:v>7.4400000000000004E-3</c:v>
                </c:pt>
                <c:pt idx="1869">
                  <c:v>2.7599999999999999E-3</c:v>
                </c:pt>
                <c:pt idx="1870">
                  <c:v>6.680000000000001E-3</c:v>
                </c:pt>
                <c:pt idx="1871">
                  <c:v>7.4400000000000004E-3</c:v>
                </c:pt>
                <c:pt idx="1872">
                  <c:v>4.96E-3</c:v>
                </c:pt>
                <c:pt idx="1873">
                  <c:v>5.96E-3</c:v>
                </c:pt>
                <c:pt idx="1874">
                  <c:v>4.1599999999999996E-3</c:v>
                </c:pt>
                <c:pt idx="1875">
                  <c:v>-7.2000000000000005E-4</c:v>
                </c:pt>
                <c:pt idx="1876">
                  <c:v>2.16E-3</c:v>
                </c:pt>
                <c:pt idx="1877">
                  <c:v>-4.1999999999999997E-3</c:v>
                </c:pt>
                <c:pt idx="1878">
                  <c:v>-1.6799999999999996E-3</c:v>
                </c:pt>
                <c:pt idx="1879">
                  <c:v>-4.1200000000000004E-3</c:v>
                </c:pt>
                <c:pt idx="1880">
                  <c:v>-5.3600000000000002E-3</c:v>
                </c:pt>
                <c:pt idx="1881">
                  <c:v>-1.4160000000000001E-2</c:v>
                </c:pt>
                <c:pt idx="1882">
                  <c:v>-9.7199999999999995E-3</c:v>
                </c:pt>
                <c:pt idx="1883">
                  <c:v>-3.2399999999999998E-3</c:v>
                </c:pt>
                <c:pt idx="1884">
                  <c:v>1.3200000000000002E-3</c:v>
                </c:pt>
                <c:pt idx="1885">
                  <c:v>-3.2799999999999999E-3</c:v>
                </c:pt>
                <c:pt idx="1886">
                  <c:v>-5.2399999999999999E-3</c:v>
                </c:pt>
                <c:pt idx="1887">
                  <c:v>0</c:v>
                </c:pt>
                <c:pt idx="1888">
                  <c:v>8.7199999999999986E-3</c:v>
                </c:pt>
                <c:pt idx="1889">
                  <c:v>-2.4399999999999999E-3</c:v>
                </c:pt>
                <c:pt idx="1890">
                  <c:v>-8.4799999999999997E-3</c:v>
                </c:pt>
                <c:pt idx="1891">
                  <c:v>-8.8800000000000007E-3</c:v>
                </c:pt>
                <c:pt idx="1892">
                  <c:v>-1.0999999999999999E-2</c:v>
                </c:pt>
                <c:pt idx="1893">
                  <c:v>-6.6800000000000002E-3</c:v>
                </c:pt>
                <c:pt idx="1894">
                  <c:v>-9.3600000000000003E-3</c:v>
                </c:pt>
                <c:pt idx="1895">
                  <c:v>-1.18E-2</c:v>
                </c:pt>
                <c:pt idx="1896">
                  <c:v>-1.004E-2</c:v>
                </c:pt>
                <c:pt idx="1897">
                  <c:v>-1.14E-2</c:v>
                </c:pt>
                <c:pt idx="1898">
                  <c:v>-3.3599999999999993E-3</c:v>
                </c:pt>
                <c:pt idx="1899">
                  <c:v>-1.6039999999999999E-2</c:v>
                </c:pt>
                <c:pt idx="1900">
                  <c:v>-1.9640000000000001E-2</c:v>
                </c:pt>
                <c:pt idx="1901">
                  <c:v>-1.72E-2</c:v>
                </c:pt>
                <c:pt idx="1902">
                  <c:v>-1.3480000000000001E-2</c:v>
                </c:pt>
                <c:pt idx="1903">
                  <c:v>-1.728E-2</c:v>
                </c:pt>
                <c:pt idx="1904">
                  <c:v>-1.6639999999999999E-2</c:v>
                </c:pt>
                <c:pt idx="1905">
                  <c:v>-1.1520000000000001E-2</c:v>
                </c:pt>
                <c:pt idx="1906">
                  <c:v>4.5199999999999997E-3</c:v>
                </c:pt>
                <c:pt idx="1907">
                  <c:v>1.1440000000000001E-2</c:v>
                </c:pt>
                <c:pt idx="1908">
                  <c:v>7.3199999999999993E-3</c:v>
                </c:pt>
                <c:pt idx="1909">
                  <c:v>1.18E-2</c:v>
                </c:pt>
                <c:pt idx="1910">
                  <c:v>1.6279999999999999E-2</c:v>
                </c:pt>
                <c:pt idx="1911">
                  <c:v>4.4800000000000005E-3</c:v>
                </c:pt>
                <c:pt idx="1912">
                  <c:v>2.4399999999999999E-3</c:v>
                </c:pt>
                <c:pt idx="1913">
                  <c:v>2.9199999999999999E-3</c:v>
                </c:pt>
                <c:pt idx="1914">
                  <c:v>0.01</c:v>
                </c:pt>
                <c:pt idx="1915">
                  <c:v>2.3199999999999998E-2</c:v>
                </c:pt>
                <c:pt idx="1916">
                  <c:v>2.8080000000000001E-2</c:v>
                </c:pt>
                <c:pt idx="1917">
                  <c:v>2.6640000000000004E-2</c:v>
                </c:pt>
                <c:pt idx="1918">
                  <c:v>4.172E-2</c:v>
                </c:pt>
                <c:pt idx="1919">
                  <c:v>4.3920000000000001E-2</c:v>
                </c:pt>
                <c:pt idx="1920">
                  <c:v>1.7840000000000002E-2</c:v>
                </c:pt>
                <c:pt idx="1921">
                  <c:v>1.336E-2</c:v>
                </c:pt>
                <c:pt idx="1922">
                  <c:v>6.4400000000000004E-3</c:v>
                </c:pt>
                <c:pt idx="1923">
                  <c:v>-4.6800000000000001E-3</c:v>
                </c:pt>
                <c:pt idx="1924">
                  <c:v>-3.9599999999999991E-3</c:v>
                </c:pt>
                <c:pt idx="1925">
                  <c:v>-1.404E-2</c:v>
                </c:pt>
                <c:pt idx="1926">
                  <c:v>-1.436E-2</c:v>
                </c:pt>
                <c:pt idx="1927">
                  <c:v>-1.1999999999999994E-4</c:v>
                </c:pt>
                <c:pt idx="1928">
                  <c:v>2.9199999999999999E-3</c:v>
                </c:pt>
                <c:pt idx="1929">
                  <c:v>-3.8800000000000002E-3</c:v>
                </c:pt>
                <c:pt idx="1930">
                  <c:v>4.0000000000000001E-3</c:v>
                </c:pt>
                <c:pt idx="1931">
                  <c:v>-6.4400000000000004E-3</c:v>
                </c:pt>
                <c:pt idx="1932">
                  <c:v>-2.8E-3</c:v>
                </c:pt>
                <c:pt idx="1933">
                  <c:v>2.2000000000000001E-3</c:v>
                </c:pt>
                <c:pt idx="1934">
                  <c:v>-7.2000000000000005E-4</c:v>
                </c:pt>
                <c:pt idx="1935">
                  <c:v>2.4000000000000022E-4</c:v>
                </c:pt>
                <c:pt idx="1936">
                  <c:v>0</c:v>
                </c:pt>
                <c:pt idx="1937">
                  <c:v>-2.9199999999999999E-3</c:v>
                </c:pt>
                <c:pt idx="1938">
                  <c:v>-1.72E-3</c:v>
                </c:pt>
                <c:pt idx="1939">
                  <c:v>1.8400000000000001E-3</c:v>
                </c:pt>
                <c:pt idx="1940">
                  <c:v>1.0800000000000004E-3</c:v>
                </c:pt>
                <c:pt idx="1941">
                  <c:v>3.7599999999999999E-3</c:v>
                </c:pt>
                <c:pt idx="1942">
                  <c:v>-2.2000000000000001E-3</c:v>
                </c:pt>
                <c:pt idx="1943">
                  <c:v>1.9200000000000003E-3</c:v>
                </c:pt>
                <c:pt idx="1944">
                  <c:v>3.0400000000000002E-3</c:v>
                </c:pt>
                <c:pt idx="1945">
                  <c:v>5.4400000000000004E-3</c:v>
                </c:pt>
                <c:pt idx="1946">
                  <c:v>4.8800000000000007E-3</c:v>
                </c:pt>
                <c:pt idx="1947">
                  <c:v>2.64E-3</c:v>
                </c:pt>
                <c:pt idx="1948">
                  <c:v>-6.28E-3</c:v>
                </c:pt>
                <c:pt idx="1949">
                  <c:v>-4.3200000000000001E-3</c:v>
                </c:pt>
                <c:pt idx="1950">
                  <c:v>-1.1199999999999999E-3</c:v>
                </c:pt>
                <c:pt idx="1951">
                  <c:v>-3.5999999999999981E-4</c:v>
                </c:pt>
                <c:pt idx="1952">
                  <c:v>2.9199999999999999E-3</c:v>
                </c:pt>
                <c:pt idx="1953">
                  <c:v>5.6000000000000017E-4</c:v>
                </c:pt>
                <c:pt idx="1954">
                  <c:v>2.2800000000000008E-3</c:v>
                </c:pt>
                <c:pt idx="1955">
                  <c:v>1.9599999999999999E-3</c:v>
                </c:pt>
                <c:pt idx="1956">
                  <c:v>8.0400000000000003E-3</c:v>
                </c:pt>
                <c:pt idx="1957">
                  <c:v>9.1199999999999996E-3</c:v>
                </c:pt>
                <c:pt idx="1958">
                  <c:v>7.9199999999999982E-3</c:v>
                </c:pt>
                <c:pt idx="1959">
                  <c:v>8.9999999999999993E-3</c:v>
                </c:pt>
                <c:pt idx="1960">
                  <c:v>4.8800000000000007E-3</c:v>
                </c:pt>
                <c:pt idx="1961">
                  <c:v>9.1199999999999996E-3</c:v>
                </c:pt>
                <c:pt idx="1962">
                  <c:v>1.2359999999999999E-2</c:v>
                </c:pt>
                <c:pt idx="1963">
                  <c:v>2.7599999999999999E-3</c:v>
                </c:pt>
                <c:pt idx="1964">
                  <c:v>6.5199999999999989E-3</c:v>
                </c:pt>
                <c:pt idx="1965">
                  <c:v>5.6000000000000017E-4</c:v>
                </c:pt>
                <c:pt idx="1966">
                  <c:v>-5.1599999999999997E-3</c:v>
                </c:pt>
                <c:pt idx="1967">
                  <c:v>4.0000000000000001E-3</c:v>
                </c:pt>
                <c:pt idx="1968">
                  <c:v>-8.2799999999999992E-3</c:v>
                </c:pt>
                <c:pt idx="1969">
                  <c:v>-1.1999999999999999E-3</c:v>
                </c:pt>
                <c:pt idx="1970">
                  <c:v>-1.0919999999999999E-2</c:v>
                </c:pt>
                <c:pt idx="1971">
                  <c:v>-1.064E-2</c:v>
                </c:pt>
                <c:pt idx="1972">
                  <c:v>-1.252E-2</c:v>
                </c:pt>
                <c:pt idx="1973">
                  <c:v>-9.9199999999999983E-3</c:v>
                </c:pt>
                <c:pt idx="1974">
                  <c:v>-6.6400000000000001E-3</c:v>
                </c:pt>
                <c:pt idx="1975">
                  <c:v>-8.2000000000000007E-3</c:v>
                </c:pt>
                <c:pt idx="1976">
                  <c:v>-1.24E-2</c:v>
                </c:pt>
                <c:pt idx="1977">
                  <c:v>-6.7600000000000004E-3</c:v>
                </c:pt>
                <c:pt idx="1978">
                  <c:v>-4.5999999999999999E-3</c:v>
                </c:pt>
                <c:pt idx="1979">
                  <c:v>-6.5199999999999989E-3</c:v>
                </c:pt>
                <c:pt idx="1980">
                  <c:v>-2.9199999999999999E-3</c:v>
                </c:pt>
                <c:pt idx="1981">
                  <c:v>-6.7999999999999996E-3</c:v>
                </c:pt>
                <c:pt idx="1982">
                  <c:v>-3.3599999999999993E-3</c:v>
                </c:pt>
                <c:pt idx="1983">
                  <c:v>-9.2399999999999999E-3</c:v>
                </c:pt>
                <c:pt idx="1984">
                  <c:v>7.2000000000000026E-4</c:v>
                </c:pt>
                <c:pt idx="1985">
                  <c:v>-4.7999999999999996E-3</c:v>
                </c:pt>
                <c:pt idx="1986">
                  <c:v>-3.5200000000000001E-3</c:v>
                </c:pt>
                <c:pt idx="1987">
                  <c:v>3.200000000000003E-4</c:v>
                </c:pt>
                <c:pt idx="1988">
                  <c:v>4.8399999999999997E-3</c:v>
                </c:pt>
                <c:pt idx="1989">
                  <c:v>4.8399999999999997E-3</c:v>
                </c:pt>
                <c:pt idx="1990">
                  <c:v>2.2800000000000008E-3</c:v>
                </c:pt>
                <c:pt idx="1991">
                  <c:v>-3.9999999999999861E-5</c:v>
                </c:pt>
                <c:pt idx="1992">
                  <c:v>2.3999999999999998E-3</c:v>
                </c:pt>
                <c:pt idx="1993">
                  <c:v>5.9999999999999995E-4</c:v>
                </c:pt>
                <c:pt idx="1994">
                  <c:v>-9.999999999999998E-4</c:v>
                </c:pt>
                <c:pt idx="1995">
                  <c:v>-2.4399999999999999E-3</c:v>
                </c:pt>
                <c:pt idx="1996">
                  <c:v>4.2399999999999998E-3</c:v>
                </c:pt>
                <c:pt idx="1997">
                  <c:v>5.96E-3</c:v>
                </c:pt>
                <c:pt idx="1998">
                  <c:v>7.7999999999999996E-3</c:v>
                </c:pt>
                <c:pt idx="1999">
                  <c:v>1.1999999999999999E-3</c:v>
                </c:pt>
                <c:pt idx="2000">
                  <c:v>7.2000000000000026E-4</c:v>
                </c:pt>
                <c:pt idx="2001">
                  <c:v>-7.7199999999999986E-3</c:v>
                </c:pt>
                <c:pt idx="2002">
                  <c:v>-4.7200000000000002E-3</c:v>
                </c:pt>
                <c:pt idx="2003">
                  <c:v>-1.1560000000000001E-2</c:v>
                </c:pt>
                <c:pt idx="2004">
                  <c:v>-8.6400000000000001E-3</c:v>
                </c:pt>
                <c:pt idx="2005">
                  <c:v>-3.8800000000000002E-3</c:v>
                </c:pt>
                <c:pt idx="2006">
                  <c:v>-7.6E-3</c:v>
                </c:pt>
                <c:pt idx="2007">
                  <c:v>-1.0799999999999998E-3</c:v>
                </c:pt>
                <c:pt idx="2008">
                  <c:v>5.2000000000000015E-3</c:v>
                </c:pt>
                <c:pt idx="2009">
                  <c:v>-3.3599999999999993E-3</c:v>
                </c:pt>
                <c:pt idx="2010">
                  <c:v>6.4400000000000004E-3</c:v>
                </c:pt>
                <c:pt idx="2011">
                  <c:v>1.0359999999999999E-2</c:v>
                </c:pt>
                <c:pt idx="2012">
                  <c:v>7.1999999999999998E-3</c:v>
                </c:pt>
                <c:pt idx="2013">
                  <c:v>4.64E-3</c:v>
                </c:pt>
                <c:pt idx="2014">
                  <c:v>8.0000000000000002E-3</c:v>
                </c:pt>
                <c:pt idx="2015">
                  <c:v>4.8399999999999997E-3</c:v>
                </c:pt>
                <c:pt idx="2016">
                  <c:v>4.6000000000000008E-3</c:v>
                </c:pt>
                <c:pt idx="2017">
                  <c:v>4.96E-3</c:v>
                </c:pt>
                <c:pt idx="2018">
                  <c:v>3.3999999999999998E-3</c:v>
                </c:pt>
                <c:pt idx="2019">
                  <c:v>1.8400000000000001E-3</c:v>
                </c:pt>
                <c:pt idx="2020">
                  <c:v>4.0000000000000001E-3</c:v>
                </c:pt>
                <c:pt idx="2021">
                  <c:v>-4.0000000000000001E-3</c:v>
                </c:pt>
                <c:pt idx="2022">
                  <c:v>-1.112E-2</c:v>
                </c:pt>
                <c:pt idx="2023">
                  <c:v>-5.3600000000000002E-3</c:v>
                </c:pt>
                <c:pt idx="2024">
                  <c:v>-1.26E-2</c:v>
                </c:pt>
                <c:pt idx="2025">
                  <c:v>-1.2120000000000001E-2</c:v>
                </c:pt>
                <c:pt idx="2026">
                  <c:v>-1.0160000000000001E-2</c:v>
                </c:pt>
                <c:pt idx="2027">
                  <c:v>-3.1199999999999999E-3</c:v>
                </c:pt>
                <c:pt idx="2028">
                  <c:v>-6.6400000000000001E-3</c:v>
                </c:pt>
                <c:pt idx="2029">
                  <c:v>-1.9599999999999995E-3</c:v>
                </c:pt>
                <c:pt idx="2030">
                  <c:v>-4.4799999999999996E-3</c:v>
                </c:pt>
                <c:pt idx="2031">
                  <c:v>-2.32E-3</c:v>
                </c:pt>
                <c:pt idx="2032">
                  <c:v>1.56E-3</c:v>
                </c:pt>
                <c:pt idx="2033">
                  <c:v>3.8E-3</c:v>
                </c:pt>
                <c:pt idx="2034">
                  <c:v>4.2399999999999998E-3</c:v>
                </c:pt>
                <c:pt idx="2035">
                  <c:v>2.3200000000000004E-3</c:v>
                </c:pt>
                <c:pt idx="2036">
                  <c:v>2.5200000000000001E-3</c:v>
                </c:pt>
                <c:pt idx="2037">
                  <c:v>3.7599999999999999E-3</c:v>
                </c:pt>
                <c:pt idx="2038">
                  <c:v>7.6000000000000015E-4</c:v>
                </c:pt>
                <c:pt idx="2039">
                  <c:v>-5.1999999999999995E-4</c:v>
                </c:pt>
                <c:pt idx="2040">
                  <c:v>-5.9199999999999999E-3</c:v>
                </c:pt>
                <c:pt idx="2041">
                  <c:v>0</c:v>
                </c:pt>
                <c:pt idx="2042">
                  <c:v>-4.6800000000000001E-3</c:v>
                </c:pt>
                <c:pt idx="2043">
                  <c:v>-5.1999999999999998E-3</c:v>
                </c:pt>
                <c:pt idx="2044">
                  <c:v>-1.1999999999999994E-4</c:v>
                </c:pt>
                <c:pt idx="2045">
                  <c:v>-5.7200000000000003E-3</c:v>
                </c:pt>
                <c:pt idx="2046">
                  <c:v>-5.9199999999999999E-3</c:v>
                </c:pt>
                <c:pt idx="2047">
                  <c:v>-7.3600000000000002E-3</c:v>
                </c:pt>
                <c:pt idx="2048">
                  <c:v>-6.9199999999999991E-3</c:v>
                </c:pt>
                <c:pt idx="2049">
                  <c:v>-4.6800000000000001E-3</c:v>
                </c:pt>
                <c:pt idx="2050">
                  <c:v>-4.5999999999999999E-3</c:v>
                </c:pt>
                <c:pt idx="2051">
                  <c:v>-8.3999999999999995E-3</c:v>
                </c:pt>
                <c:pt idx="2052">
                  <c:v>-2.2399999999999998E-3</c:v>
                </c:pt>
                <c:pt idx="2053">
                  <c:v>-3.3999999999999998E-3</c:v>
                </c:pt>
                <c:pt idx="2054">
                  <c:v>-5.3200000000000001E-3</c:v>
                </c:pt>
                <c:pt idx="2055">
                  <c:v>-4.5599999999999998E-3</c:v>
                </c:pt>
                <c:pt idx="2056">
                  <c:v>-7.4799999999999997E-3</c:v>
                </c:pt>
                <c:pt idx="2057">
                  <c:v>-6.0400000000000002E-3</c:v>
                </c:pt>
                <c:pt idx="2058">
                  <c:v>-7.28E-3</c:v>
                </c:pt>
                <c:pt idx="2059">
                  <c:v>-8.2000000000000007E-3</c:v>
                </c:pt>
                <c:pt idx="2060">
                  <c:v>-7.0400000000000003E-3</c:v>
                </c:pt>
                <c:pt idx="2061">
                  <c:v>-2.7599999999999999E-3</c:v>
                </c:pt>
                <c:pt idx="2062">
                  <c:v>-7.7600000000000004E-3</c:v>
                </c:pt>
                <c:pt idx="2063">
                  <c:v>-3.3599999999999993E-3</c:v>
                </c:pt>
                <c:pt idx="2064">
                  <c:v>-2.4399999999999999E-3</c:v>
                </c:pt>
                <c:pt idx="2065">
                  <c:v>-1.72E-3</c:v>
                </c:pt>
                <c:pt idx="2066">
                  <c:v>-4.5999999999999999E-3</c:v>
                </c:pt>
                <c:pt idx="2067">
                  <c:v>-4.3599999999999993E-3</c:v>
                </c:pt>
                <c:pt idx="2068">
                  <c:v>-5.2399999999999999E-3</c:v>
                </c:pt>
                <c:pt idx="2069">
                  <c:v>-2.3999999999999987E-4</c:v>
                </c:pt>
                <c:pt idx="2070">
                  <c:v>-8.3999999999999995E-3</c:v>
                </c:pt>
                <c:pt idx="2071">
                  <c:v>-9.1199999999999996E-3</c:v>
                </c:pt>
                <c:pt idx="2072">
                  <c:v>-1.0800000000000001E-2</c:v>
                </c:pt>
                <c:pt idx="2073">
                  <c:v>-3.8800000000000002E-3</c:v>
                </c:pt>
                <c:pt idx="2074">
                  <c:v>-1.0799999999999998E-3</c:v>
                </c:pt>
                <c:pt idx="2075">
                  <c:v>1E-3</c:v>
                </c:pt>
                <c:pt idx="2076">
                  <c:v>2.2000000000000001E-3</c:v>
                </c:pt>
                <c:pt idx="2077">
                  <c:v>1.6800000000000005E-3</c:v>
                </c:pt>
                <c:pt idx="2078">
                  <c:v>-2.3999999999999987E-4</c:v>
                </c:pt>
                <c:pt idx="2079">
                  <c:v>1.1999999999999999E-3</c:v>
                </c:pt>
                <c:pt idx="2080">
                  <c:v>-3.5200000000000001E-3</c:v>
                </c:pt>
                <c:pt idx="2081">
                  <c:v>-3.64E-3</c:v>
                </c:pt>
                <c:pt idx="2082">
                  <c:v>-5.1999999999999995E-4</c:v>
                </c:pt>
                <c:pt idx="2083">
                  <c:v>-2.32E-3</c:v>
                </c:pt>
                <c:pt idx="2084">
                  <c:v>-3.2399999999999998E-3</c:v>
                </c:pt>
                <c:pt idx="2085">
                  <c:v>1.4400000000000001E-3</c:v>
                </c:pt>
                <c:pt idx="2086">
                  <c:v>5.4400000000000004E-3</c:v>
                </c:pt>
                <c:pt idx="2087">
                  <c:v>3.0000000000000001E-3</c:v>
                </c:pt>
                <c:pt idx="2088">
                  <c:v>1.56E-3</c:v>
                </c:pt>
                <c:pt idx="2089">
                  <c:v>2.0400000000000001E-3</c:v>
                </c:pt>
                <c:pt idx="2090">
                  <c:v>-4.1200000000000004E-3</c:v>
                </c:pt>
                <c:pt idx="2091">
                  <c:v>-6.6800000000000002E-3</c:v>
                </c:pt>
                <c:pt idx="2092">
                  <c:v>-1.2399999999999998E-3</c:v>
                </c:pt>
                <c:pt idx="2093">
                  <c:v>-4.2399999999999998E-3</c:v>
                </c:pt>
                <c:pt idx="2094">
                  <c:v>1.2000000000000029E-4</c:v>
                </c:pt>
                <c:pt idx="2095">
                  <c:v>9.6000000000000013E-4</c:v>
                </c:pt>
                <c:pt idx="2096">
                  <c:v>3.8E-3</c:v>
                </c:pt>
                <c:pt idx="2097">
                  <c:v>2.6800000000000005E-3</c:v>
                </c:pt>
                <c:pt idx="2098">
                  <c:v>7.7600000000000004E-3</c:v>
                </c:pt>
                <c:pt idx="2099">
                  <c:v>9.8800000000000016E-3</c:v>
                </c:pt>
                <c:pt idx="2100">
                  <c:v>9.3199999999999984E-3</c:v>
                </c:pt>
                <c:pt idx="2101">
                  <c:v>7.7999999999999996E-3</c:v>
                </c:pt>
                <c:pt idx="2102">
                  <c:v>-9.599999999999997E-4</c:v>
                </c:pt>
                <c:pt idx="2103">
                  <c:v>4.1200000000000004E-3</c:v>
                </c:pt>
                <c:pt idx="2104">
                  <c:v>8.8800000000000007E-3</c:v>
                </c:pt>
                <c:pt idx="2105">
                  <c:v>1.8800000000000001E-2</c:v>
                </c:pt>
                <c:pt idx="2106">
                  <c:v>1.4959999999999999E-2</c:v>
                </c:pt>
                <c:pt idx="2107">
                  <c:v>6.5599999999999999E-3</c:v>
                </c:pt>
                <c:pt idx="2108">
                  <c:v>1.6879999999999999E-2</c:v>
                </c:pt>
                <c:pt idx="2109">
                  <c:v>1.8599999999999998E-2</c:v>
                </c:pt>
                <c:pt idx="2110">
                  <c:v>2.0160000000000001E-2</c:v>
                </c:pt>
                <c:pt idx="2111">
                  <c:v>1.4200000000000001E-2</c:v>
                </c:pt>
                <c:pt idx="2112">
                  <c:v>3.9199999999999999E-3</c:v>
                </c:pt>
                <c:pt idx="2113">
                  <c:v>1.1999999999999999E-3</c:v>
                </c:pt>
                <c:pt idx="2114">
                  <c:v>1.4800000000000001E-2</c:v>
                </c:pt>
                <c:pt idx="2115">
                  <c:v>1.2120000000000001E-2</c:v>
                </c:pt>
                <c:pt idx="2116">
                  <c:v>1.132E-2</c:v>
                </c:pt>
                <c:pt idx="2117">
                  <c:v>1.532E-2</c:v>
                </c:pt>
                <c:pt idx="2118">
                  <c:v>4.0400000000000002E-3</c:v>
                </c:pt>
                <c:pt idx="2119">
                  <c:v>5.8399999999999997E-3</c:v>
                </c:pt>
                <c:pt idx="2120">
                  <c:v>1.12E-2</c:v>
                </c:pt>
                <c:pt idx="2121">
                  <c:v>2.0800000000000007E-3</c:v>
                </c:pt>
                <c:pt idx="2122">
                  <c:v>-4.0000000000000001E-3</c:v>
                </c:pt>
                <c:pt idx="2123">
                  <c:v>-6.3999999999999984E-4</c:v>
                </c:pt>
                <c:pt idx="2124">
                  <c:v>-5.5599999999999998E-3</c:v>
                </c:pt>
                <c:pt idx="2125">
                  <c:v>-5.5999999999999999E-3</c:v>
                </c:pt>
                <c:pt idx="2126">
                  <c:v>-1.1999999999999999E-3</c:v>
                </c:pt>
                <c:pt idx="2127">
                  <c:v>1.3279999999999998E-2</c:v>
                </c:pt>
                <c:pt idx="2128">
                  <c:v>2.3199999999999998E-2</c:v>
                </c:pt>
                <c:pt idx="2129">
                  <c:v>1.472E-2</c:v>
                </c:pt>
                <c:pt idx="2130">
                  <c:v>1.34E-2</c:v>
                </c:pt>
                <c:pt idx="2131">
                  <c:v>1.532E-2</c:v>
                </c:pt>
                <c:pt idx="2132">
                  <c:v>9.9600000000000001E-3</c:v>
                </c:pt>
                <c:pt idx="2133">
                  <c:v>9.4400000000000005E-3</c:v>
                </c:pt>
                <c:pt idx="2134">
                  <c:v>1.1200000000000003E-3</c:v>
                </c:pt>
                <c:pt idx="2135">
                  <c:v>-1.372E-2</c:v>
                </c:pt>
                <c:pt idx="2136">
                  <c:v>-7.5199999999999989E-3</c:v>
                </c:pt>
                <c:pt idx="2137">
                  <c:v>-6.4400000000000004E-3</c:v>
                </c:pt>
                <c:pt idx="2138">
                  <c:v>-3.0000000000000001E-3</c:v>
                </c:pt>
                <c:pt idx="2139">
                  <c:v>-5.4400000000000004E-3</c:v>
                </c:pt>
                <c:pt idx="2140">
                  <c:v>-5.3200000000000001E-3</c:v>
                </c:pt>
                <c:pt idx="2141">
                  <c:v>5.9199999999999999E-3</c:v>
                </c:pt>
                <c:pt idx="2142">
                  <c:v>6.5599999999999999E-3</c:v>
                </c:pt>
                <c:pt idx="2143">
                  <c:v>1.4E-2</c:v>
                </c:pt>
                <c:pt idx="2144">
                  <c:v>1.4919999999999999E-2</c:v>
                </c:pt>
                <c:pt idx="2145">
                  <c:v>2.6880000000000001E-2</c:v>
                </c:pt>
                <c:pt idx="2146">
                  <c:v>3.2199999999999999E-2</c:v>
                </c:pt>
                <c:pt idx="2147">
                  <c:v>5.3880000000000011E-2</c:v>
                </c:pt>
                <c:pt idx="2148">
                  <c:v>5.024E-2</c:v>
                </c:pt>
                <c:pt idx="2149">
                  <c:v>6.0440000000000001E-2</c:v>
                </c:pt>
                <c:pt idx="2150">
                  <c:v>4.6080000000000003E-2</c:v>
                </c:pt>
                <c:pt idx="2151">
                  <c:v>4.1919999999999999E-2</c:v>
                </c:pt>
                <c:pt idx="2152">
                  <c:v>4.0399999999999998E-2</c:v>
                </c:pt>
                <c:pt idx="2153">
                  <c:v>2.8720000000000006E-2</c:v>
                </c:pt>
                <c:pt idx="2154">
                  <c:v>1.2160000000000001E-2</c:v>
                </c:pt>
                <c:pt idx="2155">
                  <c:v>2.0199999999999999E-2</c:v>
                </c:pt>
                <c:pt idx="2156">
                  <c:v>1.436E-2</c:v>
                </c:pt>
                <c:pt idx="2157">
                  <c:v>1.8720000000000001E-2</c:v>
                </c:pt>
                <c:pt idx="2158">
                  <c:v>1.6199999999999999E-2</c:v>
                </c:pt>
                <c:pt idx="2159">
                  <c:v>1.6160000000000001E-2</c:v>
                </c:pt>
                <c:pt idx="2160">
                  <c:v>1.336E-2</c:v>
                </c:pt>
                <c:pt idx="2161">
                  <c:v>1.2919999999999999E-2</c:v>
                </c:pt>
                <c:pt idx="2162">
                  <c:v>1.4400000000000001E-3</c:v>
                </c:pt>
                <c:pt idx="2163">
                  <c:v>-7.4799999999999997E-3</c:v>
                </c:pt>
                <c:pt idx="2164">
                  <c:v>-1.384E-2</c:v>
                </c:pt>
                <c:pt idx="2165">
                  <c:v>-1.7080000000000001E-2</c:v>
                </c:pt>
                <c:pt idx="2166">
                  <c:v>-2.6200000000000001E-2</c:v>
                </c:pt>
                <c:pt idx="2167">
                  <c:v>-3.6119999999999999E-2</c:v>
                </c:pt>
                <c:pt idx="2168">
                  <c:v>-3.0159999999999996E-2</c:v>
                </c:pt>
                <c:pt idx="2169">
                  <c:v>-3.2559999999999999E-2</c:v>
                </c:pt>
                <c:pt idx="2170">
                  <c:v>-1.5440000000000001E-2</c:v>
                </c:pt>
                <c:pt idx="2171">
                  <c:v>-5.1599999999999997E-3</c:v>
                </c:pt>
                <c:pt idx="2172">
                  <c:v>2.9199999999999999E-3</c:v>
                </c:pt>
                <c:pt idx="2173">
                  <c:v>9.5999999999999992E-3</c:v>
                </c:pt>
                <c:pt idx="2174">
                  <c:v>1.456E-2</c:v>
                </c:pt>
                <c:pt idx="2175">
                  <c:v>2.9040000000000003E-2</c:v>
                </c:pt>
                <c:pt idx="2176">
                  <c:v>3.4200000000000001E-2</c:v>
                </c:pt>
                <c:pt idx="2177">
                  <c:v>1.1639999999999999E-2</c:v>
                </c:pt>
                <c:pt idx="2178">
                  <c:v>-5.1999999999999995E-4</c:v>
                </c:pt>
                <c:pt idx="2179">
                  <c:v>-4.7200000000000002E-3</c:v>
                </c:pt>
                <c:pt idx="2180">
                  <c:v>-7.1199999999999987E-3</c:v>
                </c:pt>
                <c:pt idx="2181">
                  <c:v>-4.5999999999999999E-3</c:v>
                </c:pt>
                <c:pt idx="2182">
                  <c:v>4.96E-3</c:v>
                </c:pt>
                <c:pt idx="2183">
                  <c:v>2.2000000000000001E-3</c:v>
                </c:pt>
                <c:pt idx="2184">
                  <c:v>3.9199999999999999E-3</c:v>
                </c:pt>
                <c:pt idx="2185">
                  <c:v>4.0000000000000001E-3</c:v>
                </c:pt>
                <c:pt idx="2186">
                  <c:v>5.3200000000000001E-3</c:v>
                </c:pt>
                <c:pt idx="2187">
                  <c:v>1.304E-2</c:v>
                </c:pt>
                <c:pt idx="2188">
                  <c:v>2.2880000000000001E-2</c:v>
                </c:pt>
                <c:pt idx="2189">
                  <c:v>1.8440000000000002E-2</c:v>
                </c:pt>
                <c:pt idx="2190">
                  <c:v>2.6120000000000004E-2</c:v>
                </c:pt>
                <c:pt idx="2191">
                  <c:v>3.6240000000000001E-2</c:v>
                </c:pt>
                <c:pt idx="2192">
                  <c:v>3.1480000000000001E-2</c:v>
                </c:pt>
                <c:pt idx="2193">
                  <c:v>3.5120000000000005E-2</c:v>
                </c:pt>
                <c:pt idx="2194">
                  <c:v>1.9720000000000001E-2</c:v>
                </c:pt>
                <c:pt idx="2195">
                  <c:v>2.528E-2</c:v>
                </c:pt>
                <c:pt idx="2196">
                  <c:v>6.3080000000000011E-2</c:v>
                </c:pt>
                <c:pt idx="2197">
                  <c:v>0.16139999999999999</c:v>
                </c:pt>
                <c:pt idx="2198">
                  <c:v>0.31207999999999997</c:v>
                </c:pt>
                <c:pt idx="2199">
                  <c:v>0.43752000000000008</c:v>
                </c:pt>
                <c:pt idx="2200">
                  <c:v>0.67552000000000001</c:v>
                </c:pt>
                <c:pt idx="2201">
                  <c:v>0.87392000000000003</c:v>
                </c:pt>
                <c:pt idx="2202">
                  <c:v>1.31088</c:v>
                </c:pt>
                <c:pt idx="2203">
                  <c:v>1.5436399999999999</c:v>
                </c:pt>
                <c:pt idx="2204">
                  <c:v>1.9561599999999999</c:v>
                </c:pt>
                <c:pt idx="2205">
                  <c:v>2.2637199999999997</c:v>
                </c:pt>
                <c:pt idx="2206">
                  <c:v>2.4657199999999997</c:v>
                </c:pt>
                <c:pt idx="2207">
                  <c:v>2.5640800000000001</c:v>
                </c:pt>
                <c:pt idx="2208">
                  <c:v>2.9771999999999998</c:v>
                </c:pt>
                <c:pt idx="2209">
                  <c:v>3.2452800000000002</c:v>
                </c:pt>
                <c:pt idx="2210">
                  <c:v>3.5247199999999999</c:v>
                </c:pt>
                <c:pt idx="2211">
                  <c:v>3.8018799999999993</c:v>
                </c:pt>
                <c:pt idx="2212">
                  <c:v>4.0751600000000003</c:v>
                </c:pt>
                <c:pt idx="2213">
                  <c:v>4.3304799999999997</c:v>
                </c:pt>
                <c:pt idx="2214">
                  <c:v>4.4065599999999998</c:v>
                </c:pt>
                <c:pt idx="2215">
                  <c:v>4.7123999999999997</c:v>
                </c:pt>
                <c:pt idx="2216">
                  <c:v>4.8646399999999996</c:v>
                </c:pt>
                <c:pt idx="2217">
                  <c:v>5.14316</c:v>
                </c:pt>
                <c:pt idx="2218">
                  <c:v>5.3475999999999999</c:v>
                </c:pt>
                <c:pt idx="2219">
                  <c:v>5.5408400000000002</c:v>
                </c:pt>
                <c:pt idx="2220">
                  <c:v>5.7345199999999998</c:v>
                </c:pt>
                <c:pt idx="2221">
                  <c:v>5.8642000000000003</c:v>
                </c:pt>
                <c:pt idx="2222">
                  <c:v>6.0263200000000001</c:v>
                </c:pt>
                <c:pt idx="2223">
                  <c:v>6.1474399999999996</c:v>
                </c:pt>
                <c:pt idx="2224">
                  <c:v>6.3639999999999999</c:v>
                </c:pt>
                <c:pt idx="2225">
                  <c:v>6.4688400000000001</c:v>
                </c:pt>
                <c:pt idx="2226">
                  <c:v>6.6174799999999996</c:v>
                </c:pt>
                <c:pt idx="2227">
                  <c:v>6.7148400000000015</c:v>
                </c:pt>
                <c:pt idx="2228">
                  <c:v>6.8503600000000002</c:v>
                </c:pt>
                <c:pt idx="2229">
                  <c:v>6.9893599999999996</c:v>
                </c:pt>
                <c:pt idx="2230">
                  <c:v>7.12</c:v>
                </c:pt>
                <c:pt idx="2231">
                  <c:v>7.2488799999999998</c:v>
                </c:pt>
                <c:pt idx="2232">
                  <c:v>7.3691200000000014</c:v>
                </c:pt>
                <c:pt idx="2233">
                  <c:v>7.4875600000000002</c:v>
                </c:pt>
                <c:pt idx="2234">
                  <c:v>7.5637200000000009</c:v>
                </c:pt>
                <c:pt idx="2235">
                  <c:v>7.678440000000001</c:v>
                </c:pt>
                <c:pt idx="2236">
                  <c:v>7.7526799999999998</c:v>
                </c:pt>
                <c:pt idx="2237">
                  <c:v>7.8778800000000002</c:v>
                </c:pt>
                <c:pt idx="2238">
                  <c:v>7.9695600000000004</c:v>
                </c:pt>
                <c:pt idx="2239">
                  <c:v>8.0608000000000004</c:v>
                </c:pt>
                <c:pt idx="2240">
                  <c:v>8.1503599999999992</c:v>
                </c:pt>
                <c:pt idx="2241">
                  <c:v>8.2281200000000005</c:v>
                </c:pt>
                <c:pt idx="2242">
                  <c:v>8.2763600000000004</c:v>
                </c:pt>
                <c:pt idx="2243">
                  <c:v>8.3225999999999996</c:v>
                </c:pt>
                <c:pt idx="2244">
                  <c:v>8.4011200000000006</c:v>
                </c:pt>
                <c:pt idx="2245">
                  <c:v>8.469520000000001</c:v>
                </c:pt>
                <c:pt idx="2246">
                  <c:v>8.5386799999999994</c:v>
                </c:pt>
                <c:pt idx="2247">
                  <c:v>8.5852799999999991</c:v>
                </c:pt>
                <c:pt idx="2248">
                  <c:v>8.6778400000000016</c:v>
                </c:pt>
                <c:pt idx="2249">
                  <c:v>8.7119999999999997</c:v>
                </c:pt>
                <c:pt idx="2250">
                  <c:v>8.7691599999999994</c:v>
                </c:pt>
                <c:pt idx="2251">
                  <c:v>8.8271999999999995</c:v>
                </c:pt>
                <c:pt idx="2252">
                  <c:v>8.8798400000000015</c:v>
                </c:pt>
                <c:pt idx="2253">
                  <c:v>8.9301999999999992</c:v>
                </c:pt>
                <c:pt idx="2254">
                  <c:v>8.9804400000000015</c:v>
                </c:pt>
                <c:pt idx="2255">
                  <c:v>9.02928</c:v>
                </c:pt>
                <c:pt idx="2256">
                  <c:v>9.0663999999999998</c:v>
                </c:pt>
                <c:pt idx="2257">
                  <c:v>9.1166400000000003</c:v>
                </c:pt>
                <c:pt idx="2258">
                  <c:v>9.1457999999999995</c:v>
                </c:pt>
                <c:pt idx="2259">
                  <c:v>9.2029599999999991</c:v>
                </c:pt>
                <c:pt idx="2260">
                  <c:v>9.2440400000000018</c:v>
                </c:pt>
                <c:pt idx="2261">
                  <c:v>9.2734799999999993</c:v>
                </c:pt>
                <c:pt idx="2262">
                  <c:v>9.3012400000000017</c:v>
                </c:pt>
                <c:pt idx="2263">
                  <c:v>9.3437599999999996</c:v>
                </c:pt>
                <c:pt idx="2264">
                  <c:v>9.3610799999999994</c:v>
                </c:pt>
                <c:pt idx="2265">
                  <c:v>9.3971599999999995</c:v>
                </c:pt>
                <c:pt idx="2266">
                  <c:v>9.4298800000000007</c:v>
                </c:pt>
                <c:pt idx="2267">
                  <c:v>9.4625599999999999</c:v>
                </c:pt>
                <c:pt idx="2268">
                  <c:v>9.4957999999999991</c:v>
                </c:pt>
                <c:pt idx="2269">
                  <c:v>9.5104799999999994</c:v>
                </c:pt>
                <c:pt idx="2270">
                  <c:v>9.5546799999999994</c:v>
                </c:pt>
                <c:pt idx="2271">
                  <c:v>9.5753200000000014</c:v>
                </c:pt>
                <c:pt idx="2272">
                  <c:v>9.6009600000000006</c:v>
                </c:pt>
                <c:pt idx="2273">
                  <c:v>9.6288400000000003</c:v>
                </c:pt>
                <c:pt idx="2274">
                  <c:v>9.6627600000000005</c:v>
                </c:pt>
                <c:pt idx="2275">
                  <c:v>9.6901200000000003</c:v>
                </c:pt>
                <c:pt idx="2276">
                  <c:v>9.7112800000000004</c:v>
                </c:pt>
                <c:pt idx="2277">
                  <c:v>9.7362400000000004</c:v>
                </c:pt>
                <c:pt idx="2278">
                  <c:v>9.7449999999999992</c:v>
                </c:pt>
                <c:pt idx="2279">
                  <c:v>9.7781599999999997</c:v>
                </c:pt>
                <c:pt idx="2280">
                  <c:v>9.79068</c:v>
                </c:pt>
                <c:pt idx="2281">
                  <c:v>9.8149999999999995</c:v>
                </c:pt>
                <c:pt idx="2282">
                  <c:v>9.8332800000000002</c:v>
                </c:pt>
                <c:pt idx="2283">
                  <c:v>9.8554400000000015</c:v>
                </c:pt>
                <c:pt idx="2284">
                  <c:v>9.8791600000000006</c:v>
                </c:pt>
                <c:pt idx="2285">
                  <c:v>9.8910800000000005</c:v>
                </c:pt>
                <c:pt idx="2286">
                  <c:v>9.9116800000000005</c:v>
                </c:pt>
                <c:pt idx="2287">
                  <c:v>9.9290800000000008</c:v>
                </c:pt>
                <c:pt idx="2288">
                  <c:v>9.9517600000000002</c:v>
                </c:pt>
                <c:pt idx="2289">
                  <c:v>9.9555200000000017</c:v>
                </c:pt>
                <c:pt idx="2290">
                  <c:v>9.9823599999999999</c:v>
                </c:pt>
                <c:pt idx="2291">
                  <c:v>9.9914799999999993</c:v>
                </c:pt>
                <c:pt idx="2292">
                  <c:v>10.0038</c:v>
                </c:pt>
                <c:pt idx="2293">
                  <c:v>10.018040000000001</c:v>
                </c:pt>
                <c:pt idx="2294">
                  <c:v>10.03992</c:v>
                </c:pt>
                <c:pt idx="2295">
                  <c:v>10.0524</c:v>
                </c:pt>
                <c:pt idx="2296">
                  <c:v>10.0648</c:v>
                </c:pt>
                <c:pt idx="2297">
                  <c:v>10.080640000000001</c:v>
                </c:pt>
                <c:pt idx="2298">
                  <c:v>10.089520000000002</c:v>
                </c:pt>
                <c:pt idx="2299">
                  <c:v>10.100320000000002</c:v>
                </c:pt>
                <c:pt idx="2300">
                  <c:v>10.111440000000002</c:v>
                </c:pt>
                <c:pt idx="2301">
                  <c:v>10.12476</c:v>
                </c:pt>
                <c:pt idx="2302">
                  <c:v>10.127560000000001</c:v>
                </c:pt>
                <c:pt idx="2303">
                  <c:v>10.14324</c:v>
                </c:pt>
                <c:pt idx="2304">
                  <c:v>10.149559999999999</c:v>
                </c:pt>
                <c:pt idx="2305">
                  <c:v>10.16348</c:v>
                </c:pt>
                <c:pt idx="2306">
                  <c:v>10.170640000000001</c:v>
                </c:pt>
                <c:pt idx="2307">
                  <c:v>10.181240000000001</c:v>
                </c:pt>
                <c:pt idx="2308">
                  <c:v>10.198720000000002</c:v>
                </c:pt>
                <c:pt idx="2309">
                  <c:v>10.20532</c:v>
                </c:pt>
                <c:pt idx="2310">
                  <c:v>10.2204</c:v>
                </c:pt>
                <c:pt idx="2311">
                  <c:v>10.227040000000001</c:v>
                </c:pt>
                <c:pt idx="2312">
                  <c:v>10.24056</c:v>
                </c:pt>
                <c:pt idx="2313">
                  <c:v>10.247120000000001</c:v>
                </c:pt>
                <c:pt idx="2314">
                  <c:v>10.260400000000001</c:v>
                </c:pt>
                <c:pt idx="2315">
                  <c:v>10.262840000000001</c:v>
                </c:pt>
                <c:pt idx="2316">
                  <c:v>10.277279999999999</c:v>
                </c:pt>
                <c:pt idx="2317">
                  <c:v>10.28468</c:v>
                </c:pt>
                <c:pt idx="2318">
                  <c:v>10.285159999999999</c:v>
                </c:pt>
                <c:pt idx="2319">
                  <c:v>10.290920000000002</c:v>
                </c:pt>
                <c:pt idx="2320">
                  <c:v>10.297120000000001</c:v>
                </c:pt>
                <c:pt idx="2321">
                  <c:v>10.29724</c:v>
                </c:pt>
                <c:pt idx="2322">
                  <c:v>10.29724</c:v>
                </c:pt>
                <c:pt idx="2323">
                  <c:v>10.29724</c:v>
                </c:pt>
                <c:pt idx="2324">
                  <c:v>10.29724</c:v>
                </c:pt>
                <c:pt idx="2325">
                  <c:v>10.328520000000001</c:v>
                </c:pt>
                <c:pt idx="2326">
                  <c:v>10.339560000000001</c:v>
                </c:pt>
                <c:pt idx="2327">
                  <c:v>10.344640000000002</c:v>
                </c:pt>
                <c:pt idx="2328">
                  <c:v>10.357320000000001</c:v>
                </c:pt>
                <c:pt idx="2329">
                  <c:v>10.36228</c:v>
                </c:pt>
                <c:pt idx="2330">
                  <c:v>10.37796</c:v>
                </c:pt>
                <c:pt idx="2331">
                  <c:v>10.381959999999999</c:v>
                </c:pt>
                <c:pt idx="2332">
                  <c:v>10.393520000000001</c:v>
                </c:pt>
                <c:pt idx="2333">
                  <c:v>10.400080000000001</c:v>
                </c:pt>
                <c:pt idx="2334">
                  <c:v>10.409320000000001</c:v>
                </c:pt>
                <c:pt idx="2335">
                  <c:v>10.397679999999999</c:v>
                </c:pt>
                <c:pt idx="2336">
                  <c:v>10.39916</c:v>
                </c:pt>
                <c:pt idx="2337">
                  <c:v>10.4034</c:v>
                </c:pt>
                <c:pt idx="2338">
                  <c:v>10.4148</c:v>
                </c:pt>
                <c:pt idx="2339">
                  <c:v>10.42248</c:v>
                </c:pt>
                <c:pt idx="2340">
                  <c:v>10.4298</c:v>
                </c:pt>
                <c:pt idx="2341">
                  <c:v>10.437720000000001</c:v>
                </c:pt>
                <c:pt idx="2342">
                  <c:v>10.44256</c:v>
                </c:pt>
                <c:pt idx="2343">
                  <c:v>10.446320000000002</c:v>
                </c:pt>
                <c:pt idx="2344">
                  <c:v>10.44848</c:v>
                </c:pt>
                <c:pt idx="2345">
                  <c:v>10.442959999999999</c:v>
                </c:pt>
                <c:pt idx="2346">
                  <c:v>10.44556</c:v>
                </c:pt>
                <c:pt idx="2347">
                  <c:v>10.44692</c:v>
                </c:pt>
                <c:pt idx="2348">
                  <c:v>10.460720000000002</c:v>
                </c:pt>
                <c:pt idx="2349">
                  <c:v>10.46636</c:v>
                </c:pt>
                <c:pt idx="2350">
                  <c:v>10.481479999999999</c:v>
                </c:pt>
                <c:pt idx="2351">
                  <c:v>10.48156</c:v>
                </c:pt>
                <c:pt idx="2352">
                  <c:v>10.49048</c:v>
                </c:pt>
                <c:pt idx="2353">
                  <c:v>10.49184</c:v>
                </c:pt>
                <c:pt idx="2354">
                  <c:v>10.499599999999999</c:v>
                </c:pt>
                <c:pt idx="2355">
                  <c:v>10.50324</c:v>
                </c:pt>
                <c:pt idx="2356">
                  <c:v>10.498519999999999</c:v>
                </c:pt>
                <c:pt idx="2357">
                  <c:v>10.5006</c:v>
                </c:pt>
                <c:pt idx="2358">
                  <c:v>10.50296</c:v>
                </c:pt>
                <c:pt idx="2359">
                  <c:v>10.506320000000001</c:v>
                </c:pt>
                <c:pt idx="2360">
                  <c:v>10.509679999999999</c:v>
                </c:pt>
                <c:pt idx="2361">
                  <c:v>10.511760000000001</c:v>
                </c:pt>
                <c:pt idx="2362">
                  <c:v>10.518319999999999</c:v>
                </c:pt>
                <c:pt idx="2363">
                  <c:v>10.52176</c:v>
                </c:pt>
                <c:pt idx="2364">
                  <c:v>10.524319999999999</c:v>
                </c:pt>
                <c:pt idx="2365">
                  <c:v>10.5268</c:v>
                </c:pt>
                <c:pt idx="2366">
                  <c:v>10.52712</c:v>
                </c:pt>
                <c:pt idx="2367">
                  <c:v>10.536199999999999</c:v>
                </c:pt>
                <c:pt idx="2368">
                  <c:v>10.54372</c:v>
                </c:pt>
                <c:pt idx="2369">
                  <c:v>10.539720000000001</c:v>
                </c:pt>
                <c:pt idx="2370">
                  <c:v>10.542</c:v>
                </c:pt>
                <c:pt idx="2371">
                  <c:v>10.54036</c:v>
                </c:pt>
                <c:pt idx="2372">
                  <c:v>10.54372</c:v>
                </c:pt>
                <c:pt idx="2373">
                  <c:v>10.5464</c:v>
                </c:pt>
                <c:pt idx="2374">
                  <c:v>10.55092</c:v>
                </c:pt>
                <c:pt idx="2375">
                  <c:v>10.55416</c:v>
                </c:pt>
                <c:pt idx="2376">
                  <c:v>10.5588</c:v>
                </c:pt>
                <c:pt idx="2377">
                  <c:v>10.558719999999999</c:v>
                </c:pt>
                <c:pt idx="2378">
                  <c:v>10.56188</c:v>
                </c:pt>
                <c:pt idx="2379">
                  <c:v>10.565720000000001</c:v>
                </c:pt>
                <c:pt idx="2380">
                  <c:v>10.56528</c:v>
                </c:pt>
                <c:pt idx="2381">
                  <c:v>10.56912</c:v>
                </c:pt>
                <c:pt idx="2382">
                  <c:v>10.57436</c:v>
                </c:pt>
                <c:pt idx="2383">
                  <c:v>10.57912</c:v>
                </c:pt>
                <c:pt idx="2384">
                  <c:v>10.57672</c:v>
                </c:pt>
                <c:pt idx="2385">
                  <c:v>10.58136</c:v>
                </c:pt>
                <c:pt idx="2386">
                  <c:v>10.57948</c:v>
                </c:pt>
                <c:pt idx="2387">
                  <c:v>10.5852</c:v>
                </c:pt>
                <c:pt idx="2388">
                  <c:v>10.59604</c:v>
                </c:pt>
                <c:pt idx="2389">
                  <c:v>10.590719999999999</c:v>
                </c:pt>
                <c:pt idx="2390">
                  <c:v>10.596</c:v>
                </c:pt>
                <c:pt idx="2391">
                  <c:v>10.59872</c:v>
                </c:pt>
                <c:pt idx="2392">
                  <c:v>10.597239999999999</c:v>
                </c:pt>
                <c:pt idx="2393">
                  <c:v>10.601039999999999</c:v>
                </c:pt>
                <c:pt idx="2394">
                  <c:v>10.606719999999999</c:v>
                </c:pt>
                <c:pt idx="2395">
                  <c:v>10.6098</c:v>
                </c:pt>
                <c:pt idx="2396">
                  <c:v>10.61448</c:v>
                </c:pt>
                <c:pt idx="2397">
                  <c:v>10.61612</c:v>
                </c:pt>
                <c:pt idx="2398">
                  <c:v>10.6174</c:v>
                </c:pt>
                <c:pt idx="2399">
                  <c:v>10.6174</c:v>
                </c:pt>
                <c:pt idx="2400">
                  <c:v>10.61816</c:v>
                </c:pt>
                <c:pt idx="2401">
                  <c:v>10.624359999999999</c:v>
                </c:pt>
                <c:pt idx="2402">
                  <c:v>10.62228</c:v>
                </c:pt>
                <c:pt idx="2403">
                  <c:v>10.625679999999999</c:v>
                </c:pt>
                <c:pt idx="2404">
                  <c:v>10.62256</c:v>
                </c:pt>
                <c:pt idx="2405">
                  <c:v>10.62148</c:v>
                </c:pt>
                <c:pt idx="2406">
                  <c:v>10.6256</c:v>
                </c:pt>
                <c:pt idx="2407">
                  <c:v>10.629759999999999</c:v>
                </c:pt>
                <c:pt idx="2408">
                  <c:v>10.635160000000001</c:v>
                </c:pt>
                <c:pt idx="2409">
                  <c:v>10.629</c:v>
                </c:pt>
                <c:pt idx="2410">
                  <c:v>10.6256</c:v>
                </c:pt>
                <c:pt idx="2411">
                  <c:v>10.62616</c:v>
                </c:pt>
                <c:pt idx="2412">
                  <c:v>10.62828</c:v>
                </c:pt>
                <c:pt idx="2413">
                  <c:v>10.628360000000001</c:v>
                </c:pt>
                <c:pt idx="2414">
                  <c:v>10.6266</c:v>
                </c:pt>
                <c:pt idx="2415">
                  <c:v>10.628119999999999</c:v>
                </c:pt>
                <c:pt idx="2416">
                  <c:v>10.631320000000001</c:v>
                </c:pt>
                <c:pt idx="2417">
                  <c:v>10.62852</c:v>
                </c:pt>
                <c:pt idx="2418">
                  <c:v>10.632400000000001</c:v>
                </c:pt>
                <c:pt idx="2419">
                  <c:v>10.631640000000001</c:v>
                </c:pt>
                <c:pt idx="2420">
                  <c:v>10.6328</c:v>
                </c:pt>
                <c:pt idx="2421">
                  <c:v>10.635680000000001</c:v>
                </c:pt>
                <c:pt idx="2422">
                  <c:v>10.64204</c:v>
                </c:pt>
                <c:pt idx="2423">
                  <c:v>10.64556</c:v>
                </c:pt>
                <c:pt idx="2424">
                  <c:v>10.6472</c:v>
                </c:pt>
                <c:pt idx="2425">
                  <c:v>10.64748</c:v>
                </c:pt>
                <c:pt idx="2426">
                  <c:v>10.652799999999999</c:v>
                </c:pt>
                <c:pt idx="2427">
                  <c:v>10.65372</c:v>
                </c:pt>
                <c:pt idx="2428">
                  <c:v>10.6548</c:v>
                </c:pt>
                <c:pt idx="2429">
                  <c:v>10.65028</c:v>
                </c:pt>
                <c:pt idx="2430">
                  <c:v>10.65244</c:v>
                </c:pt>
                <c:pt idx="2431">
                  <c:v>10.65048</c:v>
                </c:pt>
                <c:pt idx="2432">
                  <c:v>10.646000000000001</c:v>
                </c:pt>
                <c:pt idx="2433">
                  <c:v>10.645519999999999</c:v>
                </c:pt>
                <c:pt idx="2434">
                  <c:v>10.64648</c:v>
                </c:pt>
                <c:pt idx="2435">
                  <c:v>10.64988</c:v>
                </c:pt>
                <c:pt idx="2436">
                  <c:v>10.6302</c:v>
                </c:pt>
                <c:pt idx="2437">
                  <c:v>10.56236</c:v>
                </c:pt>
                <c:pt idx="2438">
                  <c:v>10.44708</c:v>
                </c:pt>
                <c:pt idx="2439">
                  <c:v>10.28628</c:v>
                </c:pt>
                <c:pt idx="2440">
                  <c:v>10.083679999999999</c:v>
                </c:pt>
                <c:pt idx="2441">
                  <c:v>9.9250799999999995</c:v>
                </c:pt>
                <c:pt idx="2442">
                  <c:v>9.6300799999999995</c:v>
                </c:pt>
                <c:pt idx="2443">
                  <c:v>9.4180799999999998</c:v>
                </c:pt>
                <c:pt idx="2444">
                  <c:v>9.0006799999999991</c:v>
                </c:pt>
                <c:pt idx="2445">
                  <c:v>8.7062799999999996</c:v>
                </c:pt>
                <c:pt idx="2446">
                  <c:v>8.4212000000000007</c:v>
                </c:pt>
                <c:pt idx="2447">
                  <c:v>8.2384400000000007</c:v>
                </c:pt>
                <c:pt idx="2448">
                  <c:v>7.973040000000001</c:v>
                </c:pt>
                <c:pt idx="2449">
                  <c:v>7.7904</c:v>
                </c:pt>
                <c:pt idx="2450">
                  <c:v>7.5464799999999999</c:v>
                </c:pt>
                <c:pt idx="2451">
                  <c:v>7.2971599999999999</c:v>
                </c:pt>
                <c:pt idx="2452">
                  <c:v>7.0602400000000012</c:v>
                </c:pt>
                <c:pt idx="2453">
                  <c:v>6.8304</c:v>
                </c:pt>
                <c:pt idx="2454">
                  <c:v>6.6817599999999997</c:v>
                </c:pt>
                <c:pt idx="2455">
                  <c:v>6.3941600000000003</c:v>
                </c:pt>
                <c:pt idx="2456">
                  <c:v>6.2580799999999996</c:v>
                </c:pt>
                <c:pt idx="2457">
                  <c:v>6.0554800000000002</c:v>
                </c:pt>
                <c:pt idx="2458">
                  <c:v>5.8708400000000003</c:v>
                </c:pt>
                <c:pt idx="2459">
                  <c:v>5.67544</c:v>
                </c:pt>
                <c:pt idx="2460">
                  <c:v>5.4946400000000004</c:v>
                </c:pt>
                <c:pt idx="2461">
                  <c:v>5.31088</c:v>
                </c:pt>
                <c:pt idx="2462">
                  <c:v>5.1206799999999992</c:v>
                </c:pt>
                <c:pt idx="2463">
                  <c:v>5.06724</c:v>
                </c:pt>
                <c:pt idx="2464">
                  <c:v>4.8546799999999992</c:v>
                </c:pt>
                <c:pt idx="2465">
                  <c:v>4.6868799999999995</c:v>
                </c:pt>
                <c:pt idx="2466">
                  <c:v>4.5941999999999998</c:v>
                </c:pt>
                <c:pt idx="2467">
                  <c:v>4.4859200000000001</c:v>
                </c:pt>
                <c:pt idx="2468">
                  <c:v>4.2845599999999999</c:v>
                </c:pt>
                <c:pt idx="2469">
                  <c:v>4.1495600000000001</c:v>
                </c:pt>
                <c:pt idx="2470">
                  <c:v>4.0647599999999997</c:v>
                </c:pt>
                <c:pt idx="2471">
                  <c:v>3.9117199999999999</c:v>
                </c:pt>
                <c:pt idx="2472">
                  <c:v>3.7860399999999998</c:v>
                </c:pt>
                <c:pt idx="2473">
                  <c:v>3.6621199999999998</c:v>
                </c:pt>
                <c:pt idx="2474">
                  <c:v>3.5741999999999998</c:v>
                </c:pt>
                <c:pt idx="2475">
                  <c:v>3.4181599999999999</c:v>
                </c:pt>
                <c:pt idx="2476">
                  <c:v>3.3363200000000002</c:v>
                </c:pt>
                <c:pt idx="2477">
                  <c:v>3.1963599999999999</c:v>
                </c:pt>
                <c:pt idx="2478">
                  <c:v>3.0844800000000001</c:v>
                </c:pt>
                <c:pt idx="2479">
                  <c:v>2.9848400000000002</c:v>
                </c:pt>
                <c:pt idx="2480">
                  <c:v>2.8587199999999999</c:v>
                </c:pt>
                <c:pt idx="2481">
                  <c:v>2.7711600000000001</c:v>
                </c:pt>
                <c:pt idx="2482">
                  <c:v>2.6839599999999999</c:v>
                </c:pt>
                <c:pt idx="2483">
                  <c:v>2.6143999999999998</c:v>
                </c:pt>
                <c:pt idx="2484">
                  <c:v>2.5401199999999995</c:v>
                </c:pt>
                <c:pt idx="2485">
                  <c:v>2.4875600000000002</c:v>
                </c:pt>
                <c:pt idx="2486">
                  <c:v>2.3898399999999995</c:v>
                </c:pt>
                <c:pt idx="2487">
                  <c:v>2.34856</c:v>
                </c:pt>
                <c:pt idx="2488">
                  <c:v>2.2532800000000002</c:v>
                </c:pt>
                <c:pt idx="2489">
                  <c:v>2.1918399999999996</c:v>
                </c:pt>
                <c:pt idx="2490">
                  <c:v>2.0856399999999997</c:v>
                </c:pt>
                <c:pt idx="2491">
                  <c:v>2.0169199999999998</c:v>
                </c:pt>
                <c:pt idx="2492">
                  <c:v>1.966</c:v>
                </c:pt>
                <c:pt idx="2493">
                  <c:v>1.9007199999999997</c:v>
                </c:pt>
                <c:pt idx="2494">
                  <c:v>1.81616</c:v>
                </c:pt>
                <c:pt idx="2495">
                  <c:v>1.7533199999999998</c:v>
                </c:pt>
                <c:pt idx="2496">
                  <c:v>1.6971199999999997</c:v>
                </c:pt>
                <c:pt idx="2497">
                  <c:v>1.5960799999999999</c:v>
                </c:pt>
                <c:pt idx="2498">
                  <c:v>1.54816</c:v>
                </c:pt>
                <c:pt idx="2499">
                  <c:v>1.5132000000000001</c:v>
                </c:pt>
                <c:pt idx="2500">
                  <c:v>1.4654</c:v>
                </c:pt>
                <c:pt idx="2501">
                  <c:v>1.4141999999999999</c:v>
                </c:pt>
                <c:pt idx="2502">
                  <c:v>1.3795599999999999</c:v>
                </c:pt>
                <c:pt idx="2503">
                  <c:v>1.32836</c:v>
                </c:pt>
                <c:pt idx="2504">
                  <c:v>1.2796400000000001</c:v>
                </c:pt>
                <c:pt idx="2505">
                  <c:v>1.2445999999999999</c:v>
                </c:pt>
                <c:pt idx="2506">
                  <c:v>1.21672</c:v>
                </c:pt>
                <c:pt idx="2507">
                  <c:v>1.18004</c:v>
                </c:pt>
                <c:pt idx="2508">
                  <c:v>1.1244000000000001</c:v>
                </c:pt>
                <c:pt idx="2509">
                  <c:v>1.0831599999999999</c:v>
                </c:pt>
                <c:pt idx="2510">
                  <c:v>1.02468</c:v>
                </c:pt>
                <c:pt idx="2511">
                  <c:v>1.0061199999999999</c:v>
                </c:pt>
                <c:pt idx="2512">
                  <c:v>0.97192000000000001</c:v>
                </c:pt>
                <c:pt idx="2513">
                  <c:v>0.95291999999999999</c:v>
                </c:pt>
                <c:pt idx="2514">
                  <c:v>0.9222800000000001</c:v>
                </c:pt>
                <c:pt idx="2515">
                  <c:v>0.88628000000000018</c:v>
                </c:pt>
                <c:pt idx="2516">
                  <c:v>0.85443999999999998</c:v>
                </c:pt>
                <c:pt idx="2517">
                  <c:v>0.83896000000000004</c:v>
                </c:pt>
                <c:pt idx="2518">
                  <c:v>0.82499999999999996</c:v>
                </c:pt>
                <c:pt idx="2519">
                  <c:v>0.76032</c:v>
                </c:pt>
                <c:pt idx="2520">
                  <c:v>0.73572000000000004</c:v>
                </c:pt>
                <c:pt idx="2521">
                  <c:v>0.72211999999999998</c:v>
                </c:pt>
                <c:pt idx="2522">
                  <c:v>0.70864000000000005</c:v>
                </c:pt>
                <c:pt idx="2523">
                  <c:v>0.68732000000000004</c:v>
                </c:pt>
                <c:pt idx="2524">
                  <c:v>0.67735999999999996</c:v>
                </c:pt>
                <c:pt idx="2525">
                  <c:v>0.64659999999999995</c:v>
                </c:pt>
                <c:pt idx="2526">
                  <c:v>0.63615999999999995</c:v>
                </c:pt>
                <c:pt idx="2527">
                  <c:v>0.60696000000000006</c:v>
                </c:pt>
                <c:pt idx="2528">
                  <c:v>0.56976000000000004</c:v>
                </c:pt>
                <c:pt idx="2529">
                  <c:v>0.54308000000000001</c:v>
                </c:pt>
                <c:pt idx="2530">
                  <c:v>0.52436000000000005</c:v>
                </c:pt>
                <c:pt idx="2531">
                  <c:v>0.49644000000000005</c:v>
                </c:pt>
                <c:pt idx="2532">
                  <c:v>0.47088000000000002</c:v>
                </c:pt>
                <c:pt idx="2533">
                  <c:v>0.45004000000000005</c:v>
                </c:pt>
                <c:pt idx="2534">
                  <c:v>0.44732000000000005</c:v>
                </c:pt>
                <c:pt idx="2535">
                  <c:v>0.44072000000000006</c:v>
                </c:pt>
                <c:pt idx="2536">
                  <c:v>0.42220000000000002</c:v>
                </c:pt>
                <c:pt idx="2537">
                  <c:v>0.39811999999999997</c:v>
                </c:pt>
                <c:pt idx="2538">
                  <c:v>0.39463999999999999</c:v>
                </c:pt>
                <c:pt idx="2539">
                  <c:v>0.38444</c:v>
                </c:pt>
                <c:pt idx="2540">
                  <c:v>0.37759999999999999</c:v>
                </c:pt>
                <c:pt idx="2541">
                  <c:v>0.36896000000000001</c:v>
                </c:pt>
                <c:pt idx="2542">
                  <c:v>0.35727999999999999</c:v>
                </c:pt>
                <c:pt idx="2543">
                  <c:v>0.33848</c:v>
                </c:pt>
                <c:pt idx="2544">
                  <c:v>0.33163999999999999</c:v>
                </c:pt>
                <c:pt idx="2545">
                  <c:v>0.31791999999999998</c:v>
                </c:pt>
                <c:pt idx="2546">
                  <c:v>0.30403999999999998</c:v>
                </c:pt>
                <c:pt idx="2547">
                  <c:v>0.29432000000000003</c:v>
                </c:pt>
                <c:pt idx="2548">
                  <c:v>0.28555999999999998</c:v>
                </c:pt>
                <c:pt idx="2549">
                  <c:v>0.29104000000000002</c:v>
                </c:pt>
                <c:pt idx="2550">
                  <c:v>0.26156000000000001</c:v>
                </c:pt>
                <c:pt idx="2551">
                  <c:v>0.26332</c:v>
                </c:pt>
                <c:pt idx="2552">
                  <c:v>0.24152000000000001</c:v>
                </c:pt>
                <c:pt idx="2553">
                  <c:v>0.23776</c:v>
                </c:pt>
                <c:pt idx="2554">
                  <c:v>0.22231999999999999</c:v>
                </c:pt>
                <c:pt idx="2555">
                  <c:v>0.20612</c:v>
                </c:pt>
                <c:pt idx="2556">
                  <c:v>0.18740000000000001</c:v>
                </c:pt>
                <c:pt idx="2557">
                  <c:v>0.18959999999999999</c:v>
                </c:pt>
                <c:pt idx="2558">
                  <c:v>0.17180000000000001</c:v>
                </c:pt>
                <c:pt idx="2559">
                  <c:v>0.16320000000000001</c:v>
                </c:pt>
                <c:pt idx="2560">
                  <c:v>0.14907999999999999</c:v>
                </c:pt>
                <c:pt idx="2561">
                  <c:v>0.13908000000000001</c:v>
                </c:pt>
                <c:pt idx="2562">
                  <c:v>0.12928000000000001</c:v>
                </c:pt>
                <c:pt idx="2563">
                  <c:v>0.11020000000000001</c:v>
                </c:pt>
                <c:pt idx="2564">
                  <c:v>9.5079999999999998E-2</c:v>
                </c:pt>
                <c:pt idx="2565">
                  <c:v>8.8120000000000004E-2</c:v>
                </c:pt>
                <c:pt idx="2566">
                  <c:v>7.9320000000000002E-2</c:v>
                </c:pt>
                <c:pt idx="2567">
                  <c:v>8.9039999999999994E-2</c:v>
                </c:pt>
                <c:pt idx="2568">
                  <c:v>8.1439999999999999E-2</c:v>
                </c:pt>
                <c:pt idx="2569">
                  <c:v>7.492E-2</c:v>
                </c:pt>
                <c:pt idx="2570">
                  <c:v>7.8320000000000001E-2</c:v>
                </c:pt>
                <c:pt idx="2571">
                  <c:v>9.2079999999999995E-2</c:v>
                </c:pt>
                <c:pt idx="2572">
                  <c:v>9.8720000000000002E-2</c:v>
                </c:pt>
                <c:pt idx="2573">
                  <c:v>0.10996</c:v>
                </c:pt>
                <c:pt idx="2574">
                  <c:v>0.11836000000000001</c:v>
                </c:pt>
                <c:pt idx="2575">
                  <c:v>0.11231999999999998</c:v>
                </c:pt>
                <c:pt idx="2576">
                  <c:v>0.11020000000000001</c:v>
                </c:pt>
                <c:pt idx="2577">
                  <c:v>0.10283999999999999</c:v>
                </c:pt>
                <c:pt idx="2578">
                  <c:v>0.10568</c:v>
                </c:pt>
                <c:pt idx="2579">
                  <c:v>9.9599999999999994E-2</c:v>
                </c:pt>
                <c:pt idx="2580">
                  <c:v>8.3640000000000006E-2</c:v>
                </c:pt>
                <c:pt idx="2581">
                  <c:v>6.9919999999999996E-2</c:v>
                </c:pt>
                <c:pt idx="2582">
                  <c:v>6.812E-2</c:v>
                </c:pt>
                <c:pt idx="2583">
                  <c:v>6.0920000000000002E-2</c:v>
                </c:pt>
                <c:pt idx="2584">
                  <c:v>6.3799999999999996E-2</c:v>
                </c:pt>
                <c:pt idx="2585">
                  <c:v>5.6320000000000002E-2</c:v>
                </c:pt>
                <c:pt idx="2586">
                  <c:v>5.5359999999999999E-2</c:v>
                </c:pt>
                <c:pt idx="2587">
                  <c:v>5.7520000000000002E-2</c:v>
                </c:pt>
                <c:pt idx="2588">
                  <c:v>6.6360000000000002E-2</c:v>
                </c:pt>
                <c:pt idx="2589">
                  <c:v>6.4600000000000005E-2</c:v>
                </c:pt>
                <c:pt idx="2590">
                  <c:v>4.9280000000000011E-2</c:v>
                </c:pt>
                <c:pt idx="2591">
                  <c:v>4.428E-2</c:v>
                </c:pt>
                <c:pt idx="2592">
                  <c:v>4.4040000000000003E-2</c:v>
                </c:pt>
                <c:pt idx="2593">
                  <c:v>4.5319999999999999E-2</c:v>
                </c:pt>
                <c:pt idx="2594">
                  <c:v>4.3279999999999999E-2</c:v>
                </c:pt>
                <c:pt idx="2595">
                  <c:v>7.324E-2</c:v>
                </c:pt>
                <c:pt idx="2596">
                  <c:v>0.14411999999999997</c:v>
                </c:pt>
                <c:pt idx="2597">
                  <c:v>0.20891999999999999</c:v>
                </c:pt>
                <c:pt idx="2598">
                  <c:v>0.44316</c:v>
                </c:pt>
                <c:pt idx="2599">
                  <c:v>0.59272000000000002</c:v>
                </c:pt>
                <c:pt idx="2600">
                  <c:v>0.86043999999999998</c:v>
                </c:pt>
                <c:pt idx="2601">
                  <c:v>1.1806000000000001</c:v>
                </c:pt>
                <c:pt idx="2602">
                  <c:v>1.5183599999999999</c:v>
                </c:pt>
                <c:pt idx="2603">
                  <c:v>1.84816</c:v>
                </c:pt>
                <c:pt idx="2604">
                  <c:v>2.1870799999999999</c:v>
                </c:pt>
                <c:pt idx="2605">
                  <c:v>2.5047199999999998</c:v>
                </c:pt>
                <c:pt idx="2606">
                  <c:v>2.6034799999999998</c:v>
                </c:pt>
                <c:pt idx="2607">
                  <c:v>3.0165999999999999</c:v>
                </c:pt>
                <c:pt idx="2608">
                  <c:v>3.3021600000000002</c:v>
                </c:pt>
                <c:pt idx="2609">
                  <c:v>3.57064</c:v>
                </c:pt>
                <c:pt idx="2610">
                  <c:v>3.8420799999999993</c:v>
                </c:pt>
                <c:pt idx="2611">
                  <c:v>4.0887599999999997</c:v>
                </c:pt>
                <c:pt idx="2612">
                  <c:v>4.2527200000000001</c:v>
                </c:pt>
                <c:pt idx="2613">
                  <c:v>4.4120799999999996</c:v>
                </c:pt>
                <c:pt idx="2614">
                  <c:v>4.6467200000000002</c:v>
                </c:pt>
                <c:pt idx="2615">
                  <c:v>4.8604000000000003</c:v>
                </c:pt>
                <c:pt idx="2616">
                  <c:v>5.0811200000000003</c:v>
                </c:pt>
                <c:pt idx="2617">
                  <c:v>5.28348</c:v>
                </c:pt>
                <c:pt idx="2618">
                  <c:v>5.4772400000000001</c:v>
                </c:pt>
                <c:pt idx="2619">
                  <c:v>5.6009200000000003</c:v>
                </c:pt>
                <c:pt idx="2620">
                  <c:v>5.7813600000000003</c:v>
                </c:pt>
                <c:pt idx="2621">
                  <c:v>5.9553599999999998</c:v>
                </c:pt>
                <c:pt idx="2622">
                  <c:v>6.1295200000000003</c:v>
                </c:pt>
                <c:pt idx="2623">
                  <c:v>6.2930799999999998</c:v>
                </c:pt>
                <c:pt idx="2624">
                  <c:v>6.45</c:v>
                </c:pt>
                <c:pt idx="2625">
                  <c:v>6.6013999999999999</c:v>
                </c:pt>
                <c:pt idx="2626">
                  <c:v>6.7009200000000009</c:v>
                </c:pt>
                <c:pt idx="2627">
                  <c:v>6.8464400000000012</c:v>
                </c:pt>
                <c:pt idx="2628">
                  <c:v>6.9447999999999999</c:v>
                </c:pt>
                <c:pt idx="2629">
                  <c:v>7.1189999999999998</c:v>
                </c:pt>
                <c:pt idx="2630">
                  <c:v>7.2400799999999998</c:v>
                </c:pt>
                <c:pt idx="2631">
                  <c:v>7.3163999999999998</c:v>
                </c:pt>
                <c:pt idx="2632">
                  <c:v>7.3944799999999997</c:v>
                </c:pt>
                <c:pt idx="2633">
                  <c:v>7.5421200000000015</c:v>
                </c:pt>
                <c:pt idx="2634">
                  <c:v>7.6109999999999998</c:v>
                </c:pt>
                <c:pt idx="2635">
                  <c:v>7.7106000000000003</c:v>
                </c:pt>
                <c:pt idx="2636">
                  <c:v>7.79528</c:v>
                </c:pt>
                <c:pt idx="2637">
                  <c:v>7.8894400000000013</c:v>
                </c:pt>
                <c:pt idx="2638">
                  <c:v>7.9832000000000001</c:v>
                </c:pt>
                <c:pt idx="2639">
                  <c:v>8.0432400000000008</c:v>
                </c:pt>
                <c:pt idx="2640">
                  <c:v>8.1558799999999998</c:v>
                </c:pt>
                <c:pt idx="2641">
                  <c:v>8.21096</c:v>
                </c:pt>
                <c:pt idx="2642">
                  <c:v>8.2839600000000004</c:v>
                </c:pt>
                <c:pt idx="2643">
                  <c:v>8.362840000000002</c:v>
                </c:pt>
                <c:pt idx="2644">
                  <c:v>8.4319600000000001</c:v>
                </c:pt>
                <c:pt idx="2645">
                  <c:v>8.5017600000000009</c:v>
                </c:pt>
                <c:pt idx="2646">
                  <c:v>8.5676400000000008</c:v>
                </c:pt>
                <c:pt idx="2647">
                  <c:v>8.6378400000000006</c:v>
                </c:pt>
                <c:pt idx="2648">
                  <c:v>8.6852800000000006</c:v>
                </c:pt>
                <c:pt idx="2649">
                  <c:v>8.7182400000000015</c:v>
                </c:pt>
                <c:pt idx="2650">
                  <c:v>8.7778799999999997</c:v>
                </c:pt>
                <c:pt idx="2651">
                  <c:v>8.8326400000000014</c:v>
                </c:pt>
                <c:pt idx="2652">
                  <c:v>8.8673999999999999</c:v>
                </c:pt>
                <c:pt idx="2653">
                  <c:v>8.94</c:v>
                </c:pt>
                <c:pt idx="2654">
                  <c:v>8.9720400000000016</c:v>
                </c:pt>
                <c:pt idx="2655">
                  <c:v>9.0284400000000016</c:v>
                </c:pt>
                <c:pt idx="2656">
                  <c:v>9.0642800000000001</c:v>
                </c:pt>
                <c:pt idx="2657">
                  <c:v>9.1178000000000008</c:v>
                </c:pt>
                <c:pt idx="2658">
                  <c:v>9.1637599999999999</c:v>
                </c:pt>
                <c:pt idx="2659">
                  <c:v>9.209640000000002</c:v>
                </c:pt>
                <c:pt idx="2660">
                  <c:v>9.2514400000000006</c:v>
                </c:pt>
                <c:pt idx="2661">
                  <c:v>9.2806800000000003</c:v>
                </c:pt>
                <c:pt idx="2662">
                  <c:v>9.3449600000000004</c:v>
                </c:pt>
                <c:pt idx="2663">
                  <c:v>9.3650800000000007</c:v>
                </c:pt>
                <c:pt idx="2664">
                  <c:v>9.4022799999999993</c:v>
                </c:pt>
                <c:pt idx="2665">
                  <c:v>9.4401200000000003</c:v>
                </c:pt>
                <c:pt idx="2666">
                  <c:v>9.4713200000000004</c:v>
                </c:pt>
                <c:pt idx="2667">
                  <c:v>9.50976</c:v>
                </c:pt>
                <c:pt idx="2668">
                  <c:v>9.5371600000000001</c:v>
                </c:pt>
                <c:pt idx="2669">
                  <c:v>9.55748</c:v>
                </c:pt>
                <c:pt idx="2670">
                  <c:v>9.5875200000000014</c:v>
                </c:pt>
                <c:pt idx="2671">
                  <c:v>9.6200799999999997</c:v>
                </c:pt>
                <c:pt idx="2672">
                  <c:v>9.6391600000000004</c:v>
                </c:pt>
                <c:pt idx="2673">
                  <c:v>9.6748400000000014</c:v>
                </c:pt>
                <c:pt idx="2674">
                  <c:v>9.6873200000000015</c:v>
                </c:pt>
                <c:pt idx="2675">
                  <c:v>9.7179599999999997</c:v>
                </c:pt>
                <c:pt idx="2676">
                  <c:v>9.7485999999999997</c:v>
                </c:pt>
                <c:pt idx="2677">
                  <c:v>9.7632400000000015</c:v>
                </c:pt>
                <c:pt idx="2678">
                  <c:v>9.7837599999999991</c:v>
                </c:pt>
                <c:pt idx="2679">
                  <c:v>9.8080800000000004</c:v>
                </c:pt>
                <c:pt idx="2680">
                  <c:v>9.8291200000000014</c:v>
                </c:pt>
                <c:pt idx="2681">
                  <c:v>9.8414400000000004</c:v>
                </c:pt>
                <c:pt idx="2682">
                  <c:v>9.8707200000000004</c:v>
                </c:pt>
                <c:pt idx="2683">
                  <c:v>9.8860799999999998</c:v>
                </c:pt>
                <c:pt idx="2684">
                  <c:v>9.9021200000000018</c:v>
                </c:pt>
                <c:pt idx="2685">
                  <c:v>9.9154</c:v>
                </c:pt>
                <c:pt idx="2686">
                  <c:v>9.9308400000000017</c:v>
                </c:pt>
                <c:pt idx="2687">
                  <c:v>9.9431999999999992</c:v>
                </c:pt>
                <c:pt idx="2688">
                  <c:v>9.9846800000000009</c:v>
                </c:pt>
                <c:pt idx="2689">
                  <c:v>10.0054</c:v>
                </c:pt>
                <c:pt idx="2690">
                  <c:v>10.01768</c:v>
                </c:pt>
                <c:pt idx="2691">
                  <c:v>10.024840000000001</c:v>
                </c:pt>
                <c:pt idx="2692">
                  <c:v>10.044879999999999</c:v>
                </c:pt>
                <c:pt idx="2693">
                  <c:v>10.062799999999999</c:v>
                </c:pt>
                <c:pt idx="2694">
                  <c:v>10.074440000000001</c:v>
                </c:pt>
                <c:pt idx="2695">
                  <c:v>10.093999999999999</c:v>
                </c:pt>
                <c:pt idx="2696">
                  <c:v>10.1012</c:v>
                </c:pt>
                <c:pt idx="2697">
                  <c:v>10.115679999999999</c:v>
                </c:pt>
                <c:pt idx="2698">
                  <c:v>10.12368</c:v>
                </c:pt>
                <c:pt idx="2699">
                  <c:v>10.137040000000001</c:v>
                </c:pt>
                <c:pt idx="2700">
                  <c:v>10.147120000000001</c:v>
                </c:pt>
                <c:pt idx="2701">
                  <c:v>10.162879999999999</c:v>
                </c:pt>
                <c:pt idx="2702">
                  <c:v>10.168240000000001</c:v>
                </c:pt>
                <c:pt idx="2703">
                  <c:v>10.17376</c:v>
                </c:pt>
                <c:pt idx="2704">
                  <c:v>10.184480000000001</c:v>
                </c:pt>
                <c:pt idx="2705">
                  <c:v>10.188720000000002</c:v>
                </c:pt>
                <c:pt idx="2706">
                  <c:v>10.194720000000002</c:v>
                </c:pt>
                <c:pt idx="2707">
                  <c:v>10.2026</c:v>
                </c:pt>
                <c:pt idx="2708">
                  <c:v>10.207520000000001</c:v>
                </c:pt>
                <c:pt idx="2709">
                  <c:v>10.21672</c:v>
                </c:pt>
                <c:pt idx="2710">
                  <c:v>10.22972</c:v>
                </c:pt>
                <c:pt idx="2711">
                  <c:v>10.242040000000001</c:v>
                </c:pt>
                <c:pt idx="2712">
                  <c:v>10.25028</c:v>
                </c:pt>
                <c:pt idx="2713">
                  <c:v>10.257199999999999</c:v>
                </c:pt>
                <c:pt idx="2714">
                  <c:v>10.26632</c:v>
                </c:pt>
                <c:pt idx="2715">
                  <c:v>10.293320000000001</c:v>
                </c:pt>
                <c:pt idx="2716">
                  <c:v>10.300840000000001</c:v>
                </c:pt>
                <c:pt idx="2717">
                  <c:v>10.3132</c:v>
                </c:pt>
                <c:pt idx="2718">
                  <c:v>10.321160000000001</c:v>
                </c:pt>
                <c:pt idx="2719">
                  <c:v>10.3314</c:v>
                </c:pt>
                <c:pt idx="2720">
                  <c:v>10.336040000000001</c:v>
                </c:pt>
                <c:pt idx="2721">
                  <c:v>10.345879999999999</c:v>
                </c:pt>
                <c:pt idx="2722">
                  <c:v>10.3354</c:v>
                </c:pt>
                <c:pt idx="2723">
                  <c:v>10.33348</c:v>
                </c:pt>
                <c:pt idx="2724">
                  <c:v>10.338320000000001</c:v>
                </c:pt>
                <c:pt idx="2725">
                  <c:v>10.348920000000001</c:v>
                </c:pt>
                <c:pt idx="2726">
                  <c:v>10.358920000000001</c:v>
                </c:pt>
                <c:pt idx="2727">
                  <c:v>10.361320000000001</c:v>
                </c:pt>
                <c:pt idx="2728">
                  <c:v>10.38396</c:v>
                </c:pt>
                <c:pt idx="2729">
                  <c:v>10.39404</c:v>
                </c:pt>
                <c:pt idx="2730">
                  <c:v>10.419</c:v>
                </c:pt>
                <c:pt idx="2731">
                  <c:v>10.420440000000001</c:v>
                </c:pt>
                <c:pt idx="2732">
                  <c:v>10.41948</c:v>
                </c:pt>
                <c:pt idx="2733">
                  <c:v>10.42428</c:v>
                </c:pt>
                <c:pt idx="2734">
                  <c:v>10.430680000000001</c:v>
                </c:pt>
                <c:pt idx="2735">
                  <c:v>10.4384</c:v>
                </c:pt>
                <c:pt idx="2736">
                  <c:v>10.44356</c:v>
                </c:pt>
                <c:pt idx="2737">
                  <c:v>10.44436</c:v>
                </c:pt>
                <c:pt idx="2738">
                  <c:v>10.4514</c:v>
                </c:pt>
                <c:pt idx="2739">
                  <c:v>10.45768</c:v>
                </c:pt>
                <c:pt idx="2740">
                  <c:v>10.466040000000001</c:v>
                </c:pt>
                <c:pt idx="2741">
                  <c:v>10.467879999999999</c:v>
                </c:pt>
                <c:pt idx="2742">
                  <c:v>10.465920000000001</c:v>
                </c:pt>
                <c:pt idx="2743">
                  <c:v>10.453480000000001</c:v>
                </c:pt>
                <c:pt idx="2744">
                  <c:v>10.4598</c:v>
                </c:pt>
                <c:pt idx="2745">
                  <c:v>10.4604</c:v>
                </c:pt>
                <c:pt idx="2746">
                  <c:v>10.469920000000002</c:v>
                </c:pt>
                <c:pt idx="2747">
                  <c:v>10.473560000000001</c:v>
                </c:pt>
                <c:pt idx="2748">
                  <c:v>10.474159999999999</c:v>
                </c:pt>
                <c:pt idx="2749">
                  <c:v>10.48096</c:v>
                </c:pt>
                <c:pt idx="2750">
                  <c:v>10.49912</c:v>
                </c:pt>
                <c:pt idx="2751">
                  <c:v>10.49804</c:v>
                </c:pt>
                <c:pt idx="2752">
                  <c:v>10.50156</c:v>
                </c:pt>
                <c:pt idx="2753">
                  <c:v>10.50468</c:v>
                </c:pt>
                <c:pt idx="2754">
                  <c:v>10.51216</c:v>
                </c:pt>
                <c:pt idx="2755">
                  <c:v>10.521280000000001</c:v>
                </c:pt>
                <c:pt idx="2756">
                  <c:v>10.52492</c:v>
                </c:pt>
                <c:pt idx="2757">
                  <c:v>10.52364</c:v>
                </c:pt>
                <c:pt idx="2758">
                  <c:v>10.5214</c:v>
                </c:pt>
                <c:pt idx="2759">
                  <c:v>10.5192</c:v>
                </c:pt>
                <c:pt idx="2760">
                  <c:v>10.51404</c:v>
                </c:pt>
                <c:pt idx="2761">
                  <c:v>10.5176</c:v>
                </c:pt>
                <c:pt idx="2762">
                  <c:v>10.51844</c:v>
                </c:pt>
                <c:pt idx="2763">
                  <c:v>10.509600000000001</c:v>
                </c:pt>
                <c:pt idx="2764">
                  <c:v>10.504799999999999</c:v>
                </c:pt>
                <c:pt idx="2765">
                  <c:v>10.5082</c:v>
                </c:pt>
                <c:pt idx="2766">
                  <c:v>10.51092</c:v>
                </c:pt>
                <c:pt idx="2767">
                  <c:v>10.519880000000001</c:v>
                </c:pt>
                <c:pt idx="2768">
                  <c:v>10.53196</c:v>
                </c:pt>
                <c:pt idx="2769">
                  <c:v>10.533200000000001</c:v>
                </c:pt>
                <c:pt idx="2770">
                  <c:v>10.5428</c:v>
                </c:pt>
                <c:pt idx="2771">
                  <c:v>10.546200000000001</c:v>
                </c:pt>
                <c:pt idx="2772">
                  <c:v>10.55284</c:v>
                </c:pt>
                <c:pt idx="2773">
                  <c:v>10.558719999999999</c:v>
                </c:pt>
                <c:pt idx="2774">
                  <c:v>10.56176</c:v>
                </c:pt>
                <c:pt idx="2775">
                  <c:v>10.5572</c:v>
                </c:pt>
                <c:pt idx="2776">
                  <c:v>10.561959999999999</c:v>
                </c:pt>
                <c:pt idx="2777">
                  <c:v>10.567959999999999</c:v>
                </c:pt>
                <c:pt idx="2778">
                  <c:v>10.569319999999999</c:v>
                </c:pt>
                <c:pt idx="2779">
                  <c:v>10.572039999999999</c:v>
                </c:pt>
                <c:pt idx="2780">
                  <c:v>10.57436</c:v>
                </c:pt>
                <c:pt idx="2781">
                  <c:v>10.577400000000001</c:v>
                </c:pt>
                <c:pt idx="2782">
                  <c:v>10.58972</c:v>
                </c:pt>
                <c:pt idx="2783">
                  <c:v>10.597720000000001</c:v>
                </c:pt>
                <c:pt idx="2784">
                  <c:v>10.595280000000001</c:v>
                </c:pt>
                <c:pt idx="2785">
                  <c:v>10.59468</c:v>
                </c:pt>
                <c:pt idx="2786">
                  <c:v>10.598839999999999</c:v>
                </c:pt>
                <c:pt idx="2787">
                  <c:v>10.60244</c:v>
                </c:pt>
                <c:pt idx="2788">
                  <c:v>10.61004</c:v>
                </c:pt>
                <c:pt idx="2789">
                  <c:v>10.60712</c:v>
                </c:pt>
                <c:pt idx="2790">
                  <c:v>10.607559999999999</c:v>
                </c:pt>
                <c:pt idx="2791">
                  <c:v>10.606479999999999</c:v>
                </c:pt>
                <c:pt idx="2792">
                  <c:v>10.606640000000001</c:v>
                </c:pt>
                <c:pt idx="2793">
                  <c:v>10.607239999999999</c:v>
                </c:pt>
                <c:pt idx="2794">
                  <c:v>10.60868</c:v>
                </c:pt>
                <c:pt idx="2795">
                  <c:v>10.60896</c:v>
                </c:pt>
                <c:pt idx="2796">
                  <c:v>10.60956</c:v>
                </c:pt>
                <c:pt idx="2797">
                  <c:v>10.611079999999999</c:v>
                </c:pt>
                <c:pt idx="2798">
                  <c:v>10.6126</c:v>
                </c:pt>
                <c:pt idx="2799">
                  <c:v>10.61816</c:v>
                </c:pt>
                <c:pt idx="2800">
                  <c:v>10.61936</c:v>
                </c:pt>
                <c:pt idx="2801">
                  <c:v>10.62256</c:v>
                </c:pt>
                <c:pt idx="2802">
                  <c:v>10.629200000000001</c:v>
                </c:pt>
                <c:pt idx="2803">
                  <c:v>10.63292</c:v>
                </c:pt>
                <c:pt idx="2804">
                  <c:v>10.6328</c:v>
                </c:pt>
                <c:pt idx="2805">
                  <c:v>10.63128</c:v>
                </c:pt>
                <c:pt idx="2806">
                  <c:v>10.63292</c:v>
                </c:pt>
                <c:pt idx="2807">
                  <c:v>10.63372</c:v>
                </c:pt>
                <c:pt idx="2808">
                  <c:v>10.635160000000001</c:v>
                </c:pt>
                <c:pt idx="2809">
                  <c:v>10.638640000000001</c:v>
                </c:pt>
                <c:pt idx="2810">
                  <c:v>10.63932</c:v>
                </c:pt>
                <c:pt idx="2811">
                  <c:v>10.645200000000001</c:v>
                </c:pt>
                <c:pt idx="2812">
                  <c:v>10.64344</c:v>
                </c:pt>
                <c:pt idx="2813">
                  <c:v>10.64532</c:v>
                </c:pt>
                <c:pt idx="2814">
                  <c:v>10.656079999999999</c:v>
                </c:pt>
                <c:pt idx="2815">
                  <c:v>10.662039999999999</c:v>
                </c:pt>
                <c:pt idx="2816">
                  <c:v>10.66508</c:v>
                </c:pt>
                <c:pt idx="2817">
                  <c:v>10.66732</c:v>
                </c:pt>
                <c:pt idx="2818">
                  <c:v>10.66656</c:v>
                </c:pt>
                <c:pt idx="2819">
                  <c:v>10.653280000000001</c:v>
                </c:pt>
                <c:pt idx="2820">
                  <c:v>10.60904</c:v>
                </c:pt>
                <c:pt idx="2821">
                  <c:v>10.49676</c:v>
                </c:pt>
                <c:pt idx="2822">
                  <c:v>10.34188</c:v>
                </c:pt>
                <c:pt idx="2823">
                  <c:v>10.12636</c:v>
                </c:pt>
                <c:pt idx="2824">
                  <c:v>9.9654799999999994</c:v>
                </c:pt>
                <c:pt idx="2825">
                  <c:v>9.578120000000002</c:v>
                </c:pt>
                <c:pt idx="2826">
                  <c:v>9.3671200000000017</c:v>
                </c:pt>
                <c:pt idx="2827">
                  <c:v>9.057520000000002</c:v>
                </c:pt>
                <c:pt idx="2828">
                  <c:v>8.7536799999999992</c:v>
                </c:pt>
                <c:pt idx="2829">
                  <c:v>8.4585600000000003</c:v>
                </c:pt>
                <c:pt idx="2830">
                  <c:v>8.1937200000000008</c:v>
                </c:pt>
                <c:pt idx="2831">
                  <c:v>7.9227200000000009</c:v>
                </c:pt>
                <c:pt idx="2832">
                  <c:v>7.6731600000000002</c:v>
                </c:pt>
                <c:pt idx="2833">
                  <c:v>7.5041599999999997</c:v>
                </c:pt>
                <c:pt idx="2834">
                  <c:v>7.3376400000000013</c:v>
                </c:pt>
                <c:pt idx="2835">
                  <c:v>7.1189999999999998</c:v>
                </c:pt>
                <c:pt idx="2836">
                  <c:v>6.9061599999999999</c:v>
                </c:pt>
                <c:pt idx="2837">
                  <c:v>6.7560000000000002</c:v>
                </c:pt>
                <c:pt idx="2838">
                  <c:v>6.4723600000000001</c:v>
                </c:pt>
                <c:pt idx="2839">
                  <c:v>6.3360399999999997</c:v>
                </c:pt>
                <c:pt idx="2840">
                  <c:v>6.0724799999999997</c:v>
                </c:pt>
                <c:pt idx="2841">
                  <c:v>5.9496799999999999</c:v>
                </c:pt>
                <c:pt idx="2842">
                  <c:v>5.7463600000000001</c:v>
                </c:pt>
                <c:pt idx="2843">
                  <c:v>5.5601200000000004</c:v>
                </c:pt>
                <c:pt idx="2844">
                  <c:v>5.3696799999999998</c:v>
                </c:pt>
                <c:pt idx="2845">
                  <c:v>5.1956799999999994</c:v>
                </c:pt>
                <c:pt idx="2846">
                  <c:v>5.0754000000000001</c:v>
                </c:pt>
                <c:pt idx="2847">
                  <c:v>4.8505200000000004</c:v>
                </c:pt>
                <c:pt idx="2848">
                  <c:v>4.7950799999999996</c:v>
                </c:pt>
                <c:pt idx="2849">
                  <c:v>4.5893199999999998</c:v>
                </c:pt>
                <c:pt idx="2850">
                  <c:v>4.4306000000000001</c:v>
                </c:pt>
                <c:pt idx="2851">
                  <c:v>4.2825199999999999</c:v>
                </c:pt>
                <c:pt idx="2852">
                  <c:v>4.1872799999999994</c:v>
                </c:pt>
                <c:pt idx="2853">
                  <c:v>4.04732</c:v>
                </c:pt>
                <c:pt idx="2854">
                  <c:v>3.9186399999999999</c:v>
                </c:pt>
                <c:pt idx="2855">
                  <c:v>3.8409200000000001</c:v>
                </c:pt>
                <c:pt idx="2856">
                  <c:v>3.7094399999999998</c:v>
                </c:pt>
                <c:pt idx="2857">
                  <c:v>3.5758799999999993</c:v>
                </c:pt>
                <c:pt idx="2858">
                  <c:v>3.4537200000000001</c:v>
                </c:pt>
                <c:pt idx="2859">
                  <c:v>3.3714400000000002</c:v>
                </c:pt>
                <c:pt idx="2860">
                  <c:v>3.2231999999999998</c:v>
                </c:pt>
                <c:pt idx="2861">
                  <c:v>3.10988</c:v>
                </c:pt>
                <c:pt idx="2862">
                  <c:v>3.0392399999999999</c:v>
                </c:pt>
                <c:pt idx="2863">
                  <c:v>2.9404400000000002</c:v>
                </c:pt>
                <c:pt idx="2864">
                  <c:v>2.8458800000000002</c:v>
                </c:pt>
                <c:pt idx="2865">
                  <c:v>2.74952</c:v>
                </c:pt>
                <c:pt idx="2866">
                  <c:v>2.6617199999999999</c:v>
                </c:pt>
                <c:pt idx="2867">
                  <c:v>2.5700799999999999</c:v>
                </c:pt>
                <c:pt idx="2868">
                  <c:v>2.5196000000000001</c:v>
                </c:pt>
                <c:pt idx="2869">
                  <c:v>2.4169199999999997</c:v>
                </c:pt>
                <c:pt idx="2870">
                  <c:v>2.3904399999999999</c:v>
                </c:pt>
                <c:pt idx="2871">
                  <c:v>2.2796399999999997</c:v>
                </c:pt>
                <c:pt idx="2872">
                  <c:v>2.2208000000000001</c:v>
                </c:pt>
                <c:pt idx="2873">
                  <c:v>2.1150799999999998</c:v>
                </c:pt>
                <c:pt idx="2874">
                  <c:v>2.0304799999999998</c:v>
                </c:pt>
                <c:pt idx="2875">
                  <c:v>1.9623199999999996</c:v>
                </c:pt>
                <c:pt idx="2876">
                  <c:v>1.8914800000000001</c:v>
                </c:pt>
                <c:pt idx="2877">
                  <c:v>1.8460399999999997</c:v>
                </c:pt>
                <c:pt idx="2878">
                  <c:v>1.7928399999999998</c:v>
                </c:pt>
                <c:pt idx="2879">
                  <c:v>1.7340399999999998</c:v>
                </c:pt>
                <c:pt idx="2880">
                  <c:v>1.6744000000000001</c:v>
                </c:pt>
                <c:pt idx="2881">
                  <c:v>1.6479999999999999</c:v>
                </c:pt>
                <c:pt idx="2882">
                  <c:v>1.5562800000000001</c:v>
                </c:pt>
                <c:pt idx="2883">
                  <c:v>1.50508</c:v>
                </c:pt>
                <c:pt idx="2884">
                  <c:v>1.4636400000000001</c:v>
                </c:pt>
                <c:pt idx="2885">
                  <c:v>1.40828</c:v>
                </c:pt>
                <c:pt idx="2886">
                  <c:v>1.3540000000000001</c:v>
                </c:pt>
                <c:pt idx="2887">
                  <c:v>1.2844800000000001</c:v>
                </c:pt>
                <c:pt idx="2888">
                  <c:v>1.24272</c:v>
                </c:pt>
                <c:pt idx="2889">
                  <c:v>1.1894800000000001</c:v>
                </c:pt>
                <c:pt idx="2890">
                  <c:v>1.1481600000000001</c:v>
                </c:pt>
                <c:pt idx="2891">
                  <c:v>1.11992</c:v>
                </c:pt>
                <c:pt idx="2892">
                  <c:v>1.1002400000000001</c:v>
                </c:pt>
                <c:pt idx="2893">
                  <c:v>1.0466</c:v>
                </c:pt>
                <c:pt idx="2894">
                  <c:v>1.0302</c:v>
                </c:pt>
                <c:pt idx="2895">
                  <c:v>1.0005200000000001</c:v>
                </c:pt>
                <c:pt idx="2896">
                  <c:v>0.97763999999999995</c:v>
                </c:pt>
                <c:pt idx="2897">
                  <c:v>0.92768000000000017</c:v>
                </c:pt>
                <c:pt idx="2898">
                  <c:v>0.90676000000000001</c:v>
                </c:pt>
                <c:pt idx="2899">
                  <c:v>0.86431999999999998</c:v>
                </c:pt>
                <c:pt idx="2900">
                  <c:v>0.83988000000000018</c:v>
                </c:pt>
                <c:pt idx="2901">
                  <c:v>0.81428</c:v>
                </c:pt>
                <c:pt idx="2902">
                  <c:v>0.76239999999999997</c:v>
                </c:pt>
                <c:pt idx="2903">
                  <c:v>0.72204000000000002</c:v>
                </c:pt>
                <c:pt idx="2904">
                  <c:v>0.71275999999999995</c:v>
                </c:pt>
                <c:pt idx="2905">
                  <c:v>0.69416</c:v>
                </c:pt>
                <c:pt idx="2906">
                  <c:v>0.66556000000000004</c:v>
                </c:pt>
                <c:pt idx="2907">
                  <c:v>0.64944000000000002</c:v>
                </c:pt>
                <c:pt idx="2908">
                  <c:v>0.63968000000000003</c:v>
                </c:pt>
                <c:pt idx="2909">
                  <c:v>0.62132000000000009</c:v>
                </c:pt>
                <c:pt idx="2910">
                  <c:v>0.61387999999999998</c:v>
                </c:pt>
                <c:pt idx="2911">
                  <c:v>0.58424000000000009</c:v>
                </c:pt>
                <c:pt idx="2912">
                  <c:v>0.56272000000000011</c:v>
                </c:pt>
                <c:pt idx="2913">
                  <c:v>0.55135999999999996</c:v>
                </c:pt>
                <c:pt idx="2914">
                  <c:v>0.54252000000000011</c:v>
                </c:pt>
                <c:pt idx="2915">
                  <c:v>0.49504000000000009</c:v>
                </c:pt>
                <c:pt idx="2916">
                  <c:v>0.47060000000000002</c:v>
                </c:pt>
                <c:pt idx="2917">
                  <c:v>0.4556400000000001</c:v>
                </c:pt>
                <c:pt idx="2918">
                  <c:v>0.43</c:v>
                </c:pt>
                <c:pt idx="2919">
                  <c:v>0.41980000000000001</c:v>
                </c:pt>
                <c:pt idx="2920">
                  <c:v>0.41227999999999998</c:v>
                </c:pt>
                <c:pt idx="2921">
                  <c:v>0.38428000000000001</c:v>
                </c:pt>
                <c:pt idx="2922">
                  <c:v>0.37272</c:v>
                </c:pt>
                <c:pt idx="2923">
                  <c:v>0.36043999999999998</c:v>
                </c:pt>
                <c:pt idx="2924">
                  <c:v>0.34916000000000003</c:v>
                </c:pt>
                <c:pt idx="2925">
                  <c:v>0.34295999999999999</c:v>
                </c:pt>
                <c:pt idx="2926">
                  <c:v>0.32788</c:v>
                </c:pt>
                <c:pt idx="2927">
                  <c:v>0.32300000000000001</c:v>
                </c:pt>
                <c:pt idx="2928">
                  <c:v>0.29876000000000003</c:v>
                </c:pt>
                <c:pt idx="2929">
                  <c:v>0.28299999999999997</c:v>
                </c:pt>
                <c:pt idx="2930">
                  <c:v>0.26767999999999997</c:v>
                </c:pt>
                <c:pt idx="2931">
                  <c:v>0.25212000000000001</c:v>
                </c:pt>
                <c:pt idx="2932">
                  <c:v>0.24492</c:v>
                </c:pt>
                <c:pt idx="2933">
                  <c:v>0.23960000000000001</c:v>
                </c:pt>
                <c:pt idx="2934">
                  <c:v>0.23704</c:v>
                </c:pt>
                <c:pt idx="2935">
                  <c:v>0.24252000000000001</c:v>
                </c:pt>
                <c:pt idx="2936">
                  <c:v>0.23019999999999999</c:v>
                </c:pt>
                <c:pt idx="2937">
                  <c:v>0.23047999999999996</c:v>
                </c:pt>
                <c:pt idx="2938">
                  <c:v>0.23119999999999999</c:v>
                </c:pt>
                <c:pt idx="2939">
                  <c:v>0.21247999999999997</c:v>
                </c:pt>
                <c:pt idx="2940">
                  <c:v>0.19636000000000001</c:v>
                </c:pt>
                <c:pt idx="2941">
                  <c:v>0.17232</c:v>
                </c:pt>
                <c:pt idx="2942">
                  <c:v>0.17263999999999999</c:v>
                </c:pt>
                <c:pt idx="2943">
                  <c:v>0.16111999999999999</c:v>
                </c:pt>
                <c:pt idx="2944">
                  <c:v>0.13639999999999999</c:v>
                </c:pt>
                <c:pt idx="2945">
                  <c:v>0.13619999999999999</c:v>
                </c:pt>
                <c:pt idx="2946">
                  <c:v>0.14268</c:v>
                </c:pt>
                <c:pt idx="2947">
                  <c:v>0.16039999999999999</c:v>
                </c:pt>
                <c:pt idx="2948">
                  <c:v>0.16316</c:v>
                </c:pt>
                <c:pt idx="2949">
                  <c:v>0.17124</c:v>
                </c:pt>
                <c:pt idx="2950">
                  <c:v>0.15787999999999999</c:v>
                </c:pt>
                <c:pt idx="2951">
                  <c:v>0.15920000000000001</c:v>
                </c:pt>
                <c:pt idx="2952">
                  <c:v>0.14860000000000001</c:v>
                </c:pt>
                <c:pt idx="2953">
                  <c:v>0.13888</c:v>
                </c:pt>
                <c:pt idx="2954">
                  <c:v>0.13763999999999998</c:v>
                </c:pt>
                <c:pt idx="2955">
                  <c:v>0.1346</c:v>
                </c:pt>
                <c:pt idx="2956">
                  <c:v>0.12231999999999998</c:v>
                </c:pt>
                <c:pt idx="2957">
                  <c:v>0.13343999999999998</c:v>
                </c:pt>
                <c:pt idx="2958">
                  <c:v>0.13251999999999997</c:v>
                </c:pt>
                <c:pt idx="2959">
                  <c:v>0.12867999999999999</c:v>
                </c:pt>
                <c:pt idx="2960">
                  <c:v>0.11856</c:v>
                </c:pt>
                <c:pt idx="2961">
                  <c:v>0.10383999999999999</c:v>
                </c:pt>
                <c:pt idx="2962">
                  <c:v>9.9320000000000006E-2</c:v>
                </c:pt>
                <c:pt idx="2963">
                  <c:v>0.10251999999999999</c:v>
                </c:pt>
                <c:pt idx="2964">
                  <c:v>9.1160000000000005E-2</c:v>
                </c:pt>
                <c:pt idx="2965">
                  <c:v>9.0240000000000001E-2</c:v>
                </c:pt>
                <c:pt idx="2966">
                  <c:v>8.9480000000000004E-2</c:v>
                </c:pt>
                <c:pt idx="2967">
                  <c:v>9.1719999999999996E-2</c:v>
                </c:pt>
                <c:pt idx="2968">
                  <c:v>9.5479999999999995E-2</c:v>
                </c:pt>
                <c:pt idx="2969">
                  <c:v>8.5400000000000004E-2</c:v>
                </c:pt>
                <c:pt idx="2970">
                  <c:v>7.0680000000000007E-2</c:v>
                </c:pt>
                <c:pt idx="2971">
                  <c:v>7.0319999999999994E-2</c:v>
                </c:pt>
                <c:pt idx="2972">
                  <c:v>6.5199999999999994E-2</c:v>
                </c:pt>
                <c:pt idx="2973">
                  <c:v>6.1159999999999999E-2</c:v>
                </c:pt>
                <c:pt idx="2974">
                  <c:v>5.2560000000000003E-2</c:v>
                </c:pt>
                <c:pt idx="2975">
                  <c:v>5.2200000000000003E-2</c:v>
                </c:pt>
                <c:pt idx="2976">
                  <c:v>5.2400000000000002E-2</c:v>
                </c:pt>
                <c:pt idx="2977">
                  <c:v>5.2159999999999998E-2</c:v>
                </c:pt>
                <c:pt idx="2978">
                  <c:v>4.8520000000000001E-2</c:v>
                </c:pt>
                <c:pt idx="2979">
                  <c:v>5.28E-2</c:v>
                </c:pt>
                <c:pt idx="2980">
                  <c:v>5.0319999999999997E-2</c:v>
                </c:pt>
                <c:pt idx="2981">
                  <c:v>4.0960000000000003E-2</c:v>
                </c:pt>
                <c:pt idx="2982">
                  <c:v>4.7160000000000001E-2</c:v>
                </c:pt>
                <c:pt idx="2983">
                  <c:v>3.4200000000000001E-2</c:v>
                </c:pt>
                <c:pt idx="2984">
                  <c:v>4.24E-2</c:v>
                </c:pt>
                <c:pt idx="2985">
                  <c:v>4.512E-2</c:v>
                </c:pt>
                <c:pt idx="2986">
                  <c:v>3.696E-2</c:v>
                </c:pt>
                <c:pt idx="2987">
                  <c:v>3.5000000000000003E-2</c:v>
                </c:pt>
                <c:pt idx="2988">
                  <c:v>4.4639999999999999E-2</c:v>
                </c:pt>
                <c:pt idx="2989">
                  <c:v>3.5159999999999997E-2</c:v>
                </c:pt>
                <c:pt idx="2990">
                  <c:v>4.2959999999999998E-2</c:v>
                </c:pt>
                <c:pt idx="2991">
                  <c:v>3.4880000000000001E-2</c:v>
                </c:pt>
                <c:pt idx="2992">
                  <c:v>3.236E-2</c:v>
                </c:pt>
                <c:pt idx="2993">
                  <c:v>3.2079999999999997E-2</c:v>
                </c:pt>
                <c:pt idx="2994">
                  <c:v>3.9240000000000004E-2</c:v>
                </c:pt>
                <c:pt idx="2995">
                  <c:v>3.6120000000000006E-2</c:v>
                </c:pt>
                <c:pt idx="2996">
                  <c:v>7.5240000000000001E-2</c:v>
                </c:pt>
                <c:pt idx="2997">
                  <c:v>0.15228</c:v>
                </c:pt>
                <c:pt idx="2998">
                  <c:v>0.20336000000000001</c:v>
                </c:pt>
                <c:pt idx="2999">
                  <c:v>0.39088000000000001</c:v>
                </c:pt>
                <c:pt idx="3000">
                  <c:v>0.64127999999999996</c:v>
                </c:pt>
                <c:pt idx="3001">
                  <c:v>0.94079999999999997</c:v>
                </c:pt>
                <c:pt idx="3002">
                  <c:v>1.1751199999999999</c:v>
                </c:pt>
                <c:pt idx="3003">
                  <c:v>1.7165999999999999</c:v>
                </c:pt>
                <c:pt idx="3004">
                  <c:v>2.00536</c:v>
                </c:pt>
                <c:pt idx="3005">
                  <c:v>2.43276</c:v>
                </c:pt>
                <c:pt idx="3006">
                  <c:v>2.85216</c:v>
                </c:pt>
                <c:pt idx="3007">
                  <c:v>3.2824799999999996</c:v>
                </c:pt>
                <c:pt idx="3008">
                  <c:v>3.7180399999999998</c:v>
                </c:pt>
                <c:pt idx="3009">
                  <c:v>4.1532400000000003</c:v>
                </c:pt>
                <c:pt idx="3010">
                  <c:v>4.5837199999999996</c:v>
                </c:pt>
                <c:pt idx="3011">
                  <c:v>4.8648799999999994</c:v>
                </c:pt>
                <c:pt idx="3012">
                  <c:v>5.2950400000000002</c:v>
                </c:pt>
                <c:pt idx="3013">
                  <c:v>5.5848000000000004</c:v>
                </c:pt>
                <c:pt idx="3014">
                  <c:v>6.1588399999999996</c:v>
                </c:pt>
                <c:pt idx="3015">
                  <c:v>6.5952400000000013</c:v>
                </c:pt>
                <c:pt idx="3016">
                  <c:v>7.0185599999999999</c:v>
                </c:pt>
                <c:pt idx="3017">
                  <c:v>7.3098000000000001</c:v>
                </c:pt>
                <c:pt idx="3018">
                  <c:v>7.7357200000000015</c:v>
                </c:pt>
                <c:pt idx="3019">
                  <c:v>8.0207599999999992</c:v>
                </c:pt>
                <c:pt idx="3020">
                  <c:v>8.4432400000000012</c:v>
                </c:pt>
                <c:pt idx="3021">
                  <c:v>8.8629599999999993</c:v>
                </c:pt>
                <c:pt idx="3022">
                  <c:v>9.2752800000000004</c:v>
                </c:pt>
                <c:pt idx="3023">
                  <c:v>9.7026400000000006</c:v>
                </c:pt>
                <c:pt idx="3024">
                  <c:v>9.9675600000000006</c:v>
                </c:pt>
                <c:pt idx="3025">
                  <c:v>10.486560000000001</c:v>
                </c:pt>
                <c:pt idx="3026">
                  <c:v>10.74184</c:v>
                </c:pt>
                <c:pt idx="3027">
                  <c:v>11.11036</c:v>
                </c:pt>
                <c:pt idx="3028">
                  <c:v>11.46664</c:v>
                </c:pt>
                <c:pt idx="3029">
                  <c:v>11.803280000000001</c:v>
                </c:pt>
                <c:pt idx="3030">
                  <c:v>12.11852</c:v>
                </c:pt>
                <c:pt idx="3031">
                  <c:v>12.41888</c:v>
                </c:pt>
                <c:pt idx="3032">
                  <c:v>12.711</c:v>
                </c:pt>
                <c:pt idx="3033">
                  <c:v>12.89536</c:v>
                </c:pt>
                <c:pt idx="3034">
                  <c:v>13.156359999999999</c:v>
                </c:pt>
                <c:pt idx="3035">
                  <c:v>13.401400000000001</c:v>
                </c:pt>
                <c:pt idx="3036">
                  <c:v>13.563040000000001</c:v>
                </c:pt>
                <c:pt idx="3037">
                  <c:v>13.709239999999999</c:v>
                </c:pt>
                <c:pt idx="3038">
                  <c:v>13.99236</c:v>
                </c:pt>
                <c:pt idx="3039">
                  <c:v>14.19436</c:v>
                </c:pt>
                <c:pt idx="3040">
                  <c:v>14.3834</c:v>
                </c:pt>
                <c:pt idx="3041">
                  <c:v>14.503480000000001</c:v>
                </c:pt>
                <c:pt idx="3042">
                  <c:v>14.688359999999999</c:v>
                </c:pt>
                <c:pt idx="3043">
                  <c:v>14.859080000000002</c:v>
                </c:pt>
                <c:pt idx="3044">
                  <c:v>14.964119999999999</c:v>
                </c:pt>
                <c:pt idx="3045">
                  <c:v>15.179</c:v>
                </c:pt>
                <c:pt idx="3046">
                  <c:v>15.277799999999999</c:v>
                </c:pt>
                <c:pt idx="3047">
                  <c:v>15.466680000000002</c:v>
                </c:pt>
                <c:pt idx="3048">
                  <c:v>15.559080000000002</c:v>
                </c:pt>
                <c:pt idx="3049">
                  <c:v>15.682840000000001</c:v>
                </c:pt>
                <c:pt idx="3050">
                  <c:v>15.798439999999999</c:v>
                </c:pt>
                <c:pt idx="3051">
                  <c:v>15.909039999999999</c:v>
                </c:pt>
                <c:pt idx="3052">
                  <c:v>16.012680000000003</c:v>
                </c:pt>
                <c:pt idx="3053">
                  <c:v>16.085159999999998</c:v>
                </c:pt>
                <c:pt idx="3054">
                  <c:v>16.1952</c:v>
                </c:pt>
                <c:pt idx="3055">
                  <c:v>16.252600000000001</c:v>
                </c:pt>
                <c:pt idx="3056">
                  <c:v>16.344919999999998</c:v>
                </c:pt>
                <c:pt idx="3057">
                  <c:v>16.400040000000001</c:v>
                </c:pt>
                <c:pt idx="3058">
                  <c:v>16.52824</c:v>
                </c:pt>
                <c:pt idx="3059">
                  <c:v>16.587080000000004</c:v>
                </c:pt>
                <c:pt idx="3060">
                  <c:v>16.68524</c:v>
                </c:pt>
                <c:pt idx="3061">
                  <c:v>16.751999999999999</c:v>
                </c:pt>
                <c:pt idx="3062">
                  <c:v>16.80752</c:v>
                </c:pt>
                <c:pt idx="3063">
                  <c:v>16.875800000000002</c:v>
                </c:pt>
                <c:pt idx="3064">
                  <c:v>16.941320000000001</c:v>
                </c:pt>
                <c:pt idx="3065">
                  <c:v>16.986440000000002</c:v>
                </c:pt>
                <c:pt idx="3066">
                  <c:v>17.025759999999998</c:v>
                </c:pt>
                <c:pt idx="3067">
                  <c:v>17.105239999999998</c:v>
                </c:pt>
                <c:pt idx="3068">
                  <c:v>17.139280000000003</c:v>
                </c:pt>
                <c:pt idx="3069">
                  <c:v>17.19772</c:v>
                </c:pt>
                <c:pt idx="3070">
                  <c:v>17.24624</c:v>
                </c:pt>
                <c:pt idx="3071">
                  <c:v>17.296040000000001</c:v>
                </c:pt>
                <c:pt idx="3072">
                  <c:v>17.328440000000001</c:v>
                </c:pt>
                <c:pt idx="3073">
                  <c:v>17.3748</c:v>
                </c:pt>
                <c:pt idx="3074">
                  <c:v>17.420159999999999</c:v>
                </c:pt>
                <c:pt idx="3075">
                  <c:v>17.46904</c:v>
                </c:pt>
                <c:pt idx="3076">
                  <c:v>17.497480000000003</c:v>
                </c:pt>
                <c:pt idx="3077">
                  <c:v>17.535880000000002</c:v>
                </c:pt>
                <c:pt idx="3078">
                  <c:v>17.577999999999999</c:v>
                </c:pt>
                <c:pt idx="3079">
                  <c:v>17.60304</c:v>
                </c:pt>
                <c:pt idx="3080">
                  <c:v>17.6478</c:v>
                </c:pt>
                <c:pt idx="3081">
                  <c:v>17.683399999999999</c:v>
                </c:pt>
                <c:pt idx="3082">
                  <c:v>17.725519999999999</c:v>
                </c:pt>
                <c:pt idx="3083">
                  <c:v>17.752839999999999</c:v>
                </c:pt>
                <c:pt idx="3084">
                  <c:v>17.78116</c:v>
                </c:pt>
                <c:pt idx="3085">
                  <c:v>17.812480000000001</c:v>
                </c:pt>
                <c:pt idx="3086">
                  <c:v>17.856560000000002</c:v>
                </c:pt>
                <c:pt idx="3087">
                  <c:v>17.893160000000002</c:v>
                </c:pt>
                <c:pt idx="3088">
                  <c:v>17.9056</c:v>
                </c:pt>
                <c:pt idx="3089">
                  <c:v>17.950880000000002</c:v>
                </c:pt>
                <c:pt idx="3090">
                  <c:v>17.975159999999999</c:v>
                </c:pt>
                <c:pt idx="3091">
                  <c:v>18.000119999999999</c:v>
                </c:pt>
                <c:pt idx="3092">
                  <c:v>18.008959999999998</c:v>
                </c:pt>
                <c:pt idx="3093">
                  <c:v>18.04776</c:v>
                </c:pt>
                <c:pt idx="3094">
                  <c:v>18.07696</c:v>
                </c:pt>
                <c:pt idx="3095">
                  <c:v>18.1082</c:v>
                </c:pt>
                <c:pt idx="3096">
                  <c:v>18.139720000000001</c:v>
                </c:pt>
                <c:pt idx="3097">
                  <c:v>18.151880000000002</c:v>
                </c:pt>
                <c:pt idx="3098">
                  <c:v>18.1646</c:v>
                </c:pt>
                <c:pt idx="3099">
                  <c:v>18.190680000000004</c:v>
                </c:pt>
                <c:pt idx="3100">
                  <c:v>18.2212</c:v>
                </c:pt>
                <c:pt idx="3101">
                  <c:v>18.245159999999998</c:v>
                </c:pt>
                <c:pt idx="3102">
                  <c:v>18.279319999999998</c:v>
                </c:pt>
                <c:pt idx="3103">
                  <c:v>18.315919999999998</c:v>
                </c:pt>
                <c:pt idx="3104">
                  <c:v>18.3446</c:v>
                </c:pt>
                <c:pt idx="3105">
                  <c:v>18.371400000000001</c:v>
                </c:pt>
                <c:pt idx="3106">
                  <c:v>18.391480000000001</c:v>
                </c:pt>
                <c:pt idx="3107">
                  <c:v>18.422799999999999</c:v>
                </c:pt>
                <c:pt idx="3108">
                  <c:v>18.43216</c:v>
                </c:pt>
                <c:pt idx="3109">
                  <c:v>18.460159999999998</c:v>
                </c:pt>
                <c:pt idx="3110">
                  <c:v>18.478880000000004</c:v>
                </c:pt>
                <c:pt idx="3111">
                  <c:v>18.491520000000001</c:v>
                </c:pt>
                <c:pt idx="3112">
                  <c:v>18.504999999999999</c:v>
                </c:pt>
                <c:pt idx="3113">
                  <c:v>18.53012</c:v>
                </c:pt>
                <c:pt idx="3114">
                  <c:v>18.5504</c:v>
                </c:pt>
                <c:pt idx="3115">
                  <c:v>18.576680000000003</c:v>
                </c:pt>
                <c:pt idx="3116">
                  <c:v>18.596</c:v>
                </c:pt>
                <c:pt idx="3117">
                  <c:v>18.599519999999998</c:v>
                </c:pt>
                <c:pt idx="3118">
                  <c:v>18.618960000000001</c:v>
                </c:pt>
                <c:pt idx="3119">
                  <c:v>18.626760000000001</c:v>
                </c:pt>
                <c:pt idx="3120">
                  <c:v>18.642480000000003</c:v>
                </c:pt>
                <c:pt idx="3121">
                  <c:v>18.654</c:v>
                </c:pt>
                <c:pt idx="3122">
                  <c:v>18.67032</c:v>
                </c:pt>
                <c:pt idx="3123">
                  <c:v>18.686399999999999</c:v>
                </c:pt>
                <c:pt idx="3124">
                  <c:v>18.716519999999999</c:v>
                </c:pt>
                <c:pt idx="3125">
                  <c:v>18.734280000000002</c:v>
                </c:pt>
                <c:pt idx="3126">
                  <c:v>18.739360000000001</c:v>
                </c:pt>
                <c:pt idx="3127">
                  <c:v>18.75872</c:v>
                </c:pt>
                <c:pt idx="3128">
                  <c:v>18.774999999999999</c:v>
                </c:pt>
                <c:pt idx="3129">
                  <c:v>18.792400000000001</c:v>
                </c:pt>
                <c:pt idx="3130">
                  <c:v>18.801880000000001</c:v>
                </c:pt>
                <c:pt idx="3131">
                  <c:v>18.813800000000001</c:v>
                </c:pt>
                <c:pt idx="3132">
                  <c:v>18.820599999999999</c:v>
                </c:pt>
                <c:pt idx="3133">
                  <c:v>18.841560000000001</c:v>
                </c:pt>
                <c:pt idx="3134">
                  <c:v>18.848199999999999</c:v>
                </c:pt>
                <c:pt idx="3135">
                  <c:v>18.867159999999998</c:v>
                </c:pt>
                <c:pt idx="3136">
                  <c:v>18.892040000000001</c:v>
                </c:pt>
                <c:pt idx="3137">
                  <c:v>18.90924</c:v>
                </c:pt>
                <c:pt idx="3138">
                  <c:v>18.927520000000001</c:v>
                </c:pt>
                <c:pt idx="3139">
                  <c:v>18.947959999999998</c:v>
                </c:pt>
                <c:pt idx="3140">
                  <c:v>18.959160000000001</c:v>
                </c:pt>
                <c:pt idx="3141">
                  <c:v>18.980399999999999</c:v>
                </c:pt>
                <c:pt idx="3142">
                  <c:v>18.998799999999999</c:v>
                </c:pt>
                <c:pt idx="3143">
                  <c:v>19.009399999999999</c:v>
                </c:pt>
                <c:pt idx="3144">
                  <c:v>19.019600000000001</c:v>
                </c:pt>
                <c:pt idx="3145">
                  <c:v>19.034559999999999</c:v>
                </c:pt>
                <c:pt idx="3146">
                  <c:v>19.040040000000001</c:v>
                </c:pt>
                <c:pt idx="3147">
                  <c:v>19.051200000000001</c:v>
                </c:pt>
                <c:pt idx="3148">
                  <c:v>19.062519999999999</c:v>
                </c:pt>
                <c:pt idx="3149">
                  <c:v>19.077120000000001</c:v>
                </c:pt>
                <c:pt idx="3150">
                  <c:v>19.078280000000003</c:v>
                </c:pt>
                <c:pt idx="3151">
                  <c:v>19.064680000000003</c:v>
                </c:pt>
                <c:pt idx="3152">
                  <c:v>19.047280000000001</c:v>
                </c:pt>
                <c:pt idx="3153">
                  <c:v>19.024799999999999</c:v>
                </c:pt>
                <c:pt idx="3154">
                  <c:v>19.003319999999999</c:v>
                </c:pt>
                <c:pt idx="3155">
                  <c:v>18.967040000000001</c:v>
                </c:pt>
                <c:pt idx="3156">
                  <c:v>18.935199999999998</c:v>
                </c:pt>
                <c:pt idx="3157">
                  <c:v>18.857080000000003</c:v>
                </c:pt>
                <c:pt idx="3158">
                  <c:v>18.810639999999999</c:v>
                </c:pt>
                <c:pt idx="3159">
                  <c:v>18.760760000000001</c:v>
                </c:pt>
                <c:pt idx="3160">
                  <c:v>18.72016</c:v>
                </c:pt>
                <c:pt idx="3161">
                  <c:v>18.666080000000001</c:v>
                </c:pt>
                <c:pt idx="3162">
                  <c:v>18.633680000000002</c:v>
                </c:pt>
                <c:pt idx="3163">
                  <c:v>18.60596</c:v>
                </c:pt>
                <c:pt idx="3164">
                  <c:v>18.564480000000003</c:v>
                </c:pt>
                <c:pt idx="3165">
                  <c:v>18.529319999999998</c:v>
                </c:pt>
                <c:pt idx="3166">
                  <c:v>18.50056</c:v>
                </c:pt>
                <c:pt idx="3167">
                  <c:v>18.468520000000002</c:v>
                </c:pt>
                <c:pt idx="3168">
                  <c:v>18.436720000000001</c:v>
                </c:pt>
                <c:pt idx="3169">
                  <c:v>18.42624</c:v>
                </c:pt>
                <c:pt idx="3170">
                  <c:v>18.41104</c:v>
                </c:pt>
                <c:pt idx="3171">
                  <c:v>18.382000000000001</c:v>
                </c:pt>
                <c:pt idx="3172">
                  <c:v>18.36252</c:v>
                </c:pt>
                <c:pt idx="3173">
                  <c:v>18.338640000000002</c:v>
                </c:pt>
                <c:pt idx="3174">
                  <c:v>18.324480000000001</c:v>
                </c:pt>
                <c:pt idx="3175">
                  <c:v>18.298439999999999</c:v>
                </c:pt>
                <c:pt idx="3176">
                  <c:v>18.287839999999999</c:v>
                </c:pt>
                <c:pt idx="3177">
                  <c:v>18.227720000000001</c:v>
                </c:pt>
                <c:pt idx="3178">
                  <c:v>18.190680000000004</c:v>
                </c:pt>
                <c:pt idx="3179">
                  <c:v>18.170559999999998</c:v>
                </c:pt>
                <c:pt idx="3180">
                  <c:v>18.148240000000001</c:v>
                </c:pt>
                <c:pt idx="3181">
                  <c:v>18.123439999999999</c:v>
                </c:pt>
                <c:pt idx="3182">
                  <c:v>18.100280000000001</c:v>
                </c:pt>
                <c:pt idx="3183">
                  <c:v>18.0974</c:v>
                </c:pt>
                <c:pt idx="3184">
                  <c:v>18.082920000000001</c:v>
                </c:pt>
                <c:pt idx="3185">
                  <c:v>18.078320000000001</c:v>
                </c:pt>
                <c:pt idx="3186">
                  <c:v>18.060919999999999</c:v>
                </c:pt>
                <c:pt idx="3187">
                  <c:v>18.041920000000001</c:v>
                </c:pt>
                <c:pt idx="3188">
                  <c:v>18.019639999999999</c:v>
                </c:pt>
                <c:pt idx="3189">
                  <c:v>18.021840000000001</c:v>
                </c:pt>
                <c:pt idx="3190">
                  <c:v>18.002199999999998</c:v>
                </c:pt>
                <c:pt idx="3191">
                  <c:v>17.990960000000001</c:v>
                </c:pt>
                <c:pt idx="3192">
                  <c:v>17.979759999999999</c:v>
                </c:pt>
                <c:pt idx="3193">
                  <c:v>17.963280000000001</c:v>
                </c:pt>
                <c:pt idx="3194">
                  <c:v>17.9602</c:v>
                </c:pt>
                <c:pt idx="3195">
                  <c:v>17.956959999999999</c:v>
                </c:pt>
                <c:pt idx="3196">
                  <c:v>17.950880000000002</c:v>
                </c:pt>
                <c:pt idx="3197">
                  <c:v>17.948039999999999</c:v>
                </c:pt>
                <c:pt idx="3198">
                  <c:v>17.945880000000002</c:v>
                </c:pt>
                <c:pt idx="3199">
                  <c:v>17.9376</c:v>
                </c:pt>
                <c:pt idx="3200">
                  <c:v>17.93844</c:v>
                </c:pt>
                <c:pt idx="3201">
                  <c:v>17.929559999999999</c:v>
                </c:pt>
                <c:pt idx="3202">
                  <c:v>17.930399999999999</c:v>
                </c:pt>
                <c:pt idx="3203">
                  <c:v>17.918480000000002</c:v>
                </c:pt>
                <c:pt idx="3204">
                  <c:v>17.90296</c:v>
                </c:pt>
                <c:pt idx="3205">
                  <c:v>17.895160000000001</c:v>
                </c:pt>
                <c:pt idx="3206">
                  <c:v>17.88092</c:v>
                </c:pt>
                <c:pt idx="3207">
                  <c:v>17.870560000000001</c:v>
                </c:pt>
                <c:pt idx="3208">
                  <c:v>17.86544</c:v>
                </c:pt>
                <c:pt idx="3209">
                  <c:v>17.86496</c:v>
                </c:pt>
                <c:pt idx="3210">
                  <c:v>17.85004</c:v>
                </c:pt>
                <c:pt idx="3211">
                  <c:v>17.841719999999999</c:v>
                </c:pt>
                <c:pt idx="3212">
                  <c:v>17.842600000000001</c:v>
                </c:pt>
                <c:pt idx="3213">
                  <c:v>17.842639999999999</c:v>
                </c:pt>
                <c:pt idx="3214">
                  <c:v>17.834680000000002</c:v>
                </c:pt>
                <c:pt idx="3215">
                  <c:v>17.798680000000001</c:v>
                </c:pt>
                <c:pt idx="3216">
                  <c:v>17.734999999999999</c:v>
                </c:pt>
                <c:pt idx="3217">
                  <c:v>17.631519999999998</c:v>
                </c:pt>
                <c:pt idx="3218">
                  <c:v>17.54636</c:v>
                </c:pt>
                <c:pt idx="3219">
                  <c:v>17.4452</c:v>
                </c:pt>
                <c:pt idx="3220">
                  <c:v>17.251080000000002</c:v>
                </c:pt>
                <c:pt idx="3221">
                  <c:v>17.031480000000002</c:v>
                </c:pt>
                <c:pt idx="3222">
                  <c:v>16.887840000000001</c:v>
                </c:pt>
                <c:pt idx="3223">
                  <c:v>16.582439999999998</c:v>
                </c:pt>
                <c:pt idx="3224">
                  <c:v>16.35004</c:v>
                </c:pt>
                <c:pt idx="3225">
                  <c:v>16.12856</c:v>
                </c:pt>
                <c:pt idx="3226">
                  <c:v>15.976599999999999</c:v>
                </c:pt>
                <c:pt idx="3227">
                  <c:v>15.7628</c:v>
                </c:pt>
                <c:pt idx="3228">
                  <c:v>15.548880000000002</c:v>
                </c:pt>
                <c:pt idx="3229">
                  <c:v>15.344200000000001</c:v>
                </c:pt>
                <c:pt idx="3230">
                  <c:v>15.13876</c:v>
                </c:pt>
                <c:pt idx="3231">
                  <c:v>15.003159999999999</c:v>
                </c:pt>
                <c:pt idx="3232">
                  <c:v>14.730280000000002</c:v>
                </c:pt>
                <c:pt idx="3233">
                  <c:v>14.599159999999999</c:v>
                </c:pt>
                <c:pt idx="3234">
                  <c:v>14.400680000000003</c:v>
                </c:pt>
                <c:pt idx="3235">
                  <c:v>14.208640000000001</c:v>
                </c:pt>
                <c:pt idx="3236">
                  <c:v>14.011760000000001</c:v>
                </c:pt>
                <c:pt idx="3237">
                  <c:v>13.806039999999999</c:v>
                </c:pt>
                <c:pt idx="3238">
                  <c:v>13.674680000000002</c:v>
                </c:pt>
                <c:pt idx="3239">
                  <c:v>13.47824</c:v>
                </c:pt>
                <c:pt idx="3240">
                  <c:v>13.343680000000003</c:v>
                </c:pt>
                <c:pt idx="3241">
                  <c:v>13.14992</c:v>
                </c:pt>
                <c:pt idx="3242">
                  <c:v>13.01796</c:v>
                </c:pt>
                <c:pt idx="3243">
                  <c:v>12.759399999999999</c:v>
                </c:pt>
                <c:pt idx="3244">
                  <c:v>12.6288</c:v>
                </c:pt>
                <c:pt idx="3245">
                  <c:v>12.36248</c:v>
                </c:pt>
                <c:pt idx="3246">
                  <c:v>12.16452</c:v>
                </c:pt>
                <c:pt idx="3247">
                  <c:v>12.032920000000001</c:v>
                </c:pt>
                <c:pt idx="3248">
                  <c:v>11.836639999999999</c:v>
                </c:pt>
                <c:pt idx="3249">
                  <c:v>11.64176</c:v>
                </c:pt>
                <c:pt idx="3250">
                  <c:v>11.43812</c:v>
                </c:pt>
                <c:pt idx="3251">
                  <c:v>11.30076</c:v>
                </c:pt>
                <c:pt idx="3252">
                  <c:v>11.041</c:v>
                </c:pt>
                <c:pt idx="3253">
                  <c:v>10.912000000000001</c:v>
                </c:pt>
                <c:pt idx="3254">
                  <c:v>10.72588</c:v>
                </c:pt>
                <c:pt idx="3255">
                  <c:v>10.5374</c:v>
                </c:pt>
                <c:pt idx="3256">
                  <c:v>10.41216</c:v>
                </c:pt>
                <c:pt idx="3257">
                  <c:v>10.28884</c:v>
                </c:pt>
                <c:pt idx="3258">
                  <c:v>10.04752</c:v>
                </c:pt>
                <c:pt idx="3259">
                  <c:v>9.8692799999999998</c:v>
                </c:pt>
                <c:pt idx="3260">
                  <c:v>9.6931999999999992</c:v>
                </c:pt>
                <c:pt idx="3261">
                  <c:v>9.51328</c:v>
                </c:pt>
                <c:pt idx="3262">
                  <c:v>9.3972800000000003</c:v>
                </c:pt>
                <c:pt idx="3263">
                  <c:v>9.2247599999999998</c:v>
                </c:pt>
                <c:pt idx="3264">
                  <c:v>9.1104400000000005</c:v>
                </c:pt>
                <c:pt idx="3265">
                  <c:v>8.88748</c:v>
                </c:pt>
                <c:pt idx="3266">
                  <c:v>8.7798400000000019</c:v>
                </c:pt>
                <c:pt idx="3267">
                  <c:v>8.5670000000000002</c:v>
                </c:pt>
                <c:pt idx="3268">
                  <c:v>8.4219600000000003</c:v>
                </c:pt>
                <c:pt idx="3269">
                  <c:v>8.3115200000000016</c:v>
                </c:pt>
                <c:pt idx="3270">
                  <c:v>8.1556400000000018</c:v>
                </c:pt>
                <c:pt idx="3271">
                  <c:v>7.9956800000000001</c:v>
                </c:pt>
                <c:pt idx="3272">
                  <c:v>7.8409200000000014</c:v>
                </c:pt>
                <c:pt idx="3273">
                  <c:v>7.7337600000000002</c:v>
                </c:pt>
                <c:pt idx="3274">
                  <c:v>7.5334400000000015</c:v>
                </c:pt>
                <c:pt idx="3275">
                  <c:v>7.4301599999999999</c:v>
                </c:pt>
                <c:pt idx="3276">
                  <c:v>7.333120000000001</c:v>
                </c:pt>
                <c:pt idx="3277">
                  <c:v>7.2354799999999999</c:v>
                </c:pt>
                <c:pt idx="3278">
                  <c:v>7.0284800000000001</c:v>
                </c:pt>
                <c:pt idx="3279">
                  <c:v>6.8740400000000008</c:v>
                </c:pt>
                <c:pt idx="3280">
                  <c:v>6.7321600000000004</c:v>
                </c:pt>
                <c:pt idx="3281">
                  <c:v>6.5774400000000011</c:v>
                </c:pt>
                <c:pt idx="3282">
                  <c:v>6.4207999999999998</c:v>
                </c:pt>
                <c:pt idx="3283">
                  <c:v>6.32484</c:v>
                </c:pt>
                <c:pt idx="3284">
                  <c:v>6.1719999999999997</c:v>
                </c:pt>
                <c:pt idx="3285">
                  <c:v>6.0294800000000004</c:v>
                </c:pt>
                <c:pt idx="3286">
                  <c:v>5.9337200000000001</c:v>
                </c:pt>
                <c:pt idx="3287">
                  <c:v>5.7443999999999997</c:v>
                </c:pt>
                <c:pt idx="3288">
                  <c:v>5.6159999999999997</c:v>
                </c:pt>
                <c:pt idx="3289">
                  <c:v>5.4804000000000004</c:v>
                </c:pt>
                <c:pt idx="3290">
                  <c:v>5.3760000000000003</c:v>
                </c:pt>
                <c:pt idx="3291">
                  <c:v>5.2450799999999997</c:v>
                </c:pt>
                <c:pt idx="3292">
                  <c:v>5.1214000000000004</c:v>
                </c:pt>
                <c:pt idx="3293">
                  <c:v>5.0398799999999992</c:v>
                </c:pt>
                <c:pt idx="3294">
                  <c:v>4.9216799999999994</c:v>
                </c:pt>
                <c:pt idx="3295">
                  <c:v>4.7943600000000002</c:v>
                </c:pt>
                <c:pt idx="3296">
                  <c:v>4.6755599999999999</c:v>
                </c:pt>
                <c:pt idx="3297">
                  <c:v>4.5970000000000004</c:v>
                </c:pt>
                <c:pt idx="3298">
                  <c:v>4.4768400000000002</c:v>
                </c:pt>
                <c:pt idx="3299">
                  <c:v>4.4043200000000002</c:v>
                </c:pt>
                <c:pt idx="3300">
                  <c:v>4.2582799999999992</c:v>
                </c:pt>
                <c:pt idx="3301">
                  <c:v>4.1424799999999991</c:v>
                </c:pt>
                <c:pt idx="3302">
                  <c:v>4.0431600000000003</c:v>
                </c:pt>
                <c:pt idx="3303">
                  <c:v>3.9302000000000001</c:v>
                </c:pt>
                <c:pt idx="3304">
                  <c:v>3.8691200000000001</c:v>
                </c:pt>
                <c:pt idx="3305">
                  <c:v>3.76492</c:v>
                </c:pt>
                <c:pt idx="3306">
                  <c:v>3.6948799999999995</c:v>
                </c:pt>
                <c:pt idx="3307">
                  <c:v>3.54392</c:v>
                </c:pt>
                <c:pt idx="3308">
                  <c:v>3.4744799999999993</c:v>
                </c:pt>
                <c:pt idx="3309">
                  <c:v>3.3334000000000001</c:v>
                </c:pt>
                <c:pt idx="3310">
                  <c:v>3.2330800000000002</c:v>
                </c:pt>
                <c:pt idx="3311">
                  <c:v>3.1638000000000002</c:v>
                </c:pt>
                <c:pt idx="3312">
                  <c:v>3.1307999999999998</c:v>
                </c:pt>
                <c:pt idx="3313">
                  <c:v>3.0127199999999998</c:v>
                </c:pt>
                <c:pt idx="3314">
                  <c:v>2.9178799999999998</c:v>
                </c:pt>
                <c:pt idx="3315">
                  <c:v>2.83148</c:v>
                </c:pt>
                <c:pt idx="3316">
                  <c:v>2.7431199999999998</c:v>
                </c:pt>
                <c:pt idx="3317">
                  <c:v>2.6721599999999999</c:v>
                </c:pt>
                <c:pt idx="3318">
                  <c:v>2.585</c:v>
                </c:pt>
                <c:pt idx="3319">
                  <c:v>2.5518399999999999</c:v>
                </c:pt>
                <c:pt idx="3320">
                  <c:v>2.4477199999999999</c:v>
                </c:pt>
                <c:pt idx="3321">
                  <c:v>2.3845999999999998</c:v>
                </c:pt>
                <c:pt idx="3322">
                  <c:v>2.30836</c:v>
                </c:pt>
                <c:pt idx="3323">
                  <c:v>2.2395999999999998</c:v>
                </c:pt>
                <c:pt idx="3324">
                  <c:v>2.1608399999999999</c:v>
                </c:pt>
                <c:pt idx="3325">
                  <c:v>2.0914000000000001</c:v>
                </c:pt>
                <c:pt idx="3326">
                  <c:v>2.0426399999999996</c:v>
                </c:pt>
                <c:pt idx="3327">
                  <c:v>1.9636800000000001</c:v>
                </c:pt>
                <c:pt idx="3328">
                  <c:v>1.92296</c:v>
                </c:pt>
                <c:pt idx="3329">
                  <c:v>1.8351599999999999</c:v>
                </c:pt>
                <c:pt idx="3330">
                  <c:v>1.7798</c:v>
                </c:pt>
                <c:pt idx="3331">
                  <c:v>1.7129199999999998</c:v>
                </c:pt>
                <c:pt idx="3332">
                  <c:v>1.6761600000000001</c:v>
                </c:pt>
                <c:pt idx="3333">
                  <c:v>1.6189199999999999</c:v>
                </c:pt>
                <c:pt idx="3334">
                  <c:v>1.581</c:v>
                </c:pt>
                <c:pt idx="3335">
                  <c:v>1.536</c:v>
                </c:pt>
                <c:pt idx="3336">
                  <c:v>1.48004</c:v>
                </c:pt>
                <c:pt idx="3337">
                  <c:v>1.4414400000000001</c:v>
                </c:pt>
                <c:pt idx="3338">
                  <c:v>1.39964</c:v>
                </c:pt>
                <c:pt idx="3339">
                  <c:v>1.3659600000000001</c:v>
                </c:pt>
                <c:pt idx="3340">
                  <c:v>1.3180400000000001</c:v>
                </c:pt>
                <c:pt idx="3341">
                  <c:v>1.27756</c:v>
                </c:pt>
                <c:pt idx="3342">
                  <c:v>1.2030000000000001</c:v>
                </c:pt>
                <c:pt idx="3343">
                  <c:v>1.1608800000000001</c:v>
                </c:pt>
                <c:pt idx="3344">
                  <c:v>1.1177600000000001</c:v>
                </c:pt>
                <c:pt idx="3345">
                  <c:v>1.0703199999999999</c:v>
                </c:pt>
                <c:pt idx="3346">
                  <c:v>1.0448</c:v>
                </c:pt>
                <c:pt idx="3347">
                  <c:v>1.0103200000000001</c:v>
                </c:pt>
                <c:pt idx="3348">
                  <c:v>0.99275999999999998</c:v>
                </c:pt>
                <c:pt idx="3349">
                  <c:v>0.96799999999999997</c:v>
                </c:pt>
                <c:pt idx="3350">
                  <c:v>0.93852000000000002</c:v>
                </c:pt>
                <c:pt idx="3351">
                  <c:v>0.91479999999999995</c:v>
                </c:pt>
                <c:pt idx="3352">
                  <c:v>0.89351999999999998</c:v>
                </c:pt>
                <c:pt idx="3353">
                  <c:v>0.86099999999999999</c:v>
                </c:pt>
                <c:pt idx="3354">
                  <c:v>0.84584000000000004</c:v>
                </c:pt>
                <c:pt idx="3355">
                  <c:v>0.82232000000000005</c:v>
                </c:pt>
                <c:pt idx="3356">
                  <c:v>0.80896000000000001</c:v>
                </c:pt>
                <c:pt idx="3357">
                  <c:v>0.78644000000000003</c:v>
                </c:pt>
                <c:pt idx="3358">
                  <c:v>0.73316000000000003</c:v>
                </c:pt>
                <c:pt idx="3359">
                  <c:v>0.69196000000000002</c:v>
                </c:pt>
                <c:pt idx="3360">
                  <c:v>0.66500000000000004</c:v>
                </c:pt>
                <c:pt idx="3361">
                  <c:v>0.63544000000000012</c:v>
                </c:pt>
                <c:pt idx="3362">
                  <c:v>0.59040000000000004</c:v>
                </c:pt>
                <c:pt idx="3363">
                  <c:v>0.56012000000000006</c:v>
                </c:pt>
                <c:pt idx="3364">
                  <c:v>0.53084000000000009</c:v>
                </c:pt>
                <c:pt idx="3365">
                  <c:v>0.50848000000000004</c:v>
                </c:pt>
                <c:pt idx="3366">
                  <c:v>0.48899999999999999</c:v>
                </c:pt>
                <c:pt idx="3367">
                  <c:v>0.47832000000000008</c:v>
                </c:pt>
                <c:pt idx="3368">
                  <c:v>0.46932000000000007</c:v>
                </c:pt>
                <c:pt idx="3369">
                  <c:v>0.46927999999999997</c:v>
                </c:pt>
                <c:pt idx="3370">
                  <c:v>0.44584000000000007</c:v>
                </c:pt>
                <c:pt idx="3371">
                  <c:v>0.42880000000000001</c:v>
                </c:pt>
                <c:pt idx="3372">
                  <c:v>0.41832000000000008</c:v>
                </c:pt>
                <c:pt idx="3373">
                  <c:v>0.39548</c:v>
                </c:pt>
                <c:pt idx="3374">
                  <c:v>0.38756000000000002</c:v>
                </c:pt>
                <c:pt idx="3375">
                  <c:v>0.38196000000000002</c:v>
                </c:pt>
                <c:pt idx="3376">
                  <c:v>0.3624</c:v>
                </c:pt>
                <c:pt idx="3377">
                  <c:v>0.35780000000000001</c:v>
                </c:pt>
                <c:pt idx="3378">
                  <c:v>0.31972</c:v>
                </c:pt>
                <c:pt idx="3379">
                  <c:v>0.29367999999999994</c:v>
                </c:pt>
                <c:pt idx="3380">
                  <c:v>0.2944</c:v>
                </c:pt>
                <c:pt idx="3381">
                  <c:v>0.27535999999999999</c:v>
                </c:pt>
                <c:pt idx="3382">
                  <c:v>0.26</c:v>
                </c:pt>
                <c:pt idx="3383">
                  <c:v>0.2666</c:v>
                </c:pt>
                <c:pt idx="3384">
                  <c:v>0.27483999999999997</c:v>
                </c:pt>
                <c:pt idx="3385">
                  <c:v>0.26835999999999999</c:v>
                </c:pt>
                <c:pt idx="3386">
                  <c:v>0.26816000000000001</c:v>
                </c:pt>
                <c:pt idx="3387">
                  <c:v>0.27163999999999999</c:v>
                </c:pt>
                <c:pt idx="3388">
                  <c:v>0.25356000000000001</c:v>
                </c:pt>
                <c:pt idx="3389">
                  <c:v>0.24604000000000001</c:v>
                </c:pt>
                <c:pt idx="3390">
                  <c:v>0.22423999999999999</c:v>
                </c:pt>
                <c:pt idx="3391">
                  <c:v>0.20372000000000001</c:v>
                </c:pt>
                <c:pt idx="3392">
                  <c:v>0.20455999999999999</c:v>
                </c:pt>
                <c:pt idx="3393">
                  <c:v>0.20732</c:v>
                </c:pt>
                <c:pt idx="3394">
                  <c:v>0.20491999999999999</c:v>
                </c:pt>
                <c:pt idx="3395">
                  <c:v>0.20164000000000001</c:v>
                </c:pt>
                <c:pt idx="3396">
                  <c:v>0.20467999999999997</c:v>
                </c:pt>
                <c:pt idx="3397">
                  <c:v>0.18876000000000001</c:v>
                </c:pt>
                <c:pt idx="3398">
                  <c:v>0.18168000000000001</c:v>
                </c:pt>
                <c:pt idx="3399">
                  <c:v>0.17976</c:v>
                </c:pt>
                <c:pt idx="3400">
                  <c:v>0.17512</c:v>
                </c:pt>
                <c:pt idx="3401">
                  <c:v>0.14943999999999999</c:v>
                </c:pt>
                <c:pt idx="3402">
                  <c:v>0.14616000000000001</c:v>
                </c:pt>
                <c:pt idx="3403">
                  <c:v>0.13951999999999998</c:v>
                </c:pt>
                <c:pt idx="3404">
                  <c:v>0.14516000000000001</c:v>
                </c:pt>
                <c:pt idx="3405">
                  <c:v>0.13763999999999998</c:v>
                </c:pt>
                <c:pt idx="3406">
                  <c:v>0.13775999999999999</c:v>
                </c:pt>
                <c:pt idx="3407">
                  <c:v>0.12839999999999999</c:v>
                </c:pt>
                <c:pt idx="3408">
                  <c:v>0.11236</c:v>
                </c:pt>
                <c:pt idx="3409">
                  <c:v>0.11476</c:v>
                </c:pt>
                <c:pt idx="3410">
                  <c:v>0.10180000000000002</c:v>
                </c:pt>
                <c:pt idx="3411">
                  <c:v>9.3640000000000001E-2</c:v>
                </c:pt>
                <c:pt idx="3412">
                  <c:v>8.7919999999999998E-2</c:v>
                </c:pt>
                <c:pt idx="3413">
                  <c:v>8.8039999999999993E-2</c:v>
                </c:pt>
                <c:pt idx="3414">
                  <c:v>8.9160000000000003E-2</c:v>
                </c:pt>
                <c:pt idx="3415">
                  <c:v>9.0440000000000006E-2</c:v>
                </c:pt>
                <c:pt idx="3416">
                  <c:v>8.0399999999999999E-2</c:v>
                </c:pt>
                <c:pt idx="3417">
                  <c:v>8.2600000000000007E-2</c:v>
                </c:pt>
                <c:pt idx="3418">
                  <c:v>7.9920000000000005E-2</c:v>
                </c:pt>
                <c:pt idx="3419">
                  <c:v>7.016E-2</c:v>
                </c:pt>
                <c:pt idx="3420">
                  <c:v>7.356E-2</c:v>
                </c:pt>
                <c:pt idx="3421">
                  <c:v>7.6119999999999993E-2</c:v>
                </c:pt>
                <c:pt idx="3422">
                  <c:v>8.1720000000000001E-2</c:v>
                </c:pt>
                <c:pt idx="3423">
                  <c:v>7.5719999999999996E-2</c:v>
                </c:pt>
                <c:pt idx="3424">
                  <c:v>6.2280000000000009E-2</c:v>
                </c:pt>
                <c:pt idx="3425">
                  <c:v>5.8360000000000002E-2</c:v>
                </c:pt>
                <c:pt idx="3426">
                  <c:v>5.74E-2</c:v>
                </c:pt>
                <c:pt idx="3427">
                  <c:v>6.9800000000000001E-2</c:v>
                </c:pt>
                <c:pt idx="3428">
                  <c:v>6.2039999999999998E-2</c:v>
                </c:pt>
                <c:pt idx="3429">
                  <c:v>5.5480000000000008E-2</c:v>
                </c:pt>
                <c:pt idx="3430">
                  <c:v>5.2280000000000007E-2</c:v>
                </c:pt>
                <c:pt idx="3431">
                  <c:v>6.0040000000000003E-2</c:v>
                </c:pt>
                <c:pt idx="3432">
                  <c:v>6.08E-2</c:v>
                </c:pt>
                <c:pt idx="3433">
                  <c:v>5.6559999999999999E-2</c:v>
                </c:pt>
                <c:pt idx="3434">
                  <c:v>3.6479999999999999E-2</c:v>
                </c:pt>
                <c:pt idx="3435">
                  <c:v>5.288000000000001E-2</c:v>
                </c:pt>
                <c:pt idx="3436">
                  <c:v>5.8999999999999997E-2</c:v>
                </c:pt>
                <c:pt idx="3437">
                  <c:v>4.3520000000000003E-2</c:v>
                </c:pt>
                <c:pt idx="3438">
                  <c:v>2.768E-2</c:v>
                </c:pt>
                <c:pt idx="3439">
                  <c:v>2.0039999999999999E-2</c:v>
                </c:pt>
                <c:pt idx="3440">
                  <c:v>2.0039999999999999E-2</c:v>
                </c:pt>
                <c:pt idx="3441">
                  <c:v>4.5319999999999999E-2</c:v>
                </c:pt>
                <c:pt idx="3442">
                  <c:v>4.3920000000000001E-2</c:v>
                </c:pt>
                <c:pt idx="3443">
                  <c:v>9.9600000000000001E-3</c:v>
                </c:pt>
                <c:pt idx="3444">
                  <c:v>1.9120000000000002E-2</c:v>
                </c:pt>
                <c:pt idx="3445">
                  <c:v>4.2279999999999998E-2</c:v>
                </c:pt>
                <c:pt idx="3446">
                  <c:v>3.9640000000000002E-2</c:v>
                </c:pt>
                <c:pt idx="3447">
                  <c:v>4.0759999999999998E-2</c:v>
                </c:pt>
                <c:pt idx="3448">
                  <c:v>7.6240000000000002E-2</c:v>
                </c:pt>
                <c:pt idx="3449">
                  <c:v>0.10288</c:v>
                </c:pt>
                <c:pt idx="3450">
                  <c:v>0.30267999999999995</c:v>
                </c:pt>
                <c:pt idx="3451">
                  <c:v>0.43004000000000009</c:v>
                </c:pt>
                <c:pt idx="3452">
                  <c:v>0.77756000000000003</c:v>
                </c:pt>
                <c:pt idx="3453">
                  <c:v>1.1155600000000001</c:v>
                </c:pt>
                <c:pt idx="3454">
                  <c:v>1.3629199999999999</c:v>
                </c:pt>
                <c:pt idx="3455">
                  <c:v>1.7561199999999997</c:v>
                </c:pt>
                <c:pt idx="3456">
                  <c:v>2.2046800000000002</c:v>
                </c:pt>
                <c:pt idx="3457">
                  <c:v>2.61416</c:v>
                </c:pt>
                <c:pt idx="3458">
                  <c:v>2.8900399999999999</c:v>
                </c:pt>
                <c:pt idx="3459">
                  <c:v>3.3060399999999999</c:v>
                </c:pt>
                <c:pt idx="3460">
                  <c:v>3.7086799999999993</c:v>
                </c:pt>
                <c:pt idx="3461">
                  <c:v>4.0004400000000002</c:v>
                </c:pt>
                <c:pt idx="3462">
                  <c:v>4.2896400000000003</c:v>
                </c:pt>
                <c:pt idx="3463">
                  <c:v>4.8243600000000004</c:v>
                </c:pt>
                <c:pt idx="3464">
                  <c:v>5.1009599999999997</c:v>
                </c:pt>
                <c:pt idx="3465">
                  <c:v>5.6766800000000002</c:v>
                </c:pt>
                <c:pt idx="3466">
                  <c:v>6.0942800000000004</c:v>
                </c:pt>
                <c:pt idx="3467">
                  <c:v>6.5044399999999998</c:v>
                </c:pt>
                <c:pt idx="3468">
                  <c:v>6.7460000000000004</c:v>
                </c:pt>
                <c:pt idx="3469">
                  <c:v>7.00068</c:v>
                </c:pt>
                <c:pt idx="3470">
                  <c:v>7.1566000000000001</c:v>
                </c:pt>
                <c:pt idx="3471">
                  <c:v>7.2000799999999998</c:v>
                </c:pt>
                <c:pt idx="3472">
                  <c:v>7.1509600000000004</c:v>
                </c:pt>
                <c:pt idx="3473">
                  <c:v>7.0587600000000004</c:v>
                </c:pt>
                <c:pt idx="3474">
                  <c:v>6.7796000000000003</c:v>
                </c:pt>
                <c:pt idx="3475">
                  <c:v>6.6152400000000009</c:v>
                </c:pt>
                <c:pt idx="3476">
                  <c:v>6.3684000000000003</c:v>
                </c:pt>
                <c:pt idx="3477">
                  <c:v>6.2195600000000004</c:v>
                </c:pt>
                <c:pt idx="3478">
                  <c:v>5.9798400000000003</c:v>
                </c:pt>
                <c:pt idx="3479">
                  <c:v>5.74892</c:v>
                </c:pt>
                <c:pt idx="3480">
                  <c:v>5.5290400000000002</c:v>
                </c:pt>
                <c:pt idx="3481">
                  <c:v>5.3340800000000002</c:v>
                </c:pt>
                <c:pt idx="3482">
                  <c:v>5.1205999999999996</c:v>
                </c:pt>
                <c:pt idx="3483">
                  <c:v>4.9904000000000002</c:v>
                </c:pt>
                <c:pt idx="3484">
                  <c:v>4.8620799999999997</c:v>
                </c:pt>
                <c:pt idx="3485">
                  <c:v>4.6238400000000004</c:v>
                </c:pt>
                <c:pt idx="3486">
                  <c:v>4.4609199999999998</c:v>
                </c:pt>
                <c:pt idx="3487">
                  <c:v>4.2897999999999996</c:v>
                </c:pt>
                <c:pt idx="3488">
                  <c:v>4.1289199999999999</c:v>
                </c:pt>
                <c:pt idx="3489">
                  <c:v>3.9588799999999993</c:v>
                </c:pt>
                <c:pt idx="3490">
                  <c:v>3.8658000000000001</c:v>
                </c:pt>
                <c:pt idx="3491">
                  <c:v>3.7228400000000001</c:v>
                </c:pt>
                <c:pt idx="3492">
                  <c:v>3.5737199999999998</c:v>
                </c:pt>
                <c:pt idx="3493">
                  <c:v>3.4813200000000002</c:v>
                </c:pt>
                <c:pt idx="3494">
                  <c:v>3.3226799999999996</c:v>
                </c:pt>
                <c:pt idx="3495">
                  <c:v>3.2851599999999999</c:v>
                </c:pt>
                <c:pt idx="3496">
                  <c:v>3.1336400000000002</c:v>
                </c:pt>
                <c:pt idx="3497">
                  <c:v>3.0973199999999999</c:v>
                </c:pt>
                <c:pt idx="3498">
                  <c:v>2.9373200000000002</c:v>
                </c:pt>
                <c:pt idx="3499">
                  <c:v>2.83792</c:v>
                </c:pt>
                <c:pt idx="3500">
                  <c:v>2.7438400000000001</c:v>
                </c:pt>
                <c:pt idx="3501">
                  <c:v>2.6466799999999999</c:v>
                </c:pt>
                <c:pt idx="3502">
                  <c:v>2.5491199999999998</c:v>
                </c:pt>
                <c:pt idx="3503">
                  <c:v>2.4591199999999995</c:v>
                </c:pt>
                <c:pt idx="3504">
                  <c:v>2.4338000000000002</c:v>
                </c:pt>
                <c:pt idx="3505">
                  <c:v>2.3210000000000002</c:v>
                </c:pt>
                <c:pt idx="3506">
                  <c:v>2.2571599999999998</c:v>
                </c:pt>
                <c:pt idx="3507">
                  <c:v>2.1353599999999999</c:v>
                </c:pt>
                <c:pt idx="3508">
                  <c:v>2.05796</c:v>
                </c:pt>
                <c:pt idx="3509">
                  <c:v>1.9701199999999996</c:v>
                </c:pt>
                <c:pt idx="3510">
                  <c:v>1.8974</c:v>
                </c:pt>
                <c:pt idx="3511">
                  <c:v>1.8473999999999999</c:v>
                </c:pt>
                <c:pt idx="3512">
                  <c:v>1.7758799999999999</c:v>
                </c:pt>
                <c:pt idx="3513">
                  <c:v>1.7305199999999996</c:v>
                </c:pt>
                <c:pt idx="3514">
                  <c:v>1.6734</c:v>
                </c:pt>
                <c:pt idx="3515">
                  <c:v>1.6139600000000001</c:v>
                </c:pt>
                <c:pt idx="3516">
                  <c:v>1.53732</c:v>
                </c:pt>
                <c:pt idx="3517">
                  <c:v>1.4992000000000001</c:v>
                </c:pt>
                <c:pt idx="3518">
                  <c:v>1.4395199999999999</c:v>
                </c:pt>
                <c:pt idx="3519">
                  <c:v>1.3964399999999999</c:v>
                </c:pt>
                <c:pt idx="3520">
                  <c:v>1.31768</c:v>
                </c:pt>
                <c:pt idx="3521">
                  <c:v>1.26292</c:v>
                </c:pt>
                <c:pt idx="3522">
                  <c:v>1.22004</c:v>
                </c:pt>
                <c:pt idx="3523">
                  <c:v>1.18344</c:v>
                </c:pt>
                <c:pt idx="3524">
                  <c:v>1.1375599999999999</c:v>
                </c:pt>
                <c:pt idx="3525">
                  <c:v>1.10084</c:v>
                </c:pt>
                <c:pt idx="3526">
                  <c:v>1.07392</c:v>
                </c:pt>
                <c:pt idx="3527">
                  <c:v>1.0329999999999999</c:v>
                </c:pt>
                <c:pt idx="3528">
                  <c:v>1.0225200000000001</c:v>
                </c:pt>
                <c:pt idx="3529">
                  <c:v>0.95988000000000018</c:v>
                </c:pt>
                <c:pt idx="3530">
                  <c:v>0.92048000000000019</c:v>
                </c:pt>
                <c:pt idx="3531">
                  <c:v>0.89115999999999995</c:v>
                </c:pt>
                <c:pt idx="3532">
                  <c:v>0.86856</c:v>
                </c:pt>
                <c:pt idx="3533">
                  <c:v>0.85175999999999996</c:v>
                </c:pt>
                <c:pt idx="3534">
                  <c:v>0.82416</c:v>
                </c:pt>
                <c:pt idx="3535">
                  <c:v>0.79032000000000002</c:v>
                </c:pt>
                <c:pt idx="3536">
                  <c:v>0.76807999999999998</c:v>
                </c:pt>
                <c:pt idx="3537">
                  <c:v>0.74136000000000002</c:v>
                </c:pt>
                <c:pt idx="3538">
                  <c:v>0.70996000000000004</c:v>
                </c:pt>
                <c:pt idx="3539">
                  <c:v>0.69028</c:v>
                </c:pt>
                <c:pt idx="3540">
                  <c:v>0.66080000000000005</c:v>
                </c:pt>
                <c:pt idx="3541">
                  <c:v>0.62072000000000005</c:v>
                </c:pt>
                <c:pt idx="3542">
                  <c:v>0.59940000000000004</c:v>
                </c:pt>
                <c:pt idx="3543">
                  <c:v>0.57508000000000004</c:v>
                </c:pt>
                <c:pt idx="3544">
                  <c:v>0.54215999999999998</c:v>
                </c:pt>
                <c:pt idx="3545">
                  <c:v>0.52636000000000005</c:v>
                </c:pt>
                <c:pt idx="3546">
                  <c:v>0.51136000000000004</c:v>
                </c:pt>
                <c:pt idx="3547">
                  <c:v>0.50772000000000006</c:v>
                </c:pt>
                <c:pt idx="3548">
                  <c:v>0.49080000000000001</c:v>
                </c:pt>
                <c:pt idx="3549">
                  <c:v>0.46384000000000009</c:v>
                </c:pt>
                <c:pt idx="3550">
                  <c:v>0.45884000000000008</c:v>
                </c:pt>
                <c:pt idx="3551">
                  <c:v>0.46004000000000006</c:v>
                </c:pt>
                <c:pt idx="3552">
                  <c:v>0.44732000000000005</c:v>
                </c:pt>
                <c:pt idx="3553">
                  <c:v>0.42384000000000005</c:v>
                </c:pt>
                <c:pt idx="3554">
                  <c:v>0.42592000000000008</c:v>
                </c:pt>
                <c:pt idx="3555">
                  <c:v>0.38379999999999997</c:v>
                </c:pt>
                <c:pt idx="3556">
                  <c:v>0.36068</c:v>
                </c:pt>
                <c:pt idx="3557">
                  <c:v>0.35171999999999998</c:v>
                </c:pt>
                <c:pt idx="3558">
                  <c:v>0.33939999999999998</c:v>
                </c:pt>
                <c:pt idx="3559">
                  <c:v>0.33807999999999999</c:v>
                </c:pt>
                <c:pt idx="3560">
                  <c:v>0.31435999999999997</c:v>
                </c:pt>
                <c:pt idx="3561">
                  <c:v>0.31215999999999999</c:v>
                </c:pt>
                <c:pt idx="3562">
                  <c:v>0.31347999999999998</c:v>
                </c:pt>
                <c:pt idx="3563">
                  <c:v>0.29004000000000002</c:v>
                </c:pt>
                <c:pt idx="3564">
                  <c:v>0.28915999999999997</c:v>
                </c:pt>
                <c:pt idx="3565">
                  <c:v>0.26167999999999997</c:v>
                </c:pt>
                <c:pt idx="3566">
                  <c:v>0.26635999999999999</c:v>
                </c:pt>
                <c:pt idx="3567">
                  <c:v>0.24636</c:v>
                </c:pt>
                <c:pt idx="3568">
                  <c:v>0.23699999999999999</c:v>
                </c:pt>
                <c:pt idx="3569">
                  <c:v>0.20880000000000001</c:v>
                </c:pt>
                <c:pt idx="3570">
                  <c:v>0.21196000000000001</c:v>
                </c:pt>
                <c:pt idx="3571">
                  <c:v>0.2036</c:v>
                </c:pt>
                <c:pt idx="3572">
                  <c:v>0.20891999999999999</c:v>
                </c:pt>
                <c:pt idx="3573">
                  <c:v>0.18071999999999999</c:v>
                </c:pt>
                <c:pt idx="3574">
                  <c:v>0.18292</c:v>
                </c:pt>
                <c:pt idx="3575">
                  <c:v>0.18992000000000001</c:v>
                </c:pt>
                <c:pt idx="3576">
                  <c:v>0.20696000000000001</c:v>
                </c:pt>
                <c:pt idx="3577">
                  <c:v>0.18115999999999999</c:v>
                </c:pt>
                <c:pt idx="3578">
                  <c:v>0.19223999999999999</c:v>
                </c:pt>
                <c:pt idx="3579">
                  <c:v>0.16852</c:v>
                </c:pt>
                <c:pt idx="3580">
                  <c:v>0.17476</c:v>
                </c:pt>
                <c:pt idx="3581">
                  <c:v>0.16672000000000001</c:v>
                </c:pt>
                <c:pt idx="3582">
                  <c:v>0.15191999999999997</c:v>
                </c:pt>
                <c:pt idx="3583">
                  <c:v>0.12648000000000001</c:v>
                </c:pt>
                <c:pt idx="3584">
                  <c:v>0.12388</c:v>
                </c:pt>
                <c:pt idx="3585">
                  <c:v>0.10251999999999999</c:v>
                </c:pt>
                <c:pt idx="3586">
                  <c:v>0.10591999999999999</c:v>
                </c:pt>
                <c:pt idx="3587">
                  <c:v>0.10831999999999999</c:v>
                </c:pt>
                <c:pt idx="3588">
                  <c:v>0.10920000000000001</c:v>
                </c:pt>
                <c:pt idx="3589">
                  <c:v>0.11748</c:v>
                </c:pt>
                <c:pt idx="3590">
                  <c:v>0.12795999999999999</c:v>
                </c:pt>
                <c:pt idx="3591">
                  <c:v>0.12096</c:v>
                </c:pt>
                <c:pt idx="3592">
                  <c:v>0.11783999999999999</c:v>
                </c:pt>
                <c:pt idx="3593">
                  <c:v>0.12207999999999999</c:v>
                </c:pt>
                <c:pt idx="3594">
                  <c:v>0.12887999999999999</c:v>
                </c:pt>
                <c:pt idx="3595">
                  <c:v>0.12268</c:v>
                </c:pt>
                <c:pt idx="3596">
                  <c:v>0.10763999999999999</c:v>
                </c:pt>
                <c:pt idx="3597">
                  <c:v>9.8599999999999993E-2</c:v>
                </c:pt>
                <c:pt idx="3598">
                  <c:v>9.64E-2</c:v>
                </c:pt>
                <c:pt idx="3599">
                  <c:v>8.7760000000000005E-2</c:v>
                </c:pt>
                <c:pt idx="3600">
                  <c:v>8.1600000000000006E-2</c:v>
                </c:pt>
                <c:pt idx="3601">
                  <c:v>7.2080000000000005E-2</c:v>
                </c:pt>
                <c:pt idx="3602">
                  <c:v>7.6759999999999995E-2</c:v>
                </c:pt>
                <c:pt idx="3603">
                  <c:v>7.0000000000000007E-2</c:v>
                </c:pt>
                <c:pt idx="3604">
                  <c:v>6.9559999999999997E-2</c:v>
                </c:pt>
                <c:pt idx="3605">
                  <c:v>6.7280000000000006E-2</c:v>
                </c:pt>
                <c:pt idx="3606">
                  <c:v>7.2959999999999997E-2</c:v>
                </c:pt>
                <c:pt idx="3607">
                  <c:v>8.4760000000000002E-2</c:v>
                </c:pt>
                <c:pt idx="3608">
                  <c:v>7.0680000000000007E-2</c:v>
                </c:pt>
                <c:pt idx="3609">
                  <c:v>6.6239999999999993E-2</c:v>
                </c:pt>
              </c:numCache>
            </c:numRef>
          </c:xVal>
          <c:yVal>
            <c:numRef>
              <c:f>'2598_6000'!$J$2:$J$3611</c:f>
              <c:numCache>
                <c:formatCode>General</c:formatCode>
                <c:ptCount val="3610"/>
                <c:pt idx="0">
                  <c:v>0</c:v>
                </c:pt>
                <c:pt idx="1">
                  <c:v>-1.1025358324148041E-2</c:v>
                </c:pt>
                <c:pt idx="2">
                  <c:v>1.1025358324148041E-2</c:v>
                </c:pt>
                <c:pt idx="3">
                  <c:v>3.3076074972437856E-2</c:v>
                </c:pt>
                <c:pt idx="4">
                  <c:v>1.1025358324148041E-2</c:v>
                </c:pt>
                <c:pt idx="5">
                  <c:v>4.4101433296579631E-2</c:v>
                </c:pt>
                <c:pt idx="6">
                  <c:v>4.4101433296579631E-2</c:v>
                </c:pt>
                <c:pt idx="7">
                  <c:v>6.6152149944875713E-2</c:v>
                </c:pt>
                <c:pt idx="8">
                  <c:v>6.6152149944875713E-2</c:v>
                </c:pt>
                <c:pt idx="9">
                  <c:v>3.3076074972437856E-2</c:v>
                </c:pt>
                <c:pt idx="10">
                  <c:v>3.3076074972437856E-2</c:v>
                </c:pt>
                <c:pt idx="11">
                  <c:v>3.3076074972437856E-2</c:v>
                </c:pt>
                <c:pt idx="12">
                  <c:v>-1.1025358324148041E-2</c:v>
                </c:pt>
                <c:pt idx="13">
                  <c:v>-1.1025358324148041E-2</c:v>
                </c:pt>
                <c:pt idx="14">
                  <c:v>-3.3076074972437856E-2</c:v>
                </c:pt>
                <c:pt idx="15">
                  <c:v>-3.3076074972437856E-2</c:v>
                </c:pt>
                <c:pt idx="16">
                  <c:v>0</c:v>
                </c:pt>
                <c:pt idx="17">
                  <c:v>0</c:v>
                </c:pt>
                <c:pt idx="18">
                  <c:v>-3.3076074972437856E-2</c:v>
                </c:pt>
                <c:pt idx="19">
                  <c:v>-1.1025358324148041E-2</c:v>
                </c:pt>
                <c:pt idx="20">
                  <c:v>-4.4101433296579631E-2</c:v>
                </c:pt>
                <c:pt idx="21">
                  <c:v>-4.4101433296579631E-2</c:v>
                </c:pt>
                <c:pt idx="22">
                  <c:v>-3.3076074972437856E-2</c:v>
                </c:pt>
                <c:pt idx="23">
                  <c:v>-3.3076074972437856E-2</c:v>
                </c:pt>
                <c:pt idx="24">
                  <c:v>-1.1025358324148041E-2</c:v>
                </c:pt>
                <c:pt idx="25">
                  <c:v>0</c:v>
                </c:pt>
                <c:pt idx="26">
                  <c:v>3.3076074972437856E-2</c:v>
                </c:pt>
                <c:pt idx="27">
                  <c:v>3.3076074972437856E-2</c:v>
                </c:pt>
                <c:pt idx="28">
                  <c:v>4.4101433296579631E-2</c:v>
                </c:pt>
                <c:pt idx="29">
                  <c:v>1.1025358324148041E-2</c:v>
                </c:pt>
                <c:pt idx="30">
                  <c:v>0</c:v>
                </c:pt>
                <c:pt idx="31">
                  <c:v>1.1025358324148041E-2</c:v>
                </c:pt>
                <c:pt idx="32">
                  <c:v>1.1025358324148041E-2</c:v>
                </c:pt>
                <c:pt idx="33">
                  <c:v>1.1025358324148041E-2</c:v>
                </c:pt>
                <c:pt idx="34">
                  <c:v>1.1025358324148041E-2</c:v>
                </c:pt>
                <c:pt idx="35">
                  <c:v>-3.3076074972437856E-2</c:v>
                </c:pt>
                <c:pt idx="36">
                  <c:v>1.1025358324148041E-2</c:v>
                </c:pt>
                <c:pt idx="37">
                  <c:v>-1.1025358324148041E-2</c:v>
                </c:pt>
                <c:pt idx="38">
                  <c:v>-3.3076074972437856E-2</c:v>
                </c:pt>
                <c:pt idx="39">
                  <c:v>-3.3076074972437856E-2</c:v>
                </c:pt>
                <c:pt idx="40">
                  <c:v>-3.3076074972437856E-2</c:v>
                </c:pt>
                <c:pt idx="41">
                  <c:v>0</c:v>
                </c:pt>
                <c:pt idx="42">
                  <c:v>0</c:v>
                </c:pt>
                <c:pt idx="43">
                  <c:v>-1.1025358324148041E-2</c:v>
                </c:pt>
                <c:pt idx="44">
                  <c:v>0</c:v>
                </c:pt>
                <c:pt idx="45">
                  <c:v>0</c:v>
                </c:pt>
                <c:pt idx="46">
                  <c:v>3.3076074972437856E-2</c:v>
                </c:pt>
                <c:pt idx="47">
                  <c:v>4.4101433296579631E-2</c:v>
                </c:pt>
                <c:pt idx="48">
                  <c:v>1.1025358324148041E-2</c:v>
                </c:pt>
                <c:pt idx="49">
                  <c:v>-1.1025358324148041E-2</c:v>
                </c:pt>
                <c:pt idx="50">
                  <c:v>0</c:v>
                </c:pt>
                <c:pt idx="51">
                  <c:v>0</c:v>
                </c:pt>
                <c:pt idx="52">
                  <c:v>-1.1025358324148041E-2</c:v>
                </c:pt>
                <c:pt idx="53">
                  <c:v>-1.1025358324148041E-2</c:v>
                </c:pt>
                <c:pt idx="54">
                  <c:v>-4.4101433296579631E-2</c:v>
                </c:pt>
                <c:pt idx="55">
                  <c:v>-4.4101433296579631E-2</c:v>
                </c:pt>
                <c:pt idx="56">
                  <c:v>-1.1025358324148041E-2</c:v>
                </c:pt>
                <c:pt idx="57">
                  <c:v>0</c:v>
                </c:pt>
                <c:pt idx="58">
                  <c:v>0</c:v>
                </c:pt>
                <c:pt idx="59">
                  <c:v>0</c:v>
                </c:pt>
                <c:pt idx="60">
                  <c:v>1.1025358324148041E-2</c:v>
                </c:pt>
                <c:pt idx="61">
                  <c:v>1.1025358324148041E-2</c:v>
                </c:pt>
                <c:pt idx="62">
                  <c:v>4.4101433296579631E-2</c:v>
                </c:pt>
                <c:pt idx="63">
                  <c:v>6.6152149944875713E-2</c:v>
                </c:pt>
                <c:pt idx="64">
                  <c:v>6.6152149944875713E-2</c:v>
                </c:pt>
                <c:pt idx="65">
                  <c:v>7.7177508269017481E-2</c:v>
                </c:pt>
                <c:pt idx="66">
                  <c:v>0.11025358324145534</c:v>
                </c:pt>
                <c:pt idx="67">
                  <c:v>0.13230429988974515</c:v>
                </c:pt>
                <c:pt idx="68">
                  <c:v>0.16538037486218302</c:v>
                </c:pt>
                <c:pt idx="69">
                  <c:v>0.14332965821389321</c:v>
                </c:pt>
                <c:pt idx="70">
                  <c:v>0.13230429988974515</c:v>
                </c:pt>
                <c:pt idx="71">
                  <c:v>0.16538037486218302</c:v>
                </c:pt>
                <c:pt idx="72">
                  <c:v>0.17640573318633107</c:v>
                </c:pt>
                <c:pt idx="73">
                  <c:v>0.17640573318633107</c:v>
                </c:pt>
                <c:pt idx="74">
                  <c:v>0.20948180815876263</c:v>
                </c:pt>
                <c:pt idx="75">
                  <c:v>0.16538037486218302</c:v>
                </c:pt>
                <c:pt idx="76">
                  <c:v>0.16538037486218302</c:v>
                </c:pt>
                <c:pt idx="77">
                  <c:v>0.17640573318633107</c:v>
                </c:pt>
                <c:pt idx="78">
                  <c:v>0.19845644983462088</c:v>
                </c:pt>
                <c:pt idx="79">
                  <c:v>0.19845644983462088</c:v>
                </c:pt>
                <c:pt idx="80">
                  <c:v>0.23153252480705874</c:v>
                </c:pt>
                <c:pt idx="81">
                  <c:v>0.20948180815876263</c:v>
                </c:pt>
                <c:pt idx="82">
                  <c:v>0.2425578831312005</c:v>
                </c:pt>
                <c:pt idx="83">
                  <c:v>0.27563395810363833</c:v>
                </c:pt>
                <c:pt idx="84">
                  <c:v>0.27563395810363833</c:v>
                </c:pt>
                <c:pt idx="85">
                  <c:v>0.27563395810363833</c:v>
                </c:pt>
                <c:pt idx="86">
                  <c:v>0.27563395810363833</c:v>
                </c:pt>
                <c:pt idx="87">
                  <c:v>0.3087100330760762</c:v>
                </c:pt>
                <c:pt idx="88">
                  <c:v>0.29768467475192817</c:v>
                </c:pt>
                <c:pt idx="89">
                  <c:v>0.33076074972436603</c:v>
                </c:pt>
                <c:pt idx="90">
                  <c:v>0.33076074972436603</c:v>
                </c:pt>
                <c:pt idx="91">
                  <c:v>0.33076074972436603</c:v>
                </c:pt>
                <c:pt idx="92">
                  <c:v>0.34178610804851406</c:v>
                </c:pt>
                <c:pt idx="93">
                  <c:v>0.3638368246968039</c:v>
                </c:pt>
                <c:pt idx="94">
                  <c:v>0.37486218302094565</c:v>
                </c:pt>
                <c:pt idx="95">
                  <c:v>0.40793825799338351</c:v>
                </c:pt>
                <c:pt idx="96">
                  <c:v>0.37486218302094565</c:v>
                </c:pt>
                <c:pt idx="97">
                  <c:v>0.39691289966924176</c:v>
                </c:pt>
                <c:pt idx="98">
                  <c:v>0.42998897464167335</c:v>
                </c:pt>
                <c:pt idx="99">
                  <c:v>0.39691289966924176</c:v>
                </c:pt>
                <c:pt idx="100">
                  <c:v>0.42998897464167335</c:v>
                </c:pt>
                <c:pt idx="101">
                  <c:v>0.40793825799338351</c:v>
                </c:pt>
                <c:pt idx="102">
                  <c:v>0.44101433296582138</c:v>
                </c:pt>
                <c:pt idx="103">
                  <c:v>0.44101433296582138</c:v>
                </c:pt>
                <c:pt idx="104">
                  <c:v>0.44101433296582138</c:v>
                </c:pt>
                <c:pt idx="105">
                  <c:v>0.44101433296582138</c:v>
                </c:pt>
                <c:pt idx="106">
                  <c:v>0.5071664829106971</c:v>
                </c:pt>
                <c:pt idx="107">
                  <c:v>0.52921719955898694</c:v>
                </c:pt>
                <c:pt idx="108">
                  <c:v>0.54024255788312869</c:v>
                </c:pt>
                <c:pt idx="109">
                  <c:v>0.56229327453142475</c:v>
                </c:pt>
                <c:pt idx="110">
                  <c:v>0.56229327453142475</c:v>
                </c:pt>
                <c:pt idx="111">
                  <c:v>0.5733186328555665</c:v>
                </c:pt>
                <c:pt idx="112">
                  <c:v>0.59536934950385634</c:v>
                </c:pt>
                <c:pt idx="113">
                  <c:v>0.5733186328555665</c:v>
                </c:pt>
                <c:pt idx="114">
                  <c:v>0.5733186328555665</c:v>
                </c:pt>
                <c:pt idx="115">
                  <c:v>0.56229327453142475</c:v>
                </c:pt>
                <c:pt idx="116">
                  <c:v>0.56229327453142475</c:v>
                </c:pt>
                <c:pt idx="117">
                  <c:v>0.56229327453142475</c:v>
                </c:pt>
                <c:pt idx="118">
                  <c:v>0.59536934950385634</c:v>
                </c:pt>
                <c:pt idx="119">
                  <c:v>0.56229327453142475</c:v>
                </c:pt>
                <c:pt idx="120">
                  <c:v>0.5733186328555665</c:v>
                </c:pt>
                <c:pt idx="121">
                  <c:v>0.63947078280044223</c:v>
                </c:pt>
                <c:pt idx="122">
                  <c:v>0.62844542447629426</c:v>
                </c:pt>
                <c:pt idx="123">
                  <c:v>0.63947078280044223</c:v>
                </c:pt>
                <c:pt idx="124">
                  <c:v>0.67254685777288015</c:v>
                </c:pt>
                <c:pt idx="125">
                  <c:v>0.67254685777288015</c:v>
                </c:pt>
                <c:pt idx="126">
                  <c:v>0.69459757442116987</c:v>
                </c:pt>
                <c:pt idx="127">
                  <c:v>0.69459757442116987</c:v>
                </c:pt>
                <c:pt idx="128">
                  <c:v>0.70562293274531174</c:v>
                </c:pt>
                <c:pt idx="129">
                  <c:v>0.76074972436603938</c:v>
                </c:pt>
                <c:pt idx="130">
                  <c:v>0.73869900771774955</c:v>
                </c:pt>
                <c:pt idx="131">
                  <c:v>0.76074972436603938</c:v>
                </c:pt>
                <c:pt idx="132">
                  <c:v>0.77177508269018735</c:v>
                </c:pt>
                <c:pt idx="133">
                  <c:v>0.82690187431091511</c:v>
                </c:pt>
                <c:pt idx="134">
                  <c:v>0.84895259095920494</c:v>
                </c:pt>
                <c:pt idx="135">
                  <c:v>0.87100330760749467</c:v>
                </c:pt>
                <c:pt idx="136">
                  <c:v>0.87100330760749467</c:v>
                </c:pt>
                <c:pt idx="137">
                  <c:v>0.90407938257993259</c:v>
                </c:pt>
                <c:pt idx="138">
                  <c:v>0.91510474090408056</c:v>
                </c:pt>
                <c:pt idx="139">
                  <c:v>0.90407938257993259</c:v>
                </c:pt>
                <c:pt idx="140">
                  <c:v>0.91510474090408056</c:v>
                </c:pt>
                <c:pt idx="141">
                  <c:v>0.90407938257993259</c:v>
                </c:pt>
                <c:pt idx="142">
                  <c:v>0.90407938257993259</c:v>
                </c:pt>
                <c:pt idx="143">
                  <c:v>0.91510474090408056</c:v>
                </c:pt>
                <c:pt idx="144">
                  <c:v>0.88202866593164275</c:v>
                </c:pt>
                <c:pt idx="145">
                  <c:v>0.88202866593164275</c:v>
                </c:pt>
                <c:pt idx="146">
                  <c:v>0.94818081587651848</c:v>
                </c:pt>
                <c:pt idx="147">
                  <c:v>0.9371554575523704</c:v>
                </c:pt>
                <c:pt idx="148">
                  <c:v>0.97023153252480832</c:v>
                </c:pt>
                <c:pt idx="149">
                  <c:v>0.97023153252480832</c:v>
                </c:pt>
                <c:pt idx="150">
                  <c:v>0.98125689084895007</c:v>
                </c:pt>
                <c:pt idx="151">
                  <c:v>0.98125689084895007</c:v>
                </c:pt>
                <c:pt idx="152">
                  <c:v>1.014332965821388</c:v>
                </c:pt>
                <c:pt idx="153">
                  <c:v>1.0363836824696777</c:v>
                </c:pt>
                <c:pt idx="154">
                  <c:v>1.0363836824696777</c:v>
                </c:pt>
                <c:pt idx="155">
                  <c:v>1.0474090407938257</c:v>
                </c:pt>
                <c:pt idx="156">
                  <c:v>1.0804851157662636</c:v>
                </c:pt>
                <c:pt idx="157">
                  <c:v>1.1135611907387015</c:v>
                </c:pt>
                <c:pt idx="158">
                  <c:v>1.1797133406835709</c:v>
                </c:pt>
                <c:pt idx="159">
                  <c:v>1.1686879823594292</c:v>
                </c:pt>
                <c:pt idx="160">
                  <c:v>1.146637265711133</c:v>
                </c:pt>
                <c:pt idx="161">
                  <c:v>1.1686879823594292</c:v>
                </c:pt>
                <c:pt idx="162">
                  <c:v>1.2017640573318606</c:v>
                </c:pt>
                <c:pt idx="163">
                  <c:v>1.1797133406835709</c:v>
                </c:pt>
                <c:pt idx="164">
                  <c:v>1.146637265711133</c:v>
                </c:pt>
                <c:pt idx="165">
                  <c:v>1.1797133406835709</c:v>
                </c:pt>
                <c:pt idx="166">
                  <c:v>1.146637265711133</c:v>
                </c:pt>
                <c:pt idx="167">
                  <c:v>1.1356119073869912</c:v>
                </c:pt>
                <c:pt idx="168">
                  <c:v>1.146637265711133</c:v>
                </c:pt>
                <c:pt idx="169">
                  <c:v>1.1356119073869912</c:v>
                </c:pt>
                <c:pt idx="170">
                  <c:v>1.1356119073869912</c:v>
                </c:pt>
                <c:pt idx="171">
                  <c:v>1.146637265711133</c:v>
                </c:pt>
                <c:pt idx="172">
                  <c:v>1.146637265711133</c:v>
                </c:pt>
                <c:pt idx="173">
                  <c:v>1.2348401323042986</c:v>
                </c:pt>
                <c:pt idx="174">
                  <c:v>1.2679162072767365</c:v>
                </c:pt>
                <c:pt idx="175">
                  <c:v>1.2789415656008845</c:v>
                </c:pt>
                <c:pt idx="176">
                  <c:v>1.2789415656008845</c:v>
                </c:pt>
                <c:pt idx="177">
                  <c:v>1.2679162072767365</c:v>
                </c:pt>
                <c:pt idx="178">
                  <c:v>1.3120176405733162</c:v>
                </c:pt>
                <c:pt idx="179">
                  <c:v>1.3340683572216121</c:v>
                </c:pt>
                <c:pt idx="180">
                  <c:v>1.3120176405733162</c:v>
                </c:pt>
                <c:pt idx="181">
                  <c:v>1.2679162072767365</c:v>
                </c:pt>
                <c:pt idx="182">
                  <c:v>1.3009922822491744</c:v>
                </c:pt>
                <c:pt idx="183">
                  <c:v>1.3340683572216121</c:v>
                </c:pt>
                <c:pt idx="184">
                  <c:v>1.3671444321940438</c:v>
                </c:pt>
                <c:pt idx="185">
                  <c:v>1.3450937155457539</c:v>
                </c:pt>
                <c:pt idx="186">
                  <c:v>1.3781697905181918</c:v>
                </c:pt>
                <c:pt idx="187">
                  <c:v>1.4002205071664817</c:v>
                </c:pt>
                <c:pt idx="188">
                  <c:v>1.4663726571113573</c:v>
                </c:pt>
                <c:pt idx="189">
                  <c:v>1.4773980154354991</c:v>
                </c:pt>
                <c:pt idx="190">
                  <c:v>1.4443219404630676</c:v>
                </c:pt>
                <c:pt idx="191">
                  <c:v>1.4663726571113573</c:v>
                </c:pt>
                <c:pt idx="192">
                  <c:v>1.4994487320837953</c:v>
                </c:pt>
                <c:pt idx="193">
                  <c:v>1.4994487320837953</c:v>
                </c:pt>
                <c:pt idx="194">
                  <c:v>1.4773980154354991</c:v>
                </c:pt>
                <c:pt idx="195">
                  <c:v>1.4773980154354991</c:v>
                </c:pt>
                <c:pt idx="196">
                  <c:v>1.4994487320837953</c:v>
                </c:pt>
                <c:pt idx="197">
                  <c:v>1.5325248070562267</c:v>
                </c:pt>
                <c:pt idx="198">
                  <c:v>1.5656008820286647</c:v>
                </c:pt>
                <c:pt idx="199">
                  <c:v>1.5435501653803747</c:v>
                </c:pt>
                <c:pt idx="200">
                  <c:v>1.5766262403528126</c:v>
                </c:pt>
                <c:pt idx="201">
                  <c:v>1.5986769570011026</c:v>
                </c:pt>
                <c:pt idx="202">
                  <c:v>1.642778390297682</c:v>
                </c:pt>
                <c:pt idx="203">
                  <c:v>1.6648291069459782</c:v>
                </c:pt>
                <c:pt idx="204">
                  <c:v>1.6758544652701199</c:v>
                </c:pt>
                <c:pt idx="205">
                  <c:v>1.6758544652701199</c:v>
                </c:pt>
                <c:pt idx="206">
                  <c:v>1.7199558985667058</c:v>
                </c:pt>
                <c:pt idx="207">
                  <c:v>1.7199558985667058</c:v>
                </c:pt>
                <c:pt idx="208">
                  <c:v>1.7199558985667058</c:v>
                </c:pt>
                <c:pt idx="209">
                  <c:v>1.8081587651598652</c:v>
                </c:pt>
                <c:pt idx="210">
                  <c:v>1.8412348401323031</c:v>
                </c:pt>
                <c:pt idx="211">
                  <c:v>1.8412348401323031</c:v>
                </c:pt>
                <c:pt idx="212">
                  <c:v>1.8522601984564511</c:v>
                </c:pt>
                <c:pt idx="213">
                  <c:v>1.885336273428889</c:v>
                </c:pt>
                <c:pt idx="214">
                  <c:v>1.9184123484013205</c:v>
                </c:pt>
                <c:pt idx="215">
                  <c:v>1.9184123484013205</c:v>
                </c:pt>
                <c:pt idx="216">
                  <c:v>1.9184123484013205</c:v>
                </c:pt>
                <c:pt idx="217">
                  <c:v>1.9404630650496166</c:v>
                </c:pt>
                <c:pt idx="218">
                  <c:v>1.9184123484013205</c:v>
                </c:pt>
                <c:pt idx="219">
                  <c:v>1.9845644983461961</c:v>
                </c:pt>
                <c:pt idx="220">
                  <c:v>1.9735391400220481</c:v>
                </c:pt>
                <c:pt idx="221">
                  <c:v>2.017640573318634</c:v>
                </c:pt>
                <c:pt idx="222">
                  <c:v>2.0396912899669237</c:v>
                </c:pt>
                <c:pt idx="223">
                  <c:v>2.0727673649393616</c:v>
                </c:pt>
                <c:pt idx="224">
                  <c:v>2.0837927232635036</c:v>
                </c:pt>
                <c:pt idx="225">
                  <c:v>2.1058434399117996</c:v>
                </c:pt>
                <c:pt idx="226">
                  <c:v>2.0727673649393616</c:v>
                </c:pt>
                <c:pt idx="227">
                  <c:v>2.1058434399117996</c:v>
                </c:pt>
                <c:pt idx="228">
                  <c:v>2.1168687982359415</c:v>
                </c:pt>
                <c:pt idx="229">
                  <c:v>2.149944873208379</c:v>
                </c:pt>
                <c:pt idx="230">
                  <c:v>2.1830209481808169</c:v>
                </c:pt>
                <c:pt idx="231">
                  <c:v>2.2050716648291067</c:v>
                </c:pt>
                <c:pt idx="232">
                  <c:v>2.1719955898566692</c:v>
                </c:pt>
                <c:pt idx="233">
                  <c:v>2.1830209481808169</c:v>
                </c:pt>
                <c:pt idx="234">
                  <c:v>2.2050716648291067</c:v>
                </c:pt>
                <c:pt idx="235">
                  <c:v>2.2050716648291067</c:v>
                </c:pt>
                <c:pt idx="236">
                  <c:v>2.1830209481808169</c:v>
                </c:pt>
                <c:pt idx="237">
                  <c:v>2.1830209481808169</c:v>
                </c:pt>
                <c:pt idx="238">
                  <c:v>2.1719955898566692</c:v>
                </c:pt>
                <c:pt idx="239">
                  <c:v>2.2050716648291067</c:v>
                </c:pt>
                <c:pt idx="240">
                  <c:v>2.2160970231532549</c:v>
                </c:pt>
                <c:pt idx="241">
                  <c:v>2.2491730981256866</c:v>
                </c:pt>
                <c:pt idx="242">
                  <c:v>2.2491730981256866</c:v>
                </c:pt>
                <c:pt idx="243">
                  <c:v>2.2822491730981245</c:v>
                </c:pt>
                <c:pt idx="244">
                  <c:v>2.3153252480705624</c:v>
                </c:pt>
                <c:pt idx="245">
                  <c:v>2.3373759647188521</c:v>
                </c:pt>
                <c:pt idx="246">
                  <c:v>2.3373759647188521</c:v>
                </c:pt>
                <c:pt idx="247">
                  <c:v>2.3484013230429999</c:v>
                </c:pt>
                <c:pt idx="248">
                  <c:v>2.3153252480705624</c:v>
                </c:pt>
                <c:pt idx="249">
                  <c:v>2.3484013230429999</c:v>
                </c:pt>
                <c:pt idx="250">
                  <c:v>2.3373759647188521</c:v>
                </c:pt>
                <c:pt idx="251">
                  <c:v>2.3373759647188521</c:v>
                </c:pt>
                <c:pt idx="252">
                  <c:v>2.3373759647188521</c:v>
                </c:pt>
                <c:pt idx="253">
                  <c:v>2.3373759647188521</c:v>
                </c:pt>
                <c:pt idx="254">
                  <c:v>2.3814773980154378</c:v>
                </c:pt>
                <c:pt idx="255">
                  <c:v>2.3814773980154378</c:v>
                </c:pt>
                <c:pt idx="256">
                  <c:v>2.3814773980154378</c:v>
                </c:pt>
                <c:pt idx="257">
                  <c:v>2.403528114663728</c:v>
                </c:pt>
                <c:pt idx="258">
                  <c:v>2.37045203969129</c:v>
                </c:pt>
                <c:pt idx="259">
                  <c:v>2.3814773980154378</c:v>
                </c:pt>
                <c:pt idx="260">
                  <c:v>2.4145534729878695</c:v>
                </c:pt>
                <c:pt idx="261">
                  <c:v>2.403528114663728</c:v>
                </c:pt>
                <c:pt idx="262">
                  <c:v>2.403528114663728</c:v>
                </c:pt>
                <c:pt idx="263">
                  <c:v>2.403528114663728</c:v>
                </c:pt>
                <c:pt idx="264">
                  <c:v>2.4366041896361654</c:v>
                </c:pt>
                <c:pt idx="265">
                  <c:v>2.4476295479603074</c:v>
                </c:pt>
                <c:pt idx="266">
                  <c:v>2.4366041896361654</c:v>
                </c:pt>
                <c:pt idx="267">
                  <c:v>2.4366041896361654</c:v>
                </c:pt>
                <c:pt idx="268">
                  <c:v>2.4366041896361654</c:v>
                </c:pt>
                <c:pt idx="269">
                  <c:v>2.4696802646085971</c:v>
                </c:pt>
                <c:pt idx="270">
                  <c:v>2.502756339581035</c:v>
                </c:pt>
                <c:pt idx="271">
                  <c:v>2.5137816979051832</c:v>
                </c:pt>
                <c:pt idx="272">
                  <c:v>2.502756339581035</c:v>
                </c:pt>
                <c:pt idx="273">
                  <c:v>2.502756339581035</c:v>
                </c:pt>
                <c:pt idx="274">
                  <c:v>2.5248070562293248</c:v>
                </c:pt>
                <c:pt idx="275">
                  <c:v>2.5248070562293248</c:v>
                </c:pt>
                <c:pt idx="276">
                  <c:v>2.5248070562293248</c:v>
                </c:pt>
                <c:pt idx="277">
                  <c:v>2.5248070562293248</c:v>
                </c:pt>
                <c:pt idx="278">
                  <c:v>2.5137816979051832</c:v>
                </c:pt>
                <c:pt idx="279">
                  <c:v>2.5578831312017627</c:v>
                </c:pt>
                <c:pt idx="280">
                  <c:v>2.5578831312017627</c:v>
                </c:pt>
                <c:pt idx="281">
                  <c:v>2.5248070562293248</c:v>
                </c:pt>
                <c:pt idx="282">
                  <c:v>2.5578831312017627</c:v>
                </c:pt>
                <c:pt idx="283">
                  <c:v>2.5909592061742006</c:v>
                </c:pt>
                <c:pt idx="284">
                  <c:v>2.5909592061742006</c:v>
                </c:pt>
                <c:pt idx="285">
                  <c:v>2.6240352811466385</c:v>
                </c:pt>
                <c:pt idx="286">
                  <c:v>2.5578831312017627</c:v>
                </c:pt>
                <c:pt idx="287">
                  <c:v>2.5909592061742006</c:v>
                </c:pt>
                <c:pt idx="288">
                  <c:v>2.6240352811466385</c:v>
                </c:pt>
                <c:pt idx="289">
                  <c:v>2.6130099228224903</c:v>
                </c:pt>
                <c:pt idx="290">
                  <c:v>2.5909592061742006</c:v>
                </c:pt>
                <c:pt idx="291">
                  <c:v>2.5909592061742006</c:v>
                </c:pt>
                <c:pt idx="292">
                  <c:v>2.5799338478500524</c:v>
                </c:pt>
                <c:pt idx="293">
                  <c:v>2.5578831312017627</c:v>
                </c:pt>
                <c:pt idx="294">
                  <c:v>2.5799338478500524</c:v>
                </c:pt>
                <c:pt idx="295">
                  <c:v>2.5799338478500524</c:v>
                </c:pt>
                <c:pt idx="296">
                  <c:v>2.6130099228224903</c:v>
                </c:pt>
                <c:pt idx="297">
                  <c:v>2.6130099228224903</c:v>
                </c:pt>
                <c:pt idx="298">
                  <c:v>2.5799338478500524</c:v>
                </c:pt>
                <c:pt idx="299">
                  <c:v>2.5909592061742006</c:v>
                </c:pt>
                <c:pt idx="300">
                  <c:v>2.6460859977949283</c:v>
                </c:pt>
                <c:pt idx="301">
                  <c:v>2.6571113561190765</c:v>
                </c:pt>
                <c:pt idx="302">
                  <c:v>2.6460859977949283</c:v>
                </c:pt>
                <c:pt idx="303">
                  <c:v>2.6130099228224903</c:v>
                </c:pt>
                <c:pt idx="304">
                  <c:v>2.6460859977949283</c:v>
                </c:pt>
                <c:pt idx="305">
                  <c:v>2.6240352811466385</c:v>
                </c:pt>
                <c:pt idx="306">
                  <c:v>2.6240352811466385</c:v>
                </c:pt>
                <c:pt idx="307">
                  <c:v>2.6240352811466385</c:v>
                </c:pt>
                <c:pt idx="308">
                  <c:v>2.6240352811466385</c:v>
                </c:pt>
                <c:pt idx="309">
                  <c:v>2.6460859977949283</c:v>
                </c:pt>
                <c:pt idx="310">
                  <c:v>2.6460859977949283</c:v>
                </c:pt>
                <c:pt idx="311">
                  <c:v>2.6130099228224903</c:v>
                </c:pt>
                <c:pt idx="312">
                  <c:v>2.6130099228224903</c:v>
                </c:pt>
                <c:pt idx="313">
                  <c:v>2.6240352811466385</c:v>
                </c:pt>
                <c:pt idx="314">
                  <c:v>2.6240352811466385</c:v>
                </c:pt>
                <c:pt idx="315">
                  <c:v>2.5909592061742006</c:v>
                </c:pt>
                <c:pt idx="316">
                  <c:v>2.5578831312017627</c:v>
                </c:pt>
                <c:pt idx="317">
                  <c:v>2.5578831312017627</c:v>
                </c:pt>
                <c:pt idx="318">
                  <c:v>2.6130099228224903</c:v>
                </c:pt>
                <c:pt idx="319">
                  <c:v>2.6130099228224903</c:v>
                </c:pt>
                <c:pt idx="320">
                  <c:v>2.5909592061742006</c:v>
                </c:pt>
                <c:pt idx="321">
                  <c:v>2.5578831312017627</c:v>
                </c:pt>
                <c:pt idx="322">
                  <c:v>2.6130099228224903</c:v>
                </c:pt>
                <c:pt idx="323">
                  <c:v>2.6460859977949283</c:v>
                </c:pt>
                <c:pt idx="324">
                  <c:v>2.6240352811466385</c:v>
                </c:pt>
                <c:pt idx="325">
                  <c:v>2.6240352811466385</c:v>
                </c:pt>
                <c:pt idx="326">
                  <c:v>2.6240352811466385</c:v>
                </c:pt>
                <c:pt idx="327">
                  <c:v>2.6240352811466385</c:v>
                </c:pt>
                <c:pt idx="328">
                  <c:v>2.6130099228224903</c:v>
                </c:pt>
                <c:pt idx="329">
                  <c:v>2.5799338478500524</c:v>
                </c:pt>
                <c:pt idx="330">
                  <c:v>2.5799338478500524</c:v>
                </c:pt>
                <c:pt idx="331">
                  <c:v>2.5137816979051832</c:v>
                </c:pt>
                <c:pt idx="332">
                  <c:v>2.4476295479603074</c:v>
                </c:pt>
                <c:pt idx="333">
                  <c:v>2.3814773980154378</c:v>
                </c:pt>
                <c:pt idx="334">
                  <c:v>2.3373759647188521</c:v>
                </c:pt>
                <c:pt idx="335">
                  <c:v>2.2712238147739825</c:v>
                </c:pt>
                <c:pt idx="336">
                  <c:v>2.2160970231532549</c:v>
                </c:pt>
                <c:pt idx="337">
                  <c:v>2.149944873208379</c:v>
                </c:pt>
                <c:pt idx="338">
                  <c:v>2.0727673649393616</c:v>
                </c:pt>
                <c:pt idx="339">
                  <c:v>2.0507166482910719</c:v>
                </c:pt>
                <c:pt idx="340">
                  <c:v>1.9735391400220481</c:v>
                </c:pt>
                <c:pt idx="341">
                  <c:v>1.885336273428889</c:v>
                </c:pt>
                <c:pt idx="342">
                  <c:v>1.8081587651598652</c:v>
                </c:pt>
                <c:pt idx="343">
                  <c:v>1.7530319735391375</c:v>
                </c:pt>
                <c:pt idx="344">
                  <c:v>1.7199558985667058</c:v>
                </c:pt>
                <c:pt idx="345">
                  <c:v>1.6868798235942679</c:v>
                </c:pt>
                <c:pt idx="346">
                  <c:v>1.6648291069459782</c:v>
                </c:pt>
                <c:pt idx="347">
                  <c:v>1.6317530319735403</c:v>
                </c:pt>
                <c:pt idx="348">
                  <c:v>1.5986769570011026</c:v>
                </c:pt>
                <c:pt idx="349">
                  <c:v>1.5766262403528126</c:v>
                </c:pt>
                <c:pt idx="350">
                  <c:v>1.5766262403528126</c:v>
                </c:pt>
                <c:pt idx="351">
                  <c:v>1.510474090407937</c:v>
                </c:pt>
                <c:pt idx="352">
                  <c:v>1.4443219404630676</c:v>
                </c:pt>
                <c:pt idx="353">
                  <c:v>1.4002205071664817</c:v>
                </c:pt>
                <c:pt idx="354">
                  <c:v>1.3450937155457539</c:v>
                </c:pt>
                <c:pt idx="355">
                  <c:v>1.3009922822491744</c:v>
                </c:pt>
                <c:pt idx="356">
                  <c:v>1.2458654906284465</c:v>
                </c:pt>
                <c:pt idx="357">
                  <c:v>1.2348401323042986</c:v>
                </c:pt>
                <c:pt idx="358">
                  <c:v>1.2348401323042986</c:v>
                </c:pt>
                <c:pt idx="359">
                  <c:v>1.2017640573318606</c:v>
                </c:pt>
                <c:pt idx="360">
                  <c:v>1.1797133406835709</c:v>
                </c:pt>
                <c:pt idx="361">
                  <c:v>1.1797133406835709</c:v>
                </c:pt>
                <c:pt idx="362">
                  <c:v>1.146637265711133</c:v>
                </c:pt>
                <c:pt idx="363">
                  <c:v>1.1356119073869912</c:v>
                </c:pt>
                <c:pt idx="364">
                  <c:v>1.0804851157662636</c:v>
                </c:pt>
                <c:pt idx="365">
                  <c:v>1.0363836824696777</c:v>
                </c:pt>
                <c:pt idx="366">
                  <c:v>1.0363836824696777</c:v>
                </c:pt>
                <c:pt idx="367">
                  <c:v>1.014332965821388</c:v>
                </c:pt>
                <c:pt idx="368">
                  <c:v>0.98125689084895007</c:v>
                </c:pt>
                <c:pt idx="369">
                  <c:v>1.0363836824696777</c:v>
                </c:pt>
                <c:pt idx="370">
                  <c:v>1.014332965821388</c:v>
                </c:pt>
                <c:pt idx="371">
                  <c:v>1.014332965821388</c:v>
                </c:pt>
                <c:pt idx="372">
                  <c:v>1.014332965821388</c:v>
                </c:pt>
                <c:pt idx="373">
                  <c:v>0.97023153252480832</c:v>
                </c:pt>
                <c:pt idx="374">
                  <c:v>0.9371554575523704</c:v>
                </c:pt>
                <c:pt idx="375">
                  <c:v>0.9371554575523704</c:v>
                </c:pt>
                <c:pt idx="376">
                  <c:v>0.88202866593164275</c:v>
                </c:pt>
                <c:pt idx="377">
                  <c:v>0.87100330760749467</c:v>
                </c:pt>
                <c:pt idx="378">
                  <c:v>0.88202866593164275</c:v>
                </c:pt>
                <c:pt idx="379">
                  <c:v>0.90407938257993259</c:v>
                </c:pt>
                <c:pt idx="380">
                  <c:v>0.91510474090408056</c:v>
                </c:pt>
                <c:pt idx="381">
                  <c:v>0.87100330760749467</c:v>
                </c:pt>
                <c:pt idx="382">
                  <c:v>0.88202866593164275</c:v>
                </c:pt>
                <c:pt idx="383">
                  <c:v>0.88202866593164275</c:v>
                </c:pt>
                <c:pt idx="384">
                  <c:v>0.90407938257993259</c:v>
                </c:pt>
                <c:pt idx="385">
                  <c:v>0.87100330760749467</c:v>
                </c:pt>
                <c:pt idx="386">
                  <c:v>0.84895259095920494</c:v>
                </c:pt>
                <c:pt idx="387">
                  <c:v>0.83792723263506308</c:v>
                </c:pt>
                <c:pt idx="388">
                  <c:v>0.83792723263506308</c:v>
                </c:pt>
                <c:pt idx="389">
                  <c:v>0.80485115766262527</c:v>
                </c:pt>
                <c:pt idx="390">
                  <c:v>0.77177508269018735</c:v>
                </c:pt>
                <c:pt idx="391">
                  <c:v>0.73869900771774955</c:v>
                </c:pt>
                <c:pt idx="392">
                  <c:v>0.76074972436603938</c:v>
                </c:pt>
                <c:pt idx="393">
                  <c:v>0.67254685777288015</c:v>
                </c:pt>
                <c:pt idx="394">
                  <c:v>0.66152149944873206</c:v>
                </c:pt>
                <c:pt idx="395">
                  <c:v>0.67254685777288015</c:v>
                </c:pt>
                <c:pt idx="396">
                  <c:v>0.69459757442116987</c:v>
                </c:pt>
                <c:pt idx="397">
                  <c:v>0.72767364939360779</c:v>
                </c:pt>
                <c:pt idx="398">
                  <c:v>0.73869900771774955</c:v>
                </c:pt>
                <c:pt idx="399">
                  <c:v>0.72767364939360779</c:v>
                </c:pt>
                <c:pt idx="400">
                  <c:v>0.72767364939360779</c:v>
                </c:pt>
                <c:pt idx="401">
                  <c:v>0.72767364939360779</c:v>
                </c:pt>
                <c:pt idx="402">
                  <c:v>0.69459757442116987</c:v>
                </c:pt>
                <c:pt idx="403">
                  <c:v>0.67254685777288015</c:v>
                </c:pt>
                <c:pt idx="404">
                  <c:v>0.62844542447629426</c:v>
                </c:pt>
                <c:pt idx="405">
                  <c:v>0.60639470782800442</c:v>
                </c:pt>
                <c:pt idx="406">
                  <c:v>0.60639470782800442</c:v>
                </c:pt>
                <c:pt idx="407">
                  <c:v>0.63947078280044223</c:v>
                </c:pt>
                <c:pt idx="408">
                  <c:v>0.63947078280044223</c:v>
                </c:pt>
                <c:pt idx="409">
                  <c:v>0.63947078280044223</c:v>
                </c:pt>
                <c:pt idx="410">
                  <c:v>0.66152149944873206</c:v>
                </c:pt>
                <c:pt idx="411">
                  <c:v>0.69459757442116987</c:v>
                </c:pt>
                <c:pt idx="412">
                  <c:v>0.70562293274531174</c:v>
                </c:pt>
                <c:pt idx="413">
                  <c:v>0.72767364939360779</c:v>
                </c:pt>
                <c:pt idx="414">
                  <c:v>0.69459757442116987</c:v>
                </c:pt>
                <c:pt idx="415">
                  <c:v>0.66152149944873206</c:v>
                </c:pt>
                <c:pt idx="416">
                  <c:v>0.66152149944873206</c:v>
                </c:pt>
                <c:pt idx="417">
                  <c:v>0.66152149944873206</c:v>
                </c:pt>
                <c:pt idx="418">
                  <c:v>0.66152149944873206</c:v>
                </c:pt>
                <c:pt idx="419">
                  <c:v>0.60639470782800442</c:v>
                </c:pt>
                <c:pt idx="420">
                  <c:v>0.59536934950385634</c:v>
                </c:pt>
                <c:pt idx="421">
                  <c:v>0.59536934950385634</c:v>
                </c:pt>
                <c:pt idx="422">
                  <c:v>0.60639470782800442</c:v>
                </c:pt>
                <c:pt idx="423">
                  <c:v>0.54024255788312869</c:v>
                </c:pt>
                <c:pt idx="424">
                  <c:v>0.5733186328555665</c:v>
                </c:pt>
                <c:pt idx="425">
                  <c:v>0.56229327453142475</c:v>
                </c:pt>
                <c:pt idx="426">
                  <c:v>0.5733186328555665</c:v>
                </c:pt>
                <c:pt idx="427">
                  <c:v>0.5733186328555665</c:v>
                </c:pt>
                <c:pt idx="428">
                  <c:v>0.5733186328555665</c:v>
                </c:pt>
                <c:pt idx="429">
                  <c:v>0.5733186328555665</c:v>
                </c:pt>
                <c:pt idx="430">
                  <c:v>0.59536934950385634</c:v>
                </c:pt>
                <c:pt idx="431">
                  <c:v>0.54024255788312869</c:v>
                </c:pt>
                <c:pt idx="432">
                  <c:v>0.56229327453142475</c:v>
                </c:pt>
                <c:pt idx="433">
                  <c:v>0.52921719955898694</c:v>
                </c:pt>
                <c:pt idx="434">
                  <c:v>0.52921719955898694</c:v>
                </c:pt>
                <c:pt idx="435">
                  <c:v>0.52921719955898694</c:v>
                </c:pt>
                <c:pt idx="436">
                  <c:v>0.49614112458654902</c:v>
                </c:pt>
                <c:pt idx="437">
                  <c:v>0.5071664829106971</c:v>
                </c:pt>
                <c:pt idx="438">
                  <c:v>0.52921719955898694</c:v>
                </c:pt>
                <c:pt idx="439">
                  <c:v>0.56229327453142475</c:v>
                </c:pt>
                <c:pt idx="440">
                  <c:v>0.5733186328555665</c:v>
                </c:pt>
                <c:pt idx="441">
                  <c:v>0.5733186328555665</c:v>
                </c:pt>
                <c:pt idx="442">
                  <c:v>0.5733186328555665</c:v>
                </c:pt>
                <c:pt idx="443">
                  <c:v>0.5733186328555665</c:v>
                </c:pt>
                <c:pt idx="444">
                  <c:v>0.56229327453142475</c:v>
                </c:pt>
                <c:pt idx="445">
                  <c:v>0.5733186328555665</c:v>
                </c:pt>
                <c:pt idx="446">
                  <c:v>0.5733186328555665</c:v>
                </c:pt>
                <c:pt idx="447">
                  <c:v>0.56229327453142475</c:v>
                </c:pt>
                <c:pt idx="448">
                  <c:v>0.54024255788312869</c:v>
                </c:pt>
                <c:pt idx="449">
                  <c:v>0.56229327453142475</c:v>
                </c:pt>
                <c:pt idx="450">
                  <c:v>0.56229327453142475</c:v>
                </c:pt>
                <c:pt idx="451">
                  <c:v>0.5733186328555665</c:v>
                </c:pt>
                <c:pt idx="452">
                  <c:v>0.56229327453142475</c:v>
                </c:pt>
                <c:pt idx="453">
                  <c:v>0.54024255788312869</c:v>
                </c:pt>
                <c:pt idx="454">
                  <c:v>0.54024255788312869</c:v>
                </c:pt>
                <c:pt idx="455">
                  <c:v>0.5733186328555665</c:v>
                </c:pt>
                <c:pt idx="456">
                  <c:v>0.56229327453142475</c:v>
                </c:pt>
                <c:pt idx="457">
                  <c:v>0.54024255788312869</c:v>
                </c:pt>
                <c:pt idx="458">
                  <c:v>0.5071664829106971</c:v>
                </c:pt>
                <c:pt idx="459">
                  <c:v>0.5071664829106971</c:v>
                </c:pt>
                <c:pt idx="460">
                  <c:v>0.5071664829106971</c:v>
                </c:pt>
                <c:pt idx="461">
                  <c:v>0.52921719955898694</c:v>
                </c:pt>
                <c:pt idx="462">
                  <c:v>0.52921719955898694</c:v>
                </c:pt>
                <c:pt idx="463">
                  <c:v>0.52921719955898694</c:v>
                </c:pt>
                <c:pt idx="464">
                  <c:v>0.5071664829106971</c:v>
                </c:pt>
                <c:pt idx="465">
                  <c:v>0.52921719955898694</c:v>
                </c:pt>
                <c:pt idx="466">
                  <c:v>0.52921719955898694</c:v>
                </c:pt>
                <c:pt idx="467">
                  <c:v>0.5071664829106971</c:v>
                </c:pt>
                <c:pt idx="468">
                  <c:v>0.5071664829106971</c:v>
                </c:pt>
                <c:pt idx="469">
                  <c:v>0.54024255788312869</c:v>
                </c:pt>
                <c:pt idx="470">
                  <c:v>0.56229327453142475</c:v>
                </c:pt>
                <c:pt idx="471">
                  <c:v>0.63947078280044223</c:v>
                </c:pt>
                <c:pt idx="472">
                  <c:v>0.67254685777288015</c:v>
                </c:pt>
                <c:pt idx="473">
                  <c:v>0.69459757442116987</c:v>
                </c:pt>
                <c:pt idx="474">
                  <c:v>0.79382579933847719</c:v>
                </c:pt>
                <c:pt idx="475">
                  <c:v>0.82690187431091511</c:v>
                </c:pt>
                <c:pt idx="476">
                  <c:v>0.87100330760749467</c:v>
                </c:pt>
                <c:pt idx="477">
                  <c:v>0.90407938257993259</c:v>
                </c:pt>
                <c:pt idx="478">
                  <c:v>1.0033076074972462</c:v>
                </c:pt>
                <c:pt idx="479">
                  <c:v>1.0474090407938257</c:v>
                </c:pt>
                <c:pt idx="480">
                  <c:v>1.0804851157662636</c:v>
                </c:pt>
                <c:pt idx="481">
                  <c:v>1.1356119073869912</c:v>
                </c:pt>
                <c:pt idx="482">
                  <c:v>1.1686879823594292</c:v>
                </c:pt>
                <c:pt idx="483">
                  <c:v>1.2789415656008845</c:v>
                </c:pt>
                <c:pt idx="484">
                  <c:v>1.3009922822491744</c:v>
                </c:pt>
                <c:pt idx="485">
                  <c:v>1.3340683572216121</c:v>
                </c:pt>
                <c:pt idx="486">
                  <c:v>1.3781697905181918</c:v>
                </c:pt>
                <c:pt idx="487">
                  <c:v>1.4332965821389194</c:v>
                </c:pt>
                <c:pt idx="488">
                  <c:v>1.4994487320837953</c:v>
                </c:pt>
                <c:pt idx="489">
                  <c:v>1.510474090407937</c:v>
                </c:pt>
                <c:pt idx="490">
                  <c:v>1.510474090407937</c:v>
                </c:pt>
                <c:pt idx="491">
                  <c:v>1.5766262403528126</c:v>
                </c:pt>
                <c:pt idx="492">
                  <c:v>1.6317530319735403</c:v>
                </c:pt>
                <c:pt idx="493">
                  <c:v>1.6648291069459782</c:v>
                </c:pt>
                <c:pt idx="494">
                  <c:v>1.6868798235942679</c:v>
                </c:pt>
                <c:pt idx="495">
                  <c:v>1.7089305402425579</c:v>
                </c:pt>
                <c:pt idx="496">
                  <c:v>1.7089305402425579</c:v>
                </c:pt>
                <c:pt idx="497">
                  <c:v>1.7199558985667058</c:v>
                </c:pt>
                <c:pt idx="498">
                  <c:v>1.7420066152149958</c:v>
                </c:pt>
                <c:pt idx="499">
                  <c:v>1.8191841234840131</c:v>
                </c:pt>
                <c:pt idx="500">
                  <c:v>1.8191841234840131</c:v>
                </c:pt>
                <c:pt idx="501">
                  <c:v>1.8522601984564511</c:v>
                </c:pt>
                <c:pt idx="502">
                  <c:v>1.8743109151047408</c:v>
                </c:pt>
                <c:pt idx="503">
                  <c:v>1.885336273428889</c:v>
                </c:pt>
                <c:pt idx="504">
                  <c:v>1.885336273428889</c:v>
                </c:pt>
                <c:pt idx="505">
                  <c:v>1.9184123484013205</c:v>
                </c:pt>
                <c:pt idx="506">
                  <c:v>1.9073869900771787</c:v>
                </c:pt>
                <c:pt idx="507">
                  <c:v>1.9735391400220481</c:v>
                </c:pt>
                <c:pt idx="508">
                  <c:v>1.9184123484013205</c:v>
                </c:pt>
                <c:pt idx="509">
                  <c:v>1.9184123484013205</c:v>
                </c:pt>
                <c:pt idx="510">
                  <c:v>1.9514884233737584</c:v>
                </c:pt>
                <c:pt idx="511">
                  <c:v>1.9735391400220481</c:v>
                </c:pt>
                <c:pt idx="512">
                  <c:v>1.9845644983461961</c:v>
                </c:pt>
                <c:pt idx="513">
                  <c:v>2.0066152149944858</c:v>
                </c:pt>
                <c:pt idx="514">
                  <c:v>2.017640573318634</c:v>
                </c:pt>
                <c:pt idx="515">
                  <c:v>2.0507166482910719</c:v>
                </c:pt>
                <c:pt idx="516">
                  <c:v>2.0837927232635036</c:v>
                </c:pt>
                <c:pt idx="517">
                  <c:v>2.1168687982359415</c:v>
                </c:pt>
                <c:pt idx="518">
                  <c:v>2.1168687982359415</c:v>
                </c:pt>
                <c:pt idx="519">
                  <c:v>2.1168687982359415</c:v>
                </c:pt>
                <c:pt idx="520">
                  <c:v>2.1389195148842313</c:v>
                </c:pt>
                <c:pt idx="521">
                  <c:v>2.1389195148842313</c:v>
                </c:pt>
                <c:pt idx="522">
                  <c:v>2.149944873208379</c:v>
                </c:pt>
                <c:pt idx="523">
                  <c:v>2.149944873208379</c:v>
                </c:pt>
                <c:pt idx="524">
                  <c:v>2.1719955898566692</c:v>
                </c:pt>
                <c:pt idx="525">
                  <c:v>2.2160970231532549</c:v>
                </c:pt>
                <c:pt idx="526">
                  <c:v>2.2381477398015446</c:v>
                </c:pt>
                <c:pt idx="527">
                  <c:v>2.2381477398015446</c:v>
                </c:pt>
                <c:pt idx="528">
                  <c:v>2.2712238147739825</c:v>
                </c:pt>
                <c:pt idx="529">
                  <c:v>2.2822491730981245</c:v>
                </c:pt>
                <c:pt idx="530">
                  <c:v>2.3153252480705624</c:v>
                </c:pt>
                <c:pt idx="531">
                  <c:v>2.3373759647188521</c:v>
                </c:pt>
                <c:pt idx="532">
                  <c:v>2.3484013230429999</c:v>
                </c:pt>
                <c:pt idx="533">
                  <c:v>2.3814773980154378</c:v>
                </c:pt>
                <c:pt idx="534">
                  <c:v>2.37045203969129</c:v>
                </c:pt>
                <c:pt idx="535">
                  <c:v>2.37045203969129</c:v>
                </c:pt>
                <c:pt idx="536">
                  <c:v>2.4366041896361654</c:v>
                </c:pt>
                <c:pt idx="537">
                  <c:v>2.4476295479603074</c:v>
                </c:pt>
                <c:pt idx="538">
                  <c:v>2.4366041896361654</c:v>
                </c:pt>
                <c:pt idx="539">
                  <c:v>2.4366041896361654</c:v>
                </c:pt>
                <c:pt idx="540">
                  <c:v>2.4696802646085971</c:v>
                </c:pt>
                <c:pt idx="541">
                  <c:v>2.4696802646085971</c:v>
                </c:pt>
                <c:pt idx="542">
                  <c:v>2.4807056229327453</c:v>
                </c:pt>
                <c:pt idx="543">
                  <c:v>2.4476295479603074</c:v>
                </c:pt>
                <c:pt idx="544">
                  <c:v>2.4696802646085971</c:v>
                </c:pt>
                <c:pt idx="545">
                  <c:v>2.4807056229327453</c:v>
                </c:pt>
                <c:pt idx="546">
                  <c:v>2.502756339581035</c:v>
                </c:pt>
                <c:pt idx="547">
                  <c:v>2.502756339581035</c:v>
                </c:pt>
                <c:pt idx="548">
                  <c:v>2.4807056229327453</c:v>
                </c:pt>
                <c:pt idx="549">
                  <c:v>2.502756339581035</c:v>
                </c:pt>
                <c:pt idx="550">
                  <c:v>2.4696802646085971</c:v>
                </c:pt>
                <c:pt idx="551">
                  <c:v>2.4476295479603074</c:v>
                </c:pt>
                <c:pt idx="552">
                  <c:v>2.4366041896361654</c:v>
                </c:pt>
                <c:pt idx="553">
                  <c:v>2.4366041896361654</c:v>
                </c:pt>
                <c:pt idx="554">
                  <c:v>2.4145534729878695</c:v>
                </c:pt>
                <c:pt idx="555">
                  <c:v>2.4145534729878695</c:v>
                </c:pt>
                <c:pt idx="556">
                  <c:v>2.4476295479603074</c:v>
                </c:pt>
                <c:pt idx="557">
                  <c:v>2.502756339581035</c:v>
                </c:pt>
                <c:pt idx="558">
                  <c:v>2.5248070562293248</c:v>
                </c:pt>
                <c:pt idx="559">
                  <c:v>2.5799338478500524</c:v>
                </c:pt>
                <c:pt idx="560">
                  <c:v>2.5799338478500524</c:v>
                </c:pt>
                <c:pt idx="561">
                  <c:v>2.5799338478500524</c:v>
                </c:pt>
                <c:pt idx="562">
                  <c:v>2.5468577728776212</c:v>
                </c:pt>
                <c:pt idx="563">
                  <c:v>2.5468577728776212</c:v>
                </c:pt>
                <c:pt idx="564">
                  <c:v>2.502756339581035</c:v>
                </c:pt>
                <c:pt idx="565">
                  <c:v>2.502756339581035</c:v>
                </c:pt>
                <c:pt idx="566">
                  <c:v>2.502756339581035</c:v>
                </c:pt>
                <c:pt idx="567">
                  <c:v>2.4807056229327453</c:v>
                </c:pt>
                <c:pt idx="568">
                  <c:v>2.4807056229327453</c:v>
                </c:pt>
                <c:pt idx="569">
                  <c:v>2.5137816979051832</c:v>
                </c:pt>
                <c:pt idx="570">
                  <c:v>2.5137816979051832</c:v>
                </c:pt>
                <c:pt idx="571">
                  <c:v>2.5468577728776212</c:v>
                </c:pt>
                <c:pt idx="572">
                  <c:v>2.5799338478500524</c:v>
                </c:pt>
                <c:pt idx="573">
                  <c:v>2.5799338478500524</c:v>
                </c:pt>
                <c:pt idx="574">
                  <c:v>2.5799338478500524</c:v>
                </c:pt>
                <c:pt idx="575">
                  <c:v>2.6130099228224903</c:v>
                </c:pt>
                <c:pt idx="576">
                  <c:v>2.5799338478500524</c:v>
                </c:pt>
                <c:pt idx="577">
                  <c:v>2.6130099228224903</c:v>
                </c:pt>
                <c:pt idx="578">
                  <c:v>2.6130099228224903</c:v>
                </c:pt>
                <c:pt idx="579">
                  <c:v>2.5799338478500524</c:v>
                </c:pt>
                <c:pt idx="580">
                  <c:v>2.5909592061742006</c:v>
                </c:pt>
                <c:pt idx="581">
                  <c:v>2.5909592061742006</c:v>
                </c:pt>
                <c:pt idx="582">
                  <c:v>2.5909592061742006</c:v>
                </c:pt>
                <c:pt idx="583">
                  <c:v>2.6130099228224903</c:v>
                </c:pt>
                <c:pt idx="584">
                  <c:v>2.5799338478500524</c:v>
                </c:pt>
                <c:pt idx="585">
                  <c:v>2.5909592061742006</c:v>
                </c:pt>
                <c:pt idx="586">
                  <c:v>2.6130099228224903</c:v>
                </c:pt>
                <c:pt idx="587">
                  <c:v>2.6130099228224903</c:v>
                </c:pt>
                <c:pt idx="588">
                  <c:v>2.6130099228224903</c:v>
                </c:pt>
                <c:pt idx="589">
                  <c:v>2.5909592061742006</c:v>
                </c:pt>
                <c:pt idx="590">
                  <c:v>2.5799338478500524</c:v>
                </c:pt>
                <c:pt idx="591">
                  <c:v>2.6240352811466385</c:v>
                </c:pt>
                <c:pt idx="592">
                  <c:v>2.6240352811466385</c:v>
                </c:pt>
                <c:pt idx="593">
                  <c:v>2.6240352811466385</c:v>
                </c:pt>
                <c:pt idx="594">
                  <c:v>2.6460859977949283</c:v>
                </c:pt>
                <c:pt idx="595">
                  <c:v>2.6460859977949283</c:v>
                </c:pt>
                <c:pt idx="596">
                  <c:v>2.6460859977949283</c:v>
                </c:pt>
                <c:pt idx="597">
                  <c:v>2.6460859977949283</c:v>
                </c:pt>
                <c:pt idx="598">
                  <c:v>2.6460859977949283</c:v>
                </c:pt>
                <c:pt idx="599">
                  <c:v>2.6460859977949283</c:v>
                </c:pt>
                <c:pt idx="600">
                  <c:v>2.6460859977949283</c:v>
                </c:pt>
                <c:pt idx="601">
                  <c:v>2.6130099228224903</c:v>
                </c:pt>
                <c:pt idx="602">
                  <c:v>2.6240352811466385</c:v>
                </c:pt>
                <c:pt idx="603">
                  <c:v>2.6130099228224903</c:v>
                </c:pt>
                <c:pt idx="604">
                  <c:v>2.6240352811466385</c:v>
                </c:pt>
                <c:pt idx="605">
                  <c:v>2.6130099228224903</c:v>
                </c:pt>
                <c:pt idx="606">
                  <c:v>2.5909592061742006</c:v>
                </c:pt>
                <c:pt idx="607">
                  <c:v>2.6130099228224903</c:v>
                </c:pt>
                <c:pt idx="608">
                  <c:v>2.6571113561190765</c:v>
                </c:pt>
                <c:pt idx="609">
                  <c:v>2.6571113561190765</c:v>
                </c:pt>
                <c:pt idx="610">
                  <c:v>2.6571113561190765</c:v>
                </c:pt>
                <c:pt idx="611">
                  <c:v>2.6791620727673662</c:v>
                </c:pt>
                <c:pt idx="612">
                  <c:v>2.7122381477398041</c:v>
                </c:pt>
                <c:pt idx="613">
                  <c:v>2.6901874310915077</c:v>
                </c:pt>
                <c:pt idx="614">
                  <c:v>2.6571113561190765</c:v>
                </c:pt>
                <c:pt idx="615">
                  <c:v>2.6460859977949283</c:v>
                </c:pt>
                <c:pt idx="616">
                  <c:v>2.6460859977949283</c:v>
                </c:pt>
                <c:pt idx="617">
                  <c:v>2.6460859977949283</c:v>
                </c:pt>
                <c:pt idx="618">
                  <c:v>2.6240352811466385</c:v>
                </c:pt>
                <c:pt idx="619">
                  <c:v>2.6460859977949283</c:v>
                </c:pt>
                <c:pt idx="620">
                  <c:v>2.6791620727673662</c:v>
                </c:pt>
                <c:pt idx="621">
                  <c:v>2.6901874310915077</c:v>
                </c:pt>
                <c:pt idx="622">
                  <c:v>2.6571113561190765</c:v>
                </c:pt>
                <c:pt idx="623">
                  <c:v>2.6791620727673662</c:v>
                </c:pt>
                <c:pt idx="624">
                  <c:v>2.6460859977949283</c:v>
                </c:pt>
                <c:pt idx="625">
                  <c:v>2.6460859977949283</c:v>
                </c:pt>
                <c:pt idx="626">
                  <c:v>2.6240352811466385</c:v>
                </c:pt>
                <c:pt idx="627">
                  <c:v>2.5799338478500524</c:v>
                </c:pt>
                <c:pt idx="628">
                  <c:v>2.5909592061742006</c:v>
                </c:pt>
                <c:pt idx="629">
                  <c:v>2.5468577728776212</c:v>
                </c:pt>
                <c:pt idx="630">
                  <c:v>2.5137816979051832</c:v>
                </c:pt>
                <c:pt idx="631">
                  <c:v>2.4807056229327453</c:v>
                </c:pt>
                <c:pt idx="632">
                  <c:v>2.4476295479603074</c:v>
                </c:pt>
                <c:pt idx="633">
                  <c:v>2.3814773980154378</c:v>
                </c:pt>
                <c:pt idx="634">
                  <c:v>2.3484013230429999</c:v>
                </c:pt>
                <c:pt idx="635">
                  <c:v>2.2491730981256866</c:v>
                </c:pt>
                <c:pt idx="636">
                  <c:v>2.2491730981256866</c:v>
                </c:pt>
                <c:pt idx="637">
                  <c:v>2.1830209481808169</c:v>
                </c:pt>
                <c:pt idx="638">
                  <c:v>2.1719955898566692</c:v>
                </c:pt>
                <c:pt idx="639">
                  <c:v>2.1058434399117996</c:v>
                </c:pt>
                <c:pt idx="640">
                  <c:v>2.017640573318634</c:v>
                </c:pt>
                <c:pt idx="641">
                  <c:v>1.9514884233737584</c:v>
                </c:pt>
                <c:pt idx="642">
                  <c:v>1.885336273428889</c:v>
                </c:pt>
                <c:pt idx="643">
                  <c:v>1.8412348401323031</c:v>
                </c:pt>
                <c:pt idx="644">
                  <c:v>1.8412348401323031</c:v>
                </c:pt>
                <c:pt idx="645">
                  <c:v>1.7861080485115752</c:v>
                </c:pt>
                <c:pt idx="646">
                  <c:v>1.7750826901874335</c:v>
                </c:pt>
                <c:pt idx="647">
                  <c:v>1.7530319735391375</c:v>
                </c:pt>
                <c:pt idx="648">
                  <c:v>1.6868798235942679</c:v>
                </c:pt>
                <c:pt idx="649">
                  <c:v>1.6758544652701199</c:v>
                </c:pt>
                <c:pt idx="650">
                  <c:v>1.6317530319735403</c:v>
                </c:pt>
                <c:pt idx="651">
                  <c:v>1.5656008820286647</c:v>
                </c:pt>
                <c:pt idx="652">
                  <c:v>1.510474090407937</c:v>
                </c:pt>
                <c:pt idx="653">
                  <c:v>1.4663726571113573</c:v>
                </c:pt>
                <c:pt idx="654">
                  <c:v>1.4443219404630676</c:v>
                </c:pt>
                <c:pt idx="655">
                  <c:v>1.4332965821389194</c:v>
                </c:pt>
                <c:pt idx="656">
                  <c:v>1.4002205071664817</c:v>
                </c:pt>
                <c:pt idx="657">
                  <c:v>1.3671444321940438</c:v>
                </c:pt>
                <c:pt idx="658">
                  <c:v>1.3671444321940438</c:v>
                </c:pt>
                <c:pt idx="659">
                  <c:v>1.3340683572216121</c:v>
                </c:pt>
                <c:pt idx="660">
                  <c:v>1.3340683572216121</c:v>
                </c:pt>
                <c:pt idx="661">
                  <c:v>1.3009922822491744</c:v>
                </c:pt>
                <c:pt idx="662">
                  <c:v>1.2789415656008845</c:v>
                </c:pt>
                <c:pt idx="663">
                  <c:v>1.2679162072767365</c:v>
                </c:pt>
                <c:pt idx="664">
                  <c:v>1.2458654906284465</c:v>
                </c:pt>
                <c:pt idx="665">
                  <c:v>1.2017640573318606</c:v>
                </c:pt>
                <c:pt idx="666">
                  <c:v>1.2017640573318606</c:v>
                </c:pt>
                <c:pt idx="667">
                  <c:v>1.146637265711133</c:v>
                </c:pt>
                <c:pt idx="668">
                  <c:v>1.1356119073869912</c:v>
                </c:pt>
                <c:pt idx="669">
                  <c:v>1.1025358324145533</c:v>
                </c:pt>
                <c:pt idx="670">
                  <c:v>1.0694597574421156</c:v>
                </c:pt>
                <c:pt idx="671">
                  <c:v>1.0033076074972462</c:v>
                </c:pt>
                <c:pt idx="672">
                  <c:v>1.014332965821388</c:v>
                </c:pt>
                <c:pt idx="673">
                  <c:v>1.0033076074972462</c:v>
                </c:pt>
                <c:pt idx="674">
                  <c:v>1.014332965821388</c:v>
                </c:pt>
                <c:pt idx="675">
                  <c:v>0.97023153252480832</c:v>
                </c:pt>
                <c:pt idx="676">
                  <c:v>0.9371554575523704</c:v>
                </c:pt>
                <c:pt idx="677">
                  <c:v>0.9371554575523704</c:v>
                </c:pt>
                <c:pt idx="678">
                  <c:v>0.90407938257993259</c:v>
                </c:pt>
                <c:pt idx="679">
                  <c:v>0.87100330760749467</c:v>
                </c:pt>
                <c:pt idx="680">
                  <c:v>0.84895259095920494</c:v>
                </c:pt>
                <c:pt idx="681">
                  <c:v>0.83792723263506308</c:v>
                </c:pt>
                <c:pt idx="682">
                  <c:v>0.87100330760749467</c:v>
                </c:pt>
                <c:pt idx="683">
                  <c:v>0.84895259095920494</c:v>
                </c:pt>
                <c:pt idx="684">
                  <c:v>0.82690187431091511</c:v>
                </c:pt>
                <c:pt idx="685">
                  <c:v>0.82690187431091511</c:v>
                </c:pt>
                <c:pt idx="686">
                  <c:v>0.80485115766262527</c:v>
                </c:pt>
                <c:pt idx="687">
                  <c:v>0.79382579933847719</c:v>
                </c:pt>
                <c:pt idx="688">
                  <c:v>0.72767364939360779</c:v>
                </c:pt>
                <c:pt idx="689">
                  <c:v>0.72767364939360779</c:v>
                </c:pt>
                <c:pt idx="690">
                  <c:v>0.69459757442116987</c:v>
                </c:pt>
                <c:pt idx="691">
                  <c:v>0.69459757442116987</c:v>
                </c:pt>
                <c:pt idx="692">
                  <c:v>0.67254685777288015</c:v>
                </c:pt>
                <c:pt idx="693">
                  <c:v>0.70562293274531174</c:v>
                </c:pt>
                <c:pt idx="694">
                  <c:v>0.72767364939360779</c:v>
                </c:pt>
                <c:pt idx="695">
                  <c:v>0.73869900771774955</c:v>
                </c:pt>
                <c:pt idx="696">
                  <c:v>0.73869900771774955</c:v>
                </c:pt>
                <c:pt idx="697">
                  <c:v>0.77177508269018735</c:v>
                </c:pt>
                <c:pt idx="698">
                  <c:v>0.76074972436603938</c:v>
                </c:pt>
                <c:pt idx="699">
                  <c:v>0.76074972436603938</c:v>
                </c:pt>
                <c:pt idx="700">
                  <c:v>0.76074972436603938</c:v>
                </c:pt>
                <c:pt idx="701">
                  <c:v>0.76074972436603938</c:v>
                </c:pt>
                <c:pt idx="702">
                  <c:v>0.72767364939360779</c:v>
                </c:pt>
                <c:pt idx="703">
                  <c:v>0.73869900771774955</c:v>
                </c:pt>
                <c:pt idx="704">
                  <c:v>0.70562293274531174</c:v>
                </c:pt>
                <c:pt idx="705">
                  <c:v>0.70562293274531174</c:v>
                </c:pt>
                <c:pt idx="706">
                  <c:v>0.67254685777288015</c:v>
                </c:pt>
                <c:pt idx="707">
                  <c:v>0.63947078280044223</c:v>
                </c:pt>
                <c:pt idx="708">
                  <c:v>0.63947078280044223</c:v>
                </c:pt>
                <c:pt idx="709">
                  <c:v>0.66152149944873206</c:v>
                </c:pt>
                <c:pt idx="710">
                  <c:v>0.63947078280044223</c:v>
                </c:pt>
                <c:pt idx="711">
                  <c:v>0.66152149944873206</c:v>
                </c:pt>
                <c:pt idx="712">
                  <c:v>0.66152149944873206</c:v>
                </c:pt>
                <c:pt idx="713">
                  <c:v>0.63947078280044223</c:v>
                </c:pt>
                <c:pt idx="714">
                  <c:v>0.67254685777288015</c:v>
                </c:pt>
                <c:pt idx="715">
                  <c:v>0.69459757442116987</c:v>
                </c:pt>
                <c:pt idx="716">
                  <c:v>0.63947078280044223</c:v>
                </c:pt>
                <c:pt idx="717">
                  <c:v>0.63947078280044223</c:v>
                </c:pt>
                <c:pt idx="718">
                  <c:v>0.62844542447629426</c:v>
                </c:pt>
                <c:pt idx="719">
                  <c:v>0.60639470782800442</c:v>
                </c:pt>
                <c:pt idx="720">
                  <c:v>0.59536934950385634</c:v>
                </c:pt>
                <c:pt idx="721">
                  <c:v>0.60639470782800442</c:v>
                </c:pt>
                <c:pt idx="722">
                  <c:v>0.60639470782800442</c:v>
                </c:pt>
                <c:pt idx="723">
                  <c:v>0.5733186328555665</c:v>
                </c:pt>
                <c:pt idx="724">
                  <c:v>0.59536934950385634</c:v>
                </c:pt>
                <c:pt idx="725">
                  <c:v>0.54024255788312869</c:v>
                </c:pt>
                <c:pt idx="726">
                  <c:v>0.54024255788312869</c:v>
                </c:pt>
                <c:pt idx="727">
                  <c:v>0.56229327453142475</c:v>
                </c:pt>
                <c:pt idx="728">
                  <c:v>0.54024255788312869</c:v>
                </c:pt>
                <c:pt idx="729">
                  <c:v>0.52921719955898694</c:v>
                </c:pt>
                <c:pt idx="730">
                  <c:v>0.56229327453142475</c:v>
                </c:pt>
                <c:pt idx="731">
                  <c:v>0.54024255788312869</c:v>
                </c:pt>
                <c:pt idx="732">
                  <c:v>0.54024255788312869</c:v>
                </c:pt>
                <c:pt idx="733">
                  <c:v>0.54024255788312869</c:v>
                </c:pt>
                <c:pt idx="734">
                  <c:v>0.49614112458654902</c:v>
                </c:pt>
                <c:pt idx="735">
                  <c:v>0.49614112458654902</c:v>
                </c:pt>
                <c:pt idx="736">
                  <c:v>0.5071664829106971</c:v>
                </c:pt>
                <c:pt idx="737">
                  <c:v>0.44101433296582138</c:v>
                </c:pt>
                <c:pt idx="738">
                  <c:v>0.49614112458654902</c:v>
                </c:pt>
                <c:pt idx="739">
                  <c:v>0.5071664829106971</c:v>
                </c:pt>
                <c:pt idx="740">
                  <c:v>0.56229327453142475</c:v>
                </c:pt>
                <c:pt idx="741">
                  <c:v>0.5733186328555665</c:v>
                </c:pt>
                <c:pt idx="742">
                  <c:v>0.59536934950385634</c:v>
                </c:pt>
                <c:pt idx="743">
                  <c:v>0.56229327453142475</c:v>
                </c:pt>
                <c:pt idx="744">
                  <c:v>0.59536934950385634</c:v>
                </c:pt>
                <c:pt idx="745">
                  <c:v>0.56229327453142475</c:v>
                </c:pt>
                <c:pt idx="746">
                  <c:v>0.56229327453142475</c:v>
                </c:pt>
                <c:pt idx="747">
                  <c:v>0.56229327453142475</c:v>
                </c:pt>
                <c:pt idx="748">
                  <c:v>0.56229327453142475</c:v>
                </c:pt>
                <c:pt idx="749">
                  <c:v>0.56229327453142475</c:v>
                </c:pt>
                <c:pt idx="750">
                  <c:v>0.5733186328555665</c:v>
                </c:pt>
                <c:pt idx="751">
                  <c:v>0.59536934950385634</c:v>
                </c:pt>
                <c:pt idx="752">
                  <c:v>0.60639470782800442</c:v>
                </c:pt>
                <c:pt idx="753">
                  <c:v>0.63947078280044223</c:v>
                </c:pt>
                <c:pt idx="754">
                  <c:v>0.62844542447629426</c:v>
                </c:pt>
                <c:pt idx="755">
                  <c:v>0.60639470782800442</c:v>
                </c:pt>
                <c:pt idx="756">
                  <c:v>0.66152149944873206</c:v>
                </c:pt>
                <c:pt idx="757">
                  <c:v>0.66152149944873206</c:v>
                </c:pt>
                <c:pt idx="758">
                  <c:v>0.60639470782800442</c:v>
                </c:pt>
                <c:pt idx="759">
                  <c:v>0.60639470782800442</c:v>
                </c:pt>
                <c:pt idx="760">
                  <c:v>0.62844542447629426</c:v>
                </c:pt>
                <c:pt idx="761">
                  <c:v>0.60639470782800442</c:v>
                </c:pt>
                <c:pt idx="762">
                  <c:v>0.59536934950385634</c:v>
                </c:pt>
                <c:pt idx="763">
                  <c:v>0.54024255788312869</c:v>
                </c:pt>
                <c:pt idx="764">
                  <c:v>0.54024255788312869</c:v>
                </c:pt>
                <c:pt idx="765">
                  <c:v>0.56229327453142475</c:v>
                </c:pt>
                <c:pt idx="766">
                  <c:v>0.54024255788312869</c:v>
                </c:pt>
                <c:pt idx="767">
                  <c:v>0.52921719955898694</c:v>
                </c:pt>
                <c:pt idx="768">
                  <c:v>0.5071664829106971</c:v>
                </c:pt>
                <c:pt idx="769">
                  <c:v>0.52921719955898694</c:v>
                </c:pt>
                <c:pt idx="770">
                  <c:v>0.5071664829106971</c:v>
                </c:pt>
                <c:pt idx="771">
                  <c:v>0.47409040793825924</c:v>
                </c:pt>
                <c:pt idx="772">
                  <c:v>0.5071664829106971</c:v>
                </c:pt>
                <c:pt idx="773">
                  <c:v>0.49614112458654902</c:v>
                </c:pt>
                <c:pt idx="774">
                  <c:v>0.49614112458654902</c:v>
                </c:pt>
                <c:pt idx="775">
                  <c:v>0.52921719955898694</c:v>
                </c:pt>
                <c:pt idx="776">
                  <c:v>0.54024255788312869</c:v>
                </c:pt>
                <c:pt idx="777">
                  <c:v>0.59536934950385634</c:v>
                </c:pt>
                <c:pt idx="778">
                  <c:v>0.62844542447629426</c:v>
                </c:pt>
                <c:pt idx="779">
                  <c:v>0.60639470782800442</c:v>
                </c:pt>
                <c:pt idx="780">
                  <c:v>0.62844542447629426</c:v>
                </c:pt>
                <c:pt idx="781">
                  <c:v>0.62844542447629426</c:v>
                </c:pt>
                <c:pt idx="782">
                  <c:v>0.62844542447629426</c:v>
                </c:pt>
                <c:pt idx="783">
                  <c:v>0.59536934950385634</c:v>
                </c:pt>
                <c:pt idx="784">
                  <c:v>0.59536934950385634</c:v>
                </c:pt>
                <c:pt idx="785">
                  <c:v>0.5733186328555665</c:v>
                </c:pt>
                <c:pt idx="786">
                  <c:v>0.56229327453142475</c:v>
                </c:pt>
                <c:pt idx="787">
                  <c:v>0.56229327453142475</c:v>
                </c:pt>
                <c:pt idx="788">
                  <c:v>0.52921719955898694</c:v>
                </c:pt>
                <c:pt idx="789">
                  <c:v>0.52921719955898694</c:v>
                </c:pt>
                <c:pt idx="790">
                  <c:v>0.5071664829106971</c:v>
                </c:pt>
                <c:pt idx="791">
                  <c:v>0.54024255788312869</c:v>
                </c:pt>
                <c:pt idx="792">
                  <c:v>0.54024255788312869</c:v>
                </c:pt>
                <c:pt idx="793">
                  <c:v>0.56229327453142475</c:v>
                </c:pt>
                <c:pt idx="794">
                  <c:v>0.5733186328555665</c:v>
                </c:pt>
                <c:pt idx="795">
                  <c:v>0.62844542447629426</c:v>
                </c:pt>
                <c:pt idx="796">
                  <c:v>0.60639470782800442</c:v>
                </c:pt>
                <c:pt idx="797">
                  <c:v>0.60639470782800442</c:v>
                </c:pt>
                <c:pt idx="798">
                  <c:v>0.56229327453142475</c:v>
                </c:pt>
                <c:pt idx="799">
                  <c:v>0.56229327453142475</c:v>
                </c:pt>
                <c:pt idx="800">
                  <c:v>0.54024255788312869</c:v>
                </c:pt>
                <c:pt idx="801">
                  <c:v>0.52921719955898694</c:v>
                </c:pt>
                <c:pt idx="802">
                  <c:v>0.5071664829106971</c:v>
                </c:pt>
                <c:pt idx="803">
                  <c:v>0.5071664829106971</c:v>
                </c:pt>
                <c:pt idx="804">
                  <c:v>0.49614112458654902</c:v>
                </c:pt>
                <c:pt idx="805">
                  <c:v>0.44101433296582138</c:v>
                </c:pt>
                <c:pt idx="806">
                  <c:v>0.47409040793825924</c:v>
                </c:pt>
                <c:pt idx="807">
                  <c:v>0.49614112458654902</c:v>
                </c:pt>
                <c:pt idx="808">
                  <c:v>0.49614112458654902</c:v>
                </c:pt>
                <c:pt idx="809">
                  <c:v>0.5071664829106971</c:v>
                </c:pt>
                <c:pt idx="810">
                  <c:v>0.5071664829106971</c:v>
                </c:pt>
                <c:pt idx="811">
                  <c:v>0.54024255788312869</c:v>
                </c:pt>
                <c:pt idx="812">
                  <c:v>0.56229327453142475</c:v>
                </c:pt>
                <c:pt idx="813">
                  <c:v>0.60639470782800442</c:v>
                </c:pt>
                <c:pt idx="814">
                  <c:v>0.60639470782800442</c:v>
                </c:pt>
                <c:pt idx="815">
                  <c:v>0.59536934950385634</c:v>
                </c:pt>
                <c:pt idx="816">
                  <c:v>0.5733186328555665</c:v>
                </c:pt>
                <c:pt idx="817">
                  <c:v>0.54024255788312869</c:v>
                </c:pt>
                <c:pt idx="818">
                  <c:v>0.54024255788312869</c:v>
                </c:pt>
                <c:pt idx="819">
                  <c:v>0.52921719955898694</c:v>
                </c:pt>
                <c:pt idx="820">
                  <c:v>0.5071664829106971</c:v>
                </c:pt>
                <c:pt idx="821">
                  <c:v>0.47409040793825924</c:v>
                </c:pt>
                <c:pt idx="822">
                  <c:v>0.46306504961411121</c:v>
                </c:pt>
                <c:pt idx="823">
                  <c:v>0.46306504961411121</c:v>
                </c:pt>
                <c:pt idx="824">
                  <c:v>0.47409040793825924</c:v>
                </c:pt>
                <c:pt idx="825">
                  <c:v>0.47409040793825924</c:v>
                </c:pt>
                <c:pt idx="826">
                  <c:v>0.49614112458654902</c:v>
                </c:pt>
                <c:pt idx="827">
                  <c:v>0.49614112458654902</c:v>
                </c:pt>
                <c:pt idx="828">
                  <c:v>0.5071664829106971</c:v>
                </c:pt>
                <c:pt idx="829">
                  <c:v>0.5071664829106971</c:v>
                </c:pt>
                <c:pt idx="830">
                  <c:v>0.52921719955898694</c:v>
                </c:pt>
                <c:pt idx="831">
                  <c:v>0.52921719955898694</c:v>
                </c:pt>
                <c:pt idx="832">
                  <c:v>0.54024255788312869</c:v>
                </c:pt>
                <c:pt idx="833">
                  <c:v>0.54024255788312869</c:v>
                </c:pt>
                <c:pt idx="834">
                  <c:v>0.56229327453142475</c:v>
                </c:pt>
                <c:pt idx="835">
                  <c:v>0.5733186328555665</c:v>
                </c:pt>
                <c:pt idx="836">
                  <c:v>0.54024255788312869</c:v>
                </c:pt>
                <c:pt idx="837">
                  <c:v>0.52921719955898694</c:v>
                </c:pt>
                <c:pt idx="838">
                  <c:v>0.54024255788312869</c:v>
                </c:pt>
                <c:pt idx="839">
                  <c:v>0.52921719955898694</c:v>
                </c:pt>
                <c:pt idx="840">
                  <c:v>0.54024255788312869</c:v>
                </c:pt>
                <c:pt idx="841">
                  <c:v>0.49614112458654902</c:v>
                </c:pt>
                <c:pt idx="842">
                  <c:v>0.5071664829106971</c:v>
                </c:pt>
                <c:pt idx="843">
                  <c:v>0.52921719955898694</c:v>
                </c:pt>
                <c:pt idx="844">
                  <c:v>0.5071664829106971</c:v>
                </c:pt>
                <c:pt idx="845">
                  <c:v>0.52921719955898694</c:v>
                </c:pt>
                <c:pt idx="846">
                  <c:v>0.47409040793825924</c:v>
                </c:pt>
                <c:pt idx="847">
                  <c:v>0.44101433296582138</c:v>
                </c:pt>
                <c:pt idx="848">
                  <c:v>0.42998897464167335</c:v>
                </c:pt>
                <c:pt idx="849">
                  <c:v>0.39691289966924176</c:v>
                </c:pt>
                <c:pt idx="850">
                  <c:v>0.37486218302094565</c:v>
                </c:pt>
                <c:pt idx="851">
                  <c:v>0.3638368246968039</c:v>
                </c:pt>
                <c:pt idx="852">
                  <c:v>0.34178610804851406</c:v>
                </c:pt>
                <c:pt idx="853">
                  <c:v>0.39691289966924176</c:v>
                </c:pt>
                <c:pt idx="854">
                  <c:v>0.39691289966924176</c:v>
                </c:pt>
                <c:pt idx="855">
                  <c:v>0.44101433296582138</c:v>
                </c:pt>
                <c:pt idx="856">
                  <c:v>0.44101433296582138</c:v>
                </c:pt>
                <c:pt idx="857">
                  <c:v>0.47409040793825924</c:v>
                </c:pt>
                <c:pt idx="858">
                  <c:v>0.46306504961411121</c:v>
                </c:pt>
                <c:pt idx="859">
                  <c:v>0.5071664829106971</c:v>
                </c:pt>
                <c:pt idx="860">
                  <c:v>0.49614112458654902</c:v>
                </c:pt>
                <c:pt idx="861">
                  <c:v>0.5071664829106971</c:v>
                </c:pt>
                <c:pt idx="862">
                  <c:v>0.49614112458654902</c:v>
                </c:pt>
                <c:pt idx="863">
                  <c:v>0.49614112458654902</c:v>
                </c:pt>
                <c:pt idx="864">
                  <c:v>0.47409040793825924</c:v>
                </c:pt>
                <c:pt idx="865">
                  <c:v>0.5071664829106971</c:v>
                </c:pt>
                <c:pt idx="866">
                  <c:v>0.5071664829106971</c:v>
                </c:pt>
                <c:pt idx="867">
                  <c:v>0.52921719955898694</c:v>
                </c:pt>
                <c:pt idx="868">
                  <c:v>0.47409040793825924</c:v>
                </c:pt>
                <c:pt idx="869">
                  <c:v>0.5071664829106971</c:v>
                </c:pt>
                <c:pt idx="870">
                  <c:v>0.5071664829106971</c:v>
                </c:pt>
                <c:pt idx="871">
                  <c:v>0.49614112458654902</c:v>
                </c:pt>
                <c:pt idx="872">
                  <c:v>0.5071664829106971</c:v>
                </c:pt>
                <c:pt idx="873">
                  <c:v>0.5071664829106971</c:v>
                </c:pt>
                <c:pt idx="874">
                  <c:v>0.5071664829106971</c:v>
                </c:pt>
                <c:pt idx="875">
                  <c:v>0.5733186328555665</c:v>
                </c:pt>
                <c:pt idx="876">
                  <c:v>0.5733186328555665</c:v>
                </c:pt>
                <c:pt idx="877">
                  <c:v>0.56229327453142475</c:v>
                </c:pt>
                <c:pt idx="878">
                  <c:v>0.5733186328555665</c:v>
                </c:pt>
                <c:pt idx="879">
                  <c:v>0.59536934950385634</c:v>
                </c:pt>
                <c:pt idx="880">
                  <c:v>0.56229327453142475</c:v>
                </c:pt>
                <c:pt idx="881">
                  <c:v>0.52921719955898694</c:v>
                </c:pt>
                <c:pt idx="882">
                  <c:v>0.54024255788312869</c:v>
                </c:pt>
                <c:pt idx="883">
                  <c:v>0.52921719955898694</c:v>
                </c:pt>
                <c:pt idx="884">
                  <c:v>0.52921719955898694</c:v>
                </c:pt>
                <c:pt idx="885">
                  <c:v>0.52921719955898694</c:v>
                </c:pt>
                <c:pt idx="886">
                  <c:v>0.56229327453142475</c:v>
                </c:pt>
                <c:pt idx="887">
                  <c:v>0.54024255788312869</c:v>
                </c:pt>
                <c:pt idx="888">
                  <c:v>0.5733186328555665</c:v>
                </c:pt>
                <c:pt idx="889">
                  <c:v>0.56229327453142475</c:v>
                </c:pt>
                <c:pt idx="890">
                  <c:v>0.59536934950385634</c:v>
                </c:pt>
                <c:pt idx="891">
                  <c:v>0.5733186328555665</c:v>
                </c:pt>
                <c:pt idx="892">
                  <c:v>0.54024255788312869</c:v>
                </c:pt>
                <c:pt idx="893">
                  <c:v>0.52921719955898694</c:v>
                </c:pt>
                <c:pt idx="894">
                  <c:v>0.54024255788312869</c:v>
                </c:pt>
                <c:pt idx="895">
                  <c:v>0.54024255788312869</c:v>
                </c:pt>
                <c:pt idx="896">
                  <c:v>0.54024255788312869</c:v>
                </c:pt>
                <c:pt idx="897">
                  <c:v>0.54024255788312869</c:v>
                </c:pt>
                <c:pt idx="898">
                  <c:v>0.5071664829106971</c:v>
                </c:pt>
                <c:pt idx="899">
                  <c:v>0.56229327453142475</c:v>
                </c:pt>
                <c:pt idx="900">
                  <c:v>0.56229327453142475</c:v>
                </c:pt>
                <c:pt idx="901">
                  <c:v>0.5071664829106971</c:v>
                </c:pt>
                <c:pt idx="902">
                  <c:v>0.54024255788312869</c:v>
                </c:pt>
                <c:pt idx="903">
                  <c:v>0.52921719955898694</c:v>
                </c:pt>
                <c:pt idx="904">
                  <c:v>0.49614112458654902</c:v>
                </c:pt>
                <c:pt idx="905">
                  <c:v>0.54024255788312869</c:v>
                </c:pt>
                <c:pt idx="906">
                  <c:v>0.52921719955898694</c:v>
                </c:pt>
                <c:pt idx="907">
                  <c:v>0.5071664829106971</c:v>
                </c:pt>
                <c:pt idx="908">
                  <c:v>0.52921719955898694</c:v>
                </c:pt>
                <c:pt idx="909">
                  <c:v>0.52921719955898694</c:v>
                </c:pt>
                <c:pt idx="910">
                  <c:v>0.5071664829106971</c:v>
                </c:pt>
                <c:pt idx="911">
                  <c:v>0.56229327453142475</c:v>
                </c:pt>
                <c:pt idx="912">
                  <c:v>0.5071664829106971</c:v>
                </c:pt>
                <c:pt idx="913">
                  <c:v>0.5071664829106971</c:v>
                </c:pt>
                <c:pt idx="914">
                  <c:v>0.5733186328555665</c:v>
                </c:pt>
                <c:pt idx="915">
                  <c:v>0.59536934950385634</c:v>
                </c:pt>
                <c:pt idx="916">
                  <c:v>0.60639470782800442</c:v>
                </c:pt>
                <c:pt idx="917">
                  <c:v>0.62844542447629426</c:v>
                </c:pt>
                <c:pt idx="918">
                  <c:v>0.60639470782800442</c:v>
                </c:pt>
                <c:pt idx="919">
                  <c:v>0.62844542447629426</c:v>
                </c:pt>
                <c:pt idx="920">
                  <c:v>0.62844542447629426</c:v>
                </c:pt>
                <c:pt idx="921">
                  <c:v>0.56229327453142475</c:v>
                </c:pt>
                <c:pt idx="922">
                  <c:v>0.54024255788312869</c:v>
                </c:pt>
                <c:pt idx="923">
                  <c:v>0.5071664829106971</c:v>
                </c:pt>
                <c:pt idx="924">
                  <c:v>0.47409040793825924</c:v>
                </c:pt>
                <c:pt idx="925">
                  <c:v>0.47409040793825924</c:v>
                </c:pt>
                <c:pt idx="926">
                  <c:v>0.47409040793825924</c:v>
                </c:pt>
                <c:pt idx="927">
                  <c:v>0.49614112458654902</c:v>
                </c:pt>
                <c:pt idx="928">
                  <c:v>0.5071664829106971</c:v>
                </c:pt>
                <c:pt idx="929">
                  <c:v>0.49614112458654902</c:v>
                </c:pt>
                <c:pt idx="930">
                  <c:v>0.44101433296582138</c:v>
                </c:pt>
                <c:pt idx="931">
                  <c:v>0.44101433296582138</c:v>
                </c:pt>
                <c:pt idx="932">
                  <c:v>0.46306504961411121</c:v>
                </c:pt>
                <c:pt idx="933">
                  <c:v>0.49614112458654902</c:v>
                </c:pt>
                <c:pt idx="934">
                  <c:v>0.47409040793825924</c:v>
                </c:pt>
                <c:pt idx="935">
                  <c:v>0.47409040793825924</c:v>
                </c:pt>
                <c:pt idx="936">
                  <c:v>0.52921719955898694</c:v>
                </c:pt>
                <c:pt idx="937">
                  <c:v>0.5733186328555665</c:v>
                </c:pt>
                <c:pt idx="938">
                  <c:v>0.60639470782800442</c:v>
                </c:pt>
                <c:pt idx="939">
                  <c:v>0.59536934950385634</c:v>
                </c:pt>
                <c:pt idx="940">
                  <c:v>0.59536934950385634</c:v>
                </c:pt>
                <c:pt idx="941">
                  <c:v>0.59536934950385634</c:v>
                </c:pt>
                <c:pt idx="942">
                  <c:v>0.5733186328555665</c:v>
                </c:pt>
                <c:pt idx="943">
                  <c:v>0.52921719955898694</c:v>
                </c:pt>
                <c:pt idx="944">
                  <c:v>0.49614112458654902</c:v>
                </c:pt>
                <c:pt idx="945">
                  <c:v>0.47409040793825924</c:v>
                </c:pt>
                <c:pt idx="946">
                  <c:v>0.46306504961411121</c:v>
                </c:pt>
                <c:pt idx="947">
                  <c:v>0.42998897464167335</c:v>
                </c:pt>
                <c:pt idx="948">
                  <c:v>0.46306504961411121</c:v>
                </c:pt>
                <c:pt idx="949">
                  <c:v>0.46306504961411121</c:v>
                </c:pt>
                <c:pt idx="950">
                  <c:v>0.44101433296582138</c:v>
                </c:pt>
                <c:pt idx="951">
                  <c:v>0.44101433296582138</c:v>
                </c:pt>
                <c:pt idx="952">
                  <c:v>0.49614112458654902</c:v>
                </c:pt>
                <c:pt idx="953">
                  <c:v>0.49614112458654902</c:v>
                </c:pt>
                <c:pt idx="954">
                  <c:v>0.52921719955898694</c:v>
                </c:pt>
                <c:pt idx="955">
                  <c:v>0.52921719955898694</c:v>
                </c:pt>
                <c:pt idx="956">
                  <c:v>0.52921719955898694</c:v>
                </c:pt>
                <c:pt idx="957">
                  <c:v>0.54024255788312869</c:v>
                </c:pt>
                <c:pt idx="958">
                  <c:v>0.54024255788312869</c:v>
                </c:pt>
                <c:pt idx="959">
                  <c:v>0.52921719955898694</c:v>
                </c:pt>
                <c:pt idx="960">
                  <c:v>0.54024255788312869</c:v>
                </c:pt>
                <c:pt idx="961">
                  <c:v>0.52921719955898694</c:v>
                </c:pt>
                <c:pt idx="962">
                  <c:v>0.52921719955898694</c:v>
                </c:pt>
                <c:pt idx="963">
                  <c:v>0.52921719955898694</c:v>
                </c:pt>
                <c:pt idx="964">
                  <c:v>0.52921719955898694</c:v>
                </c:pt>
                <c:pt idx="965">
                  <c:v>0.54024255788312869</c:v>
                </c:pt>
                <c:pt idx="966">
                  <c:v>0.52921719955898694</c:v>
                </c:pt>
                <c:pt idx="967">
                  <c:v>0.52921719955898694</c:v>
                </c:pt>
                <c:pt idx="968">
                  <c:v>0.52921719955898694</c:v>
                </c:pt>
                <c:pt idx="969">
                  <c:v>0.5071664829106971</c:v>
                </c:pt>
                <c:pt idx="970">
                  <c:v>0.49614112458654902</c:v>
                </c:pt>
                <c:pt idx="971">
                  <c:v>0.5071664829106971</c:v>
                </c:pt>
                <c:pt idx="972">
                  <c:v>0.47409040793825924</c:v>
                </c:pt>
                <c:pt idx="973">
                  <c:v>0.46306504961411121</c:v>
                </c:pt>
                <c:pt idx="974">
                  <c:v>0.46306504961411121</c:v>
                </c:pt>
                <c:pt idx="975">
                  <c:v>0.44101433296582138</c:v>
                </c:pt>
                <c:pt idx="976">
                  <c:v>0.46306504961411121</c:v>
                </c:pt>
                <c:pt idx="977">
                  <c:v>0.47409040793825924</c:v>
                </c:pt>
                <c:pt idx="978">
                  <c:v>0.47409040793825924</c:v>
                </c:pt>
                <c:pt idx="979">
                  <c:v>0.47409040793825924</c:v>
                </c:pt>
                <c:pt idx="980">
                  <c:v>0.54024255788312869</c:v>
                </c:pt>
                <c:pt idx="981">
                  <c:v>0.5071664829106971</c:v>
                </c:pt>
                <c:pt idx="982">
                  <c:v>0.5071664829106971</c:v>
                </c:pt>
                <c:pt idx="983">
                  <c:v>0.52921719955898694</c:v>
                </c:pt>
                <c:pt idx="984">
                  <c:v>0.49614112458654902</c:v>
                </c:pt>
                <c:pt idx="985">
                  <c:v>0.47409040793825924</c:v>
                </c:pt>
                <c:pt idx="986">
                  <c:v>0.49614112458654902</c:v>
                </c:pt>
                <c:pt idx="987">
                  <c:v>0.47409040793825924</c:v>
                </c:pt>
                <c:pt idx="988">
                  <c:v>0.49614112458654902</c:v>
                </c:pt>
                <c:pt idx="989">
                  <c:v>0.47409040793825924</c:v>
                </c:pt>
                <c:pt idx="990">
                  <c:v>0.47409040793825924</c:v>
                </c:pt>
                <c:pt idx="991">
                  <c:v>0.49614112458654902</c:v>
                </c:pt>
                <c:pt idx="992">
                  <c:v>0.5071664829106971</c:v>
                </c:pt>
                <c:pt idx="993">
                  <c:v>0.5071664829106971</c:v>
                </c:pt>
                <c:pt idx="994">
                  <c:v>0.49614112458654902</c:v>
                </c:pt>
                <c:pt idx="995">
                  <c:v>0.5071664829106971</c:v>
                </c:pt>
                <c:pt idx="996">
                  <c:v>0.5071664829106971</c:v>
                </c:pt>
                <c:pt idx="997">
                  <c:v>0.52921719955898694</c:v>
                </c:pt>
                <c:pt idx="998">
                  <c:v>0.54024255788312869</c:v>
                </c:pt>
                <c:pt idx="999">
                  <c:v>0.49614112458654902</c:v>
                </c:pt>
                <c:pt idx="1000">
                  <c:v>0.54024255788312869</c:v>
                </c:pt>
                <c:pt idx="1001">
                  <c:v>0.5071664829106971</c:v>
                </c:pt>
                <c:pt idx="1002">
                  <c:v>0.49614112458654902</c:v>
                </c:pt>
                <c:pt idx="1003">
                  <c:v>0.5071664829106971</c:v>
                </c:pt>
                <c:pt idx="1004">
                  <c:v>0.49614112458654902</c:v>
                </c:pt>
                <c:pt idx="1005">
                  <c:v>0.5071664829106971</c:v>
                </c:pt>
                <c:pt idx="1006">
                  <c:v>0.5071664829106971</c:v>
                </c:pt>
                <c:pt idx="1007">
                  <c:v>0.54024255788312869</c:v>
                </c:pt>
                <c:pt idx="1008">
                  <c:v>0.54024255788312869</c:v>
                </c:pt>
                <c:pt idx="1009">
                  <c:v>0.5733186328555665</c:v>
                </c:pt>
                <c:pt idx="1010">
                  <c:v>0.54024255788312869</c:v>
                </c:pt>
                <c:pt idx="1011">
                  <c:v>0.52921719955898694</c:v>
                </c:pt>
                <c:pt idx="1012">
                  <c:v>0.52921719955898694</c:v>
                </c:pt>
                <c:pt idx="1013">
                  <c:v>0.49614112458654902</c:v>
                </c:pt>
                <c:pt idx="1014">
                  <c:v>0.49614112458654902</c:v>
                </c:pt>
                <c:pt idx="1015">
                  <c:v>0.46306504961411121</c:v>
                </c:pt>
                <c:pt idx="1016">
                  <c:v>0.5071664829106971</c:v>
                </c:pt>
                <c:pt idx="1017">
                  <c:v>0.52921719955898694</c:v>
                </c:pt>
                <c:pt idx="1018">
                  <c:v>0.52921719955898694</c:v>
                </c:pt>
                <c:pt idx="1019">
                  <c:v>0.5071664829106971</c:v>
                </c:pt>
                <c:pt idx="1020">
                  <c:v>0.49614112458654902</c:v>
                </c:pt>
                <c:pt idx="1021">
                  <c:v>0.47409040793825924</c:v>
                </c:pt>
                <c:pt idx="1022">
                  <c:v>0.49614112458654902</c:v>
                </c:pt>
                <c:pt idx="1023">
                  <c:v>0.47409040793825924</c:v>
                </c:pt>
                <c:pt idx="1024">
                  <c:v>0.47409040793825924</c:v>
                </c:pt>
                <c:pt idx="1025">
                  <c:v>0.5071664829106971</c:v>
                </c:pt>
                <c:pt idx="1026">
                  <c:v>0.49614112458654902</c:v>
                </c:pt>
                <c:pt idx="1027">
                  <c:v>0.5071664829106971</c:v>
                </c:pt>
                <c:pt idx="1028">
                  <c:v>0.54024255788312869</c:v>
                </c:pt>
                <c:pt idx="1029">
                  <c:v>0.56229327453142475</c:v>
                </c:pt>
                <c:pt idx="1030">
                  <c:v>0.5071664829106971</c:v>
                </c:pt>
                <c:pt idx="1031">
                  <c:v>0.5071664829106971</c:v>
                </c:pt>
                <c:pt idx="1032">
                  <c:v>0.5071664829106971</c:v>
                </c:pt>
                <c:pt idx="1033">
                  <c:v>0.52921719955898694</c:v>
                </c:pt>
                <c:pt idx="1034">
                  <c:v>0.54024255788312869</c:v>
                </c:pt>
                <c:pt idx="1035">
                  <c:v>0.5071664829106971</c:v>
                </c:pt>
                <c:pt idx="1036">
                  <c:v>0.47409040793825924</c:v>
                </c:pt>
                <c:pt idx="1037">
                  <c:v>0.52921719955898694</c:v>
                </c:pt>
                <c:pt idx="1038">
                  <c:v>0.5071664829106971</c:v>
                </c:pt>
                <c:pt idx="1039">
                  <c:v>0.5071664829106971</c:v>
                </c:pt>
                <c:pt idx="1040">
                  <c:v>0.49614112458654902</c:v>
                </c:pt>
                <c:pt idx="1041">
                  <c:v>0.49614112458654902</c:v>
                </c:pt>
                <c:pt idx="1042">
                  <c:v>0.49614112458654902</c:v>
                </c:pt>
                <c:pt idx="1043">
                  <c:v>0.52921719955898694</c:v>
                </c:pt>
                <c:pt idx="1044">
                  <c:v>0.52921719955898694</c:v>
                </c:pt>
                <c:pt idx="1045">
                  <c:v>0.52921719955898694</c:v>
                </c:pt>
                <c:pt idx="1046">
                  <c:v>0.52921719955898694</c:v>
                </c:pt>
                <c:pt idx="1047">
                  <c:v>0.54024255788312869</c:v>
                </c:pt>
                <c:pt idx="1048">
                  <c:v>0.54024255788312869</c:v>
                </c:pt>
                <c:pt idx="1049">
                  <c:v>0.54024255788312869</c:v>
                </c:pt>
                <c:pt idx="1050">
                  <c:v>0.54024255788312869</c:v>
                </c:pt>
                <c:pt idx="1051">
                  <c:v>0.56229327453142475</c:v>
                </c:pt>
                <c:pt idx="1052">
                  <c:v>0.52921719955898694</c:v>
                </c:pt>
                <c:pt idx="1053">
                  <c:v>0.56229327453142475</c:v>
                </c:pt>
                <c:pt idx="1054">
                  <c:v>0.54024255788312869</c:v>
                </c:pt>
                <c:pt idx="1055">
                  <c:v>0.54024255788312869</c:v>
                </c:pt>
                <c:pt idx="1056">
                  <c:v>0.54024255788312869</c:v>
                </c:pt>
                <c:pt idx="1057">
                  <c:v>0.52921719955898694</c:v>
                </c:pt>
                <c:pt idx="1058">
                  <c:v>0.49614112458654902</c:v>
                </c:pt>
                <c:pt idx="1059">
                  <c:v>0.52921719955898694</c:v>
                </c:pt>
                <c:pt idx="1060">
                  <c:v>0.5071664829106971</c:v>
                </c:pt>
                <c:pt idx="1061">
                  <c:v>0.49614112458654902</c:v>
                </c:pt>
                <c:pt idx="1062">
                  <c:v>0.49614112458654902</c:v>
                </c:pt>
                <c:pt idx="1063">
                  <c:v>0.52921719955898694</c:v>
                </c:pt>
                <c:pt idx="1064">
                  <c:v>0.52921719955898694</c:v>
                </c:pt>
                <c:pt idx="1065">
                  <c:v>0.52921719955898694</c:v>
                </c:pt>
                <c:pt idx="1066">
                  <c:v>0.52921719955898694</c:v>
                </c:pt>
                <c:pt idx="1067">
                  <c:v>0.56229327453142475</c:v>
                </c:pt>
                <c:pt idx="1068">
                  <c:v>0.5733186328555665</c:v>
                </c:pt>
                <c:pt idx="1069">
                  <c:v>0.5733186328555665</c:v>
                </c:pt>
                <c:pt idx="1070">
                  <c:v>0.59536934950385634</c:v>
                </c:pt>
                <c:pt idx="1071">
                  <c:v>0.60639470782800442</c:v>
                </c:pt>
                <c:pt idx="1072">
                  <c:v>0.62844542447629426</c:v>
                </c:pt>
                <c:pt idx="1073">
                  <c:v>0.60639470782800442</c:v>
                </c:pt>
                <c:pt idx="1074">
                  <c:v>0.60639470782800442</c:v>
                </c:pt>
                <c:pt idx="1075">
                  <c:v>0.56229327453142475</c:v>
                </c:pt>
                <c:pt idx="1076">
                  <c:v>0.54024255788312869</c:v>
                </c:pt>
                <c:pt idx="1077">
                  <c:v>0.54024255788312869</c:v>
                </c:pt>
                <c:pt idx="1078">
                  <c:v>0.52921719955898694</c:v>
                </c:pt>
                <c:pt idx="1079">
                  <c:v>0.5071664829106971</c:v>
                </c:pt>
                <c:pt idx="1080">
                  <c:v>0.47409040793825924</c:v>
                </c:pt>
                <c:pt idx="1081">
                  <c:v>0.49614112458654902</c:v>
                </c:pt>
                <c:pt idx="1082">
                  <c:v>0.54024255788312869</c:v>
                </c:pt>
                <c:pt idx="1083">
                  <c:v>0.5071664829106971</c:v>
                </c:pt>
                <c:pt idx="1084">
                  <c:v>0.49614112458654902</c:v>
                </c:pt>
                <c:pt idx="1085">
                  <c:v>0.49614112458654902</c:v>
                </c:pt>
                <c:pt idx="1086">
                  <c:v>0.47409040793825924</c:v>
                </c:pt>
                <c:pt idx="1087">
                  <c:v>0.54024255788312869</c:v>
                </c:pt>
                <c:pt idx="1088">
                  <c:v>0.5071664829106971</c:v>
                </c:pt>
                <c:pt idx="1089">
                  <c:v>0.5071664829106971</c:v>
                </c:pt>
                <c:pt idx="1090">
                  <c:v>0.56229327453142475</c:v>
                </c:pt>
                <c:pt idx="1091">
                  <c:v>0.5733186328555665</c:v>
                </c:pt>
                <c:pt idx="1092">
                  <c:v>0.56229327453142475</c:v>
                </c:pt>
                <c:pt idx="1093">
                  <c:v>0.59536934950385634</c:v>
                </c:pt>
                <c:pt idx="1094">
                  <c:v>0.56229327453142475</c:v>
                </c:pt>
                <c:pt idx="1095">
                  <c:v>0.56229327453142475</c:v>
                </c:pt>
                <c:pt idx="1096">
                  <c:v>0.56229327453142475</c:v>
                </c:pt>
                <c:pt idx="1097">
                  <c:v>0.5071664829106971</c:v>
                </c:pt>
                <c:pt idx="1098">
                  <c:v>0.5071664829106971</c:v>
                </c:pt>
                <c:pt idx="1099">
                  <c:v>0.56229327453142475</c:v>
                </c:pt>
                <c:pt idx="1100">
                  <c:v>0.54024255788312869</c:v>
                </c:pt>
                <c:pt idx="1101">
                  <c:v>0.54024255788312869</c:v>
                </c:pt>
                <c:pt idx="1102">
                  <c:v>0.54024255788312869</c:v>
                </c:pt>
                <c:pt idx="1103">
                  <c:v>0.56229327453142475</c:v>
                </c:pt>
                <c:pt idx="1104">
                  <c:v>0.5733186328555665</c:v>
                </c:pt>
                <c:pt idx="1105">
                  <c:v>0.52921719955898694</c:v>
                </c:pt>
                <c:pt idx="1106">
                  <c:v>0.52921719955898694</c:v>
                </c:pt>
                <c:pt idx="1107">
                  <c:v>0.54024255788312869</c:v>
                </c:pt>
                <c:pt idx="1108">
                  <c:v>0.59536934950385634</c:v>
                </c:pt>
                <c:pt idx="1109">
                  <c:v>0.59536934950385634</c:v>
                </c:pt>
                <c:pt idx="1110">
                  <c:v>0.59536934950385634</c:v>
                </c:pt>
                <c:pt idx="1111">
                  <c:v>0.59536934950385634</c:v>
                </c:pt>
                <c:pt idx="1112">
                  <c:v>0.66152149944873206</c:v>
                </c:pt>
                <c:pt idx="1113">
                  <c:v>0.63947078280044223</c:v>
                </c:pt>
                <c:pt idx="1114">
                  <c:v>0.63947078280044223</c:v>
                </c:pt>
                <c:pt idx="1115">
                  <c:v>0.62844542447629426</c:v>
                </c:pt>
                <c:pt idx="1116">
                  <c:v>0.59536934950385634</c:v>
                </c:pt>
                <c:pt idx="1117">
                  <c:v>0.59536934950385634</c:v>
                </c:pt>
                <c:pt idx="1118">
                  <c:v>0.60639470782800442</c:v>
                </c:pt>
                <c:pt idx="1119">
                  <c:v>0.54024255788312869</c:v>
                </c:pt>
                <c:pt idx="1120">
                  <c:v>0.5071664829106971</c:v>
                </c:pt>
                <c:pt idx="1121">
                  <c:v>0.49614112458654902</c:v>
                </c:pt>
                <c:pt idx="1122">
                  <c:v>0.52921719955898694</c:v>
                </c:pt>
                <c:pt idx="1123">
                  <c:v>0.54024255788312869</c:v>
                </c:pt>
                <c:pt idx="1124">
                  <c:v>0.54024255788312869</c:v>
                </c:pt>
                <c:pt idx="1125">
                  <c:v>0.5071664829106971</c:v>
                </c:pt>
                <c:pt idx="1126">
                  <c:v>0.54024255788312869</c:v>
                </c:pt>
                <c:pt idx="1127">
                  <c:v>0.5733186328555665</c:v>
                </c:pt>
                <c:pt idx="1128">
                  <c:v>0.5733186328555665</c:v>
                </c:pt>
                <c:pt idx="1129">
                  <c:v>0.5733186328555665</c:v>
                </c:pt>
                <c:pt idx="1130">
                  <c:v>0.52921719955898694</c:v>
                </c:pt>
                <c:pt idx="1131">
                  <c:v>0.54024255788312869</c:v>
                </c:pt>
                <c:pt idx="1132">
                  <c:v>0.56229327453142475</c:v>
                </c:pt>
                <c:pt idx="1133">
                  <c:v>0.56229327453142475</c:v>
                </c:pt>
                <c:pt idx="1134">
                  <c:v>0.54024255788312869</c:v>
                </c:pt>
                <c:pt idx="1135">
                  <c:v>0.59536934950385634</c:v>
                </c:pt>
                <c:pt idx="1136">
                  <c:v>0.59536934950385634</c:v>
                </c:pt>
                <c:pt idx="1137">
                  <c:v>0.60639470782800442</c:v>
                </c:pt>
                <c:pt idx="1138">
                  <c:v>0.5733186328555665</c:v>
                </c:pt>
                <c:pt idx="1139">
                  <c:v>0.5733186328555665</c:v>
                </c:pt>
                <c:pt idx="1140">
                  <c:v>0.52921719955898694</c:v>
                </c:pt>
                <c:pt idx="1141">
                  <c:v>0.52921719955898694</c:v>
                </c:pt>
                <c:pt idx="1142">
                  <c:v>0.5071664829106971</c:v>
                </c:pt>
                <c:pt idx="1143">
                  <c:v>0.47409040793825924</c:v>
                </c:pt>
                <c:pt idx="1144">
                  <c:v>0.49614112458654902</c:v>
                </c:pt>
                <c:pt idx="1145">
                  <c:v>0.5071664829106971</c:v>
                </c:pt>
                <c:pt idx="1146">
                  <c:v>0.54024255788312869</c:v>
                </c:pt>
                <c:pt idx="1147">
                  <c:v>0.52921719955898694</c:v>
                </c:pt>
                <c:pt idx="1148">
                  <c:v>0.52921719955898694</c:v>
                </c:pt>
                <c:pt idx="1149">
                  <c:v>0.56229327453142475</c:v>
                </c:pt>
                <c:pt idx="1150">
                  <c:v>0.56229327453142475</c:v>
                </c:pt>
                <c:pt idx="1151">
                  <c:v>0.54024255788312869</c:v>
                </c:pt>
                <c:pt idx="1152">
                  <c:v>0.56229327453142475</c:v>
                </c:pt>
                <c:pt idx="1153">
                  <c:v>0.56229327453142475</c:v>
                </c:pt>
                <c:pt idx="1154">
                  <c:v>0.5733186328555665</c:v>
                </c:pt>
                <c:pt idx="1155">
                  <c:v>0.59536934950385634</c:v>
                </c:pt>
                <c:pt idx="1156">
                  <c:v>0.59536934950385634</c:v>
                </c:pt>
                <c:pt idx="1157">
                  <c:v>0.56229327453142475</c:v>
                </c:pt>
                <c:pt idx="1158">
                  <c:v>0.59536934950385634</c:v>
                </c:pt>
                <c:pt idx="1159">
                  <c:v>0.59536934950385634</c:v>
                </c:pt>
                <c:pt idx="1160">
                  <c:v>0.59536934950385634</c:v>
                </c:pt>
                <c:pt idx="1161">
                  <c:v>0.56229327453142475</c:v>
                </c:pt>
                <c:pt idx="1162">
                  <c:v>0.56229327453142475</c:v>
                </c:pt>
                <c:pt idx="1163">
                  <c:v>0.52921719955898694</c:v>
                </c:pt>
                <c:pt idx="1164">
                  <c:v>0.54024255788312869</c:v>
                </c:pt>
                <c:pt idx="1165">
                  <c:v>0.54024255788312869</c:v>
                </c:pt>
                <c:pt idx="1166">
                  <c:v>0.54024255788312869</c:v>
                </c:pt>
                <c:pt idx="1167">
                  <c:v>0.54024255788312869</c:v>
                </c:pt>
                <c:pt idx="1168">
                  <c:v>0.56229327453142475</c:v>
                </c:pt>
                <c:pt idx="1169">
                  <c:v>0.56229327453142475</c:v>
                </c:pt>
                <c:pt idx="1170">
                  <c:v>0.56229327453142475</c:v>
                </c:pt>
                <c:pt idx="1171">
                  <c:v>0.59536934950385634</c:v>
                </c:pt>
                <c:pt idx="1172">
                  <c:v>0.54024255788312869</c:v>
                </c:pt>
                <c:pt idx="1173">
                  <c:v>0.5733186328555665</c:v>
                </c:pt>
                <c:pt idx="1174">
                  <c:v>0.54024255788312869</c:v>
                </c:pt>
                <c:pt idx="1175">
                  <c:v>0.5071664829106971</c:v>
                </c:pt>
                <c:pt idx="1176">
                  <c:v>0.5071664829106971</c:v>
                </c:pt>
                <c:pt idx="1177">
                  <c:v>0.54024255788312869</c:v>
                </c:pt>
                <c:pt idx="1178">
                  <c:v>0.52921719955898694</c:v>
                </c:pt>
                <c:pt idx="1179">
                  <c:v>0.54024255788312869</c:v>
                </c:pt>
                <c:pt idx="1180">
                  <c:v>0.5071664829106971</c:v>
                </c:pt>
                <c:pt idx="1181">
                  <c:v>0.5071664829106971</c:v>
                </c:pt>
                <c:pt idx="1182">
                  <c:v>0.52921719955898694</c:v>
                </c:pt>
                <c:pt idx="1183">
                  <c:v>0.56229327453142475</c:v>
                </c:pt>
                <c:pt idx="1184">
                  <c:v>0.54024255788312869</c:v>
                </c:pt>
                <c:pt idx="1185">
                  <c:v>0.54024255788312869</c:v>
                </c:pt>
                <c:pt idx="1186">
                  <c:v>0.54024255788312869</c:v>
                </c:pt>
                <c:pt idx="1187">
                  <c:v>0.54024255788312869</c:v>
                </c:pt>
                <c:pt idx="1188">
                  <c:v>0.56229327453142475</c:v>
                </c:pt>
                <c:pt idx="1189">
                  <c:v>0.52921719955898694</c:v>
                </c:pt>
                <c:pt idx="1190">
                  <c:v>0.5071664829106971</c:v>
                </c:pt>
                <c:pt idx="1191">
                  <c:v>0.5071664829106971</c:v>
                </c:pt>
                <c:pt idx="1192">
                  <c:v>0.5071664829106971</c:v>
                </c:pt>
                <c:pt idx="1193">
                  <c:v>0.49614112458654902</c:v>
                </c:pt>
                <c:pt idx="1194">
                  <c:v>0.46306504961411121</c:v>
                </c:pt>
                <c:pt idx="1195">
                  <c:v>0.46306504961411121</c:v>
                </c:pt>
                <c:pt idx="1196">
                  <c:v>0.46306504961411121</c:v>
                </c:pt>
                <c:pt idx="1197">
                  <c:v>0.44101433296582138</c:v>
                </c:pt>
                <c:pt idx="1198">
                  <c:v>0.42998897464167335</c:v>
                </c:pt>
                <c:pt idx="1199">
                  <c:v>0.44101433296582138</c:v>
                </c:pt>
                <c:pt idx="1200">
                  <c:v>0.5071664829106971</c:v>
                </c:pt>
                <c:pt idx="1201">
                  <c:v>0.47409040793825924</c:v>
                </c:pt>
                <c:pt idx="1202">
                  <c:v>0.47409040793825924</c:v>
                </c:pt>
                <c:pt idx="1203">
                  <c:v>0.46306504961411121</c:v>
                </c:pt>
                <c:pt idx="1204">
                  <c:v>0.46306504961411121</c:v>
                </c:pt>
                <c:pt idx="1205">
                  <c:v>0.5071664829106971</c:v>
                </c:pt>
                <c:pt idx="1206">
                  <c:v>0.47409040793825924</c:v>
                </c:pt>
                <c:pt idx="1207">
                  <c:v>0.44101433296582138</c:v>
                </c:pt>
                <c:pt idx="1208">
                  <c:v>0.49614112458654902</c:v>
                </c:pt>
                <c:pt idx="1209">
                  <c:v>0.47409040793825924</c:v>
                </c:pt>
                <c:pt idx="1210">
                  <c:v>0.52921719955898694</c:v>
                </c:pt>
                <c:pt idx="1211">
                  <c:v>0.56229327453142475</c:v>
                </c:pt>
                <c:pt idx="1212">
                  <c:v>0.56229327453142475</c:v>
                </c:pt>
                <c:pt idx="1213">
                  <c:v>0.5733186328555665</c:v>
                </c:pt>
                <c:pt idx="1214">
                  <c:v>0.60639470782800442</c:v>
                </c:pt>
                <c:pt idx="1215">
                  <c:v>0.5733186328555665</c:v>
                </c:pt>
                <c:pt idx="1216">
                  <c:v>0.5733186328555665</c:v>
                </c:pt>
                <c:pt idx="1217">
                  <c:v>0.60639470782800442</c:v>
                </c:pt>
                <c:pt idx="1218">
                  <c:v>0.59536934950385634</c:v>
                </c:pt>
                <c:pt idx="1219">
                  <c:v>0.56229327453142475</c:v>
                </c:pt>
                <c:pt idx="1220">
                  <c:v>0.56229327453142475</c:v>
                </c:pt>
                <c:pt idx="1221">
                  <c:v>0.56229327453142475</c:v>
                </c:pt>
                <c:pt idx="1222">
                  <c:v>0.56229327453142475</c:v>
                </c:pt>
                <c:pt idx="1223">
                  <c:v>0.52921719955898694</c:v>
                </c:pt>
                <c:pt idx="1224">
                  <c:v>0.5071664829106971</c:v>
                </c:pt>
                <c:pt idx="1225">
                  <c:v>0.52921719955898694</c:v>
                </c:pt>
                <c:pt idx="1226">
                  <c:v>0.54024255788312869</c:v>
                </c:pt>
                <c:pt idx="1227">
                  <c:v>0.52921719955898694</c:v>
                </c:pt>
                <c:pt idx="1228">
                  <c:v>0.52921719955898694</c:v>
                </c:pt>
                <c:pt idx="1229">
                  <c:v>0.54024255788312869</c:v>
                </c:pt>
                <c:pt idx="1230">
                  <c:v>0.5733186328555665</c:v>
                </c:pt>
                <c:pt idx="1231">
                  <c:v>0.54024255788312869</c:v>
                </c:pt>
                <c:pt idx="1232">
                  <c:v>0.52921719955898694</c:v>
                </c:pt>
                <c:pt idx="1233">
                  <c:v>0.52921719955898694</c:v>
                </c:pt>
                <c:pt idx="1234">
                  <c:v>0.54024255788312869</c:v>
                </c:pt>
                <c:pt idx="1235">
                  <c:v>0.56229327453142475</c:v>
                </c:pt>
                <c:pt idx="1236">
                  <c:v>0.5733186328555665</c:v>
                </c:pt>
                <c:pt idx="1237">
                  <c:v>0.5733186328555665</c:v>
                </c:pt>
                <c:pt idx="1238">
                  <c:v>0.59536934950385634</c:v>
                </c:pt>
                <c:pt idx="1239">
                  <c:v>0.60639470782800442</c:v>
                </c:pt>
                <c:pt idx="1240">
                  <c:v>0.59536934950385634</c:v>
                </c:pt>
                <c:pt idx="1241">
                  <c:v>0.5733186328555665</c:v>
                </c:pt>
                <c:pt idx="1242">
                  <c:v>0.5733186328555665</c:v>
                </c:pt>
                <c:pt idx="1243">
                  <c:v>0.56229327453142475</c:v>
                </c:pt>
                <c:pt idx="1244">
                  <c:v>0.54024255788312869</c:v>
                </c:pt>
                <c:pt idx="1245">
                  <c:v>0.56229327453142475</c:v>
                </c:pt>
                <c:pt idx="1246">
                  <c:v>0.54024255788312869</c:v>
                </c:pt>
                <c:pt idx="1247">
                  <c:v>0.59536934950385634</c:v>
                </c:pt>
                <c:pt idx="1248">
                  <c:v>0.56229327453142475</c:v>
                </c:pt>
                <c:pt idx="1249">
                  <c:v>0.56229327453142475</c:v>
                </c:pt>
                <c:pt idx="1250">
                  <c:v>0.5733186328555665</c:v>
                </c:pt>
                <c:pt idx="1251">
                  <c:v>0.59536934950385634</c:v>
                </c:pt>
                <c:pt idx="1252">
                  <c:v>0.56229327453142475</c:v>
                </c:pt>
                <c:pt idx="1253">
                  <c:v>0.56229327453142475</c:v>
                </c:pt>
                <c:pt idx="1254">
                  <c:v>0.54024255788312869</c:v>
                </c:pt>
                <c:pt idx="1255">
                  <c:v>0.54024255788312869</c:v>
                </c:pt>
                <c:pt idx="1256">
                  <c:v>0.56229327453142475</c:v>
                </c:pt>
                <c:pt idx="1257">
                  <c:v>0.54024255788312869</c:v>
                </c:pt>
                <c:pt idx="1258">
                  <c:v>0.49614112458654902</c:v>
                </c:pt>
                <c:pt idx="1259">
                  <c:v>0.49614112458654902</c:v>
                </c:pt>
                <c:pt idx="1260">
                  <c:v>0.49614112458654902</c:v>
                </c:pt>
                <c:pt idx="1261">
                  <c:v>0.46306504961411121</c:v>
                </c:pt>
                <c:pt idx="1262">
                  <c:v>0.40793825799338351</c:v>
                </c:pt>
                <c:pt idx="1263">
                  <c:v>0.42998897464167335</c:v>
                </c:pt>
                <c:pt idx="1264">
                  <c:v>0.44101433296582138</c:v>
                </c:pt>
                <c:pt idx="1265">
                  <c:v>0.49614112458654902</c:v>
                </c:pt>
                <c:pt idx="1266">
                  <c:v>0.49614112458654902</c:v>
                </c:pt>
                <c:pt idx="1267">
                  <c:v>0.49614112458654902</c:v>
                </c:pt>
                <c:pt idx="1268">
                  <c:v>0.49614112458654902</c:v>
                </c:pt>
                <c:pt idx="1269">
                  <c:v>0.56229327453142475</c:v>
                </c:pt>
                <c:pt idx="1270">
                  <c:v>0.52921719955898694</c:v>
                </c:pt>
                <c:pt idx="1271">
                  <c:v>0.5071664829106971</c:v>
                </c:pt>
                <c:pt idx="1272">
                  <c:v>0.5071664829106971</c:v>
                </c:pt>
                <c:pt idx="1273">
                  <c:v>0.49614112458654902</c:v>
                </c:pt>
                <c:pt idx="1274">
                  <c:v>0.5071664829106971</c:v>
                </c:pt>
                <c:pt idx="1275">
                  <c:v>0.49614112458654902</c:v>
                </c:pt>
                <c:pt idx="1276">
                  <c:v>0.44101433296582138</c:v>
                </c:pt>
                <c:pt idx="1277">
                  <c:v>0.49614112458654902</c:v>
                </c:pt>
                <c:pt idx="1278">
                  <c:v>0.5071664829106971</c:v>
                </c:pt>
                <c:pt idx="1279">
                  <c:v>0.49614112458654902</c:v>
                </c:pt>
                <c:pt idx="1280">
                  <c:v>0.5071664829106971</c:v>
                </c:pt>
                <c:pt idx="1281">
                  <c:v>0.5071664829106971</c:v>
                </c:pt>
                <c:pt idx="1282">
                  <c:v>0.5071664829106971</c:v>
                </c:pt>
                <c:pt idx="1283">
                  <c:v>0.5071664829106971</c:v>
                </c:pt>
                <c:pt idx="1284">
                  <c:v>0.46306504961411121</c:v>
                </c:pt>
                <c:pt idx="1285">
                  <c:v>0.49614112458654902</c:v>
                </c:pt>
                <c:pt idx="1286">
                  <c:v>0.52921719955898694</c:v>
                </c:pt>
                <c:pt idx="1287">
                  <c:v>0.52921719955898694</c:v>
                </c:pt>
                <c:pt idx="1288">
                  <c:v>0.52921719955898694</c:v>
                </c:pt>
                <c:pt idx="1289">
                  <c:v>0.52921719955898694</c:v>
                </c:pt>
                <c:pt idx="1290">
                  <c:v>0.52921719955898694</c:v>
                </c:pt>
                <c:pt idx="1291">
                  <c:v>0.59536934950385634</c:v>
                </c:pt>
                <c:pt idx="1292">
                  <c:v>0.59536934950385634</c:v>
                </c:pt>
                <c:pt idx="1293">
                  <c:v>0.5733186328555665</c:v>
                </c:pt>
                <c:pt idx="1294">
                  <c:v>0.54024255788312869</c:v>
                </c:pt>
                <c:pt idx="1295">
                  <c:v>0.54024255788312869</c:v>
                </c:pt>
                <c:pt idx="1296">
                  <c:v>0.56229327453142475</c:v>
                </c:pt>
                <c:pt idx="1297">
                  <c:v>0.54024255788312869</c:v>
                </c:pt>
                <c:pt idx="1298">
                  <c:v>0.5071664829106971</c:v>
                </c:pt>
                <c:pt idx="1299">
                  <c:v>0.49614112458654902</c:v>
                </c:pt>
                <c:pt idx="1300">
                  <c:v>0.49614112458654902</c:v>
                </c:pt>
                <c:pt idx="1301">
                  <c:v>0.52921719955898694</c:v>
                </c:pt>
                <c:pt idx="1302">
                  <c:v>0.5071664829106971</c:v>
                </c:pt>
                <c:pt idx="1303">
                  <c:v>0.52921719955898694</c:v>
                </c:pt>
                <c:pt idx="1304">
                  <c:v>0.56229327453142475</c:v>
                </c:pt>
                <c:pt idx="1305">
                  <c:v>0.59536934950385634</c:v>
                </c:pt>
                <c:pt idx="1306">
                  <c:v>0.60639470782800442</c:v>
                </c:pt>
                <c:pt idx="1307">
                  <c:v>0.59536934950385634</c:v>
                </c:pt>
                <c:pt idx="1308">
                  <c:v>0.56229327453142475</c:v>
                </c:pt>
                <c:pt idx="1309">
                  <c:v>0.52921719955898694</c:v>
                </c:pt>
                <c:pt idx="1310">
                  <c:v>0.52921719955898694</c:v>
                </c:pt>
                <c:pt idx="1311">
                  <c:v>0.52921719955898694</c:v>
                </c:pt>
                <c:pt idx="1312">
                  <c:v>0.5071664829106971</c:v>
                </c:pt>
                <c:pt idx="1313">
                  <c:v>0.49614112458654902</c:v>
                </c:pt>
                <c:pt idx="1314">
                  <c:v>0.54024255788312869</c:v>
                </c:pt>
                <c:pt idx="1315">
                  <c:v>0.52921719955898694</c:v>
                </c:pt>
                <c:pt idx="1316">
                  <c:v>0.56229327453142475</c:v>
                </c:pt>
                <c:pt idx="1317">
                  <c:v>0.54024255788312869</c:v>
                </c:pt>
                <c:pt idx="1318">
                  <c:v>0.56229327453142475</c:v>
                </c:pt>
                <c:pt idx="1319">
                  <c:v>0.54024255788312869</c:v>
                </c:pt>
                <c:pt idx="1320">
                  <c:v>0.56229327453142475</c:v>
                </c:pt>
                <c:pt idx="1321">
                  <c:v>0.5071664829106971</c:v>
                </c:pt>
                <c:pt idx="1322">
                  <c:v>0.52921719955898694</c:v>
                </c:pt>
                <c:pt idx="1323">
                  <c:v>0.52921719955898694</c:v>
                </c:pt>
                <c:pt idx="1324">
                  <c:v>0.56229327453142475</c:v>
                </c:pt>
                <c:pt idx="1325">
                  <c:v>0.56229327453142475</c:v>
                </c:pt>
                <c:pt idx="1326">
                  <c:v>0.52921719955898694</c:v>
                </c:pt>
                <c:pt idx="1327">
                  <c:v>0.5071664829106971</c:v>
                </c:pt>
                <c:pt idx="1328">
                  <c:v>0.47409040793825924</c:v>
                </c:pt>
                <c:pt idx="1329">
                  <c:v>0.47409040793825924</c:v>
                </c:pt>
                <c:pt idx="1330">
                  <c:v>0.5071664829106971</c:v>
                </c:pt>
                <c:pt idx="1331">
                  <c:v>0.54024255788312869</c:v>
                </c:pt>
                <c:pt idx="1332">
                  <c:v>0.5071664829106971</c:v>
                </c:pt>
                <c:pt idx="1333">
                  <c:v>0.5071664829106971</c:v>
                </c:pt>
                <c:pt idx="1334">
                  <c:v>0.5071664829106971</c:v>
                </c:pt>
                <c:pt idx="1335">
                  <c:v>0.54024255788312869</c:v>
                </c:pt>
                <c:pt idx="1336">
                  <c:v>0.56229327453142475</c:v>
                </c:pt>
                <c:pt idx="1337">
                  <c:v>0.5733186328555665</c:v>
                </c:pt>
                <c:pt idx="1338">
                  <c:v>0.54024255788312869</c:v>
                </c:pt>
                <c:pt idx="1339">
                  <c:v>0.56229327453142475</c:v>
                </c:pt>
                <c:pt idx="1340">
                  <c:v>0.5733186328555665</c:v>
                </c:pt>
                <c:pt idx="1341">
                  <c:v>0.59536934950385634</c:v>
                </c:pt>
                <c:pt idx="1342">
                  <c:v>0.59536934950385634</c:v>
                </c:pt>
                <c:pt idx="1343">
                  <c:v>0.5733186328555665</c:v>
                </c:pt>
                <c:pt idx="1344">
                  <c:v>0.5733186328555665</c:v>
                </c:pt>
                <c:pt idx="1345">
                  <c:v>0.5733186328555665</c:v>
                </c:pt>
                <c:pt idx="1346">
                  <c:v>0.56229327453142475</c:v>
                </c:pt>
                <c:pt idx="1347">
                  <c:v>0.5733186328555665</c:v>
                </c:pt>
                <c:pt idx="1348">
                  <c:v>0.59536934950385634</c:v>
                </c:pt>
                <c:pt idx="1349">
                  <c:v>0.5733186328555665</c:v>
                </c:pt>
                <c:pt idx="1350">
                  <c:v>0.60639470782800442</c:v>
                </c:pt>
                <c:pt idx="1351">
                  <c:v>0.59536934950385634</c:v>
                </c:pt>
                <c:pt idx="1352">
                  <c:v>0.5733186328555665</c:v>
                </c:pt>
                <c:pt idx="1353">
                  <c:v>0.5733186328555665</c:v>
                </c:pt>
                <c:pt idx="1354">
                  <c:v>0.5733186328555665</c:v>
                </c:pt>
                <c:pt idx="1355">
                  <c:v>0.56229327453142475</c:v>
                </c:pt>
                <c:pt idx="1356">
                  <c:v>0.52921719955898694</c:v>
                </c:pt>
                <c:pt idx="1357">
                  <c:v>0.5071664829106971</c:v>
                </c:pt>
                <c:pt idx="1358">
                  <c:v>0.52921719955898694</c:v>
                </c:pt>
                <c:pt idx="1359">
                  <c:v>0.56229327453142475</c:v>
                </c:pt>
                <c:pt idx="1360">
                  <c:v>0.54024255788312869</c:v>
                </c:pt>
                <c:pt idx="1361">
                  <c:v>0.56229327453142475</c:v>
                </c:pt>
                <c:pt idx="1362">
                  <c:v>0.56229327453142475</c:v>
                </c:pt>
                <c:pt idx="1363">
                  <c:v>0.56229327453142475</c:v>
                </c:pt>
                <c:pt idx="1364">
                  <c:v>0.54024255788312869</c:v>
                </c:pt>
                <c:pt idx="1365">
                  <c:v>0.52921719955898694</c:v>
                </c:pt>
                <c:pt idx="1366">
                  <c:v>0.5071664829106971</c:v>
                </c:pt>
                <c:pt idx="1367">
                  <c:v>0.46306504961411121</c:v>
                </c:pt>
                <c:pt idx="1368">
                  <c:v>0.44101433296582138</c:v>
                </c:pt>
                <c:pt idx="1369">
                  <c:v>0.44101433296582138</c:v>
                </c:pt>
                <c:pt idx="1370">
                  <c:v>0.47409040793825924</c:v>
                </c:pt>
                <c:pt idx="1371">
                  <c:v>0.49614112458654902</c:v>
                </c:pt>
                <c:pt idx="1372">
                  <c:v>0.49614112458654902</c:v>
                </c:pt>
                <c:pt idx="1373">
                  <c:v>0.5071664829106971</c:v>
                </c:pt>
                <c:pt idx="1374">
                  <c:v>0.56229327453142475</c:v>
                </c:pt>
                <c:pt idx="1375">
                  <c:v>0.5733186328555665</c:v>
                </c:pt>
                <c:pt idx="1376">
                  <c:v>0.54024255788312869</c:v>
                </c:pt>
                <c:pt idx="1377">
                  <c:v>0.5733186328555665</c:v>
                </c:pt>
                <c:pt idx="1378">
                  <c:v>0.5733186328555665</c:v>
                </c:pt>
                <c:pt idx="1379">
                  <c:v>0.60639470782800442</c:v>
                </c:pt>
                <c:pt idx="1380">
                  <c:v>0.60639470782800442</c:v>
                </c:pt>
                <c:pt idx="1381">
                  <c:v>0.59536934950385634</c:v>
                </c:pt>
                <c:pt idx="1382">
                  <c:v>0.60639470782800442</c:v>
                </c:pt>
                <c:pt idx="1383">
                  <c:v>0.5733186328555665</c:v>
                </c:pt>
                <c:pt idx="1384">
                  <c:v>0.59536934950385634</c:v>
                </c:pt>
                <c:pt idx="1385">
                  <c:v>0.60639470782800442</c:v>
                </c:pt>
                <c:pt idx="1386">
                  <c:v>0.60639470782800442</c:v>
                </c:pt>
                <c:pt idx="1387">
                  <c:v>0.60639470782800442</c:v>
                </c:pt>
                <c:pt idx="1388">
                  <c:v>0.62844542447629426</c:v>
                </c:pt>
                <c:pt idx="1389">
                  <c:v>0.60639470782800442</c:v>
                </c:pt>
                <c:pt idx="1390">
                  <c:v>0.63947078280044223</c:v>
                </c:pt>
                <c:pt idx="1391">
                  <c:v>0.63947078280044223</c:v>
                </c:pt>
                <c:pt idx="1392">
                  <c:v>0.63947078280044223</c:v>
                </c:pt>
                <c:pt idx="1393">
                  <c:v>0.59536934950385634</c:v>
                </c:pt>
                <c:pt idx="1394">
                  <c:v>0.54024255788312869</c:v>
                </c:pt>
                <c:pt idx="1395">
                  <c:v>0.52921719955898694</c:v>
                </c:pt>
                <c:pt idx="1396">
                  <c:v>0.54024255788312869</c:v>
                </c:pt>
                <c:pt idx="1397">
                  <c:v>0.52921719955898694</c:v>
                </c:pt>
                <c:pt idx="1398">
                  <c:v>0.52921719955898694</c:v>
                </c:pt>
                <c:pt idx="1399">
                  <c:v>0.49614112458654902</c:v>
                </c:pt>
                <c:pt idx="1400">
                  <c:v>0.54024255788312869</c:v>
                </c:pt>
                <c:pt idx="1401">
                  <c:v>0.59536934950385634</c:v>
                </c:pt>
                <c:pt idx="1402">
                  <c:v>0.59536934950385634</c:v>
                </c:pt>
                <c:pt idx="1403">
                  <c:v>0.59536934950385634</c:v>
                </c:pt>
                <c:pt idx="1404">
                  <c:v>0.60639470782800442</c:v>
                </c:pt>
                <c:pt idx="1405">
                  <c:v>0.5733186328555665</c:v>
                </c:pt>
                <c:pt idx="1406">
                  <c:v>0.56229327453142475</c:v>
                </c:pt>
                <c:pt idx="1407">
                  <c:v>0.54024255788312869</c:v>
                </c:pt>
                <c:pt idx="1408">
                  <c:v>0.56229327453142475</c:v>
                </c:pt>
                <c:pt idx="1409">
                  <c:v>0.56229327453142475</c:v>
                </c:pt>
                <c:pt idx="1410">
                  <c:v>0.56229327453142475</c:v>
                </c:pt>
                <c:pt idx="1411">
                  <c:v>0.56229327453142475</c:v>
                </c:pt>
                <c:pt idx="1412">
                  <c:v>0.59536934950385634</c:v>
                </c:pt>
                <c:pt idx="1413">
                  <c:v>0.59536934950385634</c:v>
                </c:pt>
                <c:pt idx="1414">
                  <c:v>0.5733186328555665</c:v>
                </c:pt>
                <c:pt idx="1415">
                  <c:v>0.52921719955898694</c:v>
                </c:pt>
                <c:pt idx="1416">
                  <c:v>0.52921719955898694</c:v>
                </c:pt>
                <c:pt idx="1417">
                  <c:v>0.52921719955898694</c:v>
                </c:pt>
                <c:pt idx="1418">
                  <c:v>0.52921719955898694</c:v>
                </c:pt>
                <c:pt idx="1419">
                  <c:v>0.52921719955898694</c:v>
                </c:pt>
                <c:pt idx="1420">
                  <c:v>0.54024255788312869</c:v>
                </c:pt>
                <c:pt idx="1421">
                  <c:v>0.54024255788312869</c:v>
                </c:pt>
                <c:pt idx="1422">
                  <c:v>0.54024255788312869</c:v>
                </c:pt>
                <c:pt idx="1423">
                  <c:v>0.54024255788312869</c:v>
                </c:pt>
                <c:pt idx="1424">
                  <c:v>0.52921719955898694</c:v>
                </c:pt>
                <c:pt idx="1425">
                  <c:v>0.5071664829106971</c:v>
                </c:pt>
                <c:pt idx="1426">
                  <c:v>0.47409040793825924</c:v>
                </c:pt>
                <c:pt idx="1427">
                  <c:v>0.47409040793825924</c:v>
                </c:pt>
                <c:pt idx="1428">
                  <c:v>0.44101433296582138</c:v>
                </c:pt>
                <c:pt idx="1429">
                  <c:v>0.47409040793825924</c:v>
                </c:pt>
                <c:pt idx="1430">
                  <c:v>0.49614112458654902</c:v>
                </c:pt>
                <c:pt idx="1431">
                  <c:v>0.5071664829106971</c:v>
                </c:pt>
                <c:pt idx="1432">
                  <c:v>0.52921719955898694</c:v>
                </c:pt>
                <c:pt idx="1433">
                  <c:v>0.54024255788312869</c:v>
                </c:pt>
                <c:pt idx="1434">
                  <c:v>0.52921719955898694</c:v>
                </c:pt>
                <c:pt idx="1435">
                  <c:v>0.56229327453142475</c:v>
                </c:pt>
                <c:pt idx="1436">
                  <c:v>0.52921719955898694</c:v>
                </c:pt>
                <c:pt idx="1437">
                  <c:v>0.56229327453142475</c:v>
                </c:pt>
                <c:pt idx="1438">
                  <c:v>0.56229327453142475</c:v>
                </c:pt>
                <c:pt idx="1439">
                  <c:v>0.52921719955898694</c:v>
                </c:pt>
                <c:pt idx="1440">
                  <c:v>0.54024255788312869</c:v>
                </c:pt>
                <c:pt idx="1441">
                  <c:v>0.59536934950385634</c:v>
                </c:pt>
                <c:pt idx="1442">
                  <c:v>0.56229327453142475</c:v>
                </c:pt>
                <c:pt idx="1443">
                  <c:v>0.56229327453142475</c:v>
                </c:pt>
                <c:pt idx="1444">
                  <c:v>0.5733186328555665</c:v>
                </c:pt>
                <c:pt idx="1445">
                  <c:v>0.54024255788312869</c:v>
                </c:pt>
                <c:pt idx="1446">
                  <c:v>0.5733186328555665</c:v>
                </c:pt>
                <c:pt idx="1447">
                  <c:v>0.56229327453142475</c:v>
                </c:pt>
                <c:pt idx="1448">
                  <c:v>0.52921719955898694</c:v>
                </c:pt>
                <c:pt idx="1449">
                  <c:v>0.56229327453142475</c:v>
                </c:pt>
                <c:pt idx="1450">
                  <c:v>0.5071664829106971</c:v>
                </c:pt>
                <c:pt idx="1451">
                  <c:v>0.5071664829106971</c:v>
                </c:pt>
                <c:pt idx="1452">
                  <c:v>0.5071664829106971</c:v>
                </c:pt>
                <c:pt idx="1453">
                  <c:v>0.47409040793825924</c:v>
                </c:pt>
                <c:pt idx="1454">
                  <c:v>0.5071664829106971</c:v>
                </c:pt>
                <c:pt idx="1455">
                  <c:v>0.49614112458654902</c:v>
                </c:pt>
                <c:pt idx="1456">
                  <c:v>0.46306504961411121</c:v>
                </c:pt>
                <c:pt idx="1457">
                  <c:v>0.5071664829106971</c:v>
                </c:pt>
                <c:pt idx="1458">
                  <c:v>0.54024255788312869</c:v>
                </c:pt>
                <c:pt idx="1459">
                  <c:v>0.5733186328555665</c:v>
                </c:pt>
                <c:pt idx="1460">
                  <c:v>0.62844542447629426</c:v>
                </c:pt>
                <c:pt idx="1461">
                  <c:v>0.60639470782800442</c:v>
                </c:pt>
                <c:pt idx="1462">
                  <c:v>0.5733186328555665</c:v>
                </c:pt>
                <c:pt idx="1463">
                  <c:v>0.62844542447629426</c:v>
                </c:pt>
                <c:pt idx="1464">
                  <c:v>0.59536934950385634</c:v>
                </c:pt>
                <c:pt idx="1465">
                  <c:v>0.56229327453142475</c:v>
                </c:pt>
                <c:pt idx="1466">
                  <c:v>0.54024255788312869</c:v>
                </c:pt>
                <c:pt idx="1467">
                  <c:v>0.52921719955898694</c:v>
                </c:pt>
                <c:pt idx="1468">
                  <c:v>0.52921719955898694</c:v>
                </c:pt>
                <c:pt idx="1469">
                  <c:v>0.54024255788312869</c:v>
                </c:pt>
                <c:pt idx="1470">
                  <c:v>0.54024255788312869</c:v>
                </c:pt>
                <c:pt idx="1471">
                  <c:v>0.59536934950385634</c:v>
                </c:pt>
                <c:pt idx="1472">
                  <c:v>0.5733186328555665</c:v>
                </c:pt>
                <c:pt idx="1473">
                  <c:v>0.62844542447629426</c:v>
                </c:pt>
                <c:pt idx="1474">
                  <c:v>0.62844542447629426</c:v>
                </c:pt>
                <c:pt idx="1475">
                  <c:v>0.60639470782800442</c:v>
                </c:pt>
                <c:pt idx="1476">
                  <c:v>0.62844542447629426</c:v>
                </c:pt>
                <c:pt idx="1477">
                  <c:v>0.60639470782800442</c:v>
                </c:pt>
                <c:pt idx="1478">
                  <c:v>0.59536934950385634</c:v>
                </c:pt>
                <c:pt idx="1479">
                  <c:v>0.56229327453142475</c:v>
                </c:pt>
                <c:pt idx="1480">
                  <c:v>0.52921719955898694</c:v>
                </c:pt>
                <c:pt idx="1481">
                  <c:v>0.52921719955898694</c:v>
                </c:pt>
                <c:pt idx="1482">
                  <c:v>0.52921719955898694</c:v>
                </c:pt>
                <c:pt idx="1483">
                  <c:v>0.5071664829106971</c:v>
                </c:pt>
                <c:pt idx="1484">
                  <c:v>0.5071664829106971</c:v>
                </c:pt>
                <c:pt idx="1485">
                  <c:v>0.47409040793825924</c:v>
                </c:pt>
                <c:pt idx="1486">
                  <c:v>0.5071664829106971</c:v>
                </c:pt>
                <c:pt idx="1487">
                  <c:v>0.52921719955898694</c:v>
                </c:pt>
                <c:pt idx="1488">
                  <c:v>0.54024255788312869</c:v>
                </c:pt>
                <c:pt idx="1489">
                  <c:v>0.5733186328555665</c:v>
                </c:pt>
                <c:pt idx="1490">
                  <c:v>0.5733186328555665</c:v>
                </c:pt>
                <c:pt idx="1491">
                  <c:v>0.59536934950385634</c:v>
                </c:pt>
                <c:pt idx="1492">
                  <c:v>0.59536934950385634</c:v>
                </c:pt>
                <c:pt idx="1493">
                  <c:v>0.54024255788312869</c:v>
                </c:pt>
                <c:pt idx="1494">
                  <c:v>0.56229327453142475</c:v>
                </c:pt>
                <c:pt idx="1495">
                  <c:v>0.49614112458654902</c:v>
                </c:pt>
                <c:pt idx="1496">
                  <c:v>0.47409040793825924</c:v>
                </c:pt>
                <c:pt idx="1497">
                  <c:v>0.44101433296582138</c:v>
                </c:pt>
                <c:pt idx="1498">
                  <c:v>0.40793825799338351</c:v>
                </c:pt>
                <c:pt idx="1499">
                  <c:v>0.40793825799338351</c:v>
                </c:pt>
                <c:pt idx="1500">
                  <c:v>0.44101433296582138</c:v>
                </c:pt>
                <c:pt idx="1501">
                  <c:v>0.44101433296582138</c:v>
                </c:pt>
                <c:pt idx="1502">
                  <c:v>0.5071664829106971</c:v>
                </c:pt>
                <c:pt idx="1503">
                  <c:v>0.52921719955898694</c:v>
                </c:pt>
                <c:pt idx="1504">
                  <c:v>0.54024255788312869</c:v>
                </c:pt>
                <c:pt idx="1505">
                  <c:v>0.56229327453142475</c:v>
                </c:pt>
                <c:pt idx="1506">
                  <c:v>0.60639470782800442</c:v>
                </c:pt>
                <c:pt idx="1507">
                  <c:v>0.60639470782800442</c:v>
                </c:pt>
                <c:pt idx="1508">
                  <c:v>0.60639470782800442</c:v>
                </c:pt>
                <c:pt idx="1509">
                  <c:v>0.60639470782800442</c:v>
                </c:pt>
                <c:pt idx="1510">
                  <c:v>0.56229327453142475</c:v>
                </c:pt>
                <c:pt idx="1511">
                  <c:v>0.54024255788312869</c:v>
                </c:pt>
                <c:pt idx="1512">
                  <c:v>0.5733186328555665</c:v>
                </c:pt>
                <c:pt idx="1513">
                  <c:v>0.54024255788312869</c:v>
                </c:pt>
                <c:pt idx="1514">
                  <c:v>0.54024255788312869</c:v>
                </c:pt>
                <c:pt idx="1515">
                  <c:v>0.52921719955898694</c:v>
                </c:pt>
                <c:pt idx="1516">
                  <c:v>0.49614112458654902</c:v>
                </c:pt>
                <c:pt idx="1517">
                  <c:v>0.5071664829106971</c:v>
                </c:pt>
                <c:pt idx="1518">
                  <c:v>0.52921719955898694</c:v>
                </c:pt>
                <c:pt idx="1519">
                  <c:v>0.5071664829106971</c:v>
                </c:pt>
                <c:pt idx="1520">
                  <c:v>0.5071664829106971</c:v>
                </c:pt>
                <c:pt idx="1521">
                  <c:v>0.49614112458654902</c:v>
                </c:pt>
                <c:pt idx="1522">
                  <c:v>0.5071664829106971</c:v>
                </c:pt>
                <c:pt idx="1523">
                  <c:v>0.52921719955898694</c:v>
                </c:pt>
                <c:pt idx="1524">
                  <c:v>0.52921719955898694</c:v>
                </c:pt>
                <c:pt idx="1525">
                  <c:v>0.52921719955898694</c:v>
                </c:pt>
                <c:pt idx="1526">
                  <c:v>0.54024255788312869</c:v>
                </c:pt>
                <c:pt idx="1527">
                  <c:v>0.56229327453142475</c:v>
                </c:pt>
                <c:pt idx="1528">
                  <c:v>0.54024255788312869</c:v>
                </c:pt>
                <c:pt idx="1529">
                  <c:v>0.5071664829106971</c:v>
                </c:pt>
                <c:pt idx="1530">
                  <c:v>0.47409040793825924</c:v>
                </c:pt>
                <c:pt idx="1531">
                  <c:v>0.46306504961411121</c:v>
                </c:pt>
                <c:pt idx="1532">
                  <c:v>0.46306504961411121</c:v>
                </c:pt>
                <c:pt idx="1533">
                  <c:v>0.49614112458654902</c:v>
                </c:pt>
                <c:pt idx="1534">
                  <c:v>0.44101433296582138</c:v>
                </c:pt>
                <c:pt idx="1535">
                  <c:v>0.42998897464167335</c:v>
                </c:pt>
                <c:pt idx="1536">
                  <c:v>0.46306504961411121</c:v>
                </c:pt>
                <c:pt idx="1537">
                  <c:v>0.47409040793825924</c:v>
                </c:pt>
                <c:pt idx="1538">
                  <c:v>0.49614112458654902</c:v>
                </c:pt>
                <c:pt idx="1539">
                  <c:v>0.52921719955898694</c:v>
                </c:pt>
                <c:pt idx="1540">
                  <c:v>0.52921719955898694</c:v>
                </c:pt>
                <c:pt idx="1541">
                  <c:v>0.52921719955898694</c:v>
                </c:pt>
                <c:pt idx="1542">
                  <c:v>0.5733186328555665</c:v>
                </c:pt>
                <c:pt idx="1543">
                  <c:v>0.56229327453142475</c:v>
                </c:pt>
                <c:pt idx="1544">
                  <c:v>0.52921719955898694</c:v>
                </c:pt>
                <c:pt idx="1545">
                  <c:v>0.5071664829106971</c:v>
                </c:pt>
                <c:pt idx="1546">
                  <c:v>0.47409040793825924</c:v>
                </c:pt>
                <c:pt idx="1547">
                  <c:v>0.47409040793825924</c:v>
                </c:pt>
                <c:pt idx="1548">
                  <c:v>0.5071664829106971</c:v>
                </c:pt>
                <c:pt idx="1549">
                  <c:v>0.49614112458654902</c:v>
                </c:pt>
                <c:pt idx="1550">
                  <c:v>0.46306504961411121</c:v>
                </c:pt>
                <c:pt idx="1551">
                  <c:v>0.5071664829106971</c:v>
                </c:pt>
                <c:pt idx="1552">
                  <c:v>0.5071664829106971</c:v>
                </c:pt>
                <c:pt idx="1553">
                  <c:v>0.52921719955898694</c:v>
                </c:pt>
                <c:pt idx="1554">
                  <c:v>0.52921719955898694</c:v>
                </c:pt>
                <c:pt idx="1555">
                  <c:v>0.47409040793825924</c:v>
                </c:pt>
                <c:pt idx="1556">
                  <c:v>0.46306504961411121</c:v>
                </c:pt>
                <c:pt idx="1557">
                  <c:v>0.49614112458654902</c:v>
                </c:pt>
                <c:pt idx="1558">
                  <c:v>0.5071664829106971</c:v>
                </c:pt>
                <c:pt idx="1559">
                  <c:v>0.52921719955898694</c:v>
                </c:pt>
                <c:pt idx="1560">
                  <c:v>0.52921719955898694</c:v>
                </c:pt>
                <c:pt idx="1561">
                  <c:v>0.56229327453142475</c:v>
                </c:pt>
                <c:pt idx="1562">
                  <c:v>0.59536934950385634</c:v>
                </c:pt>
                <c:pt idx="1563">
                  <c:v>0.60639470782800442</c:v>
                </c:pt>
                <c:pt idx="1564">
                  <c:v>0.60639470782800442</c:v>
                </c:pt>
                <c:pt idx="1565">
                  <c:v>0.59536934950385634</c:v>
                </c:pt>
                <c:pt idx="1566">
                  <c:v>0.59536934950385634</c:v>
                </c:pt>
                <c:pt idx="1567">
                  <c:v>0.62844542447629426</c:v>
                </c:pt>
                <c:pt idx="1568">
                  <c:v>0.5733186328555665</c:v>
                </c:pt>
                <c:pt idx="1569">
                  <c:v>0.5733186328555665</c:v>
                </c:pt>
                <c:pt idx="1570">
                  <c:v>0.56229327453142475</c:v>
                </c:pt>
                <c:pt idx="1571">
                  <c:v>0.54024255788312869</c:v>
                </c:pt>
                <c:pt idx="1572">
                  <c:v>0.5733186328555665</c:v>
                </c:pt>
                <c:pt idx="1573">
                  <c:v>0.5733186328555665</c:v>
                </c:pt>
                <c:pt idx="1574">
                  <c:v>0.56229327453142475</c:v>
                </c:pt>
                <c:pt idx="1575">
                  <c:v>0.52921719955898694</c:v>
                </c:pt>
                <c:pt idx="1576">
                  <c:v>0.49614112458654902</c:v>
                </c:pt>
                <c:pt idx="1577">
                  <c:v>0.52921719955898694</c:v>
                </c:pt>
                <c:pt idx="1578">
                  <c:v>0.52921719955898694</c:v>
                </c:pt>
                <c:pt idx="1579">
                  <c:v>0.49614112458654902</c:v>
                </c:pt>
                <c:pt idx="1580">
                  <c:v>0.47409040793825924</c:v>
                </c:pt>
                <c:pt idx="1581">
                  <c:v>0.5071664829106971</c:v>
                </c:pt>
                <c:pt idx="1582">
                  <c:v>0.54024255788312869</c:v>
                </c:pt>
                <c:pt idx="1583">
                  <c:v>0.5733186328555665</c:v>
                </c:pt>
                <c:pt idx="1584">
                  <c:v>0.54024255788312869</c:v>
                </c:pt>
                <c:pt idx="1585">
                  <c:v>0.52921719955898694</c:v>
                </c:pt>
                <c:pt idx="1586">
                  <c:v>0.5733186328555665</c:v>
                </c:pt>
                <c:pt idx="1587">
                  <c:v>0.54024255788312869</c:v>
                </c:pt>
                <c:pt idx="1588">
                  <c:v>0.56229327453142475</c:v>
                </c:pt>
                <c:pt idx="1589">
                  <c:v>0.59536934950385634</c:v>
                </c:pt>
                <c:pt idx="1590">
                  <c:v>0.54024255788312869</c:v>
                </c:pt>
                <c:pt idx="1591">
                  <c:v>0.5733186328555665</c:v>
                </c:pt>
                <c:pt idx="1592">
                  <c:v>0.60639470782800442</c:v>
                </c:pt>
                <c:pt idx="1593">
                  <c:v>0.5733186328555665</c:v>
                </c:pt>
                <c:pt idx="1594">
                  <c:v>0.5733186328555665</c:v>
                </c:pt>
                <c:pt idx="1595">
                  <c:v>0.59536934950385634</c:v>
                </c:pt>
                <c:pt idx="1596">
                  <c:v>0.59536934950385634</c:v>
                </c:pt>
                <c:pt idx="1597">
                  <c:v>0.62844542447629426</c:v>
                </c:pt>
                <c:pt idx="1598">
                  <c:v>0.5733186328555665</c:v>
                </c:pt>
                <c:pt idx="1599">
                  <c:v>0.52921719955898694</c:v>
                </c:pt>
                <c:pt idx="1600">
                  <c:v>0.49614112458654902</c:v>
                </c:pt>
                <c:pt idx="1601">
                  <c:v>0.5071664829106971</c:v>
                </c:pt>
                <c:pt idx="1602">
                  <c:v>0.5071664829106971</c:v>
                </c:pt>
                <c:pt idx="1603">
                  <c:v>0.46306504961411121</c:v>
                </c:pt>
                <c:pt idx="1604">
                  <c:v>0.44101433296582138</c:v>
                </c:pt>
                <c:pt idx="1605">
                  <c:v>0.44101433296582138</c:v>
                </c:pt>
                <c:pt idx="1606">
                  <c:v>0.46306504961411121</c:v>
                </c:pt>
                <c:pt idx="1607">
                  <c:v>0.5071664829106971</c:v>
                </c:pt>
                <c:pt idx="1608">
                  <c:v>0.5071664829106971</c:v>
                </c:pt>
                <c:pt idx="1609">
                  <c:v>0.52921719955898694</c:v>
                </c:pt>
                <c:pt idx="1610">
                  <c:v>0.56229327453142475</c:v>
                </c:pt>
                <c:pt idx="1611">
                  <c:v>0.60639470782800442</c:v>
                </c:pt>
                <c:pt idx="1612">
                  <c:v>0.62844542447629426</c:v>
                </c:pt>
                <c:pt idx="1613">
                  <c:v>0.62844542447629426</c:v>
                </c:pt>
                <c:pt idx="1614">
                  <c:v>0.5733186328555665</c:v>
                </c:pt>
                <c:pt idx="1615">
                  <c:v>0.59536934950385634</c:v>
                </c:pt>
                <c:pt idx="1616">
                  <c:v>0.59536934950385634</c:v>
                </c:pt>
                <c:pt idx="1617">
                  <c:v>0.5733186328555665</c:v>
                </c:pt>
                <c:pt idx="1618">
                  <c:v>0.56229327453142475</c:v>
                </c:pt>
                <c:pt idx="1619">
                  <c:v>0.56229327453142475</c:v>
                </c:pt>
                <c:pt idx="1620">
                  <c:v>0.52921719955898694</c:v>
                </c:pt>
                <c:pt idx="1621">
                  <c:v>0.52921719955898694</c:v>
                </c:pt>
                <c:pt idx="1622">
                  <c:v>0.52921719955898694</c:v>
                </c:pt>
                <c:pt idx="1623">
                  <c:v>0.5071664829106971</c:v>
                </c:pt>
                <c:pt idx="1624">
                  <c:v>0.52921719955898694</c:v>
                </c:pt>
                <c:pt idx="1625">
                  <c:v>0.54024255788312869</c:v>
                </c:pt>
                <c:pt idx="1626">
                  <c:v>0.54024255788312869</c:v>
                </c:pt>
                <c:pt idx="1627">
                  <c:v>0.54024255788312869</c:v>
                </c:pt>
                <c:pt idx="1628">
                  <c:v>0.5733186328555665</c:v>
                </c:pt>
                <c:pt idx="1629">
                  <c:v>0.56229327453142475</c:v>
                </c:pt>
                <c:pt idx="1630">
                  <c:v>0.54024255788312869</c:v>
                </c:pt>
                <c:pt idx="1631">
                  <c:v>0.56229327453142475</c:v>
                </c:pt>
                <c:pt idx="1632">
                  <c:v>0.52921719955898694</c:v>
                </c:pt>
                <c:pt idx="1633">
                  <c:v>0.56229327453142475</c:v>
                </c:pt>
                <c:pt idx="1634">
                  <c:v>0.59536934950385634</c:v>
                </c:pt>
                <c:pt idx="1635">
                  <c:v>0.59536934950385634</c:v>
                </c:pt>
                <c:pt idx="1636">
                  <c:v>0.63947078280044223</c:v>
                </c:pt>
                <c:pt idx="1637">
                  <c:v>0.62844542447629426</c:v>
                </c:pt>
                <c:pt idx="1638">
                  <c:v>0.62844542447629426</c:v>
                </c:pt>
                <c:pt idx="1639">
                  <c:v>0.62844542447629426</c:v>
                </c:pt>
                <c:pt idx="1640">
                  <c:v>0.59536934950385634</c:v>
                </c:pt>
                <c:pt idx="1641">
                  <c:v>0.56229327453142475</c:v>
                </c:pt>
                <c:pt idx="1642">
                  <c:v>0.52921719955898694</c:v>
                </c:pt>
                <c:pt idx="1643">
                  <c:v>0.5071664829106971</c:v>
                </c:pt>
                <c:pt idx="1644">
                  <c:v>0.54024255788312869</c:v>
                </c:pt>
                <c:pt idx="1645">
                  <c:v>0.54024255788312869</c:v>
                </c:pt>
                <c:pt idx="1646">
                  <c:v>0.5733186328555665</c:v>
                </c:pt>
                <c:pt idx="1647">
                  <c:v>0.5733186328555665</c:v>
                </c:pt>
                <c:pt idx="1648">
                  <c:v>0.5733186328555665</c:v>
                </c:pt>
                <c:pt idx="1649">
                  <c:v>0.54024255788312869</c:v>
                </c:pt>
                <c:pt idx="1650">
                  <c:v>0.54024255788312869</c:v>
                </c:pt>
                <c:pt idx="1651">
                  <c:v>0.52921719955898694</c:v>
                </c:pt>
                <c:pt idx="1652">
                  <c:v>0.54024255788312869</c:v>
                </c:pt>
                <c:pt idx="1653">
                  <c:v>0.54024255788312869</c:v>
                </c:pt>
                <c:pt idx="1654">
                  <c:v>0.54024255788312869</c:v>
                </c:pt>
                <c:pt idx="1655">
                  <c:v>0.54024255788312869</c:v>
                </c:pt>
                <c:pt idx="1656">
                  <c:v>0.52921719955898694</c:v>
                </c:pt>
                <c:pt idx="1657">
                  <c:v>0.56229327453142475</c:v>
                </c:pt>
                <c:pt idx="1658">
                  <c:v>0.56229327453142475</c:v>
                </c:pt>
                <c:pt idx="1659">
                  <c:v>0.56229327453142475</c:v>
                </c:pt>
                <c:pt idx="1660">
                  <c:v>0.56229327453142475</c:v>
                </c:pt>
                <c:pt idx="1661">
                  <c:v>0.5733186328555665</c:v>
                </c:pt>
                <c:pt idx="1662">
                  <c:v>0.60639470782800442</c:v>
                </c:pt>
                <c:pt idx="1663">
                  <c:v>0.62844542447629426</c:v>
                </c:pt>
                <c:pt idx="1664">
                  <c:v>0.63947078280044223</c:v>
                </c:pt>
                <c:pt idx="1665">
                  <c:v>0.63947078280044223</c:v>
                </c:pt>
                <c:pt idx="1666">
                  <c:v>0.62844542447629426</c:v>
                </c:pt>
                <c:pt idx="1667">
                  <c:v>0.56229327453142475</c:v>
                </c:pt>
                <c:pt idx="1668">
                  <c:v>0.49614112458654902</c:v>
                </c:pt>
                <c:pt idx="1669">
                  <c:v>0.46306504961411121</c:v>
                </c:pt>
                <c:pt idx="1670">
                  <c:v>0.46306504961411121</c:v>
                </c:pt>
                <c:pt idx="1671">
                  <c:v>0.42998897464167335</c:v>
                </c:pt>
                <c:pt idx="1672">
                  <c:v>0.40793825799338351</c:v>
                </c:pt>
                <c:pt idx="1673">
                  <c:v>0.40793825799338351</c:v>
                </c:pt>
                <c:pt idx="1674">
                  <c:v>0.44101433296582138</c:v>
                </c:pt>
                <c:pt idx="1675">
                  <c:v>0.47409040793825924</c:v>
                </c:pt>
                <c:pt idx="1676">
                  <c:v>0.5071664829106971</c:v>
                </c:pt>
                <c:pt idx="1677">
                  <c:v>0.49614112458654902</c:v>
                </c:pt>
                <c:pt idx="1678">
                  <c:v>0.47409040793825924</c:v>
                </c:pt>
                <c:pt idx="1679">
                  <c:v>0.52921719955898694</c:v>
                </c:pt>
                <c:pt idx="1680">
                  <c:v>0.52921719955898694</c:v>
                </c:pt>
                <c:pt idx="1681">
                  <c:v>0.5071664829106971</c:v>
                </c:pt>
                <c:pt idx="1682">
                  <c:v>0.52921719955898694</c:v>
                </c:pt>
                <c:pt idx="1683">
                  <c:v>0.5071664829106971</c:v>
                </c:pt>
                <c:pt idx="1684">
                  <c:v>0.5071664829106971</c:v>
                </c:pt>
                <c:pt idx="1685">
                  <c:v>0.52921719955898694</c:v>
                </c:pt>
                <c:pt idx="1686">
                  <c:v>0.5071664829106971</c:v>
                </c:pt>
                <c:pt idx="1687">
                  <c:v>0.49614112458654902</c:v>
                </c:pt>
                <c:pt idx="1688">
                  <c:v>0.49614112458654902</c:v>
                </c:pt>
                <c:pt idx="1689">
                  <c:v>0.44101433296582138</c:v>
                </c:pt>
                <c:pt idx="1690">
                  <c:v>0.44101433296582138</c:v>
                </c:pt>
                <c:pt idx="1691">
                  <c:v>0.49614112458654902</c:v>
                </c:pt>
                <c:pt idx="1692">
                  <c:v>0.49614112458654902</c:v>
                </c:pt>
                <c:pt idx="1693">
                  <c:v>0.49614112458654902</c:v>
                </c:pt>
                <c:pt idx="1694">
                  <c:v>0.52921719955898694</c:v>
                </c:pt>
                <c:pt idx="1695">
                  <c:v>0.54024255788312869</c:v>
                </c:pt>
                <c:pt idx="1696">
                  <c:v>0.52921719955898694</c:v>
                </c:pt>
                <c:pt idx="1697">
                  <c:v>0.54024255788312869</c:v>
                </c:pt>
                <c:pt idx="1698">
                  <c:v>0.54024255788312869</c:v>
                </c:pt>
                <c:pt idx="1699">
                  <c:v>0.56229327453142475</c:v>
                </c:pt>
                <c:pt idx="1700">
                  <c:v>0.5733186328555665</c:v>
                </c:pt>
                <c:pt idx="1701">
                  <c:v>0.60639470782800442</c:v>
                </c:pt>
                <c:pt idx="1702">
                  <c:v>0.60639470782800442</c:v>
                </c:pt>
                <c:pt idx="1703">
                  <c:v>0.62844542447629426</c:v>
                </c:pt>
                <c:pt idx="1704">
                  <c:v>0.63947078280044223</c:v>
                </c:pt>
                <c:pt idx="1705">
                  <c:v>0.60639470782800442</c:v>
                </c:pt>
                <c:pt idx="1706">
                  <c:v>0.62844542447629426</c:v>
                </c:pt>
                <c:pt idx="1707">
                  <c:v>0.60639470782800442</c:v>
                </c:pt>
                <c:pt idx="1708">
                  <c:v>0.59536934950385634</c:v>
                </c:pt>
                <c:pt idx="1709">
                  <c:v>0.5733186328555665</c:v>
                </c:pt>
                <c:pt idx="1710">
                  <c:v>0.56229327453142475</c:v>
                </c:pt>
                <c:pt idx="1711">
                  <c:v>0.5071664829106971</c:v>
                </c:pt>
                <c:pt idx="1712">
                  <c:v>0.5071664829106971</c:v>
                </c:pt>
                <c:pt idx="1713">
                  <c:v>0.52921719955898694</c:v>
                </c:pt>
                <c:pt idx="1714">
                  <c:v>0.5071664829106971</c:v>
                </c:pt>
                <c:pt idx="1715">
                  <c:v>0.52921719955898694</c:v>
                </c:pt>
                <c:pt idx="1716">
                  <c:v>0.5071664829106971</c:v>
                </c:pt>
                <c:pt idx="1717">
                  <c:v>0.49614112458654902</c:v>
                </c:pt>
                <c:pt idx="1718">
                  <c:v>0.52921719955898694</c:v>
                </c:pt>
                <c:pt idx="1719">
                  <c:v>0.5733186328555665</c:v>
                </c:pt>
                <c:pt idx="1720">
                  <c:v>0.56229327453142475</c:v>
                </c:pt>
                <c:pt idx="1721">
                  <c:v>0.5733186328555665</c:v>
                </c:pt>
                <c:pt idx="1722">
                  <c:v>0.5733186328555665</c:v>
                </c:pt>
                <c:pt idx="1723">
                  <c:v>0.5733186328555665</c:v>
                </c:pt>
                <c:pt idx="1724">
                  <c:v>0.56229327453142475</c:v>
                </c:pt>
                <c:pt idx="1725">
                  <c:v>0.5733186328555665</c:v>
                </c:pt>
                <c:pt idx="1726">
                  <c:v>0.5733186328555665</c:v>
                </c:pt>
                <c:pt idx="1727">
                  <c:v>0.59536934950385634</c:v>
                </c:pt>
                <c:pt idx="1728">
                  <c:v>0.59536934950385634</c:v>
                </c:pt>
                <c:pt idx="1729">
                  <c:v>0.59536934950385634</c:v>
                </c:pt>
                <c:pt idx="1730">
                  <c:v>0.59536934950385634</c:v>
                </c:pt>
                <c:pt idx="1731">
                  <c:v>0.59536934950385634</c:v>
                </c:pt>
                <c:pt idx="1732">
                  <c:v>0.5733186328555665</c:v>
                </c:pt>
                <c:pt idx="1733">
                  <c:v>0.5733186328555665</c:v>
                </c:pt>
                <c:pt idx="1734">
                  <c:v>0.54024255788312869</c:v>
                </c:pt>
                <c:pt idx="1735">
                  <c:v>0.54024255788312869</c:v>
                </c:pt>
                <c:pt idx="1736">
                  <c:v>0.52921719955898694</c:v>
                </c:pt>
                <c:pt idx="1737">
                  <c:v>0.5071664829106971</c:v>
                </c:pt>
                <c:pt idx="1738">
                  <c:v>0.54024255788312869</c:v>
                </c:pt>
                <c:pt idx="1739">
                  <c:v>0.56229327453142475</c:v>
                </c:pt>
                <c:pt idx="1740">
                  <c:v>0.54024255788312869</c:v>
                </c:pt>
                <c:pt idx="1741">
                  <c:v>0.52921719955898694</c:v>
                </c:pt>
                <c:pt idx="1742">
                  <c:v>0.5071664829106971</c:v>
                </c:pt>
                <c:pt idx="1743">
                  <c:v>0.52921719955898694</c:v>
                </c:pt>
                <c:pt idx="1744">
                  <c:v>0.54024255788312869</c:v>
                </c:pt>
                <c:pt idx="1745">
                  <c:v>0.54024255788312869</c:v>
                </c:pt>
                <c:pt idx="1746">
                  <c:v>0.56229327453142475</c:v>
                </c:pt>
                <c:pt idx="1747">
                  <c:v>0.5733186328555665</c:v>
                </c:pt>
                <c:pt idx="1748">
                  <c:v>0.60639470782800442</c:v>
                </c:pt>
                <c:pt idx="1749">
                  <c:v>0.62844542447629426</c:v>
                </c:pt>
                <c:pt idx="1750">
                  <c:v>0.5733186328555665</c:v>
                </c:pt>
                <c:pt idx="1751">
                  <c:v>0.54024255788312869</c:v>
                </c:pt>
                <c:pt idx="1752">
                  <c:v>0.56229327453142475</c:v>
                </c:pt>
                <c:pt idx="1753">
                  <c:v>0.5733186328555665</c:v>
                </c:pt>
                <c:pt idx="1754">
                  <c:v>0.5733186328555665</c:v>
                </c:pt>
                <c:pt idx="1755">
                  <c:v>0.54024255788312869</c:v>
                </c:pt>
                <c:pt idx="1756">
                  <c:v>0.5733186328555665</c:v>
                </c:pt>
                <c:pt idx="1757">
                  <c:v>0.59536934950385634</c:v>
                </c:pt>
                <c:pt idx="1758">
                  <c:v>0.63947078280044223</c:v>
                </c:pt>
                <c:pt idx="1759">
                  <c:v>0.59536934950385634</c:v>
                </c:pt>
                <c:pt idx="1760">
                  <c:v>0.59536934950385634</c:v>
                </c:pt>
                <c:pt idx="1761">
                  <c:v>0.59536934950385634</c:v>
                </c:pt>
                <c:pt idx="1762">
                  <c:v>0.60639470782800442</c:v>
                </c:pt>
                <c:pt idx="1763">
                  <c:v>0.59536934950385634</c:v>
                </c:pt>
                <c:pt idx="1764">
                  <c:v>0.5733186328555665</c:v>
                </c:pt>
                <c:pt idx="1765">
                  <c:v>0.56229327453142475</c:v>
                </c:pt>
                <c:pt idx="1766">
                  <c:v>0.5733186328555665</c:v>
                </c:pt>
                <c:pt idx="1767">
                  <c:v>0.5733186328555665</c:v>
                </c:pt>
                <c:pt idx="1768">
                  <c:v>0.52921719955898694</c:v>
                </c:pt>
                <c:pt idx="1769">
                  <c:v>0.5071664829106971</c:v>
                </c:pt>
                <c:pt idx="1770">
                  <c:v>0.52921719955898694</c:v>
                </c:pt>
                <c:pt idx="1771">
                  <c:v>0.52921719955898694</c:v>
                </c:pt>
                <c:pt idx="1772">
                  <c:v>0.5733186328555665</c:v>
                </c:pt>
                <c:pt idx="1773">
                  <c:v>0.5071664829106971</c:v>
                </c:pt>
                <c:pt idx="1774">
                  <c:v>0.52921719955898694</c:v>
                </c:pt>
                <c:pt idx="1775">
                  <c:v>0.59536934950385634</c:v>
                </c:pt>
                <c:pt idx="1776">
                  <c:v>0.59536934950385634</c:v>
                </c:pt>
                <c:pt idx="1777">
                  <c:v>0.5733186328555665</c:v>
                </c:pt>
                <c:pt idx="1778">
                  <c:v>0.5733186328555665</c:v>
                </c:pt>
                <c:pt idx="1779">
                  <c:v>0.5733186328555665</c:v>
                </c:pt>
                <c:pt idx="1780">
                  <c:v>0.62844542447629426</c:v>
                </c:pt>
                <c:pt idx="1781">
                  <c:v>0.5733186328555665</c:v>
                </c:pt>
                <c:pt idx="1782">
                  <c:v>0.54024255788312869</c:v>
                </c:pt>
                <c:pt idx="1783">
                  <c:v>0.54024255788312869</c:v>
                </c:pt>
                <c:pt idx="1784">
                  <c:v>0.54024255788312869</c:v>
                </c:pt>
                <c:pt idx="1785">
                  <c:v>0.52921719955898694</c:v>
                </c:pt>
                <c:pt idx="1786">
                  <c:v>0.52921719955898694</c:v>
                </c:pt>
                <c:pt idx="1787">
                  <c:v>0.54024255788312869</c:v>
                </c:pt>
                <c:pt idx="1788">
                  <c:v>0.5071664829106971</c:v>
                </c:pt>
                <c:pt idx="1789">
                  <c:v>0.5071664829106971</c:v>
                </c:pt>
                <c:pt idx="1790">
                  <c:v>0.5071664829106971</c:v>
                </c:pt>
                <c:pt idx="1791">
                  <c:v>0.5071664829106971</c:v>
                </c:pt>
                <c:pt idx="1792">
                  <c:v>0.56229327453142475</c:v>
                </c:pt>
                <c:pt idx="1793">
                  <c:v>0.56229327453142475</c:v>
                </c:pt>
                <c:pt idx="1794">
                  <c:v>0.56229327453142475</c:v>
                </c:pt>
                <c:pt idx="1795">
                  <c:v>0.54024255788312869</c:v>
                </c:pt>
                <c:pt idx="1796">
                  <c:v>0.5733186328555665</c:v>
                </c:pt>
                <c:pt idx="1797">
                  <c:v>0.59536934950385634</c:v>
                </c:pt>
                <c:pt idx="1798">
                  <c:v>0.5733186328555665</c:v>
                </c:pt>
                <c:pt idx="1799">
                  <c:v>0.54024255788312869</c:v>
                </c:pt>
                <c:pt idx="1800">
                  <c:v>0.54024255788312869</c:v>
                </c:pt>
                <c:pt idx="1801">
                  <c:v>0.54024255788312869</c:v>
                </c:pt>
                <c:pt idx="1802">
                  <c:v>0.59536934950385634</c:v>
                </c:pt>
                <c:pt idx="1803">
                  <c:v>0.59536934950385634</c:v>
                </c:pt>
                <c:pt idx="1804">
                  <c:v>0.59536934950385634</c:v>
                </c:pt>
                <c:pt idx="1805">
                  <c:v>0.56229327453142475</c:v>
                </c:pt>
                <c:pt idx="1806">
                  <c:v>0.54024255788312869</c:v>
                </c:pt>
                <c:pt idx="1807">
                  <c:v>0.52921719955898694</c:v>
                </c:pt>
                <c:pt idx="1808">
                  <c:v>0.56229327453142475</c:v>
                </c:pt>
                <c:pt idx="1809">
                  <c:v>0.5733186328555665</c:v>
                </c:pt>
                <c:pt idx="1810">
                  <c:v>0.5733186328555665</c:v>
                </c:pt>
                <c:pt idx="1811">
                  <c:v>0.5733186328555665</c:v>
                </c:pt>
                <c:pt idx="1812">
                  <c:v>0.62844542447629426</c:v>
                </c:pt>
                <c:pt idx="1813">
                  <c:v>0.62844542447629426</c:v>
                </c:pt>
                <c:pt idx="1814">
                  <c:v>0.63947078280044223</c:v>
                </c:pt>
                <c:pt idx="1815">
                  <c:v>0.63947078280044223</c:v>
                </c:pt>
                <c:pt idx="1816">
                  <c:v>0.63947078280044223</c:v>
                </c:pt>
                <c:pt idx="1817">
                  <c:v>0.63947078280044223</c:v>
                </c:pt>
                <c:pt idx="1818">
                  <c:v>0.63947078280044223</c:v>
                </c:pt>
                <c:pt idx="1819">
                  <c:v>0.63947078280044223</c:v>
                </c:pt>
                <c:pt idx="1820">
                  <c:v>0.66152149944873206</c:v>
                </c:pt>
                <c:pt idx="1821">
                  <c:v>0.63947078280044223</c:v>
                </c:pt>
                <c:pt idx="1822">
                  <c:v>0.60639470782800442</c:v>
                </c:pt>
                <c:pt idx="1823">
                  <c:v>0.54024255788312869</c:v>
                </c:pt>
                <c:pt idx="1824">
                  <c:v>0.54024255788312869</c:v>
                </c:pt>
                <c:pt idx="1825">
                  <c:v>0.54024255788312869</c:v>
                </c:pt>
                <c:pt idx="1826">
                  <c:v>0.5733186328555665</c:v>
                </c:pt>
                <c:pt idx="1827">
                  <c:v>0.56229327453142475</c:v>
                </c:pt>
                <c:pt idx="1828">
                  <c:v>0.54024255788312869</c:v>
                </c:pt>
                <c:pt idx="1829">
                  <c:v>0.54024255788312869</c:v>
                </c:pt>
                <c:pt idx="1830">
                  <c:v>0.5733186328555665</c:v>
                </c:pt>
                <c:pt idx="1831">
                  <c:v>0.54024255788312869</c:v>
                </c:pt>
                <c:pt idx="1832">
                  <c:v>0.5071664829106971</c:v>
                </c:pt>
                <c:pt idx="1833">
                  <c:v>0.49614112458654902</c:v>
                </c:pt>
                <c:pt idx="1834">
                  <c:v>0.52921719955898694</c:v>
                </c:pt>
                <c:pt idx="1835">
                  <c:v>0.54024255788312869</c:v>
                </c:pt>
                <c:pt idx="1836">
                  <c:v>0.54024255788312869</c:v>
                </c:pt>
                <c:pt idx="1837">
                  <c:v>0.56229327453142475</c:v>
                </c:pt>
                <c:pt idx="1838">
                  <c:v>0.5733186328555665</c:v>
                </c:pt>
                <c:pt idx="1839">
                  <c:v>0.5071664829106971</c:v>
                </c:pt>
                <c:pt idx="1840">
                  <c:v>0.46306504961411121</c:v>
                </c:pt>
                <c:pt idx="1841">
                  <c:v>0.44101433296582138</c:v>
                </c:pt>
                <c:pt idx="1842">
                  <c:v>0.40793825799338351</c:v>
                </c:pt>
                <c:pt idx="1843">
                  <c:v>0.42998897464167335</c:v>
                </c:pt>
                <c:pt idx="1844">
                  <c:v>0.39691289966924176</c:v>
                </c:pt>
                <c:pt idx="1845">
                  <c:v>0.44101433296582138</c:v>
                </c:pt>
                <c:pt idx="1846">
                  <c:v>0.49614112458654902</c:v>
                </c:pt>
                <c:pt idx="1847">
                  <c:v>0.54024255788312869</c:v>
                </c:pt>
                <c:pt idx="1848">
                  <c:v>0.54024255788312869</c:v>
                </c:pt>
                <c:pt idx="1849">
                  <c:v>0.54024255788312869</c:v>
                </c:pt>
                <c:pt idx="1850">
                  <c:v>0.52921719955898694</c:v>
                </c:pt>
                <c:pt idx="1851">
                  <c:v>0.54024255788312869</c:v>
                </c:pt>
                <c:pt idx="1852">
                  <c:v>0.52921719955898694</c:v>
                </c:pt>
                <c:pt idx="1853">
                  <c:v>0.52921719955898694</c:v>
                </c:pt>
                <c:pt idx="1854">
                  <c:v>0.52921719955898694</c:v>
                </c:pt>
                <c:pt idx="1855">
                  <c:v>0.56229327453142475</c:v>
                </c:pt>
                <c:pt idx="1856">
                  <c:v>0.52921719955898694</c:v>
                </c:pt>
                <c:pt idx="1857">
                  <c:v>0.5733186328555665</c:v>
                </c:pt>
                <c:pt idx="1858">
                  <c:v>0.5733186328555665</c:v>
                </c:pt>
                <c:pt idx="1859">
                  <c:v>0.5733186328555665</c:v>
                </c:pt>
                <c:pt idx="1860">
                  <c:v>0.56229327453142475</c:v>
                </c:pt>
                <c:pt idx="1861">
                  <c:v>0.52921719955898694</c:v>
                </c:pt>
                <c:pt idx="1862">
                  <c:v>0.52921719955898694</c:v>
                </c:pt>
                <c:pt idx="1863">
                  <c:v>0.5071664829106971</c:v>
                </c:pt>
                <c:pt idx="1864">
                  <c:v>0.52921719955898694</c:v>
                </c:pt>
                <c:pt idx="1865">
                  <c:v>0.5071664829106971</c:v>
                </c:pt>
                <c:pt idx="1866">
                  <c:v>0.52921719955898694</c:v>
                </c:pt>
                <c:pt idx="1867">
                  <c:v>0.54024255788312869</c:v>
                </c:pt>
                <c:pt idx="1868">
                  <c:v>0.5733186328555665</c:v>
                </c:pt>
                <c:pt idx="1869">
                  <c:v>0.56229327453142475</c:v>
                </c:pt>
                <c:pt idx="1870">
                  <c:v>0.5733186328555665</c:v>
                </c:pt>
                <c:pt idx="1871">
                  <c:v>0.56229327453142475</c:v>
                </c:pt>
                <c:pt idx="1872">
                  <c:v>0.54024255788312869</c:v>
                </c:pt>
                <c:pt idx="1873">
                  <c:v>0.54024255788312869</c:v>
                </c:pt>
                <c:pt idx="1874">
                  <c:v>0.54024255788312869</c:v>
                </c:pt>
                <c:pt idx="1875">
                  <c:v>0.5733186328555665</c:v>
                </c:pt>
                <c:pt idx="1876">
                  <c:v>0.59536934950385634</c:v>
                </c:pt>
                <c:pt idx="1877">
                  <c:v>0.59536934950385634</c:v>
                </c:pt>
                <c:pt idx="1878">
                  <c:v>0.5733186328555665</c:v>
                </c:pt>
                <c:pt idx="1879">
                  <c:v>0.59536934950385634</c:v>
                </c:pt>
                <c:pt idx="1880">
                  <c:v>0.59536934950385634</c:v>
                </c:pt>
                <c:pt idx="1881">
                  <c:v>0.5733186328555665</c:v>
                </c:pt>
                <c:pt idx="1882">
                  <c:v>0.56229327453142475</c:v>
                </c:pt>
                <c:pt idx="1883">
                  <c:v>0.52921719955898694</c:v>
                </c:pt>
                <c:pt idx="1884">
                  <c:v>0.56229327453142475</c:v>
                </c:pt>
                <c:pt idx="1885">
                  <c:v>0.54024255788312869</c:v>
                </c:pt>
                <c:pt idx="1886">
                  <c:v>0.5733186328555665</c:v>
                </c:pt>
                <c:pt idx="1887">
                  <c:v>0.54024255788312869</c:v>
                </c:pt>
                <c:pt idx="1888">
                  <c:v>0.56229327453142475</c:v>
                </c:pt>
                <c:pt idx="1889">
                  <c:v>0.56229327453142475</c:v>
                </c:pt>
                <c:pt idx="1890">
                  <c:v>0.5733186328555665</c:v>
                </c:pt>
                <c:pt idx="1891">
                  <c:v>0.5733186328555665</c:v>
                </c:pt>
                <c:pt idx="1892">
                  <c:v>0.62844542447629426</c:v>
                </c:pt>
                <c:pt idx="1893">
                  <c:v>0.60639470782800442</c:v>
                </c:pt>
                <c:pt idx="1894">
                  <c:v>0.62844542447629426</c:v>
                </c:pt>
                <c:pt idx="1895">
                  <c:v>0.62844542447629426</c:v>
                </c:pt>
                <c:pt idx="1896">
                  <c:v>0.66152149944873206</c:v>
                </c:pt>
                <c:pt idx="1897">
                  <c:v>0.67254685777288015</c:v>
                </c:pt>
                <c:pt idx="1898">
                  <c:v>0.60639470782800442</c:v>
                </c:pt>
                <c:pt idx="1899">
                  <c:v>0.59536934950385634</c:v>
                </c:pt>
                <c:pt idx="1900">
                  <c:v>0.60639470782800442</c:v>
                </c:pt>
                <c:pt idx="1901">
                  <c:v>0.60639470782800442</c:v>
                </c:pt>
                <c:pt idx="1902">
                  <c:v>0.60639470782800442</c:v>
                </c:pt>
                <c:pt idx="1903">
                  <c:v>0.56229327453142475</c:v>
                </c:pt>
                <c:pt idx="1904">
                  <c:v>0.5733186328555665</c:v>
                </c:pt>
                <c:pt idx="1905">
                  <c:v>0.59536934950385634</c:v>
                </c:pt>
                <c:pt idx="1906">
                  <c:v>0.54024255788312869</c:v>
                </c:pt>
                <c:pt idx="1907">
                  <c:v>0.52921719955898694</c:v>
                </c:pt>
                <c:pt idx="1908">
                  <c:v>0.52921719955898694</c:v>
                </c:pt>
                <c:pt idx="1909">
                  <c:v>0.47409040793825924</c:v>
                </c:pt>
                <c:pt idx="1910">
                  <c:v>0.5071664829106971</c:v>
                </c:pt>
                <c:pt idx="1911">
                  <c:v>0.52921719955898694</c:v>
                </c:pt>
                <c:pt idx="1912">
                  <c:v>0.52921719955898694</c:v>
                </c:pt>
                <c:pt idx="1913">
                  <c:v>0.52921719955898694</c:v>
                </c:pt>
                <c:pt idx="1914">
                  <c:v>0.54024255788312869</c:v>
                </c:pt>
                <c:pt idx="1915">
                  <c:v>0.54024255788312869</c:v>
                </c:pt>
                <c:pt idx="1916">
                  <c:v>0.54024255788312869</c:v>
                </c:pt>
                <c:pt idx="1917">
                  <c:v>0.56229327453142475</c:v>
                </c:pt>
                <c:pt idx="1918">
                  <c:v>0.5733186328555665</c:v>
                </c:pt>
                <c:pt idx="1919">
                  <c:v>0.56229327453142475</c:v>
                </c:pt>
                <c:pt idx="1920">
                  <c:v>0.60639470782800442</c:v>
                </c:pt>
                <c:pt idx="1921">
                  <c:v>0.56229327453142475</c:v>
                </c:pt>
                <c:pt idx="1922">
                  <c:v>0.5733186328555665</c:v>
                </c:pt>
                <c:pt idx="1923">
                  <c:v>0.60639470782800442</c:v>
                </c:pt>
                <c:pt idx="1924">
                  <c:v>0.60639470782800442</c:v>
                </c:pt>
                <c:pt idx="1925">
                  <c:v>0.59536934950385634</c:v>
                </c:pt>
                <c:pt idx="1926">
                  <c:v>0.5733186328555665</c:v>
                </c:pt>
                <c:pt idx="1927">
                  <c:v>0.56229327453142475</c:v>
                </c:pt>
                <c:pt idx="1928">
                  <c:v>0.56229327453142475</c:v>
                </c:pt>
                <c:pt idx="1929">
                  <c:v>0.54024255788312869</c:v>
                </c:pt>
                <c:pt idx="1930">
                  <c:v>0.49614112458654902</c:v>
                </c:pt>
                <c:pt idx="1931">
                  <c:v>0.5071664829106971</c:v>
                </c:pt>
                <c:pt idx="1932">
                  <c:v>0.52921719955898694</c:v>
                </c:pt>
                <c:pt idx="1933">
                  <c:v>0.56229327453142475</c:v>
                </c:pt>
                <c:pt idx="1934">
                  <c:v>0.52921719955898694</c:v>
                </c:pt>
                <c:pt idx="1935">
                  <c:v>0.56229327453142475</c:v>
                </c:pt>
                <c:pt idx="1936">
                  <c:v>0.5733186328555665</c:v>
                </c:pt>
                <c:pt idx="1937">
                  <c:v>0.5733186328555665</c:v>
                </c:pt>
                <c:pt idx="1938">
                  <c:v>0.59536934950385634</c:v>
                </c:pt>
                <c:pt idx="1939">
                  <c:v>0.5733186328555665</c:v>
                </c:pt>
                <c:pt idx="1940">
                  <c:v>0.5733186328555665</c:v>
                </c:pt>
                <c:pt idx="1941">
                  <c:v>0.56229327453142475</c:v>
                </c:pt>
                <c:pt idx="1942">
                  <c:v>0.54024255788312869</c:v>
                </c:pt>
                <c:pt idx="1943">
                  <c:v>0.52921719955898694</c:v>
                </c:pt>
                <c:pt idx="1944">
                  <c:v>0.54024255788312869</c:v>
                </c:pt>
                <c:pt idx="1945">
                  <c:v>0.54024255788312869</c:v>
                </c:pt>
                <c:pt idx="1946">
                  <c:v>0.56229327453142475</c:v>
                </c:pt>
                <c:pt idx="1947">
                  <c:v>0.52921719955898694</c:v>
                </c:pt>
                <c:pt idx="1948">
                  <c:v>0.56229327453142475</c:v>
                </c:pt>
                <c:pt idx="1949">
                  <c:v>0.5733186328555665</c:v>
                </c:pt>
                <c:pt idx="1950">
                  <c:v>0.5733186328555665</c:v>
                </c:pt>
                <c:pt idx="1951">
                  <c:v>0.59536934950385634</c:v>
                </c:pt>
                <c:pt idx="1952">
                  <c:v>0.59536934950385634</c:v>
                </c:pt>
                <c:pt idx="1953">
                  <c:v>0.56229327453142475</c:v>
                </c:pt>
                <c:pt idx="1954">
                  <c:v>0.59536934950385634</c:v>
                </c:pt>
                <c:pt idx="1955">
                  <c:v>0.56229327453142475</c:v>
                </c:pt>
                <c:pt idx="1956">
                  <c:v>0.54024255788312869</c:v>
                </c:pt>
                <c:pt idx="1957">
                  <c:v>0.5733186328555665</c:v>
                </c:pt>
                <c:pt idx="1958">
                  <c:v>0.5733186328555665</c:v>
                </c:pt>
                <c:pt idx="1959">
                  <c:v>0.56229327453142475</c:v>
                </c:pt>
                <c:pt idx="1960">
                  <c:v>0.59536934950385634</c:v>
                </c:pt>
                <c:pt idx="1961">
                  <c:v>0.60639470782800442</c:v>
                </c:pt>
                <c:pt idx="1962">
                  <c:v>0.60639470782800442</c:v>
                </c:pt>
                <c:pt idx="1963">
                  <c:v>0.59536934950385634</c:v>
                </c:pt>
                <c:pt idx="1964">
                  <c:v>0.59536934950385634</c:v>
                </c:pt>
                <c:pt idx="1965">
                  <c:v>0.59536934950385634</c:v>
                </c:pt>
                <c:pt idx="1966">
                  <c:v>0.56229327453142475</c:v>
                </c:pt>
                <c:pt idx="1967">
                  <c:v>0.56229327453142475</c:v>
                </c:pt>
                <c:pt idx="1968">
                  <c:v>0.54024255788312869</c:v>
                </c:pt>
                <c:pt idx="1969">
                  <c:v>0.5733186328555665</c:v>
                </c:pt>
                <c:pt idx="1970">
                  <c:v>0.54024255788312869</c:v>
                </c:pt>
                <c:pt idx="1971">
                  <c:v>0.54024255788312869</c:v>
                </c:pt>
                <c:pt idx="1972">
                  <c:v>0.56229327453142475</c:v>
                </c:pt>
                <c:pt idx="1973">
                  <c:v>0.54024255788312869</c:v>
                </c:pt>
                <c:pt idx="1974">
                  <c:v>0.54024255788312869</c:v>
                </c:pt>
                <c:pt idx="1975">
                  <c:v>0.52921719955898694</c:v>
                </c:pt>
                <c:pt idx="1976">
                  <c:v>0.52921719955898694</c:v>
                </c:pt>
                <c:pt idx="1977">
                  <c:v>0.5733186328555665</c:v>
                </c:pt>
                <c:pt idx="1978">
                  <c:v>0.56229327453142475</c:v>
                </c:pt>
                <c:pt idx="1979">
                  <c:v>0.56229327453142475</c:v>
                </c:pt>
                <c:pt idx="1980">
                  <c:v>0.59536934950385634</c:v>
                </c:pt>
                <c:pt idx="1981">
                  <c:v>0.62844542447629426</c:v>
                </c:pt>
                <c:pt idx="1982">
                  <c:v>0.62844542447629426</c:v>
                </c:pt>
                <c:pt idx="1983">
                  <c:v>0.5733186328555665</c:v>
                </c:pt>
                <c:pt idx="1984">
                  <c:v>0.56229327453142475</c:v>
                </c:pt>
                <c:pt idx="1985">
                  <c:v>0.56229327453142475</c:v>
                </c:pt>
                <c:pt idx="1986">
                  <c:v>0.54024255788312869</c:v>
                </c:pt>
                <c:pt idx="1987">
                  <c:v>0.52921719955898694</c:v>
                </c:pt>
                <c:pt idx="1988">
                  <c:v>0.49614112458654902</c:v>
                </c:pt>
                <c:pt idx="1989">
                  <c:v>0.54024255788312869</c:v>
                </c:pt>
                <c:pt idx="1990">
                  <c:v>0.5733186328555665</c:v>
                </c:pt>
                <c:pt idx="1991">
                  <c:v>0.5733186328555665</c:v>
                </c:pt>
                <c:pt idx="1992">
                  <c:v>0.59536934950385634</c:v>
                </c:pt>
                <c:pt idx="1993">
                  <c:v>0.63947078280044223</c:v>
                </c:pt>
                <c:pt idx="1994">
                  <c:v>0.66152149944873206</c:v>
                </c:pt>
                <c:pt idx="1995">
                  <c:v>0.67254685777288015</c:v>
                </c:pt>
                <c:pt idx="1996">
                  <c:v>0.62844542447629426</c:v>
                </c:pt>
                <c:pt idx="1997">
                  <c:v>0.60639470782800442</c:v>
                </c:pt>
                <c:pt idx="1998">
                  <c:v>0.60639470782800442</c:v>
                </c:pt>
                <c:pt idx="1999">
                  <c:v>0.60639470782800442</c:v>
                </c:pt>
                <c:pt idx="2000">
                  <c:v>0.5733186328555665</c:v>
                </c:pt>
                <c:pt idx="2001">
                  <c:v>0.5733186328555665</c:v>
                </c:pt>
                <c:pt idx="2002">
                  <c:v>0.5733186328555665</c:v>
                </c:pt>
                <c:pt idx="2003">
                  <c:v>0.60639470782800442</c:v>
                </c:pt>
                <c:pt idx="2004">
                  <c:v>0.59536934950385634</c:v>
                </c:pt>
                <c:pt idx="2005">
                  <c:v>0.59536934950385634</c:v>
                </c:pt>
                <c:pt idx="2006">
                  <c:v>0.60639470782800442</c:v>
                </c:pt>
                <c:pt idx="2007">
                  <c:v>0.60639470782800442</c:v>
                </c:pt>
                <c:pt idx="2008">
                  <c:v>0.60639470782800442</c:v>
                </c:pt>
                <c:pt idx="2009">
                  <c:v>0.60639470782800442</c:v>
                </c:pt>
                <c:pt idx="2010">
                  <c:v>0.59536934950385634</c:v>
                </c:pt>
                <c:pt idx="2011">
                  <c:v>0.60639470782800442</c:v>
                </c:pt>
                <c:pt idx="2012">
                  <c:v>0.59536934950385634</c:v>
                </c:pt>
                <c:pt idx="2013">
                  <c:v>0.5733186328555665</c:v>
                </c:pt>
                <c:pt idx="2014">
                  <c:v>0.56229327453142475</c:v>
                </c:pt>
                <c:pt idx="2015">
                  <c:v>0.56229327453142475</c:v>
                </c:pt>
                <c:pt idx="2016">
                  <c:v>0.56229327453142475</c:v>
                </c:pt>
                <c:pt idx="2017">
                  <c:v>0.52921719955898694</c:v>
                </c:pt>
                <c:pt idx="2018">
                  <c:v>0.52921719955898694</c:v>
                </c:pt>
                <c:pt idx="2019">
                  <c:v>0.54024255788312869</c:v>
                </c:pt>
                <c:pt idx="2020">
                  <c:v>0.54024255788312869</c:v>
                </c:pt>
                <c:pt idx="2021">
                  <c:v>0.59536934950385634</c:v>
                </c:pt>
                <c:pt idx="2022">
                  <c:v>0.59536934950385634</c:v>
                </c:pt>
                <c:pt idx="2023">
                  <c:v>0.59536934950385634</c:v>
                </c:pt>
                <c:pt idx="2024">
                  <c:v>0.59536934950385634</c:v>
                </c:pt>
                <c:pt idx="2025">
                  <c:v>0.60639470782800442</c:v>
                </c:pt>
                <c:pt idx="2026">
                  <c:v>0.59536934950385634</c:v>
                </c:pt>
                <c:pt idx="2027">
                  <c:v>0.59536934950385634</c:v>
                </c:pt>
                <c:pt idx="2028">
                  <c:v>0.5733186328555665</c:v>
                </c:pt>
                <c:pt idx="2029">
                  <c:v>0.56229327453142475</c:v>
                </c:pt>
                <c:pt idx="2030">
                  <c:v>0.5733186328555665</c:v>
                </c:pt>
                <c:pt idx="2031">
                  <c:v>0.59536934950385634</c:v>
                </c:pt>
                <c:pt idx="2032">
                  <c:v>0.56229327453142475</c:v>
                </c:pt>
                <c:pt idx="2033">
                  <c:v>0.59536934950385634</c:v>
                </c:pt>
                <c:pt idx="2034">
                  <c:v>0.56229327453142475</c:v>
                </c:pt>
                <c:pt idx="2035">
                  <c:v>0.59536934950385634</c:v>
                </c:pt>
                <c:pt idx="2036">
                  <c:v>0.59536934950385634</c:v>
                </c:pt>
                <c:pt idx="2037">
                  <c:v>0.5733186328555665</c:v>
                </c:pt>
                <c:pt idx="2038">
                  <c:v>0.52921719955898694</c:v>
                </c:pt>
                <c:pt idx="2039">
                  <c:v>0.5071664829106971</c:v>
                </c:pt>
                <c:pt idx="2040">
                  <c:v>0.5071664829106971</c:v>
                </c:pt>
                <c:pt idx="2041">
                  <c:v>0.5733186328555665</c:v>
                </c:pt>
                <c:pt idx="2042">
                  <c:v>0.5733186328555665</c:v>
                </c:pt>
                <c:pt idx="2043">
                  <c:v>0.5733186328555665</c:v>
                </c:pt>
                <c:pt idx="2044">
                  <c:v>0.5733186328555665</c:v>
                </c:pt>
                <c:pt idx="2045">
                  <c:v>0.60639470782800442</c:v>
                </c:pt>
                <c:pt idx="2046">
                  <c:v>0.59536934950385634</c:v>
                </c:pt>
                <c:pt idx="2047">
                  <c:v>0.59536934950385634</c:v>
                </c:pt>
                <c:pt idx="2048">
                  <c:v>0.5733186328555665</c:v>
                </c:pt>
                <c:pt idx="2049">
                  <c:v>0.52921719955898694</c:v>
                </c:pt>
                <c:pt idx="2050">
                  <c:v>0.52921719955898694</c:v>
                </c:pt>
                <c:pt idx="2051">
                  <c:v>0.54024255788312869</c:v>
                </c:pt>
                <c:pt idx="2052">
                  <c:v>0.54024255788312869</c:v>
                </c:pt>
                <c:pt idx="2053">
                  <c:v>0.54024255788312869</c:v>
                </c:pt>
                <c:pt idx="2054">
                  <c:v>0.54024255788312869</c:v>
                </c:pt>
                <c:pt idx="2055">
                  <c:v>0.49614112458654902</c:v>
                </c:pt>
                <c:pt idx="2056">
                  <c:v>0.54024255788312869</c:v>
                </c:pt>
                <c:pt idx="2057">
                  <c:v>0.5733186328555665</c:v>
                </c:pt>
                <c:pt idx="2058">
                  <c:v>0.56229327453142475</c:v>
                </c:pt>
                <c:pt idx="2059">
                  <c:v>0.56229327453142475</c:v>
                </c:pt>
                <c:pt idx="2060">
                  <c:v>0.56229327453142475</c:v>
                </c:pt>
                <c:pt idx="2061">
                  <c:v>0.59536934950385634</c:v>
                </c:pt>
                <c:pt idx="2062">
                  <c:v>0.60639470782800442</c:v>
                </c:pt>
                <c:pt idx="2063">
                  <c:v>0.60639470782800442</c:v>
                </c:pt>
                <c:pt idx="2064">
                  <c:v>0.59536934950385634</c:v>
                </c:pt>
                <c:pt idx="2065">
                  <c:v>0.5733186328555665</c:v>
                </c:pt>
                <c:pt idx="2066">
                  <c:v>0.54024255788312869</c:v>
                </c:pt>
                <c:pt idx="2067">
                  <c:v>0.56229327453142475</c:v>
                </c:pt>
                <c:pt idx="2068">
                  <c:v>0.52921719955898694</c:v>
                </c:pt>
                <c:pt idx="2069">
                  <c:v>0.49614112458654902</c:v>
                </c:pt>
                <c:pt idx="2070">
                  <c:v>0.5071664829106971</c:v>
                </c:pt>
                <c:pt idx="2071">
                  <c:v>0.49614112458654902</c:v>
                </c:pt>
                <c:pt idx="2072">
                  <c:v>0.49614112458654902</c:v>
                </c:pt>
                <c:pt idx="2073">
                  <c:v>0.52921719955898694</c:v>
                </c:pt>
                <c:pt idx="2074">
                  <c:v>0.47409040793825924</c:v>
                </c:pt>
                <c:pt idx="2075">
                  <c:v>0.5071664829106971</c:v>
                </c:pt>
                <c:pt idx="2076">
                  <c:v>0.5071664829106971</c:v>
                </c:pt>
                <c:pt idx="2077">
                  <c:v>0.47409040793825924</c:v>
                </c:pt>
                <c:pt idx="2078">
                  <c:v>0.47409040793825924</c:v>
                </c:pt>
                <c:pt idx="2079">
                  <c:v>0.46306504961411121</c:v>
                </c:pt>
                <c:pt idx="2080">
                  <c:v>0.52921719955898694</c:v>
                </c:pt>
                <c:pt idx="2081">
                  <c:v>0.52921719955898694</c:v>
                </c:pt>
                <c:pt idx="2082">
                  <c:v>0.54024255788312869</c:v>
                </c:pt>
                <c:pt idx="2083">
                  <c:v>0.59536934950385634</c:v>
                </c:pt>
                <c:pt idx="2084">
                  <c:v>0.59536934950385634</c:v>
                </c:pt>
                <c:pt idx="2085">
                  <c:v>0.59536934950385634</c:v>
                </c:pt>
                <c:pt idx="2086">
                  <c:v>0.62844542447629426</c:v>
                </c:pt>
                <c:pt idx="2087">
                  <c:v>0.62844542447629426</c:v>
                </c:pt>
                <c:pt idx="2088">
                  <c:v>0.62844542447629426</c:v>
                </c:pt>
                <c:pt idx="2089">
                  <c:v>0.5733186328555665</c:v>
                </c:pt>
                <c:pt idx="2090">
                  <c:v>0.52921719955898694</c:v>
                </c:pt>
                <c:pt idx="2091">
                  <c:v>0.54024255788312869</c:v>
                </c:pt>
                <c:pt idx="2092">
                  <c:v>0.56229327453142475</c:v>
                </c:pt>
                <c:pt idx="2093">
                  <c:v>0.5733186328555665</c:v>
                </c:pt>
                <c:pt idx="2094">
                  <c:v>0.54024255788312869</c:v>
                </c:pt>
                <c:pt idx="2095">
                  <c:v>0.5733186328555665</c:v>
                </c:pt>
                <c:pt idx="2096">
                  <c:v>0.59536934950385634</c:v>
                </c:pt>
                <c:pt idx="2097">
                  <c:v>0.60639470782800442</c:v>
                </c:pt>
                <c:pt idx="2098">
                  <c:v>0.63947078280044223</c:v>
                </c:pt>
                <c:pt idx="2099">
                  <c:v>0.63947078280044223</c:v>
                </c:pt>
                <c:pt idx="2100">
                  <c:v>0.62844542447629426</c:v>
                </c:pt>
                <c:pt idx="2101">
                  <c:v>0.60639470782800442</c:v>
                </c:pt>
                <c:pt idx="2102">
                  <c:v>0.5733186328555665</c:v>
                </c:pt>
                <c:pt idx="2103">
                  <c:v>0.59536934950385634</c:v>
                </c:pt>
                <c:pt idx="2104">
                  <c:v>0.56229327453142475</c:v>
                </c:pt>
                <c:pt idx="2105">
                  <c:v>0.54024255788312869</c:v>
                </c:pt>
                <c:pt idx="2106">
                  <c:v>0.5071664829106971</c:v>
                </c:pt>
                <c:pt idx="2107">
                  <c:v>0.52921719955898694</c:v>
                </c:pt>
                <c:pt idx="2108">
                  <c:v>0.54024255788312869</c:v>
                </c:pt>
                <c:pt idx="2109">
                  <c:v>0.54024255788312869</c:v>
                </c:pt>
                <c:pt idx="2110">
                  <c:v>0.52921719955898694</c:v>
                </c:pt>
                <c:pt idx="2111">
                  <c:v>0.56229327453142475</c:v>
                </c:pt>
                <c:pt idx="2112">
                  <c:v>0.56229327453142475</c:v>
                </c:pt>
                <c:pt idx="2113">
                  <c:v>0.5733186328555665</c:v>
                </c:pt>
                <c:pt idx="2114">
                  <c:v>0.54024255788312869</c:v>
                </c:pt>
                <c:pt idx="2115">
                  <c:v>0.54024255788312869</c:v>
                </c:pt>
                <c:pt idx="2116">
                  <c:v>0.54024255788312869</c:v>
                </c:pt>
                <c:pt idx="2117">
                  <c:v>0.59536934950385634</c:v>
                </c:pt>
                <c:pt idx="2118">
                  <c:v>0.59536934950385634</c:v>
                </c:pt>
                <c:pt idx="2119">
                  <c:v>0.60639470782800442</c:v>
                </c:pt>
                <c:pt idx="2120">
                  <c:v>0.59536934950385634</c:v>
                </c:pt>
                <c:pt idx="2121">
                  <c:v>0.59536934950385634</c:v>
                </c:pt>
                <c:pt idx="2122">
                  <c:v>0.5733186328555665</c:v>
                </c:pt>
                <c:pt idx="2123">
                  <c:v>0.5733186328555665</c:v>
                </c:pt>
                <c:pt idx="2124">
                  <c:v>0.59536934950385634</c:v>
                </c:pt>
                <c:pt idx="2125">
                  <c:v>0.59536934950385634</c:v>
                </c:pt>
                <c:pt idx="2126">
                  <c:v>0.5733186328555665</c:v>
                </c:pt>
                <c:pt idx="2127">
                  <c:v>0.59536934950385634</c:v>
                </c:pt>
                <c:pt idx="2128">
                  <c:v>0.62844542447629426</c:v>
                </c:pt>
                <c:pt idx="2129">
                  <c:v>0.63947078280044223</c:v>
                </c:pt>
                <c:pt idx="2130">
                  <c:v>0.62844542447629426</c:v>
                </c:pt>
                <c:pt idx="2131">
                  <c:v>0.63947078280044223</c:v>
                </c:pt>
                <c:pt idx="2132">
                  <c:v>0.62844542447629426</c:v>
                </c:pt>
                <c:pt idx="2133">
                  <c:v>0.62844542447629426</c:v>
                </c:pt>
                <c:pt idx="2134">
                  <c:v>0.62844542447629426</c:v>
                </c:pt>
                <c:pt idx="2135">
                  <c:v>0.62844542447629426</c:v>
                </c:pt>
                <c:pt idx="2136">
                  <c:v>0.5733186328555665</c:v>
                </c:pt>
                <c:pt idx="2137">
                  <c:v>0.60639470782800442</c:v>
                </c:pt>
                <c:pt idx="2138">
                  <c:v>0.5733186328555665</c:v>
                </c:pt>
                <c:pt idx="2139">
                  <c:v>0.60639470782800442</c:v>
                </c:pt>
                <c:pt idx="2140">
                  <c:v>0.5733186328555665</c:v>
                </c:pt>
                <c:pt idx="2141">
                  <c:v>0.56229327453142475</c:v>
                </c:pt>
                <c:pt idx="2142">
                  <c:v>0.5733186328555665</c:v>
                </c:pt>
                <c:pt idx="2143">
                  <c:v>0.56229327453142475</c:v>
                </c:pt>
                <c:pt idx="2144">
                  <c:v>0.56229327453142475</c:v>
                </c:pt>
                <c:pt idx="2145">
                  <c:v>0.56229327453142475</c:v>
                </c:pt>
                <c:pt idx="2146">
                  <c:v>0.52921719955898694</c:v>
                </c:pt>
                <c:pt idx="2147">
                  <c:v>0.5071664829106971</c:v>
                </c:pt>
                <c:pt idx="2148">
                  <c:v>0.49614112458654902</c:v>
                </c:pt>
                <c:pt idx="2149">
                  <c:v>0.5071664829106971</c:v>
                </c:pt>
                <c:pt idx="2150">
                  <c:v>0.56229327453142475</c:v>
                </c:pt>
                <c:pt idx="2151">
                  <c:v>0.56229327453142475</c:v>
                </c:pt>
                <c:pt idx="2152">
                  <c:v>0.52921719955898694</c:v>
                </c:pt>
                <c:pt idx="2153">
                  <c:v>0.56229327453142475</c:v>
                </c:pt>
                <c:pt idx="2154">
                  <c:v>0.56229327453142475</c:v>
                </c:pt>
                <c:pt idx="2155">
                  <c:v>0.62844542447629426</c:v>
                </c:pt>
                <c:pt idx="2156">
                  <c:v>0.62844542447629426</c:v>
                </c:pt>
                <c:pt idx="2157">
                  <c:v>0.62844542447629426</c:v>
                </c:pt>
                <c:pt idx="2158">
                  <c:v>0.62844542447629426</c:v>
                </c:pt>
                <c:pt idx="2159">
                  <c:v>0.63947078280044223</c:v>
                </c:pt>
                <c:pt idx="2160">
                  <c:v>0.63947078280044223</c:v>
                </c:pt>
                <c:pt idx="2161">
                  <c:v>0.60639470782800442</c:v>
                </c:pt>
                <c:pt idx="2162">
                  <c:v>0.59536934950385634</c:v>
                </c:pt>
                <c:pt idx="2163">
                  <c:v>0.54024255788312869</c:v>
                </c:pt>
                <c:pt idx="2164">
                  <c:v>0.54024255788312869</c:v>
                </c:pt>
                <c:pt idx="2165">
                  <c:v>0.52921719955898694</c:v>
                </c:pt>
                <c:pt idx="2166">
                  <c:v>0.5071664829106971</c:v>
                </c:pt>
                <c:pt idx="2167">
                  <c:v>0.54024255788312869</c:v>
                </c:pt>
                <c:pt idx="2168">
                  <c:v>0.54024255788312869</c:v>
                </c:pt>
                <c:pt idx="2169">
                  <c:v>0.52921719955898694</c:v>
                </c:pt>
                <c:pt idx="2170">
                  <c:v>0.52921719955898694</c:v>
                </c:pt>
                <c:pt idx="2171">
                  <c:v>0.56229327453142475</c:v>
                </c:pt>
                <c:pt idx="2172">
                  <c:v>0.56229327453142475</c:v>
                </c:pt>
                <c:pt idx="2173">
                  <c:v>0.56229327453142475</c:v>
                </c:pt>
                <c:pt idx="2174">
                  <c:v>0.5071664829106971</c:v>
                </c:pt>
                <c:pt idx="2175">
                  <c:v>0.54024255788312869</c:v>
                </c:pt>
                <c:pt idx="2176">
                  <c:v>0.52921719955898694</c:v>
                </c:pt>
                <c:pt idx="2177">
                  <c:v>0.5733186328555665</c:v>
                </c:pt>
                <c:pt idx="2178">
                  <c:v>0.5733186328555665</c:v>
                </c:pt>
                <c:pt idx="2179">
                  <c:v>0.60639470782800442</c:v>
                </c:pt>
                <c:pt idx="2180">
                  <c:v>0.60639470782800442</c:v>
                </c:pt>
                <c:pt idx="2181">
                  <c:v>0.60639470782800442</c:v>
                </c:pt>
                <c:pt idx="2182">
                  <c:v>0.5733186328555665</c:v>
                </c:pt>
                <c:pt idx="2183">
                  <c:v>0.5733186328555665</c:v>
                </c:pt>
                <c:pt idx="2184">
                  <c:v>0.54024255788312869</c:v>
                </c:pt>
                <c:pt idx="2185">
                  <c:v>0.5071664829106971</c:v>
                </c:pt>
                <c:pt idx="2186">
                  <c:v>0.54024255788312869</c:v>
                </c:pt>
                <c:pt idx="2187">
                  <c:v>0.5071664829106971</c:v>
                </c:pt>
                <c:pt idx="2188">
                  <c:v>0.52921719955898694</c:v>
                </c:pt>
                <c:pt idx="2189">
                  <c:v>0.56229327453142475</c:v>
                </c:pt>
                <c:pt idx="2190">
                  <c:v>0.56229327453142475</c:v>
                </c:pt>
                <c:pt idx="2191">
                  <c:v>0.60639470782800442</c:v>
                </c:pt>
                <c:pt idx="2192">
                  <c:v>0.59536934950385634</c:v>
                </c:pt>
                <c:pt idx="2193">
                  <c:v>0.5733186328555665</c:v>
                </c:pt>
                <c:pt idx="2194">
                  <c:v>0.5733186328555665</c:v>
                </c:pt>
                <c:pt idx="2195">
                  <c:v>0.62844542447629426</c:v>
                </c:pt>
                <c:pt idx="2196">
                  <c:v>0.63947078280044223</c:v>
                </c:pt>
                <c:pt idx="2197">
                  <c:v>0.67254685777288015</c:v>
                </c:pt>
                <c:pt idx="2198">
                  <c:v>0.72767364939360779</c:v>
                </c:pt>
                <c:pt idx="2199">
                  <c:v>0.77177508269018735</c:v>
                </c:pt>
                <c:pt idx="2200">
                  <c:v>0.90407938257993259</c:v>
                </c:pt>
                <c:pt idx="2201">
                  <c:v>1.0033076074972462</c:v>
                </c:pt>
                <c:pt idx="2202">
                  <c:v>1.146637265711133</c:v>
                </c:pt>
                <c:pt idx="2203">
                  <c:v>1.2348401323042986</c:v>
                </c:pt>
                <c:pt idx="2204">
                  <c:v>1.4112458654906297</c:v>
                </c:pt>
                <c:pt idx="2205">
                  <c:v>1.510474090407937</c:v>
                </c:pt>
                <c:pt idx="2206">
                  <c:v>1.5986769570011026</c:v>
                </c:pt>
                <c:pt idx="2207">
                  <c:v>1.6317530319735403</c:v>
                </c:pt>
                <c:pt idx="2208">
                  <c:v>1.7420066152149958</c:v>
                </c:pt>
                <c:pt idx="2209">
                  <c:v>1.8412348401323031</c:v>
                </c:pt>
                <c:pt idx="2210">
                  <c:v>1.9184123484013205</c:v>
                </c:pt>
                <c:pt idx="2211">
                  <c:v>2.0396912899669237</c:v>
                </c:pt>
                <c:pt idx="2212">
                  <c:v>2.1830209481808169</c:v>
                </c:pt>
                <c:pt idx="2213">
                  <c:v>2.2822491730981245</c:v>
                </c:pt>
                <c:pt idx="2214">
                  <c:v>2.3153252480705624</c:v>
                </c:pt>
                <c:pt idx="2215">
                  <c:v>2.502756339581035</c:v>
                </c:pt>
                <c:pt idx="2216">
                  <c:v>2.5578831312017627</c:v>
                </c:pt>
                <c:pt idx="2217">
                  <c:v>2.7232635060639456</c:v>
                </c:pt>
                <c:pt idx="2218">
                  <c:v>2.8224917309812594</c:v>
                </c:pt>
                <c:pt idx="2219">
                  <c:v>2.9106945975744187</c:v>
                </c:pt>
                <c:pt idx="2220">
                  <c:v>3.04299889746417</c:v>
                </c:pt>
                <c:pt idx="2221">
                  <c:v>3.1422271223814775</c:v>
                </c:pt>
                <c:pt idx="2222">
                  <c:v>3.3076074972436604</c:v>
                </c:pt>
                <c:pt idx="2223">
                  <c:v>3.4288864388092639</c:v>
                </c:pt>
                <c:pt idx="2224">
                  <c:v>3.7155457552370437</c:v>
                </c:pt>
                <c:pt idx="2225">
                  <c:v>3.9140022050716645</c:v>
                </c:pt>
                <c:pt idx="2226">
                  <c:v>4.1675854465270135</c:v>
                </c:pt>
                <c:pt idx="2227">
                  <c:v>4.3660418963616339</c:v>
                </c:pt>
                <c:pt idx="2228">
                  <c:v>4.6527012127894141</c:v>
                </c:pt>
                <c:pt idx="2229">
                  <c:v>4.8952590959206148</c:v>
                </c:pt>
                <c:pt idx="2230">
                  <c:v>5.2039691289966914</c:v>
                </c:pt>
                <c:pt idx="2231">
                  <c:v>5.5016538037486189</c:v>
                </c:pt>
                <c:pt idx="2232">
                  <c:v>5.7993384785005535</c:v>
                </c:pt>
                <c:pt idx="2233">
                  <c:v>6.0639470782800435</c:v>
                </c:pt>
                <c:pt idx="2234">
                  <c:v>6.2624035281146648</c:v>
                </c:pt>
                <c:pt idx="2235">
                  <c:v>6.5380374862183031</c:v>
                </c:pt>
                <c:pt idx="2236">
                  <c:v>6.7695700110253556</c:v>
                </c:pt>
                <c:pt idx="2237">
                  <c:v>7.2105843439911768</c:v>
                </c:pt>
                <c:pt idx="2238">
                  <c:v>7.5192943770672533</c:v>
                </c:pt>
                <c:pt idx="2239">
                  <c:v>7.8390297684674772</c:v>
                </c:pt>
                <c:pt idx="2240">
                  <c:v>8.169790518191844</c:v>
                </c:pt>
                <c:pt idx="2241">
                  <c:v>8.4895259095920608</c:v>
                </c:pt>
                <c:pt idx="2242">
                  <c:v>8.6549062844542437</c:v>
                </c:pt>
                <c:pt idx="2243">
                  <c:v>8.8423373759647177</c:v>
                </c:pt>
                <c:pt idx="2244">
                  <c:v>9.1510474090407943</c:v>
                </c:pt>
                <c:pt idx="2245">
                  <c:v>9.4597574421168691</c:v>
                </c:pt>
                <c:pt idx="2246">
                  <c:v>9.7464167585446493</c:v>
                </c:pt>
                <c:pt idx="2247">
                  <c:v>9.9448732083792706</c:v>
                </c:pt>
                <c:pt idx="2248">
                  <c:v>10.253583241455347</c:v>
                </c:pt>
                <c:pt idx="2249">
                  <c:v>10.429988974641677</c:v>
                </c:pt>
                <c:pt idx="2250">
                  <c:v>10.727673649393607</c:v>
                </c:pt>
                <c:pt idx="2251">
                  <c:v>10.992282249173096</c:v>
                </c:pt>
                <c:pt idx="2252">
                  <c:v>11.234840132304297</c:v>
                </c:pt>
                <c:pt idx="2253">
                  <c:v>11.488423373759646</c:v>
                </c:pt>
                <c:pt idx="2254">
                  <c:v>11.775082690187432</c:v>
                </c:pt>
                <c:pt idx="2255">
                  <c:v>12.061742006615212</c:v>
                </c:pt>
                <c:pt idx="2256">
                  <c:v>12.227122381477395</c:v>
                </c:pt>
                <c:pt idx="2257">
                  <c:v>12.469680264608602</c:v>
                </c:pt>
                <c:pt idx="2258">
                  <c:v>12.646085997794927</c:v>
                </c:pt>
                <c:pt idx="2259">
                  <c:v>12.943770672546854</c:v>
                </c:pt>
                <c:pt idx="2260">
                  <c:v>13.164277839029765</c:v>
                </c:pt>
                <c:pt idx="2261">
                  <c:v>13.307607497243659</c:v>
                </c:pt>
                <c:pt idx="2262">
                  <c:v>13.439911797133403</c:v>
                </c:pt>
                <c:pt idx="2263">
                  <c:v>13.715545755237041</c:v>
                </c:pt>
                <c:pt idx="2264">
                  <c:v>13.869900771775084</c:v>
                </c:pt>
                <c:pt idx="2265">
                  <c:v>14.079382579933846</c:v>
                </c:pt>
                <c:pt idx="2266">
                  <c:v>14.288864388092614</c:v>
                </c:pt>
                <c:pt idx="2267">
                  <c:v>14.542447629547958</c:v>
                </c:pt>
                <c:pt idx="2268">
                  <c:v>14.68577728776185</c:v>
                </c:pt>
                <c:pt idx="2269">
                  <c:v>14.818081587651596</c:v>
                </c:pt>
                <c:pt idx="2270">
                  <c:v>15.060639470782803</c:v>
                </c:pt>
                <c:pt idx="2271">
                  <c:v>15.214994487320837</c:v>
                </c:pt>
                <c:pt idx="2272">
                  <c:v>15.38037486218302</c:v>
                </c:pt>
                <c:pt idx="2273">
                  <c:v>15.512679162072766</c:v>
                </c:pt>
                <c:pt idx="2274">
                  <c:v>15.656008820286658</c:v>
                </c:pt>
                <c:pt idx="2275">
                  <c:v>15.887541345093718</c:v>
                </c:pt>
                <c:pt idx="2276">
                  <c:v>16.063947078280041</c:v>
                </c:pt>
                <c:pt idx="2277">
                  <c:v>16.196251378169787</c:v>
                </c:pt>
                <c:pt idx="2278">
                  <c:v>16.251378169790517</c:v>
                </c:pt>
                <c:pt idx="2279">
                  <c:v>16.449834619625136</c:v>
                </c:pt>
                <c:pt idx="2280">
                  <c:v>16.527012127894153</c:v>
                </c:pt>
                <c:pt idx="2281">
                  <c:v>16.670341786108047</c:v>
                </c:pt>
                <c:pt idx="2282">
                  <c:v>16.758544652701211</c:v>
                </c:pt>
                <c:pt idx="2283">
                  <c:v>16.957001102535834</c:v>
                </c:pt>
                <c:pt idx="2284">
                  <c:v>17.089305402425577</c:v>
                </c:pt>
                <c:pt idx="2285">
                  <c:v>17.188533627342885</c:v>
                </c:pt>
                <c:pt idx="2286">
                  <c:v>17.2877618522602</c:v>
                </c:pt>
                <c:pt idx="2287">
                  <c:v>17.475192943770672</c:v>
                </c:pt>
                <c:pt idx="2288">
                  <c:v>17.640573318632853</c:v>
                </c:pt>
                <c:pt idx="2289">
                  <c:v>17.761852260198459</c:v>
                </c:pt>
                <c:pt idx="2290">
                  <c:v>17.872105843439915</c:v>
                </c:pt>
                <c:pt idx="2291">
                  <c:v>17.960308710033072</c:v>
                </c:pt>
                <c:pt idx="2292">
                  <c:v>18.125689084895257</c:v>
                </c:pt>
                <c:pt idx="2293">
                  <c:v>18.26901874310915</c:v>
                </c:pt>
                <c:pt idx="2294">
                  <c:v>18.368246968026462</c:v>
                </c:pt>
                <c:pt idx="2295">
                  <c:v>18.478500551267917</c:v>
                </c:pt>
                <c:pt idx="2296">
                  <c:v>18.577728776185225</c:v>
                </c:pt>
                <c:pt idx="2297">
                  <c:v>18.699007717750828</c:v>
                </c:pt>
                <c:pt idx="2298">
                  <c:v>18.798235942668136</c:v>
                </c:pt>
                <c:pt idx="2299">
                  <c:v>18.875413450937153</c:v>
                </c:pt>
                <c:pt idx="2300">
                  <c:v>19.040793825799337</c:v>
                </c:pt>
                <c:pt idx="2301">
                  <c:v>19.128996692392501</c:v>
                </c:pt>
                <c:pt idx="2302">
                  <c:v>19.217199558985669</c:v>
                </c:pt>
                <c:pt idx="2303">
                  <c:v>19.349503858875412</c:v>
                </c:pt>
                <c:pt idx="2304">
                  <c:v>19.44873208379272</c:v>
                </c:pt>
                <c:pt idx="2305">
                  <c:v>19.614112458654905</c:v>
                </c:pt>
                <c:pt idx="2306">
                  <c:v>19.680264608599778</c:v>
                </c:pt>
                <c:pt idx="2307">
                  <c:v>19.746416758544655</c:v>
                </c:pt>
                <c:pt idx="2308">
                  <c:v>19.812568908489524</c:v>
                </c:pt>
                <c:pt idx="2309">
                  <c:v>19.86769570011025</c:v>
                </c:pt>
                <c:pt idx="2310">
                  <c:v>19.944873208379271</c:v>
                </c:pt>
                <c:pt idx="2311">
                  <c:v>19.977949283351712</c:v>
                </c:pt>
                <c:pt idx="2312">
                  <c:v>20.088202866593168</c:v>
                </c:pt>
                <c:pt idx="2313">
                  <c:v>20.143329658213897</c:v>
                </c:pt>
                <c:pt idx="2314">
                  <c:v>20.242557883131205</c:v>
                </c:pt>
                <c:pt idx="2315">
                  <c:v>20.34178610804851</c:v>
                </c:pt>
                <c:pt idx="2316">
                  <c:v>20.474090407938263</c:v>
                </c:pt>
                <c:pt idx="2317">
                  <c:v>20.507166482910694</c:v>
                </c:pt>
                <c:pt idx="2318">
                  <c:v>20.639470782800444</c:v>
                </c:pt>
                <c:pt idx="2319">
                  <c:v>20.716648291069458</c:v>
                </c:pt>
                <c:pt idx="2320">
                  <c:v>20.793825799338482</c:v>
                </c:pt>
                <c:pt idx="2321">
                  <c:v>20.826901874310913</c:v>
                </c:pt>
                <c:pt idx="2322">
                  <c:v>20.826901874310913</c:v>
                </c:pt>
                <c:pt idx="2323">
                  <c:v>20.826901874310913</c:v>
                </c:pt>
                <c:pt idx="2324">
                  <c:v>20.826901874310913</c:v>
                </c:pt>
                <c:pt idx="2325">
                  <c:v>21.223814773980152</c:v>
                </c:pt>
                <c:pt idx="2326">
                  <c:v>21.278941565600881</c:v>
                </c:pt>
                <c:pt idx="2327">
                  <c:v>21.289966923925029</c:v>
                </c:pt>
                <c:pt idx="2328">
                  <c:v>21.345093715545758</c:v>
                </c:pt>
                <c:pt idx="2329">
                  <c:v>21.389195148842337</c:v>
                </c:pt>
                <c:pt idx="2330">
                  <c:v>21.455347298787213</c:v>
                </c:pt>
                <c:pt idx="2331">
                  <c:v>21.488423373759645</c:v>
                </c:pt>
                <c:pt idx="2332">
                  <c:v>21.554575523704521</c:v>
                </c:pt>
                <c:pt idx="2333">
                  <c:v>21.609702315325247</c:v>
                </c:pt>
                <c:pt idx="2334">
                  <c:v>21.664829106945977</c:v>
                </c:pt>
                <c:pt idx="2335">
                  <c:v>21.697905181918408</c:v>
                </c:pt>
                <c:pt idx="2336">
                  <c:v>21.719955898566703</c:v>
                </c:pt>
                <c:pt idx="2337">
                  <c:v>21.764057331863281</c:v>
                </c:pt>
                <c:pt idx="2338">
                  <c:v>21.852260198456452</c:v>
                </c:pt>
                <c:pt idx="2339">
                  <c:v>21.918412348401318</c:v>
                </c:pt>
                <c:pt idx="2340">
                  <c:v>21.995589856670342</c:v>
                </c:pt>
                <c:pt idx="2341">
                  <c:v>22.094818081587647</c:v>
                </c:pt>
                <c:pt idx="2342">
                  <c:v>22.183020948180822</c:v>
                </c:pt>
                <c:pt idx="2343">
                  <c:v>22.216097023153253</c:v>
                </c:pt>
                <c:pt idx="2344">
                  <c:v>22.249173098125684</c:v>
                </c:pt>
                <c:pt idx="2345">
                  <c:v>22.293274531422277</c:v>
                </c:pt>
                <c:pt idx="2346">
                  <c:v>22.326350606394708</c:v>
                </c:pt>
                <c:pt idx="2347">
                  <c:v>22.381477398015434</c:v>
                </c:pt>
                <c:pt idx="2348">
                  <c:v>22.381477398015434</c:v>
                </c:pt>
                <c:pt idx="2349">
                  <c:v>22.381477398015434</c:v>
                </c:pt>
                <c:pt idx="2350">
                  <c:v>22.469680264608595</c:v>
                </c:pt>
                <c:pt idx="2351">
                  <c:v>22.502756339581037</c:v>
                </c:pt>
                <c:pt idx="2352">
                  <c:v>22.535832414553468</c:v>
                </c:pt>
                <c:pt idx="2353">
                  <c:v>22.590959206174198</c:v>
                </c:pt>
                <c:pt idx="2354">
                  <c:v>22.668136714443222</c:v>
                </c:pt>
                <c:pt idx="2355">
                  <c:v>22.701212789415653</c:v>
                </c:pt>
                <c:pt idx="2356">
                  <c:v>22.76736493936053</c:v>
                </c:pt>
                <c:pt idx="2357">
                  <c:v>22.800441014332961</c:v>
                </c:pt>
                <c:pt idx="2358">
                  <c:v>22.888643880926132</c:v>
                </c:pt>
                <c:pt idx="2359">
                  <c:v>22.954796030871009</c:v>
                </c:pt>
                <c:pt idx="2360">
                  <c:v>23.031973539140019</c:v>
                </c:pt>
                <c:pt idx="2361">
                  <c:v>23.054024255788313</c:v>
                </c:pt>
                <c:pt idx="2362">
                  <c:v>23.031973539140019</c:v>
                </c:pt>
                <c:pt idx="2363">
                  <c:v>23.031973539140019</c:v>
                </c:pt>
                <c:pt idx="2364">
                  <c:v>23.087100330760748</c:v>
                </c:pt>
                <c:pt idx="2365">
                  <c:v>23.087100330760748</c:v>
                </c:pt>
                <c:pt idx="2366">
                  <c:v>23.065049614112464</c:v>
                </c:pt>
                <c:pt idx="2367">
                  <c:v>23.098125689084895</c:v>
                </c:pt>
                <c:pt idx="2368">
                  <c:v>23.164277839029769</c:v>
                </c:pt>
                <c:pt idx="2369">
                  <c:v>23.252480705622929</c:v>
                </c:pt>
                <c:pt idx="2370">
                  <c:v>23.296582138919508</c:v>
                </c:pt>
                <c:pt idx="2371">
                  <c:v>23.362734288864385</c:v>
                </c:pt>
                <c:pt idx="2372">
                  <c:v>23.428886438809261</c:v>
                </c:pt>
                <c:pt idx="2373">
                  <c:v>23.47298787210584</c:v>
                </c:pt>
                <c:pt idx="2374">
                  <c:v>23.47298787210584</c:v>
                </c:pt>
                <c:pt idx="2375">
                  <c:v>23.561190738699011</c:v>
                </c:pt>
                <c:pt idx="2376">
                  <c:v>23.594266813671442</c:v>
                </c:pt>
                <c:pt idx="2377">
                  <c:v>23.627342888643874</c:v>
                </c:pt>
                <c:pt idx="2378">
                  <c:v>23.638368246968025</c:v>
                </c:pt>
                <c:pt idx="2379">
                  <c:v>23.69349503858875</c:v>
                </c:pt>
                <c:pt idx="2380">
                  <c:v>23.737596471885329</c:v>
                </c:pt>
                <c:pt idx="2381">
                  <c:v>23.792723263506058</c:v>
                </c:pt>
                <c:pt idx="2382">
                  <c:v>23.803748621830206</c:v>
                </c:pt>
                <c:pt idx="2383">
                  <c:v>23.836824696802651</c:v>
                </c:pt>
                <c:pt idx="2384">
                  <c:v>23.891951488423377</c:v>
                </c:pt>
                <c:pt idx="2385">
                  <c:v>23.925027563395808</c:v>
                </c:pt>
                <c:pt idx="2386">
                  <c:v>23.95810363836824</c:v>
                </c:pt>
                <c:pt idx="2387">
                  <c:v>23.991179713340685</c:v>
                </c:pt>
                <c:pt idx="2388">
                  <c:v>24.024255788313116</c:v>
                </c:pt>
                <c:pt idx="2389">
                  <c:v>24.057331863285562</c:v>
                </c:pt>
                <c:pt idx="2390">
                  <c:v>24.057331863285562</c:v>
                </c:pt>
                <c:pt idx="2391">
                  <c:v>24.090407938257993</c:v>
                </c:pt>
                <c:pt idx="2392">
                  <c:v>24.10143329658214</c:v>
                </c:pt>
                <c:pt idx="2393">
                  <c:v>24.10143329658214</c:v>
                </c:pt>
                <c:pt idx="2394">
                  <c:v>24.134509371554572</c:v>
                </c:pt>
                <c:pt idx="2395">
                  <c:v>24.145534729878719</c:v>
                </c:pt>
                <c:pt idx="2396">
                  <c:v>24.200661521499448</c:v>
                </c:pt>
                <c:pt idx="2397">
                  <c:v>24.23373759647188</c:v>
                </c:pt>
                <c:pt idx="2398">
                  <c:v>24.266813671444325</c:v>
                </c:pt>
                <c:pt idx="2399">
                  <c:v>24.266813671444325</c:v>
                </c:pt>
                <c:pt idx="2400">
                  <c:v>24.343991179713335</c:v>
                </c:pt>
                <c:pt idx="2401">
                  <c:v>24.366041896361629</c:v>
                </c:pt>
                <c:pt idx="2402">
                  <c:v>24.410143329658212</c:v>
                </c:pt>
                <c:pt idx="2403">
                  <c:v>24.476295479603085</c:v>
                </c:pt>
                <c:pt idx="2404">
                  <c:v>24.50937155457552</c:v>
                </c:pt>
                <c:pt idx="2405">
                  <c:v>24.564498346196245</c:v>
                </c:pt>
                <c:pt idx="2406">
                  <c:v>24.575523704520393</c:v>
                </c:pt>
                <c:pt idx="2407">
                  <c:v>24.597574421168691</c:v>
                </c:pt>
                <c:pt idx="2408">
                  <c:v>24.641675854465269</c:v>
                </c:pt>
                <c:pt idx="2409">
                  <c:v>24.696802646085995</c:v>
                </c:pt>
                <c:pt idx="2410">
                  <c:v>24.707828004410146</c:v>
                </c:pt>
                <c:pt idx="2411">
                  <c:v>24.740904079382577</c:v>
                </c:pt>
                <c:pt idx="2412">
                  <c:v>24.707828004410146</c:v>
                </c:pt>
                <c:pt idx="2413">
                  <c:v>24.707828004410146</c:v>
                </c:pt>
                <c:pt idx="2414">
                  <c:v>24.707828004410146</c:v>
                </c:pt>
                <c:pt idx="2415">
                  <c:v>24.707828004410146</c:v>
                </c:pt>
                <c:pt idx="2416">
                  <c:v>24.696802646085995</c:v>
                </c:pt>
                <c:pt idx="2417">
                  <c:v>24.696802646085995</c:v>
                </c:pt>
                <c:pt idx="2418">
                  <c:v>24.696802646085995</c:v>
                </c:pt>
                <c:pt idx="2419">
                  <c:v>24.762954796030872</c:v>
                </c:pt>
                <c:pt idx="2420">
                  <c:v>24.773980154355019</c:v>
                </c:pt>
                <c:pt idx="2421">
                  <c:v>24.807056229327454</c:v>
                </c:pt>
                <c:pt idx="2422">
                  <c:v>24.86218302094818</c:v>
                </c:pt>
                <c:pt idx="2423">
                  <c:v>24.873208379272327</c:v>
                </c:pt>
                <c:pt idx="2424">
                  <c:v>24.895259095920611</c:v>
                </c:pt>
                <c:pt idx="2425">
                  <c:v>24.939360529217204</c:v>
                </c:pt>
                <c:pt idx="2426">
                  <c:v>24.928335170893057</c:v>
                </c:pt>
                <c:pt idx="2427">
                  <c:v>24.950385887541341</c:v>
                </c:pt>
                <c:pt idx="2428">
                  <c:v>24.950385887541341</c:v>
                </c:pt>
                <c:pt idx="2429">
                  <c:v>24.983461962513783</c:v>
                </c:pt>
                <c:pt idx="2430">
                  <c:v>25.038588754134512</c:v>
                </c:pt>
                <c:pt idx="2431">
                  <c:v>25.049614112458659</c:v>
                </c:pt>
                <c:pt idx="2432">
                  <c:v>25.082690187431091</c:v>
                </c:pt>
                <c:pt idx="2433">
                  <c:v>25.104740904079385</c:v>
                </c:pt>
                <c:pt idx="2434">
                  <c:v>25.148842337375967</c:v>
                </c:pt>
                <c:pt idx="2435">
                  <c:v>25.170893054024251</c:v>
                </c:pt>
                <c:pt idx="2436">
                  <c:v>25.181918412348399</c:v>
                </c:pt>
                <c:pt idx="2437">
                  <c:v>25.170893054024251</c:v>
                </c:pt>
                <c:pt idx="2438">
                  <c:v>25.13781697905182</c:v>
                </c:pt>
                <c:pt idx="2439">
                  <c:v>25.104740904079385</c:v>
                </c:pt>
                <c:pt idx="2440">
                  <c:v>25.038588754134512</c:v>
                </c:pt>
                <c:pt idx="2441">
                  <c:v>24.928335170893057</c:v>
                </c:pt>
                <c:pt idx="2442">
                  <c:v>24.829106945975749</c:v>
                </c:pt>
                <c:pt idx="2443">
                  <c:v>24.762954796030872</c:v>
                </c:pt>
                <c:pt idx="2444">
                  <c:v>24.608599779492838</c:v>
                </c:pt>
                <c:pt idx="2445">
                  <c:v>24.531422271223814</c:v>
                </c:pt>
                <c:pt idx="2446">
                  <c:v>24.410143329658212</c:v>
                </c:pt>
                <c:pt idx="2447">
                  <c:v>24.343991179713335</c:v>
                </c:pt>
                <c:pt idx="2448">
                  <c:v>24.310915104740904</c:v>
                </c:pt>
                <c:pt idx="2449">
                  <c:v>24.277839029768472</c:v>
                </c:pt>
                <c:pt idx="2450">
                  <c:v>24.134509371554572</c:v>
                </c:pt>
                <c:pt idx="2451">
                  <c:v>24.024255788313116</c:v>
                </c:pt>
                <c:pt idx="2452">
                  <c:v>23.902976846747514</c:v>
                </c:pt>
                <c:pt idx="2453">
                  <c:v>23.836824696802651</c:v>
                </c:pt>
                <c:pt idx="2454">
                  <c:v>23.792723263506058</c:v>
                </c:pt>
                <c:pt idx="2455">
                  <c:v>23.638368246968025</c:v>
                </c:pt>
                <c:pt idx="2456">
                  <c:v>23.561190738699011</c:v>
                </c:pt>
                <c:pt idx="2457">
                  <c:v>23.47298787210584</c:v>
                </c:pt>
                <c:pt idx="2458">
                  <c:v>23.428886438809261</c:v>
                </c:pt>
                <c:pt idx="2459">
                  <c:v>23.373759647188532</c:v>
                </c:pt>
                <c:pt idx="2460">
                  <c:v>23.285556780595375</c:v>
                </c:pt>
                <c:pt idx="2461">
                  <c:v>23.186328555678053</c:v>
                </c:pt>
                <c:pt idx="2462">
                  <c:v>23.153252480705621</c:v>
                </c:pt>
                <c:pt idx="2463">
                  <c:v>23.131201764057327</c:v>
                </c:pt>
                <c:pt idx="2464">
                  <c:v>23.12017640573319</c:v>
                </c:pt>
                <c:pt idx="2465">
                  <c:v>23.031973539140019</c:v>
                </c:pt>
                <c:pt idx="2466">
                  <c:v>23.020948180815871</c:v>
                </c:pt>
                <c:pt idx="2467">
                  <c:v>22.965821389195142</c:v>
                </c:pt>
                <c:pt idx="2468">
                  <c:v>22.888643880926132</c:v>
                </c:pt>
                <c:pt idx="2469">
                  <c:v>22.833517089305403</c:v>
                </c:pt>
                <c:pt idx="2470">
                  <c:v>22.789415656008824</c:v>
                </c:pt>
                <c:pt idx="2471">
                  <c:v>22.701212789415653</c:v>
                </c:pt>
                <c:pt idx="2472">
                  <c:v>22.668136714443222</c:v>
                </c:pt>
                <c:pt idx="2473">
                  <c:v>22.635060639470776</c:v>
                </c:pt>
                <c:pt idx="2474">
                  <c:v>22.568908489525914</c:v>
                </c:pt>
                <c:pt idx="2475">
                  <c:v>22.524807056229321</c:v>
                </c:pt>
                <c:pt idx="2476">
                  <c:v>22.469680264608595</c:v>
                </c:pt>
                <c:pt idx="2477">
                  <c:v>22.425578831312013</c:v>
                </c:pt>
                <c:pt idx="2478">
                  <c:v>22.414553472987865</c:v>
                </c:pt>
                <c:pt idx="2479">
                  <c:v>22.35942668136714</c:v>
                </c:pt>
                <c:pt idx="2480">
                  <c:v>22.293274531422277</c:v>
                </c:pt>
                <c:pt idx="2481">
                  <c:v>22.2271223814774</c:v>
                </c:pt>
                <c:pt idx="2482">
                  <c:v>22.149944873208376</c:v>
                </c:pt>
                <c:pt idx="2483">
                  <c:v>22.127894156560092</c:v>
                </c:pt>
                <c:pt idx="2484">
                  <c:v>22.061742006615216</c:v>
                </c:pt>
                <c:pt idx="2485">
                  <c:v>22.028665931642774</c:v>
                </c:pt>
                <c:pt idx="2486">
                  <c:v>21.995589856670342</c:v>
                </c:pt>
                <c:pt idx="2487">
                  <c:v>21.95148842337376</c:v>
                </c:pt>
                <c:pt idx="2488">
                  <c:v>21.929437706725466</c:v>
                </c:pt>
                <c:pt idx="2489">
                  <c:v>21.918412348401318</c:v>
                </c:pt>
                <c:pt idx="2490">
                  <c:v>21.896361631753035</c:v>
                </c:pt>
                <c:pt idx="2491">
                  <c:v>21.81918412348401</c:v>
                </c:pt>
                <c:pt idx="2492">
                  <c:v>21.73098125689085</c:v>
                </c:pt>
                <c:pt idx="2493">
                  <c:v>21.664829106945977</c:v>
                </c:pt>
                <c:pt idx="2494">
                  <c:v>21.653803748621826</c:v>
                </c:pt>
                <c:pt idx="2495">
                  <c:v>21.631753031973542</c:v>
                </c:pt>
                <c:pt idx="2496">
                  <c:v>21.587651598676953</c:v>
                </c:pt>
                <c:pt idx="2497">
                  <c:v>21.510474090407939</c:v>
                </c:pt>
                <c:pt idx="2498">
                  <c:v>21.477398015435497</c:v>
                </c:pt>
                <c:pt idx="2499">
                  <c:v>21.521499448732087</c:v>
                </c:pt>
                <c:pt idx="2500">
                  <c:v>21.455347298787213</c:v>
                </c:pt>
                <c:pt idx="2501">
                  <c:v>21.378169790518189</c:v>
                </c:pt>
                <c:pt idx="2502">
                  <c:v>21.32304299889746</c:v>
                </c:pt>
                <c:pt idx="2503">
                  <c:v>21.278941565600881</c:v>
                </c:pt>
                <c:pt idx="2504">
                  <c:v>21.278941565600881</c:v>
                </c:pt>
                <c:pt idx="2505">
                  <c:v>21.24586549062845</c:v>
                </c:pt>
                <c:pt idx="2506">
                  <c:v>21.212789415656005</c:v>
                </c:pt>
                <c:pt idx="2507">
                  <c:v>21.212789415656005</c:v>
                </c:pt>
                <c:pt idx="2508">
                  <c:v>21.223814773980152</c:v>
                </c:pt>
                <c:pt idx="2509">
                  <c:v>21.190738699007721</c:v>
                </c:pt>
                <c:pt idx="2510">
                  <c:v>21.179713340683573</c:v>
                </c:pt>
                <c:pt idx="2511">
                  <c:v>21.113561190738697</c:v>
                </c:pt>
                <c:pt idx="2512">
                  <c:v>21.113561190738697</c:v>
                </c:pt>
                <c:pt idx="2513">
                  <c:v>21.091510474090402</c:v>
                </c:pt>
                <c:pt idx="2514">
                  <c:v>21.080485115766265</c:v>
                </c:pt>
                <c:pt idx="2515">
                  <c:v>21.047409040793823</c:v>
                </c:pt>
                <c:pt idx="2516">
                  <c:v>21.014332965821392</c:v>
                </c:pt>
                <c:pt idx="2517">
                  <c:v>20.959206174200663</c:v>
                </c:pt>
                <c:pt idx="2518">
                  <c:v>20.959206174200663</c:v>
                </c:pt>
                <c:pt idx="2519">
                  <c:v>20.915104740904084</c:v>
                </c:pt>
                <c:pt idx="2520">
                  <c:v>20.859977949283355</c:v>
                </c:pt>
                <c:pt idx="2521">
                  <c:v>20.826901874310913</c:v>
                </c:pt>
                <c:pt idx="2522">
                  <c:v>20.782800441014331</c:v>
                </c:pt>
                <c:pt idx="2523">
                  <c:v>20.782800441014331</c:v>
                </c:pt>
                <c:pt idx="2524">
                  <c:v>20.738699007717752</c:v>
                </c:pt>
                <c:pt idx="2525">
                  <c:v>20.716648291069458</c:v>
                </c:pt>
                <c:pt idx="2526">
                  <c:v>20.716648291069458</c:v>
                </c:pt>
                <c:pt idx="2527">
                  <c:v>20.683572216097026</c:v>
                </c:pt>
                <c:pt idx="2528">
                  <c:v>20.683572216097026</c:v>
                </c:pt>
                <c:pt idx="2529">
                  <c:v>20.683572216097026</c:v>
                </c:pt>
                <c:pt idx="2530">
                  <c:v>20.650496141124581</c:v>
                </c:pt>
                <c:pt idx="2531">
                  <c:v>20.61742006615215</c:v>
                </c:pt>
                <c:pt idx="2532">
                  <c:v>20.61742006615215</c:v>
                </c:pt>
                <c:pt idx="2533">
                  <c:v>20.61742006615215</c:v>
                </c:pt>
                <c:pt idx="2534">
                  <c:v>20.606394707828002</c:v>
                </c:pt>
                <c:pt idx="2535">
                  <c:v>20.573318632855571</c:v>
                </c:pt>
                <c:pt idx="2536">
                  <c:v>20.551267916207273</c:v>
                </c:pt>
                <c:pt idx="2537">
                  <c:v>20.551267916207273</c:v>
                </c:pt>
                <c:pt idx="2538">
                  <c:v>20.551267916207273</c:v>
                </c:pt>
                <c:pt idx="2539">
                  <c:v>20.485115766262396</c:v>
                </c:pt>
                <c:pt idx="2540">
                  <c:v>20.474090407938263</c:v>
                </c:pt>
                <c:pt idx="2541">
                  <c:v>20.474090407938263</c:v>
                </c:pt>
                <c:pt idx="2542">
                  <c:v>20.474090407938263</c:v>
                </c:pt>
                <c:pt idx="2543">
                  <c:v>20.441014332965818</c:v>
                </c:pt>
                <c:pt idx="2544">
                  <c:v>20.407938257993386</c:v>
                </c:pt>
                <c:pt idx="2545">
                  <c:v>20.418963616317534</c:v>
                </c:pt>
                <c:pt idx="2546">
                  <c:v>20.407938257993386</c:v>
                </c:pt>
                <c:pt idx="2547">
                  <c:v>20.385887541345092</c:v>
                </c:pt>
                <c:pt idx="2548">
                  <c:v>20.34178610804851</c:v>
                </c:pt>
                <c:pt idx="2549">
                  <c:v>20.34178610804851</c:v>
                </c:pt>
                <c:pt idx="2550">
                  <c:v>20.34178610804851</c:v>
                </c:pt>
                <c:pt idx="2551">
                  <c:v>20.35281146637266</c:v>
                </c:pt>
                <c:pt idx="2552">
                  <c:v>20.319735391400215</c:v>
                </c:pt>
                <c:pt idx="2553">
                  <c:v>20.34178610804851</c:v>
                </c:pt>
                <c:pt idx="2554">
                  <c:v>20.319735391400215</c:v>
                </c:pt>
                <c:pt idx="2555">
                  <c:v>20.35281146637266</c:v>
                </c:pt>
                <c:pt idx="2556">
                  <c:v>20.35281146637266</c:v>
                </c:pt>
                <c:pt idx="2557">
                  <c:v>20.319735391400215</c:v>
                </c:pt>
                <c:pt idx="2558">
                  <c:v>20.308710033076078</c:v>
                </c:pt>
                <c:pt idx="2559">
                  <c:v>20.319735391400215</c:v>
                </c:pt>
                <c:pt idx="2560">
                  <c:v>20.275633958103636</c:v>
                </c:pt>
                <c:pt idx="2561">
                  <c:v>20.275633958103636</c:v>
                </c:pt>
                <c:pt idx="2562">
                  <c:v>20.275633958103636</c:v>
                </c:pt>
                <c:pt idx="2563">
                  <c:v>20.220507166482907</c:v>
                </c:pt>
                <c:pt idx="2564">
                  <c:v>20.20948180815876</c:v>
                </c:pt>
                <c:pt idx="2565">
                  <c:v>20.20948180815876</c:v>
                </c:pt>
                <c:pt idx="2566">
                  <c:v>20.176405733186328</c:v>
                </c:pt>
                <c:pt idx="2567">
                  <c:v>20.20948180815876</c:v>
                </c:pt>
                <c:pt idx="2568">
                  <c:v>20.20948180815876</c:v>
                </c:pt>
                <c:pt idx="2569">
                  <c:v>20.220507166482907</c:v>
                </c:pt>
                <c:pt idx="2570">
                  <c:v>20.20948180815876</c:v>
                </c:pt>
                <c:pt idx="2571">
                  <c:v>20.176405733186328</c:v>
                </c:pt>
                <c:pt idx="2572">
                  <c:v>20.176405733186328</c:v>
                </c:pt>
                <c:pt idx="2573">
                  <c:v>20.176405733186328</c:v>
                </c:pt>
                <c:pt idx="2574">
                  <c:v>20.143329658213897</c:v>
                </c:pt>
                <c:pt idx="2575">
                  <c:v>20.143329658213897</c:v>
                </c:pt>
                <c:pt idx="2576">
                  <c:v>20.143329658213897</c:v>
                </c:pt>
                <c:pt idx="2577">
                  <c:v>20.143329658213897</c:v>
                </c:pt>
                <c:pt idx="2578">
                  <c:v>20.187431091510476</c:v>
                </c:pt>
                <c:pt idx="2579">
                  <c:v>20.176405733186328</c:v>
                </c:pt>
                <c:pt idx="2580">
                  <c:v>20.176405733186328</c:v>
                </c:pt>
                <c:pt idx="2581">
                  <c:v>20.15435501653803</c:v>
                </c:pt>
                <c:pt idx="2582">
                  <c:v>20.143329658213897</c:v>
                </c:pt>
                <c:pt idx="2583">
                  <c:v>20.121278941565599</c:v>
                </c:pt>
                <c:pt idx="2584">
                  <c:v>20.088202866593168</c:v>
                </c:pt>
                <c:pt idx="2585">
                  <c:v>20.07717750826902</c:v>
                </c:pt>
                <c:pt idx="2586">
                  <c:v>20.044101433296575</c:v>
                </c:pt>
                <c:pt idx="2587">
                  <c:v>20.055126791620726</c:v>
                </c:pt>
                <c:pt idx="2588">
                  <c:v>20.055126791620726</c:v>
                </c:pt>
                <c:pt idx="2589">
                  <c:v>20.07717750826902</c:v>
                </c:pt>
                <c:pt idx="2590">
                  <c:v>20.088202866593168</c:v>
                </c:pt>
                <c:pt idx="2591">
                  <c:v>20.110253583241452</c:v>
                </c:pt>
                <c:pt idx="2592">
                  <c:v>20.121278941565599</c:v>
                </c:pt>
                <c:pt idx="2593">
                  <c:v>20.110253583241452</c:v>
                </c:pt>
                <c:pt idx="2594">
                  <c:v>20.110253583241452</c:v>
                </c:pt>
                <c:pt idx="2595">
                  <c:v>20.088202866593168</c:v>
                </c:pt>
                <c:pt idx="2596">
                  <c:v>20.121278941565599</c:v>
                </c:pt>
                <c:pt idx="2597">
                  <c:v>20.143329658213897</c:v>
                </c:pt>
                <c:pt idx="2598">
                  <c:v>20.242557883131205</c:v>
                </c:pt>
                <c:pt idx="2599">
                  <c:v>20.275633958103636</c:v>
                </c:pt>
                <c:pt idx="2600">
                  <c:v>20.407938257993386</c:v>
                </c:pt>
                <c:pt idx="2601">
                  <c:v>20.507166482910694</c:v>
                </c:pt>
                <c:pt idx="2602">
                  <c:v>20.650496141124581</c:v>
                </c:pt>
                <c:pt idx="2603">
                  <c:v>20.782800441014331</c:v>
                </c:pt>
                <c:pt idx="2604">
                  <c:v>20.859977949283355</c:v>
                </c:pt>
                <c:pt idx="2605">
                  <c:v>20.959206174200663</c:v>
                </c:pt>
                <c:pt idx="2606">
                  <c:v>20.981256890848947</c:v>
                </c:pt>
                <c:pt idx="2607">
                  <c:v>21.124586549062847</c:v>
                </c:pt>
                <c:pt idx="2608">
                  <c:v>21.24586549062845</c:v>
                </c:pt>
                <c:pt idx="2609">
                  <c:v>21.312017640573313</c:v>
                </c:pt>
                <c:pt idx="2610">
                  <c:v>21.378169790518189</c:v>
                </c:pt>
                <c:pt idx="2611">
                  <c:v>21.54355016538037</c:v>
                </c:pt>
                <c:pt idx="2612">
                  <c:v>21.620727673649395</c:v>
                </c:pt>
                <c:pt idx="2613">
                  <c:v>21.664829106945977</c:v>
                </c:pt>
                <c:pt idx="2614">
                  <c:v>21.73098125689085</c:v>
                </c:pt>
                <c:pt idx="2615">
                  <c:v>21.852260198456452</c:v>
                </c:pt>
                <c:pt idx="2616">
                  <c:v>21.95148842337376</c:v>
                </c:pt>
                <c:pt idx="2617">
                  <c:v>22.0837927232635</c:v>
                </c:pt>
                <c:pt idx="2618">
                  <c:v>22.127894156560092</c:v>
                </c:pt>
                <c:pt idx="2619">
                  <c:v>22.149944873208376</c:v>
                </c:pt>
                <c:pt idx="2620">
                  <c:v>22.249173098125684</c:v>
                </c:pt>
                <c:pt idx="2621">
                  <c:v>22.326350606394708</c:v>
                </c:pt>
                <c:pt idx="2622">
                  <c:v>22.425578831312013</c:v>
                </c:pt>
                <c:pt idx="2623">
                  <c:v>22.502756339581037</c:v>
                </c:pt>
                <c:pt idx="2624">
                  <c:v>22.590959206174198</c:v>
                </c:pt>
                <c:pt idx="2625">
                  <c:v>22.668136714443222</c:v>
                </c:pt>
                <c:pt idx="2626">
                  <c:v>22.734288864388098</c:v>
                </c:pt>
                <c:pt idx="2627">
                  <c:v>22.800441014332961</c:v>
                </c:pt>
                <c:pt idx="2628">
                  <c:v>22.855567805953687</c:v>
                </c:pt>
                <c:pt idx="2629">
                  <c:v>22.921719955898563</c:v>
                </c:pt>
                <c:pt idx="2630">
                  <c:v>22.954796030871009</c:v>
                </c:pt>
                <c:pt idx="2631">
                  <c:v>22.998897464167587</c:v>
                </c:pt>
                <c:pt idx="2632">
                  <c:v>23.031973539140019</c:v>
                </c:pt>
                <c:pt idx="2633">
                  <c:v>23.098125689084895</c:v>
                </c:pt>
                <c:pt idx="2634">
                  <c:v>23.12017640573319</c:v>
                </c:pt>
                <c:pt idx="2635">
                  <c:v>23.12017640573319</c:v>
                </c:pt>
                <c:pt idx="2636">
                  <c:v>23.186328555678053</c:v>
                </c:pt>
                <c:pt idx="2637">
                  <c:v>23.230429988974645</c:v>
                </c:pt>
                <c:pt idx="2638">
                  <c:v>23.285556780595375</c:v>
                </c:pt>
                <c:pt idx="2639">
                  <c:v>23.307607497243659</c:v>
                </c:pt>
                <c:pt idx="2640">
                  <c:v>23.307607497243659</c:v>
                </c:pt>
                <c:pt idx="2641">
                  <c:v>23.362734288864385</c:v>
                </c:pt>
                <c:pt idx="2642">
                  <c:v>23.428886438809261</c:v>
                </c:pt>
                <c:pt idx="2643">
                  <c:v>23.406835722160963</c:v>
                </c:pt>
                <c:pt idx="2644">
                  <c:v>23.439911797133409</c:v>
                </c:pt>
                <c:pt idx="2645">
                  <c:v>23.461962513781693</c:v>
                </c:pt>
                <c:pt idx="2646">
                  <c:v>23.495038588754138</c:v>
                </c:pt>
                <c:pt idx="2647">
                  <c:v>23.506063947078285</c:v>
                </c:pt>
                <c:pt idx="2648">
                  <c:v>23.506063947078285</c:v>
                </c:pt>
                <c:pt idx="2649">
                  <c:v>23.506063947078285</c:v>
                </c:pt>
                <c:pt idx="2650">
                  <c:v>23.561190738699011</c:v>
                </c:pt>
                <c:pt idx="2651">
                  <c:v>23.638368246968025</c:v>
                </c:pt>
                <c:pt idx="2652">
                  <c:v>23.660418963616319</c:v>
                </c:pt>
                <c:pt idx="2653">
                  <c:v>23.704520396912898</c:v>
                </c:pt>
                <c:pt idx="2654">
                  <c:v>23.737596471885329</c:v>
                </c:pt>
                <c:pt idx="2655">
                  <c:v>23.825799338478504</c:v>
                </c:pt>
                <c:pt idx="2656">
                  <c:v>23.858875413450935</c:v>
                </c:pt>
                <c:pt idx="2657">
                  <c:v>23.925027563395808</c:v>
                </c:pt>
                <c:pt idx="2658">
                  <c:v>23.936052921719959</c:v>
                </c:pt>
                <c:pt idx="2659">
                  <c:v>23.96912899669239</c:v>
                </c:pt>
                <c:pt idx="2660">
                  <c:v>24.024255788313116</c:v>
                </c:pt>
                <c:pt idx="2661">
                  <c:v>24.035281146637264</c:v>
                </c:pt>
                <c:pt idx="2662">
                  <c:v>24.068357221609695</c:v>
                </c:pt>
                <c:pt idx="2663">
                  <c:v>24.068357221609695</c:v>
                </c:pt>
                <c:pt idx="2664">
                  <c:v>24.090407938257993</c:v>
                </c:pt>
                <c:pt idx="2665">
                  <c:v>24.090407938257993</c:v>
                </c:pt>
                <c:pt idx="2666">
                  <c:v>24.10143329658214</c:v>
                </c:pt>
                <c:pt idx="2667">
                  <c:v>24.112458654906288</c:v>
                </c:pt>
                <c:pt idx="2668">
                  <c:v>24.112458654906288</c:v>
                </c:pt>
                <c:pt idx="2669">
                  <c:v>24.112458654906288</c:v>
                </c:pt>
                <c:pt idx="2670">
                  <c:v>24.112458654906288</c:v>
                </c:pt>
                <c:pt idx="2671">
                  <c:v>24.178610804851154</c:v>
                </c:pt>
                <c:pt idx="2672">
                  <c:v>24.200661521499448</c:v>
                </c:pt>
                <c:pt idx="2673">
                  <c:v>24.244762954796027</c:v>
                </c:pt>
                <c:pt idx="2674">
                  <c:v>24.266813671444325</c:v>
                </c:pt>
                <c:pt idx="2675">
                  <c:v>24.310915104740904</c:v>
                </c:pt>
                <c:pt idx="2676">
                  <c:v>24.343991179713335</c:v>
                </c:pt>
                <c:pt idx="2677">
                  <c:v>24.399117971334064</c:v>
                </c:pt>
                <c:pt idx="2678">
                  <c:v>24.366041896361629</c:v>
                </c:pt>
                <c:pt idx="2679">
                  <c:v>24.366041896361629</c:v>
                </c:pt>
                <c:pt idx="2680">
                  <c:v>24.37706725468578</c:v>
                </c:pt>
                <c:pt idx="2681">
                  <c:v>24.399117971334064</c:v>
                </c:pt>
                <c:pt idx="2682">
                  <c:v>24.399117971334064</c:v>
                </c:pt>
                <c:pt idx="2683">
                  <c:v>24.410143329658212</c:v>
                </c:pt>
                <c:pt idx="2684">
                  <c:v>24.410143329658212</c:v>
                </c:pt>
                <c:pt idx="2685">
                  <c:v>24.465270121278937</c:v>
                </c:pt>
                <c:pt idx="2686">
                  <c:v>24.50937155457552</c:v>
                </c:pt>
                <c:pt idx="2687">
                  <c:v>24.531422271223814</c:v>
                </c:pt>
                <c:pt idx="2688">
                  <c:v>24.564498346196245</c:v>
                </c:pt>
                <c:pt idx="2689">
                  <c:v>24.608599779492838</c:v>
                </c:pt>
                <c:pt idx="2690">
                  <c:v>24.608599779492838</c:v>
                </c:pt>
                <c:pt idx="2691">
                  <c:v>24.630650496141122</c:v>
                </c:pt>
                <c:pt idx="2692">
                  <c:v>24.608599779492838</c:v>
                </c:pt>
                <c:pt idx="2693">
                  <c:v>24.630650496141122</c:v>
                </c:pt>
                <c:pt idx="2694">
                  <c:v>24.641675854465269</c:v>
                </c:pt>
                <c:pt idx="2695">
                  <c:v>24.641675854465269</c:v>
                </c:pt>
                <c:pt idx="2696">
                  <c:v>24.630650496141122</c:v>
                </c:pt>
                <c:pt idx="2697">
                  <c:v>24.674751929437701</c:v>
                </c:pt>
                <c:pt idx="2698">
                  <c:v>24.663726571113564</c:v>
                </c:pt>
                <c:pt idx="2699">
                  <c:v>24.641675854465269</c:v>
                </c:pt>
                <c:pt idx="2700">
                  <c:v>24.674751929437701</c:v>
                </c:pt>
                <c:pt idx="2701">
                  <c:v>24.663726571113564</c:v>
                </c:pt>
                <c:pt idx="2702">
                  <c:v>24.696802646085995</c:v>
                </c:pt>
                <c:pt idx="2703">
                  <c:v>24.72987872105843</c:v>
                </c:pt>
                <c:pt idx="2704">
                  <c:v>24.707828004410146</c:v>
                </c:pt>
                <c:pt idx="2705">
                  <c:v>24.696802646085995</c:v>
                </c:pt>
                <c:pt idx="2706">
                  <c:v>24.707828004410146</c:v>
                </c:pt>
                <c:pt idx="2707">
                  <c:v>24.740904079382577</c:v>
                </c:pt>
                <c:pt idx="2708">
                  <c:v>24.72987872105843</c:v>
                </c:pt>
                <c:pt idx="2709">
                  <c:v>24.696802646085995</c:v>
                </c:pt>
                <c:pt idx="2710">
                  <c:v>24.674751929437701</c:v>
                </c:pt>
                <c:pt idx="2711">
                  <c:v>24.696802646085995</c:v>
                </c:pt>
                <c:pt idx="2712">
                  <c:v>24.696802646085995</c:v>
                </c:pt>
                <c:pt idx="2713">
                  <c:v>24.696802646085995</c:v>
                </c:pt>
                <c:pt idx="2714">
                  <c:v>24.707828004410146</c:v>
                </c:pt>
                <c:pt idx="2715">
                  <c:v>24.740904079382577</c:v>
                </c:pt>
                <c:pt idx="2716">
                  <c:v>24.773980154355019</c:v>
                </c:pt>
                <c:pt idx="2717">
                  <c:v>24.829106945975749</c:v>
                </c:pt>
                <c:pt idx="2718">
                  <c:v>24.829106945975749</c:v>
                </c:pt>
                <c:pt idx="2719">
                  <c:v>24.873208379272327</c:v>
                </c:pt>
                <c:pt idx="2720">
                  <c:v>24.873208379272327</c:v>
                </c:pt>
                <c:pt idx="2721">
                  <c:v>24.840132304299885</c:v>
                </c:pt>
                <c:pt idx="2722">
                  <c:v>24.906284454244759</c:v>
                </c:pt>
                <c:pt idx="2723">
                  <c:v>24.895259095920611</c:v>
                </c:pt>
                <c:pt idx="2724">
                  <c:v>24.906284454244759</c:v>
                </c:pt>
                <c:pt idx="2725">
                  <c:v>24.906284454244759</c:v>
                </c:pt>
                <c:pt idx="2726">
                  <c:v>24.950385887541341</c:v>
                </c:pt>
                <c:pt idx="2727">
                  <c:v>24.950385887541341</c:v>
                </c:pt>
                <c:pt idx="2728">
                  <c:v>24.972436604189635</c:v>
                </c:pt>
                <c:pt idx="2729">
                  <c:v>25.005512679162067</c:v>
                </c:pt>
                <c:pt idx="2730">
                  <c:v>24.983461962513783</c:v>
                </c:pt>
                <c:pt idx="2731">
                  <c:v>24.983461962513783</c:v>
                </c:pt>
                <c:pt idx="2732">
                  <c:v>25.016538037486214</c:v>
                </c:pt>
                <c:pt idx="2733">
                  <c:v>25.005512679162067</c:v>
                </c:pt>
                <c:pt idx="2734">
                  <c:v>25.038588754134512</c:v>
                </c:pt>
                <c:pt idx="2735">
                  <c:v>25.082690187431091</c:v>
                </c:pt>
                <c:pt idx="2736">
                  <c:v>25.082690187431091</c:v>
                </c:pt>
                <c:pt idx="2737">
                  <c:v>25.104740904079385</c:v>
                </c:pt>
                <c:pt idx="2738">
                  <c:v>25.115766262403522</c:v>
                </c:pt>
                <c:pt idx="2739">
                  <c:v>25.115766262403522</c:v>
                </c:pt>
                <c:pt idx="2740">
                  <c:v>25.115766262403522</c:v>
                </c:pt>
                <c:pt idx="2741">
                  <c:v>25.104740904079385</c:v>
                </c:pt>
                <c:pt idx="2742">
                  <c:v>25.082690187431091</c:v>
                </c:pt>
                <c:pt idx="2743">
                  <c:v>25.104740904079385</c:v>
                </c:pt>
                <c:pt idx="2744">
                  <c:v>25.115766262403522</c:v>
                </c:pt>
                <c:pt idx="2745">
                  <c:v>25.104740904079385</c:v>
                </c:pt>
                <c:pt idx="2746">
                  <c:v>25.115766262403522</c:v>
                </c:pt>
                <c:pt idx="2747">
                  <c:v>25.13781697905182</c:v>
                </c:pt>
                <c:pt idx="2748">
                  <c:v>25.148842337375967</c:v>
                </c:pt>
                <c:pt idx="2749">
                  <c:v>25.148842337375967</c:v>
                </c:pt>
                <c:pt idx="2750">
                  <c:v>25.181918412348399</c:v>
                </c:pt>
                <c:pt idx="2751">
                  <c:v>25.21499448732084</c:v>
                </c:pt>
                <c:pt idx="2752">
                  <c:v>25.27012127894157</c:v>
                </c:pt>
                <c:pt idx="2753">
                  <c:v>25.281146637265707</c:v>
                </c:pt>
                <c:pt idx="2754">
                  <c:v>25.336273428886432</c:v>
                </c:pt>
                <c:pt idx="2755">
                  <c:v>25.34729878721058</c:v>
                </c:pt>
                <c:pt idx="2756">
                  <c:v>25.34729878721058</c:v>
                </c:pt>
                <c:pt idx="2757">
                  <c:v>25.369349503858878</c:v>
                </c:pt>
                <c:pt idx="2758">
                  <c:v>25.380374862183025</c:v>
                </c:pt>
                <c:pt idx="2759">
                  <c:v>25.380374862183025</c:v>
                </c:pt>
                <c:pt idx="2760">
                  <c:v>25.369349503858878</c:v>
                </c:pt>
                <c:pt idx="2761">
                  <c:v>25.34729878721058</c:v>
                </c:pt>
                <c:pt idx="2762">
                  <c:v>25.336273428886432</c:v>
                </c:pt>
                <c:pt idx="2763">
                  <c:v>25.402425578831309</c:v>
                </c:pt>
                <c:pt idx="2764">
                  <c:v>25.413450937155456</c:v>
                </c:pt>
                <c:pt idx="2765">
                  <c:v>25.402425578831309</c:v>
                </c:pt>
                <c:pt idx="2766">
                  <c:v>25.413450937155456</c:v>
                </c:pt>
                <c:pt idx="2767">
                  <c:v>25.435501653803755</c:v>
                </c:pt>
                <c:pt idx="2768">
                  <c:v>25.413450937155456</c:v>
                </c:pt>
                <c:pt idx="2769">
                  <c:v>25.446527012127888</c:v>
                </c:pt>
                <c:pt idx="2770">
                  <c:v>25.446527012127888</c:v>
                </c:pt>
                <c:pt idx="2771">
                  <c:v>25.435501653803755</c:v>
                </c:pt>
                <c:pt idx="2772">
                  <c:v>25.468577728776186</c:v>
                </c:pt>
                <c:pt idx="2773">
                  <c:v>25.512679162072764</c:v>
                </c:pt>
                <c:pt idx="2774">
                  <c:v>25.54575523704521</c:v>
                </c:pt>
                <c:pt idx="2775">
                  <c:v>25.611907386990072</c:v>
                </c:pt>
                <c:pt idx="2776">
                  <c:v>25.578831312017641</c:v>
                </c:pt>
                <c:pt idx="2777">
                  <c:v>25.600882028665936</c:v>
                </c:pt>
                <c:pt idx="2778">
                  <c:v>25.600882028665936</c:v>
                </c:pt>
                <c:pt idx="2779">
                  <c:v>25.578831312017641</c:v>
                </c:pt>
                <c:pt idx="2780">
                  <c:v>25.578831312017641</c:v>
                </c:pt>
                <c:pt idx="2781">
                  <c:v>25.611907386990072</c:v>
                </c:pt>
                <c:pt idx="2782">
                  <c:v>25.644983461962514</c:v>
                </c:pt>
                <c:pt idx="2783">
                  <c:v>25.667034178610798</c:v>
                </c:pt>
                <c:pt idx="2784">
                  <c:v>25.700110253583244</c:v>
                </c:pt>
                <c:pt idx="2785">
                  <c:v>25.733186328555675</c:v>
                </c:pt>
                <c:pt idx="2786">
                  <c:v>25.810363836824699</c:v>
                </c:pt>
                <c:pt idx="2787">
                  <c:v>25.84343991179713</c:v>
                </c:pt>
                <c:pt idx="2788">
                  <c:v>25.821389195148846</c:v>
                </c:pt>
                <c:pt idx="2789">
                  <c:v>25.84343991179713</c:v>
                </c:pt>
                <c:pt idx="2790">
                  <c:v>25.810363836824699</c:v>
                </c:pt>
                <c:pt idx="2791">
                  <c:v>25.788313120176401</c:v>
                </c:pt>
                <c:pt idx="2792">
                  <c:v>25.788313120176401</c:v>
                </c:pt>
                <c:pt idx="2793">
                  <c:v>25.777287761852254</c:v>
                </c:pt>
                <c:pt idx="2794">
                  <c:v>25.777287761852254</c:v>
                </c:pt>
                <c:pt idx="2795">
                  <c:v>25.788313120176401</c:v>
                </c:pt>
                <c:pt idx="2796">
                  <c:v>25.788313120176401</c:v>
                </c:pt>
                <c:pt idx="2797">
                  <c:v>25.821389195148846</c:v>
                </c:pt>
                <c:pt idx="2798">
                  <c:v>25.854465270121278</c:v>
                </c:pt>
                <c:pt idx="2799">
                  <c:v>25.854465270121278</c:v>
                </c:pt>
                <c:pt idx="2800">
                  <c:v>25.84343991179713</c:v>
                </c:pt>
                <c:pt idx="2801">
                  <c:v>25.854465270121278</c:v>
                </c:pt>
                <c:pt idx="2802">
                  <c:v>25.854465270121278</c:v>
                </c:pt>
                <c:pt idx="2803">
                  <c:v>25.876515986769576</c:v>
                </c:pt>
                <c:pt idx="2804">
                  <c:v>25.854465270121278</c:v>
                </c:pt>
                <c:pt idx="2805">
                  <c:v>25.920617420066154</c:v>
                </c:pt>
                <c:pt idx="2806">
                  <c:v>25.986769570011031</c:v>
                </c:pt>
                <c:pt idx="2807">
                  <c:v>26.041896361631757</c:v>
                </c:pt>
                <c:pt idx="2808">
                  <c:v>26.074972436604188</c:v>
                </c:pt>
                <c:pt idx="2809">
                  <c:v>26.141124586549065</c:v>
                </c:pt>
                <c:pt idx="2810">
                  <c:v>26.152149944873212</c:v>
                </c:pt>
                <c:pt idx="2811">
                  <c:v>26.185226019845643</c:v>
                </c:pt>
                <c:pt idx="2812">
                  <c:v>26.141124586549065</c:v>
                </c:pt>
                <c:pt idx="2813">
                  <c:v>26.119073869900767</c:v>
                </c:pt>
                <c:pt idx="2814">
                  <c:v>26.119073869900767</c:v>
                </c:pt>
                <c:pt idx="2815">
                  <c:v>26.108048511576619</c:v>
                </c:pt>
                <c:pt idx="2816">
                  <c:v>26.108048511576619</c:v>
                </c:pt>
                <c:pt idx="2817">
                  <c:v>26.085997794928335</c:v>
                </c:pt>
                <c:pt idx="2818">
                  <c:v>26.085997794928335</c:v>
                </c:pt>
                <c:pt idx="2819">
                  <c:v>26.141124586549065</c:v>
                </c:pt>
                <c:pt idx="2820">
                  <c:v>26.152149944873212</c:v>
                </c:pt>
                <c:pt idx="2821">
                  <c:v>26.141124586549065</c:v>
                </c:pt>
                <c:pt idx="2822">
                  <c:v>26.108048511576619</c:v>
                </c:pt>
                <c:pt idx="2823">
                  <c:v>26.052921719955894</c:v>
                </c:pt>
                <c:pt idx="2824">
                  <c:v>26.019845644983462</c:v>
                </c:pt>
                <c:pt idx="2825">
                  <c:v>25.887541345093709</c:v>
                </c:pt>
                <c:pt idx="2826">
                  <c:v>25.76626240352812</c:v>
                </c:pt>
                <c:pt idx="2827">
                  <c:v>25.633958103638367</c:v>
                </c:pt>
                <c:pt idx="2828">
                  <c:v>25.479603087100333</c:v>
                </c:pt>
                <c:pt idx="2829">
                  <c:v>25.380374862183025</c:v>
                </c:pt>
                <c:pt idx="2830">
                  <c:v>25.248070562293275</c:v>
                </c:pt>
                <c:pt idx="2831">
                  <c:v>25.115766262403522</c:v>
                </c:pt>
                <c:pt idx="2832">
                  <c:v>25.016538037486214</c:v>
                </c:pt>
                <c:pt idx="2833">
                  <c:v>24.983461962513783</c:v>
                </c:pt>
                <c:pt idx="2834">
                  <c:v>24.939360529217204</c:v>
                </c:pt>
                <c:pt idx="2835">
                  <c:v>24.873208379272327</c:v>
                </c:pt>
                <c:pt idx="2836">
                  <c:v>24.773980154355019</c:v>
                </c:pt>
                <c:pt idx="2837">
                  <c:v>24.72987872105843</c:v>
                </c:pt>
                <c:pt idx="2838">
                  <c:v>24.630650496141122</c:v>
                </c:pt>
                <c:pt idx="2839">
                  <c:v>24.575523704520393</c:v>
                </c:pt>
                <c:pt idx="2840">
                  <c:v>24.531422271223814</c:v>
                </c:pt>
                <c:pt idx="2841">
                  <c:v>24.432194046306506</c:v>
                </c:pt>
                <c:pt idx="2842">
                  <c:v>24.37706725468578</c:v>
                </c:pt>
                <c:pt idx="2843">
                  <c:v>24.332965821389198</c:v>
                </c:pt>
                <c:pt idx="2844">
                  <c:v>24.277839029768472</c:v>
                </c:pt>
                <c:pt idx="2845">
                  <c:v>24.200661521499448</c:v>
                </c:pt>
                <c:pt idx="2846">
                  <c:v>24.178610804851154</c:v>
                </c:pt>
                <c:pt idx="2847">
                  <c:v>24.090407938257993</c:v>
                </c:pt>
                <c:pt idx="2848">
                  <c:v>24.057331863285562</c:v>
                </c:pt>
                <c:pt idx="2849">
                  <c:v>23.95810363836824</c:v>
                </c:pt>
                <c:pt idx="2850">
                  <c:v>23.836824696802651</c:v>
                </c:pt>
                <c:pt idx="2851">
                  <c:v>23.803748621830206</c:v>
                </c:pt>
                <c:pt idx="2852">
                  <c:v>23.759647188533627</c:v>
                </c:pt>
                <c:pt idx="2853">
                  <c:v>23.671444321940466</c:v>
                </c:pt>
                <c:pt idx="2854">
                  <c:v>23.594266813671442</c:v>
                </c:pt>
                <c:pt idx="2855">
                  <c:v>23.594266813671442</c:v>
                </c:pt>
                <c:pt idx="2856">
                  <c:v>23.561190738699011</c:v>
                </c:pt>
                <c:pt idx="2857">
                  <c:v>23.528114663726569</c:v>
                </c:pt>
                <c:pt idx="2858">
                  <c:v>23.495038588754138</c:v>
                </c:pt>
                <c:pt idx="2859">
                  <c:v>23.461962513781693</c:v>
                </c:pt>
                <c:pt idx="2860">
                  <c:v>23.406835722160963</c:v>
                </c:pt>
                <c:pt idx="2861">
                  <c:v>23.373759647188532</c:v>
                </c:pt>
                <c:pt idx="2862">
                  <c:v>23.340683572216101</c:v>
                </c:pt>
                <c:pt idx="2863">
                  <c:v>23.296582138919508</c:v>
                </c:pt>
                <c:pt idx="2864">
                  <c:v>23.219404630650498</c:v>
                </c:pt>
                <c:pt idx="2865">
                  <c:v>23.164277839029769</c:v>
                </c:pt>
                <c:pt idx="2866">
                  <c:v>23.131201764057327</c:v>
                </c:pt>
                <c:pt idx="2867">
                  <c:v>23.098125689084895</c:v>
                </c:pt>
                <c:pt idx="2868">
                  <c:v>23.054024255788313</c:v>
                </c:pt>
                <c:pt idx="2869">
                  <c:v>22.965821389195142</c:v>
                </c:pt>
                <c:pt idx="2870">
                  <c:v>22.921719955898563</c:v>
                </c:pt>
                <c:pt idx="2871">
                  <c:v>22.855567805953687</c:v>
                </c:pt>
                <c:pt idx="2872">
                  <c:v>22.800441014332961</c:v>
                </c:pt>
                <c:pt idx="2873">
                  <c:v>22.701212789415653</c:v>
                </c:pt>
                <c:pt idx="2874">
                  <c:v>22.624035281146643</c:v>
                </c:pt>
                <c:pt idx="2875">
                  <c:v>22.557883131201766</c:v>
                </c:pt>
                <c:pt idx="2876">
                  <c:v>22.557883131201766</c:v>
                </c:pt>
                <c:pt idx="2877">
                  <c:v>22.535832414553468</c:v>
                </c:pt>
                <c:pt idx="2878">
                  <c:v>22.535832414553468</c:v>
                </c:pt>
                <c:pt idx="2879">
                  <c:v>22.49173098125689</c:v>
                </c:pt>
                <c:pt idx="2880">
                  <c:v>22.469680264608595</c:v>
                </c:pt>
                <c:pt idx="2881">
                  <c:v>22.447629547960311</c:v>
                </c:pt>
                <c:pt idx="2882">
                  <c:v>22.447629547960311</c:v>
                </c:pt>
                <c:pt idx="2883">
                  <c:v>22.35942668136714</c:v>
                </c:pt>
                <c:pt idx="2884">
                  <c:v>22.326350606394708</c:v>
                </c:pt>
                <c:pt idx="2885">
                  <c:v>22.260198456449832</c:v>
                </c:pt>
                <c:pt idx="2886">
                  <c:v>22.282249173098126</c:v>
                </c:pt>
                <c:pt idx="2887">
                  <c:v>22.2271223814774</c:v>
                </c:pt>
                <c:pt idx="2888">
                  <c:v>22.194046306504955</c:v>
                </c:pt>
                <c:pt idx="2889">
                  <c:v>22.149944873208376</c:v>
                </c:pt>
                <c:pt idx="2890">
                  <c:v>22.149944873208376</c:v>
                </c:pt>
                <c:pt idx="2891">
                  <c:v>22.149944873208376</c:v>
                </c:pt>
                <c:pt idx="2892">
                  <c:v>22.116868798235945</c:v>
                </c:pt>
                <c:pt idx="2893">
                  <c:v>22.050716648291068</c:v>
                </c:pt>
                <c:pt idx="2894">
                  <c:v>22.028665931642774</c:v>
                </c:pt>
                <c:pt idx="2895">
                  <c:v>21.995589856670342</c:v>
                </c:pt>
                <c:pt idx="2896">
                  <c:v>22.017640573318637</c:v>
                </c:pt>
                <c:pt idx="2897">
                  <c:v>21.962513781697911</c:v>
                </c:pt>
                <c:pt idx="2898">
                  <c:v>21.918412348401318</c:v>
                </c:pt>
                <c:pt idx="2899">
                  <c:v>21.929437706725466</c:v>
                </c:pt>
                <c:pt idx="2900">
                  <c:v>21.929437706725466</c:v>
                </c:pt>
                <c:pt idx="2901">
                  <c:v>21.863285556780589</c:v>
                </c:pt>
                <c:pt idx="2902">
                  <c:v>21.863285556780589</c:v>
                </c:pt>
                <c:pt idx="2903">
                  <c:v>21.852260198456452</c:v>
                </c:pt>
                <c:pt idx="2904">
                  <c:v>21.764057331863281</c:v>
                </c:pt>
                <c:pt idx="2905">
                  <c:v>21.786108048511579</c:v>
                </c:pt>
                <c:pt idx="2906">
                  <c:v>21.73098125689085</c:v>
                </c:pt>
                <c:pt idx="2907">
                  <c:v>21.719955898566703</c:v>
                </c:pt>
                <c:pt idx="2908">
                  <c:v>21.697905181918408</c:v>
                </c:pt>
                <c:pt idx="2909">
                  <c:v>21.653803748621826</c:v>
                </c:pt>
                <c:pt idx="2910">
                  <c:v>21.631753031973542</c:v>
                </c:pt>
                <c:pt idx="2911">
                  <c:v>21.609702315325247</c:v>
                </c:pt>
                <c:pt idx="2912">
                  <c:v>21.609702315325247</c:v>
                </c:pt>
                <c:pt idx="2913">
                  <c:v>21.587651598676953</c:v>
                </c:pt>
                <c:pt idx="2914">
                  <c:v>21.54355016538037</c:v>
                </c:pt>
                <c:pt idx="2915">
                  <c:v>21.54355016538037</c:v>
                </c:pt>
                <c:pt idx="2916">
                  <c:v>21.554575523704521</c:v>
                </c:pt>
                <c:pt idx="2917">
                  <c:v>21.54355016538037</c:v>
                </c:pt>
                <c:pt idx="2918">
                  <c:v>21.54355016538037</c:v>
                </c:pt>
                <c:pt idx="2919">
                  <c:v>21.54355016538037</c:v>
                </c:pt>
                <c:pt idx="2920">
                  <c:v>21.455347298787213</c:v>
                </c:pt>
                <c:pt idx="2921">
                  <c:v>21.477398015435497</c:v>
                </c:pt>
                <c:pt idx="2922">
                  <c:v>21.455347298787213</c:v>
                </c:pt>
                <c:pt idx="2923">
                  <c:v>21.444321940463066</c:v>
                </c:pt>
                <c:pt idx="2924">
                  <c:v>21.378169790518189</c:v>
                </c:pt>
                <c:pt idx="2925">
                  <c:v>21.378169790518189</c:v>
                </c:pt>
                <c:pt idx="2926">
                  <c:v>21.411245865490631</c:v>
                </c:pt>
                <c:pt idx="2927">
                  <c:v>21.389195148842337</c:v>
                </c:pt>
                <c:pt idx="2928">
                  <c:v>21.411245865490631</c:v>
                </c:pt>
                <c:pt idx="2929">
                  <c:v>21.411245865490631</c:v>
                </c:pt>
                <c:pt idx="2930">
                  <c:v>21.378169790518189</c:v>
                </c:pt>
                <c:pt idx="2931">
                  <c:v>21.378169790518189</c:v>
                </c:pt>
                <c:pt idx="2932">
                  <c:v>21.356119073869905</c:v>
                </c:pt>
                <c:pt idx="2933">
                  <c:v>21.32304299889746</c:v>
                </c:pt>
                <c:pt idx="2934">
                  <c:v>21.345093715545758</c:v>
                </c:pt>
                <c:pt idx="2935">
                  <c:v>21.32304299889746</c:v>
                </c:pt>
                <c:pt idx="2936">
                  <c:v>21.289966923925029</c:v>
                </c:pt>
                <c:pt idx="2937">
                  <c:v>21.256890848952587</c:v>
                </c:pt>
                <c:pt idx="2938">
                  <c:v>21.24586549062845</c:v>
                </c:pt>
                <c:pt idx="2939">
                  <c:v>21.256890848952587</c:v>
                </c:pt>
                <c:pt idx="2940">
                  <c:v>21.256890848952587</c:v>
                </c:pt>
                <c:pt idx="2941">
                  <c:v>21.256890848952587</c:v>
                </c:pt>
                <c:pt idx="2942">
                  <c:v>21.278941565600881</c:v>
                </c:pt>
                <c:pt idx="2943">
                  <c:v>21.289966923925029</c:v>
                </c:pt>
                <c:pt idx="2944">
                  <c:v>21.312017640573313</c:v>
                </c:pt>
                <c:pt idx="2945">
                  <c:v>21.312017640573313</c:v>
                </c:pt>
                <c:pt idx="2946">
                  <c:v>21.312017640573313</c:v>
                </c:pt>
                <c:pt idx="2947">
                  <c:v>21.289966923925029</c:v>
                </c:pt>
                <c:pt idx="2948">
                  <c:v>21.24586549062845</c:v>
                </c:pt>
                <c:pt idx="2949">
                  <c:v>21.223814773980152</c:v>
                </c:pt>
                <c:pt idx="2950">
                  <c:v>21.24586549062845</c:v>
                </c:pt>
                <c:pt idx="2951">
                  <c:v>21.223814773980152</c:v>
                </c:pt>
                <c:pt idx="2952">
                  <c:v>21.190738699007721</c:v>
                </c:pt>
                <c:pt idx="2953">
                  <c:v>21.179713340683573</c:v>
                </c:pt>
                <c:pt idx="2954">
                  <c:v>21.212789415656005</c:v>
                </c:pt>
                <c:pt idx="2955">
                  <c:v>21.223814773980152</c:v>
                </c:pt>
                <c:pt idx="2956">
                  <c:v>21.212789415656005</c:v>
                </c:pt>
                <c:pt idx="2957">
                  <c:v>21.146637265711131</c:v>
                </c:pt>
                <c:pt idx="2958">
                  <c:v>21.179713340683573</c:v>
                </c:pt>
                <c:pt idx="2959">
                  <c:v>21.157662624035279</c:v>
                </c:pt>
                <c:pt idx="2960">
                  <c:v>21.124586549062847</c:v>
                </c:pt>
                <c:pt idx="2961">
                  <c:v>21.124586549062847</c:v>
                </c:pt>
                <c:pt idx="2962">
                  <c:v>21.124586549062847</c:v>
                </c:pt>
                <c:pt idx="2963">
                  <c:v>21.080485115766265</c:v>
                </c:pt>
                <c:pt idx="2964">
                  <c:v>21.091510474090402</c:v>
                </c:pt>
                <c:pt idx="2965">
                  <c:v>21.091510474090402</c:v>
                </c:pt>
                <c:pt idx="2966">
                  <c:v>21.091510474090402</c:v>
                </c:pt>
                <c:pt idx="2967">
                  <c:v>21.124586549062847</c:v>
                </c:pt>
                <c:pt idx="2968">
                  <c:v>21.091510474090402</c:v>
                </c:pt>
                <c:pt idx="2969">
                  <c:v>21.080485115766265</c:v>
                </c:pt>
                <c:pt idx="2970">
                  <c:v>21.113561190738697</c:v>
                </c:pt>
                <c:pt idx="2971">
                  <c:v>21.113561190738697</c:v>
                </c:pt>
                <c:pt idx="2972">
                  <c:v>21.113561190738697</c:v>
                </c:pt>
                <c:pt idx="2973">
                  <c:v>21.113561190738697</c:v>
                </c:pt>
                <c:pt idx="2974">
                  <c:v>21.113561190738697</c:v>
                </c:pt>
                <c:pt idx="2975">
                  <c:v>21.091510474090402</c:v>
                </c:pt>
                <c:pt idx="2976">
                  <c:v>21.113561190738697</c:v>
                </c:pt>
                <c:pt idx="2977">
                  <c:v>21.113561190738697</c:v>
                </c:pt>
                <c:pt idx="2978">
                  <c:v>21.091510474090402</c:v>
                </c:pt>
                <c:pt idx="2979">
                  <c:v>21.113561190738697</c:v>
                </c:pt>
                <c:pt idx="2980">
                  <c:v>21.113561190738697</c:v>
                </c:pt>
                <c:pt idx="2981">
                  <c:v>21.058434399117971</c:v>
                </c:pt>
                <c:pt idx="2982">
                  <c:v>21.058434399117971</c:v>
                </c:pt>
                <c:pt idx="2983">
                  <c:v>20.992282249173094</c:v>
                </c:pt>
                <c:pt idx="2984">
                  <c:v>20.981256890848947</c:v>
                </c:pt>
                <c:pt idx="2985">
                  <c:v>20.981256890848947</c:v>
                </c:pt>
                <c:pt idx="2986">
                  <c:v>20.981256890848947</c:v>
                </c:pt>
                <c:pt idx="2987">
                  <c:v>20.948180815876515</c:v>
                </c:pt>
                <c:pt idx="2988">
                  <c:v>20.959206174200663</c:v>
                </c:pt>
                <c:pt idx="2989">
                  <c:v>20.981256890848947</c:v>
                </c:pt>
                <c:pt idx="2990">
                  <c:v>21.02535832414554</c:v>
                </c:pt>
                <c:pt idx="2991">
                  <c:v>21.02535832414554</c:v>
                </c:pt>
                <c:pt idx="2992">
                  <c:v>21.014332965821392</c:v>
                </c:pt>
                <c:pt idx="2993">
                  <c:v>21.014332965821392</c:v>
                </c:pt>
                <c:pt idx="2994">
                  <c:v>21.014332965821392</c:v>
                </c:pt>
                <c:pt idx="2995">
                  <c:v>21.014332965821392</c:v>
                </c:pt>
                <c:pt idx="2996">
                  <c:v>20.992282249173094</c:v>
                </c:pt>
                <c:pt idx="2997">
                  <c:v>21.02535832414554</c:v>
                </c:pt>
                <c:pt idx="2998">
                  <c:v>21.02535832414554</c:v>
                </c:pt>
                <c:pt idx="2999">
                  <c:v>21.124586549062847</c:v>
                </c:pt>
                <c:pt idx="3000">
                  <c:v>21.190738699007721</c:v>
                </c:pt>
                <c:pt idx="3001">
                  <c:v>21.345093715545758</c:v>
                </c:pt>
                <c:pt idx="3002">
                  <c:v>21.477398015435497</c:v>
                </c:pt>
                <c:pt idx="3003">
                  <c:v>21.609702315325247</c:v>
                </c:pt>
                <c:pt idx="3004">
                  <c:v>21.719955898566703</c:v>
                </c:pt>
                <c:pt idx="3005">
                  <c:v>21.896361631753035</c:v>
                </c:pt>
                <c:pt idx="3006">
                  <c:v>21.995589856670342</c:v>
                </c:pt>
                <c:pt idx="3007">
                  <c:v>22.216097023153253</c:v>
                </c:pt>
                <c:pt idx="3008">
                  <c:v>22.381477398015434</c:v>
                </c:pt>
                <c:pt idx="3009">
                  <c:v>22.557883131201766</c:v>
                </c:pt>
                <c:pt idx="3010">
                  <c:v>22.789415656008824</c:v>
                </c:pt>
                <c:pt idx="3011">
                  <c:v>22.932745314222711</c:v>
                </c:pt>
                <c:pt idx="3012">
                  <c:v>23.087100330760748</c:v>
                </c:pt>
                <c:pt idx="3013">
                  <c:v>23.219404630650498</c:v>
                </c:pt>
                <c:pt idx="3014">
                  <c:v>23.439911797133409</c:v>
                </c:pt>
                <c:pt idx="3015">
                  <c:v>23.627342888643874</c:v>
                </c:pt>
                <c:pt idx="3016">
                  <c:v>23.770672546857774</c:v>
                </c:pt>
                <c:pt idx="3017">
                  <c:v>23.858875413450935</c:v>
                </c:pt>
                <c:pt idx="3018">
                  <c:v>24.024255788313116</c:v>
                </c:pt>
                <c:pt idx="3019">
                  <c:v>24.178610804851154</c:v>
                </c:pt>
                <c:pt idx="3020">
                  <c:v>24.399117971334064</c:v>
                </c:pt>
                <c:pt idx="3021">
                  <c:v>24.630650496141122</c:v>
                </c:pt>
                <c:pt idx="3022">
                  <c:v>24.86218302094818</c:v>
                </c:pt>
                <c:pt idx="3023">
                  <c:v>25.148842337375967</c:v>
                </c:pt>
                <c:pt idx="3024">
                  <c:v>25.34729878721058</c:v>
                </c:pt>
                <c:pt idx="3025">
                  <c:v>25.854465270121278</c:v>
                </c:pt>
                <c:pt idx="3026">
                  <c:v>26.185226019845643</c:v>
                </c:pt>
                <c:pt idx="3027">
                  <c:v>26.945975744211683</c:v>
                </c:pt>
                <c:pt idx="3028">
                  <c:v>27.861080485115771</c:v>
                </c:pt>
                <c:pt idx="3029">
                  <c:v>29.10694597574421</c:v>
                </c:pt>
                <c:pt idx="3030">
                  <c:v>30.57331863285556</c:v>
                </c:pt>
                <c:pt idx="3031">
                  <c:v>32.315325248070565</c:v>
                </c:pt>
                <c:pt idx="3032">
                  <c:v>34.29988974641676</c:v>
                </c:pt>
                <c:pt idx="3033">
                  <c:v>35.656008820286658</c:v>
                </c:pt>
                <c:pt idx="3034">
                  <c:v>37.772877618522607</c:v>
                </c:pt>
                <c:pt idx="3035">
                  <c:v>39.955898566703411</c:v>
                </c:pt>
                <c:pt idx="3036">
                  <c:v>41.367144432194053</c:v>
                </c:pt>
                <c:pt idx="3037">
                  <c:v>42.778390297684673</c:v>
                </c:pt>
                <c:pt idx="3038">
                  <c:v>45.556780595369354</c:v>
                </c:pt>
                <c:pt idx="3039">
                  <c:v>47.574421168687984</c:v>
                </c:pt>
                <c:pt idx="3040">
                  <c:v>49.536934950385884</c:v>
                </c:pt>
                <c:pt idx="3041">
                  <c:v>50.782800441014331</c:v>
                </c:pt>
                <c:pt idx="3042">
                  <c:v>52.568908489525903</c:v>
                </c:pt>
                <c:pt idx="3043">
                  <c:v>54.310915104740907</c:v>
                </c:pt>
                <c:pt idx="3044">
                  <c:v>55.41345093715546</c:v>
                </c:pt>
                <c:pt idx="3045">
                  <c:v>57.530319735391394</c:v>
                </c:pt>
                <c:pt idx="3046">
                  <c:v>58.555678059536937</c:v>
                </c:pt>
                <c:pt idx="3047">
                  <c:v>60.529217199558985</c:v>
                </c:pt>
                <c:pt idx="3048">
                  <c:v>61.510474090407932</c:v>
                </c:pt>
                <c:pt idx="3049">
                  <c:v>62.888643880926125</c:v>
                </c:pt>
                <c:pt idx="3050">
                  <c:v>64.233737596471883</c:v>
                </c:pt>
                <c:pt idx="3051">
                  <c:v>65.523704520396905</c:v>
                </c:pt>
                <c:pt idx="3052">
                  <c:v>66.769570011025365</c:v>
                </c:pt>
                <c:pt idx="3053">
                  <c:v>67.552370452039696</c:v>
                </c:pt>
                <c:pt idx="3054">
                  <c:v>68.743109151047406</c:v>
                </c:pt>
                <c:pt idx="3055">
                  <c:v>69.481808158765162</c:v>
                </c:pt>
                <c:pt idx="3056">
                  <c:v>70.518191841234838</c:v>
                </c:pt>
                <c:pt idx="3057">
                  <c:v>71.190738699007724</c:v>
                </c:pt>
                <c:pt idx="3058">
                  <c:v>72.535832414553468</c:v>
                </c:pt>
                <c:pt idx="3059">
                  <c:v>73.175303197353912</c:v>
                </c:pt>
                <c:pt idx="3060">
                  <c:v>74.421168687982359</c:v>
                </c:pt>
                <c:pt idx="3061">
                  <c:v>75.314222712238148</c:v>
                </c:pt>
                <c:pt idx="3062">
                  <c:v>75.854465270121281</c:v>
                </c:pt>
                <c:pt idx="3063">
                  <c:v>76.692392502756334</c:v>
                </c:pt>
                <c:pt idx="3064">
                  <c:v>77.475192943770679</c:v>
                </c:pt>
                <c:pt idx="3065">
                  <c:v>78.180815876515979</c:v>
                </c:pt>
                <c:pt idx="3066">
                  <c:v>78.676957001102522</c:v>
                </c:pt>
                <c:pt idx="3067">
                  <c:v>79.603087100330754</c:v>
                </c:pt>
                <c:pt idx="3068">
                  <c:v>80.055126791620708</c:v>
                </c:pt>
                <c:pt idx="3069">
                  <c:v>80.716648291069447</c:v>
                </c:pt>
                <c:pt idx="3070">
                  <c:v>81.389195148842333</c:v>
                </c:pt>
                <c:pt idx="3071">
                  <c:v>82.017640573318644</c:v>
                </c:pt>
                <c:pt idx="3072">
                  <c:v>82.403528114663729</c:v>
                </c:pt>
                <c:pt idx="3073">
                  <c:v>82.987872105843437</c:v>
                </c:pt>
                <c:pt idx="3074">
                  <c:v>83.594266813671453</c:v>
                </c:pt>
                <c:pt idx="3075">
                  <c:v>84.145534729878719</c:v>
                </c:pt>
                <c:pt idx="3076">
                  <c:v>84.542447629547951</c:v>
                </c:pt>
                <c:pt idx="3077">
                  <c:v>85.049614112458656</c:v>
                </c:pt>
                <c:pt idx="3078">
                  <c:v>85.545755237045213</c:v>
                </c:pt>
                <c:pt idx="3079">
                  <c:v>85.909592061742003</c:v>
                </c:pt>
                <c:pt idx="3080">
                  <c:v>86.560088202866581</c:v>
                </c:pt>
                <c:pt idx="3081">
                  <c:v>87.012127894156563</c:v>
                </c:pt>
                <c:pt idx="3082">
                  <c:v>87.464167585446518</c:v>
                </c:pt>
                <c:pt idx="3083">
                  <c:v>87.750826901874319</c:v>
                </c:pt>
                <c:pt idx="3084">
                  <c:v>88.169790518191846</c:v>
                </c:pt>
                <c:pt idx="3085">
                  <c:v>88.654906284454228</c:v>
                </c:pt>
                <c:pt idx="3086">
                  <c:v>89.029768467475193</c:v>
                </c:pt>
                <c:pt idx="3087">
                  <c:v>89.459757442116882</c:v>
                </c:pt>
                <c:pt idx="3088">
                  <c:v>89.735391400220507</c:v>
                </c:pt>
                <c:pt idx="3089">
                  <c:v>90.275633958103626</c:v>
                </c:pt>
                <c:pt idx="3090">
                  <c:v>90.57331863285556</c:v>
                </c:pt>
                <c:pt idx="3091">
                  <c:v>90.782800441014345</c:v>
                </c:pt>
                <c:pt idx="3092">
                  <c:v>91.014332965821382</c:v>
                </c:pt>
                <c:pt idx="3093">
                  <c:v>91.510474090407939</c:v>
                </c:pt>
                <c:pt idx="3094">
                  <c:v>91.907386990077171</c:v>
                </c:pt>
                <c:pt idx="3095">
                  <c:v>92.238147739801533</c:v>
                </c:pt>
                <c:pt idx="3096">
                  <c:v>92.557883131201763</c:v>
                </c:pt>
                <c:pt idx="3097">
                  <c:v>92.877618522601992</c:v>
                </c:pt>
                <c:pt idx="3098">
                  <c:v>93.087100330760748</c:v>
                </c:pt>
                <c:pt idx="3099">
                  <c:v>93.329658213891946</c:v>
                </c:pt>
                <c:pt idx="3100">
                  <c:v>93.69349503858875</c:v>
                </c:pt>
                <c:pt idx="3101">
                  <c:v>93.914002205071654</c:v>
                </c:pt>
                <c:pt idx="3102">
                  <c:v>94.321940463065047</c:v>
                </c:pt>
                <c:pt idx="3103">
                  <c:v>94.597574421168687</c:v>
                </c:pt>
                <c:pt idx="3104">
                  <c:v>94.906284454244755</c:v>
                </c:pt>
                <c:pt idx="3105">
                  <c:v>95.126791620727673</c:v>
                </c:pt>
                <c:pt idx="3106">
                  <c:v>95.424476295479593</c:v>
                </c:pt>
                <c:pt idx="3107">
                  <c:v>95.733186328555675</c:v>
                </c:pt>
                <c:pt idx="3108">
                  <c:v>95.931642778390284</c:v>
                </c:pt>
                <c:pt idx="3109">
                  <c:v>96.174200661521496</c:v>
                </c:pt>
                <c:pt idx="3110">
                  <c:v>96.504961411245858</c:v>
                </c:pt>
                <c:pt idx="3111">
                  <c:v>96.747519294377071</c:v>
                </c:pt>
                <c:pt idx="3112">
                  <c:v>96.835722160970221</c:v>
                </c:pt>
                <c:pt idx="3113">
                  <c:v>97.166482910694583</c:v>
                </c:pt>
                <c:pt idx="3114">
                  <c:v>97.442116868798223</c:v>
                </c:pt>
                <c:pt idx="3115">
                  <c:v>97.717750826901863</c:v>
                </c:pt>
                <c:pt idx="3116">
                  <c:v>98.015435501653798</c:v>
                </c:pt>
                <c:pt idx="3117">
                  <c:v>98.291069459757438</c:v>
                </c:pt>
                <c:pt idx="3118">
                  <c:v>98.555678059536945</c:v>
                </c:pt>
                <c:pt idx="3119">
                  <c:v>98.721058434399126</c:v>
                </c:pt>
                <c:pt idx="3120">
                  <c:v>98.96361631753031</c:v>
                </c:pt>
                <c:pt idx="3121">
                  <c:v>99.084895259095916</c:v>
                </c:pt>
                <c:pt idx="3122">
                  <c:v>99.360529217199556</c:v>
                </c:pt>
                <c:pt idx="3123">
                  <c:v>99.492833517089309</c:v>
                </c:pt>
                <c:pt idx="3124">
                  <c:v>99.768467475192949</c:v>
                </c:pt>
                <c:pt idx="3125">
                  <c:v>99.966923925027572</c:v>
                </c:pt>
                <c:pt idx="3126">
                  <c:v>100.13230429988975</c:v>
                </c:pt>
                <c:pt idx="3127">
                  <c:v>100.29768467475193</c:v>
                </c:pt>
                <c:pt idx="3128">
                  <c:v>100.46306504961412</c:v>
                </c:pt>
                <c:pt idx="3129">
                  <c:v>100.66152149944872</c:v>
                </c:pt>
                <c:pt idx="3130">
                  <c:v>100.85997794928335</c:v>
                </c:pt>
                <c:pt idx="3131">
                  <c:v>101.02535832414553</c:v>
                </c:pt>
                <c:pt idx="3132">
                  <c:v>101.20176405733187</c:v>
                </c:pt>
                <c:pt idx="3133">
                  <c:v>101.35611907386989</c:v>
                </c:pt>
                <c:pt idx="3134">
                  <c:v>101.53252480705623</c:v>
                </c:pt>
                <c:pt idx="3135">
                  <c:v>101.8412348401323</c:v>
                </c:pt>
                <c:pt idx="3136">
                  <c:v>102.06174200661522</c:v>
                </c:pt>
                <c:pt idx="3137">
                  <c:v>102.23814773980153</c:v>
                </c:pt>
                <c:pt idx="3138">
                  <c:v>102.4476295479603</c:v>
                </c:pt>
                <c:pt idx="3139">
                  <c:v>102.63506063947079</c:v>
                </c:pt>
                <c:pt idx="3140">
                  <c:v>102.74531422271224</c:v>
                </c:pt>
                <c:pt idx="3141">
                  <c:v>102.89966923925027</c:v>
                </c:pt>
                <c:pt idx="3142">
                  <c:v>103.06504961411245</c:v>
                </c:pt>
                <c:pt idx="3143">
                  <c:v>103.18632855567806</c:v>
                </c:pt>
                <c:pt idx="3144">
                  <c:v>103.43991179713341</c:v>
                </c:pt>
                <c:pt idx="3145">
                  <c:v>103.57221609702316</c:v>
                </c:pt>
                <c:pt idx="3146">
                  <c:v>103.67144432194046</c:v>
                </c:pt>
                <c:pt idx="3147">
                  <c:v>103.81477398015434</c:v>
                </c:pt>
                <c:pt idx="3148">
                  <c:v>103.99117971334068</c:v>
                </c:pt>
                <c:pt idx="3149">
                  <c:v>104.12348401323044</c:v>
                </c:pt>
                <c:pt idx="3150">
                  <c:v>104.27783902976846</c:v>
                </c:pt>
                <c:pt idx="3151">
                  <c:v>104.42116868798234</c:v>
                </c:pt>
                <c:pt idx="3152">
                  <c:v>104.60859977949282</c:v>
                </c:pt>
                <c:pt idx="3153">
                  <c:v>104.76295479603087</c:v>
                </c:pt>
                <c:pt idx="3154">
                  <c:v>104.82910694597574</c:v>
                </c:pt>
                <c:pt idx="3155">
                  <c:v>104.89525909592062</c:v>
                </c:pt>
                <c:pt idx="3156">
                  <c:v>104.96141124586549</c:v>
                </c:pt>
                <c:pt idx="3157">
                  <c:v>105.0606394707828</c:v>
                </c:pt>
                <c:pt idx="3158">
                  <c:v>105.04961411245864</c:v>
                </c:pt>
                <c:pt idx="3159">
                  <c:v>105.08269018743108</c:v>
                </c:pt>
                <c:pt idx="3160">
                  <c:v>105.09371554575524</c:v>
                </c:pt>
                <c:pt idx="3161">
                  <c:v>105.11576626240354</c:v>
                </c:pt>
                <c:pt idx="3162">
                  <c:v>105.12679162072767</c:v>
                </c:pt>
                <c:pt idx="3163">
                  <c:v>105.14884233737597</c:v>
                </c:pt>
                <c:pt idx="3164">
                  <c:v>105.1819184123484</c:v>
                </c:pt>
                <c:pt idx="3165">
                  <c:v>105.22601984564498</c:v>
                </c:pt>
                <c:pt idx="3166">
                  <c:v>105.21499448732082</c:v>
                </c:pt>
                <c:pt idx="3167">
                  <c:v>105.22601984564498</c:v>
                </c:pt>
                <c:pt idx="3168">
                  <c:v>105.24807056229326</c:v>
                </c:pt>
                <c:pt idx="3169">
                  <c:v>105.22601984564498</c:v>
                </c:pt>
                <c:pt idx="3170">
                  <c:v>105.25909592061743</c:v>
                </c:pt>
                <c:pt idx="3171">
                  <c:v>105.24807056229326</c:v>
                </c:pt>
                <c:pt idx="3172">
                  <c:v>105.24807056229326</c:v>
                </c:pt>
                <c:pt idx="3173">
                  <c:v>105.24807056229326</c:v>
                </c:pt>
                <c:pt idx="3174">
                  <c:v>105.25909592061743</c:v>
                </c:pt>
                <c:pt idx="3175">
                  <c:v>105.24807056229326</c:v>
                </c:pt>
                <c:pt idx="3176">
                  <c:v>105.24807056229326</c:v>
                </c:pt>
                <c:pt idx="3177">
                  <c:v>105.21499448732082</c:v>
                </c:pt>
                <c:pt idx="3178">
                  <c:v>105.1819184123484</c:v>
                </c:pt>
                <c:pt idx="3179">
                  <c:v>105.14884233737597</c:v>
                </c:pt>
                <c:pt idx="3180">
                  <c:v>105.14884233737597</c:v>
                </c:pt>
                <c:pt idx="3181">
                  <c:v>105.1598676957001</c:v>
                </c:pt>
                <c:pt idx="3182">
                  <c:v>105.14884233737597</c:v>
                </c:pt>
                <c:pt idx="3183">
                  <c:v>105.14884233737597</c:v>
                </c:pt>
                <c:pt idx="3184">
                  <c:v>105.1598676957001</c:v>
                </c:pt>
                <c:pt idx="3185">
                  <c:v>105.19294377067253</c:v>
                </c:pt>
                <c:pt idx="3186">
                  <c:v>105.21499448732082</c:v>
                </c:pt>
                <c:pt idx="3187">
                  <c:v>105.25909592061743</c:v>
                </c:pt>
                <c:pt idx="3188">
                  <c:v>105.24807056229326</c:v>
                </c:pt>
                <c:pt idx="3189">
                  <c:v>105.24807056229326</c:v>
                </c:pt>
                <c:pt idx="3190">
                  <c:v>105.25909592061743</c:v>
                </c:pt>
                <c:pt idx="3191">
                  <c:v>105.28114663726572</c:v>
                </c:pt>
                <c:pt idx="3192">
                  <c:v>105.29217199558985</c:v>
                </c:pt>
                <c:pt idx="3193">
                  <c:v>105.29217199558985</c:v>
                </c:pt>
                <c:pt idx="3194">
                  <c:v>105.29217199558985</c:v>
                </c:pt>
                <c:pt idx="3195">
                  <c:v>105.31422271223815</c:v>
                </c:pt>
                <c:pt idx="3196">
                  <c:v>105.32524807056228</c:v>
                </c:pt>
                <c:pt idx="3197">
                  <c:v>105.28114663726572</c:v>
                </c:pt>
                <c:pt idx="3198">
                  <c:v>105.25909592061743</c:v>
                </c:pt>
                <c:pt idx="3199">
                  <c:v>105.28114663726572</c:v>
                </c:pt>
                <c:pt idx="3200">
                  <c:v>105.28114663726572</c:v>
                </c:pt>
                <c:pt idx="3201">
                  <c:v>105.29217199558985</c:v>
                </c:pt>
                <c:pt idx="3202">
                  <c:v>105.28114663726572</c:v>
                </c:pt>
                <c:pt idx="3203">
                  <c:v>105.22601984564498</c:v>
                </c:pt>
                <c:pt idx="3204">
                  <c:v>105.25909592061743</c:v>
                </c:pt>
                <c:pt idx="3205">
                  <c:v>105.29217199558985</c:v>
                </c:pt>
                <c:pt idx="3206">
                  <c:v>105.29217199558985</c:v>
                </c:pt>
                <c:pt idx="3207">
                  <c:v>105.32524807056228</c:v>
                </c:pt>
                <c:pt idx="3208">
                  <c:v>105.31422271223815</c:v>
                </c:pt>
                <c:pt idx="3209">
                  <c:v>105.32524807056228</c:v>
                </c:pt>
                <c:pt idx="3210">
                  <c:v>105.38037486218302</c:v>
                </c:pt>
                <c:pt idx="3211">
                  <c:v>105.34729878721058</c:v>
                </c:pt>
                <c:pt idx="3212">
                  <c:v>105.34729878721058</c:v>
                </c:pt>
                <c:pt idx="3213">
                  <c:v>105.34729878721058</c:v>
                </c:pt>
                <c:pt idx="3214">
                  <c:v>105.32524807056228</c:v>
                </c:pt>
                <c:pt idx="3215">
                  <c:v>105.32524807056228</c:v>
                </c:pt>
                <c:pt idx="3216">
                  <c:v>105.29217199558985</c:v>
                </c:pt>
                <c:pt idx="3217">
                  <c:v>105.24807056229326</c:v>
                </c:pt>
                <c:pt idx="3218">
                  <c:v>105.25909592061743</c:v>
                </c:pt>
                <c:pt idx="3219">
                  <c:v>105.24807056229326</c:v>
                </c:pt>
                <c:pt idx="3220">
                  <c:v>105.14884233737597</c:v>
                </c:pt>
                <c:pt idx="3221">
                  <c:v>105.08269018743108</c:v>
                </c:pt>
                <c:pt idx="3222">
                  <c:v>105.02756339581035</c:v>
                </c:pt>
                <c:pt idx="3223">
                  <c:v>104.95038588754136</c:v>
                </c:pt>
                <c:pt idx="3224">
                  <c:v>104.88423373759646</c:v>
                </c:pt>
                <c:pt idx="3225">
                  <c:v>104.8180815876516</c:v>
                </c:pt>
                <c:pt idx="3226">
                  <c:v>104.76295479603087</c:v>
                </c:pt>
                <c:pt idx="3227">
                  <c:v>104.72987872105844</c:v>
                </c:pt>
                <c:pt idx="3228">
                  <c:v>104.65270121278942</c:v>
                </c:pt>
                <c:pt idx="3229">
                  <c:v>104.58654906284453</c:v>
                </c:pt>
                <c:pt idx="3230">
                  <c:v>104.52039691289967</c:v>
                </c:pt>
                <c:pt idx="3231">
                  <c:v>104.48732083792723</c:v>
                </c:pt>
                <c:pt idx="3232">
                  <c:v>104.41014332965821</c:v>
                </c:pt>
                <c:pt idx="3233">
                  <c:v>104.38809261300992</c:v>
                </c:pt>
                <c:pt idx="3234">
                  <c:v>104.32194046306505</c:v>
                </c:pt>
                <c:pt idx="3235">
                  <c:v>104.24476295479603</c:v>
                </c:pt>
                <c:pt idx="3236">
                  <c:v>104.18963616317529</c:v>
                </c:pt>
                <c:pt idx="3237">
                  <c:v>104.12348401323044</c:v>
                </c:pt>
                <c:pt idx="3238">
                  <c:v>104.07938257993385</c:v>
                </c:pt>
                <c:pt idx="3239">
                  <c:v>103.99117971334068</c:v>
                </c:pt>
                <c:pt idx="3240">
                  <c:v>103.9250275633958</c:v>
                </c:pt>
                <c:pt idx="3241">
                  <c:v>103.86990077177506</c:v>
                </c:pt>
                <c:pt idx="3242">
                  <c:v>103.83682469680264</c:v>
                </c:pt>
                <c:pt idx="3243">
                  <c:v>103.77067254685778</c:v>
                </c:pt>
                <c:pt idx="3244">
                  <c:v>103.71554575523705</c:v>
                </c:pt>
                <c:pt idx="3245">
                  <c:v>103.57221609702316</c:v>
                </c:pt>
                <c:pt idx="3246">
                  <c:v>103.48401323042998</c:v>
                </c:pt>
                <c:pt idx="3247">
                  <c:v>103.43991179713341</c:v>
                </c:pt>
                <c:pt idx="3248">
                  <c:v>103.35170893054025</c:v>
                </c:pt>
                <c:pt idx="3249">
                  <c:v>103.25248070562293</c:v>
                </c:pt>
                <c:pt idx="3250">
                  <c:v>103.14222712238147</c:v>
                </c:pt>
                <c:pt idx="3251">
                  <c:v>103.10915104740904</c:v>
                </c:pt>
                <c:pt idx="3252">
                  <c:v>103.04299889746416</c:v>
                </c:pt>
                <c:pt idx="3253">
                  <c:v>102.97684674751929</c:v>
                </c:pt>
                <c:pt idx="3254">
                  <c:v>102.91069459757443</c:v>
                </c:pt>
                <c:pt idx="3255">
                  <c:v>102.84454244762954</c:v>
                </c:pt>
                <c:pt idx="3256">
                  <c:v>102.80044101433297</c:v>
                </c:pt>
                <c:pt idx="3257">
                  <c:v>102.77839029768468</c:v>
                </c:pt>
                <c:pt idx="3258">
                  <c:v>102.6130099228225</c:v>
                </c:pt>
                <c:pt idx="3259">
                  <c:v>102.48070562293275</c:v>
                </c:pt>
                <c:pt idx="3260">
                  <c:v>102.34840132304299</c:v>
                </c:pt>
                <c:pt idx="3261">
                  <c:v>102.2271223814774</c:v>
                </c:pt>
                <c:pt idx="3262">
                  <c:v>102.13891951488424</c:v>
                </c:pt>
                <c:pt idx="3263">
                  <c:v>101.97353914002205</c:v>
                </c:pt>
                <c:pt idx="3264">
                  <c:v>101.87431091510474</c:v>
                </c:pt>
                <c:pt idx="3265">
                  <c:v>101.69790518191841</c:v>
                </c:pt>
                <c:pt idx="3266">
                  <c:v>101.56560088202866</c:v>
                </c:pt>
                <c:pt idx="3267">
                  <c:v>101.3340683572216</c:v>
                </c:pt>
                <c:pt idx="3268">
                  <c:v>101.19073869900771</c:v>
                </c:pt>
                <c:pt idx="3269">
                  <c:v>101.02535832414553</c:v>
                </c:pt>
                <c:pt idx="3270">
                  <c:v>100.82690187431091</c:v>
                </c:pt>
                <c:pt idx="3271">
                  <c:v>100.606394707828</c:v>
                </c:pt>
                <c:pt idx="3272">
                  <c:v>100.36383682469679</c:v>
                </c:pt>
                <c:pt idx="3273">
                  <c:v>100.25358324145535</c:v>
                </c:pt>
                <c:pt idx="3274">
                  <c:v>99.93384785005513</c:v>
                </c:pt>
                <c:pt idx="3275">
                  <c:v>99.757442116868788</c:v>
                </c:pt>
                <c:pt idx="3276">
                  <c:v>99.625137816979034</c:v>
                </c:pt>
                <c:pt idx="3277">
                  <c:v>99.459757442116853</c:v>
                </c:pt>
                <c:pt idx="3278">
                  <c:v>99.062844542447621</c:v>
                </c:pt>
                <c:pt idx="3279">
                  <c:v>98.853362734288851</c:v>
                </c:pt>
                <c:pt idx="3280">
                  <c:v>98.577728776185211</c:v>
                </c:pt>
                <c:pt idx="3281">
                  <c:v>98.291069459757438</c:v>
                </c:pt>
                <c:pt idx="3282">
                  <c:v>98.037486218302092</c:v>
                </c:pt>
                <c:pt idx="3283">
                  <c:v>97.839029768467483</c:v>
                </c:pt>
                <c:pt idx="3284">
                  <c:v>97.541345093715549</c:v>
                </c:pt>
                <c:pt idx="3285">
                  <c:v>97.254685777287747</c:v>
                </c:pt>
                <c:pt idx="3286">
                  <c:v>97.045203969129005</c:v>
                </c:pt>
                <c:pt idx="3287">
                  <c:v>96.637265711135612</c:v>
                </c:pt>
                <c:pt idx="3288">
                  <c:v>96.339581036383677</c:v>
                </c:pt>
                <c:pt idx="3289">
                  <c:v>96.074972436604199</c:v>
                </c:pt>
                <c:pt idx="3290">
                  <c:v>95.865490628445428</c:v>
                </c:pt>
                <c:pt idx="3291">
                  <c:v>95.567805953693494</c:v>
                </c:pt>
                <c:pt idx="3292">
                  <c:v>95.270121278941559</c:v>
                </c:pt>
                <c:pt idx="3293">
                  <c:v>95.071664829106936</c:v>
                </c:pt>
                <c:pt idx="3294">
                  <c:v>94.762954796030868</c:v>
                </c:pt>
                <c:pt idx="3295">
                  <c:v>94.432194046306506</c:v>
                </c:pt>
                <c:pt idx="3296">
                  <c:v>94.090407938257997</c:v>
                </c:pt>
                <c:pt idx="3297">
                  <c:v>93.847850055126798</c:v>
                </c:pt>
                <c:pt idx="3298">
                  <c:v>93.528114663726569</c:v>
                </c:pt>
                <c:pt idx="3299">
                  <c:v>93.285556780595357</c:v>
                </c:pt>
                <c:pt idx="3300">
                  <c:v>92.888643880926125</c:v>
                </c:pt>
                <c:pt idx="3301">
                  <c:v>92.54685777287763</c:v>
                </c:pt>
                <c:pt idx="3302">
                  <c:v>92.205071664829106</c:v>
                </c:pt>
                <c:pt idx="3303">
                  <c:v>91.885336273428891</c:v>
                </c:pt>
                <c:pt idx="3304">
                  <c:v>91.67585446527012</c:v>
                </c:pt>
                <c:pt idx="3305">
                  <c:v>91.345093715545758</c:v>
                </c:pt>
                <c:pt idx="3306">
                  <c:v>91.179713340683563</c:v>
                </c:pt>
                <c:pt idx="3307">
                  <c:v>90.738699007717742</c:v>
                </c:pt>
                <c:pt idx="3308">
                  <c:v>90.529217199558971</c:v>
                </c:pt>
                <c:pt idx="3309">
                  <c:v>90.110253583241445</c:v>
                </c:pt>
                <c:pt idx="3310">
                  <c:v>89.801543550165377</c:v>
                </c:pt>
                <c:pt idx="3311">
                  <c:v>89.592061742006607</c:v>
                </c:pt>
                <c:pt idx="3312">
                  <c:v>89.459757442116882</c:v>
                </c:pt>
                <c:pt idx="3313">
                  <c:v>89.040793825799327</c:v>
                </c:pt>
                <c:pt idx="3314">
                  <c:v>88.721058434399126</c:v>
                </c:pt>
                <c:pt idx="3315">
                  <c:v>88.423373759647191</c:v>
                </c:pt>
                <c:pt idx="3316">
                  <c:v>88.125689084895257</c:v>
                </c:pt>
                <c:pt idx="3317">
                  <c:v>87.850055126791617</c:v>
                </c:pt>
                <c:pt idx="3318">
                  <c:v>87.552370452039682</c:v>
                </c:pt>
                <c:pt idx="3319">
                  <c:v>87.453142227122385</c:v>
                </c:pt>
                <c:pt idx="3320">
                  <c:v>87.023153252480697</c:v>
                </c:pt>
                <c:pt idx="3321">
                  <c:v>86.725468577728762</c:v>
                </c:pt>
                <c:pt idx="3322">
                  <c:v>86.383682469680267</c:v>
                </c:pt>
                <c:pt idx="3323">
                  <c:v>86.11907386990076</c:v>
                </c:pt>
                <c:pt idx="3324">
                  <c:v>85.854465270121281</c:v>
                </c:pt>
                <c:pt idx="3325">
                  <c:v>85.56780595369348</c:v>
                </c:pt>
                <c:pt idx="3326">
                  <c:v>85.380374862183032</c:v>
                </c:pt>
                <c:pt idx="3327">
                  <c:v>85.115766262403525</c:v>
                </c:pt>
                <c:pt idx="3328">
                  <c:v>84.939360529217211</c:v>
                </c:pt>
                <c:pt idx="3329">
                  <c:v>84.641675854465277</c:v>
                </c:pt>
                <c:pt idx="3330">
                  <c:v>84.443219404630653</c:v>
                </c:pt>
                <c:pt idx="3331">
                  <c:v>84.167585446527013</c:v>
                </c:pt>
                <c:pt idx="3332">
                  <c:v>84.013230429988965</c:v>
                </c:pt>
                <c:pt idx="3333">
                  <c:v>83.770672546857767</c:v>
                </c:pt>
                <c:pt idx="3334">
                  <c:v>83.528114663726555</c:v>
                </c:pt>
                <c:pt idx="3335">
                  <c:v>83.27453142227121</c:v>
                </c:pt>
                <c:pt idx="3336">
                  <c:v>83.054024255788306</c:v>
                </c:pt>
                <c:pt idx="3337">
                  <c:v>82.86659316427783</c:v>
                </c:pt>
                <c:pt idx="3338">
                  <c:v>82.63506063947078</c:v>
                </c:pt>
                <c:pt idx="3339">
                  <c:v>82.524807056229321</c:v>
                </c:pt>
                <c:pt idx="3340">
                  <c:v>82.282249173098123</c:v>
                </c:pt>
                <c:pt idx="3341">
                  <c:v>82.127894156560089</c:v>
                </c:pt>
                <c:pt idx="3342">
                  <c:v>81.885336273428891</c:v>
                </c:pt>
                <c:pt idx="3343">
                  <c:v>81.664829106945973</c:v>
                </c:pt>
                <c:pt idx="3344">
                  <c:v>81.455347298787203</c:v>
                </c:pt>
                <c:pt idx="3345">
                  <c:v>81.278941565600888</c:v>
                </c:pt>
                <c:pt idx="3346">
                  <c:v>81.058434399117971</c:v>
                </c:pt>
                <c:pt idx="3347">
                  <c:v>80.981256890848954</c:v>
                </c:pt>
                <c:pt idx="3348">
                  <c:v>80.859977949283362</c:v>
                </c:pt>
                <c:pt idx="3349">
                  <c:v>80.661521499448725</c:v>
                </c:pt>
                <c:pt idx="3350">
                  <c:v>80.507166482910691</c:v>
                </c:pt>
                <c:pt idx="3351">
                  <c:v>80.352811466372643</c:v>
                </c:pt>
                <c:pt idx="3352">
                  <c:v>80.25358324145536</c:v>
                </c:pt>
                <c:pt idx="3353">
                  <c:v>80.02205071664828</c:v>
                </c:pt>
                <c:pt idx="3354">
                  <c:v>79.922822491730983</c:v>
                </c:pt>
                <c:pt idx="3355">
                  <c:v>79.768467475192935</c:v>
                </c:pt>
                <c:pt idx="3356">
                  <c:v>79.636163175303196</c:v>
                </c:pt>
                <c:pt idx="3357">
                  <c:v>79.470782800441</c:v>
                </c:pt>
                <c:pt idx="3358">
                  <c:v>79.305402425578819</c:v>
                </c:pt>
                <c:pt idx="3359">
                  <c:v>79.1510474090408</c:v>
                </c:pt>
                <c:pt idx="3360">
                  <c:v>79.018743109151046</c:v>
                </c:pt>
                <c:pt idx="3361">
                  <c:v>78.930540242557896</c:v>
                </c:pt>
                <c:pt idx="3362">
                  <c:v>78.809261300992276</c:v>
                </c:pt>
                <c:pt idx="3363">
                  <c:v>78.699007717750817</c:v>
                </c:pt>
                <c:pt idx="3364">
                  <c:v>78.544652701212797</c:v>
                </c:pt>
                <c:pt idx="3365">
                  <c:v>78.412348401323044</c:v>
                </c:pt>
                <c:pt idx="3366">
                  <c:v>78.313120176405732</c:v>
                </c:pt>
                <c:pt idx="3367">
                  <c:v>78.28004410143329</c:v>
                </c:pt>
                <c:pt idx="3368">
                  <c:v>78.136714443219404</c:v>
                </c:pt>
                <c:pt idx="3369">
                  <c:v>78.07056229327452</c:v>
                </c:pt>
                <c:pt idx="3370">
                  <c:v>77.960308710033061</c:v>
                </c:pt>
                <c:pt idx="3371">
                  <c:v>77.894156560088206</c:v>
                </c:pt>
                <c:pt idx="3372">
                  <c:v>77.828004410143336</c:v>
                </c:pt>
                <c:pt idx="3373">
                  <c:v>77.673649393605288</c:v>
                </c:pt>
                <c:pt idx="3374">
                  <c:v>77.629547960308699</c:v>
                </c:pt>
                <c:pt idx="3375">
                  <c:v>77.497243660418974</c:v>
                </c:pt>
                <c:pt idx="3376">
                  <c:v>77.442116868798237</c:v>
                </c:pt>
                <c:pt idx="3377">
                  <c:v>77.36493936052922</c:v>
                </c:pt>
                <c:pt idx="3378">
                  <c:v>77.254685777287762</c:v>
                </c:pt>
                <c:pt idx="3379">
                  <c:v>77.166482910694612</c:v>
                </c:pt>
                <c:pt idx="3380">
                  <c:v>77.122381477398008</c:v>
                </c:pt>
                <c:pt idx="3381">
                  <c:v>77.001102535832416</c:v>
                </c:pt>
                <c:pt idx="3382">
                  <c:v>76.96802646085996</c:v>
                </c:pt>
                <c:pt idx="3383">
                  <c:v>76.934950385887532</c:v>
                </c:pt>
                <c:pt idx="3384">
                  <c:v>76.835722160970235</c:v>
                </c:pt>
                <c:pt idx="3385">
                  <c:v>76.791620727673646</c:v>
                </c:pt>
                <c:pt idx="3386">
                  <c:v>76.72546857772879</c:v>
                </c:pt>
                <c:pt idx="3387">
                  <c:v>76.692392502756334</c:v>
                </c:pt>
                <c:pt idx="3388">
                  <c:v>76.626240352811465</c:v>
                </c:pt>
                <c:pt idx="3389">
                  <c:v>76.5380374862183</c:v>
                </c:pt>
                <c:pt idx="3390">
                  <c:v>76.460859977949283</c:v>
                </c:pt>
                <c:pt idx="3391">
                  <c:v>76.383682469680252</c:v>
                </c:pt>
                <c:pt idx="3392">
                  <c:v>76.32855567805953</c:v>
                </c:pt>
                <c:pt idx="3393">
                  <c:v>76.26240352811466</c:v>
                </c:pt>
                <c:pt idx="3394">
                  <c:v>76.218302094818071</c:v>
                </c:pt>
                <c:pt idx="3395">
                  <c:v>76.163175303197349</c:v>
                </c:pt>
                <c:pt idx="3396">
                  <c:v>76.097023153252479</c:v>
                </c:pt>
                <c:pt idx="3397">
                  <c:v>76.097023153252479</c:v>
                </c:pt>
                <c:pt idx="3398">
                  <c:v>76.063947078280037</c:v>
                </c:pt>
                <c:pt idx="3399">
                  <c:v>76.03087100330761</c:v>
                </c:pt>
                <c:pt idx="3400">
                  <c:v>75.986769570011035</c:v>
                </c:pt>
                <c:pt idx="3401">
                  <c:v>75.898566703417856</c:v>
                </c:pt>
                <c:pt idx="3402">
                  <c:v>75.821389195148839</c:v>
                </c:pt>
                <c:pt idx="3403">
                  <c:v>75.788313120176397</c:v>
                </c:pt>
                <c:pt idx="3404">
                  <c:v>75.766262403528117</c:v>
                </c:pt>
                <c:pt idx="3405">
                  <c:v>75.733186328555675</c:v>
                </c:pt>
                <c:pt idx="3406">
                  <c:v>75.722160970231528</c:v>
                </c:pt>
                <c:pt idx="3407">
                  <c:v>75.700110253583247</c:v>
                </c:pt>
                <c:pt idx="3408">
                  <c:v>75.622932745314216</c:v>
                </c:pt>
                <c:pt idx="3409">
                  <c:v>75.622932745314216</c:v>
                </c:pt>
                <c:pt idx="3410">
                  <c:v>75.556780595369347</c:v>
                </c:pt>
                <c:pt idx="3411">
                  <c:v>75.512679162072757</c:v>
                </c:pt>
                <c:pt idx="3412">
                  <c:v>75.47960308710033</c:v>
                </c:pt>
                <c:pt idx="3413">
                  <c:v>75.41345093715546</c:v>
                </c:pt>
                <c:pt idx="3414">
                  <c:v>75.380374862183018</c:v>
                </c:pt>
                <c:pt idx="3415">
                  <c:v>75.314222712238148</c:v>
                </c:pt>
                <c:pt idx="3416">
                  <c:v>75.292171995589854</c:v>
                </c:pt>
                <c:pt idx="3417">
                  <c:v>75.259095920617426</c:v>
                </c:pt>
                <c:pt idx="3418">
                  <c:v>75.22601984564497</c:v>
                </c:pt>
                <c:pt idx="3419">
                  <c:v>75.181918412348395</c:v>
                </c:pt>
                <c:pt idx="3420">
                  <c:v>75.159867695700115</c:v>
                </c:pt>
                <c:pt idx="3421">
                  <c:v>75.159867695700115</c:v>
                </c:pt>
                <c:pt idx="3422">
                  <c:v>75.159867695700115</c:v>
                </c:pt>
                <c:pt idx="3423">
                  <c:v>75.126791620727673</c:v>
                </c:pt>
                <c:pt idx="3424">
                  <c:v>75.082690187431083</c:v>
                </c:pt>
                <c:pt idx="3425">
                  <c:v>75.049614112458656</c:v>
                </c:pt>
                <c:pt idx="3426">
                  <c:v>75.049614112458656</c:v>
                </c:pt>
                <c:pt idx="3427">
                  <c:v>75.027563395810361</c:v>
                </c:pt>
                <c:pt idx="3428">
                  <c:v>74.994487320837933</c:v>
                </c:pt>
                <c:pt idx="3429">
                  <c:v>75.016538037486214</c:v>
                </c:pt>
                <c:pt idx="3430">
                  <c:v>74.961411245865492</c:v>
                </c:pt>
                <c:pt idx="3431">
                  <c:v>74.961411245865492</c:v>
                </c:pt>
                <c:pt idx="3432">
                  <c:v>74.950385887541344</c:v>
                </c:pt>
                <c:pt idx="3433">
                  <c:v>74.917309812568902</c:v>
                </c:pt>
                <c:pt idx="3434">
                  <c:v>74.86218302094818</c:v>
                </c:pt>
                <c:pt idx="3435">
                  <c:v>74.829106945975752</c:v>
                </c:pt>
                <c:pt idx="3436">
                  <c:v>74.807056229327458</c:v>
                </c:pt>
                <c:pt idx="3437">
                  <c:v>74.751929437706721</c:v>
                </c:pt>
                <c:pt idx="3438">
                  <c:v>74.718853362734293</c:v>
                </c:pt>
                <c:pt idx="3439">
                  <c:v>74.685777287761852</c:v>
                </c:pt>
                <c:pt idx="3440">
                  <c:v>74.685777287761852</c:v>
                </c:pt>
                <c:pt idx="3441">
                  <c:v>74.674751929437704</c:v>
                </c:pt>
                <c:pt idx="3442">
                  <c:v>74.65270121278941</c:v>
                </c:pt>
                <c:pt idx="3443">
                  <c:v>74.674751929437704</c:v>
                </c:pt>
                <c:pt idx="3444">
                  <c:v>74.674751929437704</c:v>
                </c:pt>
                <c:pt idx="3445">
                  <c:v>74.707828004410146</c:v>
                </c:pt>
                <c:pt idx="3446">
                  <c:v>74.685777287761852</c:v>
                </c:pt>
                <c:pt idx="3447">
                  <c:v>74.674751929437704</c:v>
                </c:pt>
                <c:pt idx="3448">
                  <c:v>74.674751929437704</c:v>
                </c:pt>
                <c:pt idx="3449">
                  <c:v>74.674751929437704</c:v>
                </c:pt>
                <c:pt idx="3450">
                  <c:v>74.707828004410146</c:v>
                </c:pt>
                <c:pt idx="3451">
                  <c:v>74.751929437706721</c:v>
                </c:pt>
                <c:pt idx="3452">
                  <c:v>74.829106945975752</c:v>
                </c:pt>
                <c:pt idx="3453">
                  <c:v>74.983461962513786</c:v>
                </c:pt>
                <c:pt idx="3454">
                  <c:v>75.115766262403525</c:v>
                </c:pt>
                <c:pt idx="3455">
                  <c:v>75.292171995589854</c:v>
                </c:pt>
                <c:pt idx="3456">
                  <c:v>75.490628445424477</c:v>
                </c:pt>
                <c:pt idx="3457">
                  <c:v>75.6890848952591</c:v>
                </c:pt>
                <c:pt idx="3458">
                  <c:v>75.799338478500545</c:v>
                </c:pt>
                <c:pt idx="3459">
                  <c:v>75.986769570011035</c:v>
                </c:pt>
                <c:pt idx="3460">
                  <c:v>76.185226019845643</c:v>
                </c:pt>
                <c:pt idx="3461">
                  <c:v>76.26240352811466</c:v>
                </c:pt>
                <c:pt idx="3462">
                  <c:v>76.383682469680252</c:v>
                </c:pt>
                <c:pt idx="3463">
                  <c:v>76.571113561190742</c:v>
                </c:pt>
                <c:pt idx="3464">
                  <c:v>76.72546857772879</c:v>
                </c:pt>
                <c:pt idx="3465">
                  <c:v>76.934950385887532</c:v>
                </c:pt>
                <c:pt idx="3466">
                  <c:v>77.122381477398008</c:v>
                </c:pt>
                <c:pt idx="3467">
                  <c:v>77.298787210584337</c:v>
                </c:pt>
                <c:pt idx="3468">
                  <c:v>77.398015435501648</c:v>
                </c:pt>
                <c:pt idx="3469">
                  <c:v>77.442116868798237</c:v>
                </c:pt>
                <c:pt idx="3470">
                  <c:v>77.541345093715535</c:v>
                </c:pt>
                <c:pt idx="3471">
                  <c:v>77.541345093715535</c:v>
                </c:pt>
                <c:pt idx="3472">
                  <c:v>77.541345093715535</c:v>
                </c:pt>
                <c:pt idx="3473">
                  <c:v>77.497243660418974</c:v>
                </c:pt>
                <c:pt idx="3474">
                  <c:v>77.331863285556793</c:v>
                </c:pt>
                <c:pt idx="3475">
                  <c:v>77.287761852260189</c:v>
                </c:pt>
                <c:pt idx="3476">
                  <c:v>77.188533627342878</c:v>
                </c:pt>
                <c:pt idx="3477">
                  <c:v>77.122381477398008</c:v>
                </c:pt>
                <c:pt idx="3478">
                  <c:v>77.034178610804858</c:v>
                </c:pt>
                <c:pt idx="3479">
                  <c:v>76.934950385887532</c:v>
                </c:pt>
                <c:pt idx="3480">
                  <c:v>76.835722160970235</c:v>
                </c:pt>
                <c:pt idx="3481">
                  <c:v>76.769570011025351</c:v>
                </c:pt>
                <c:pt idx="3482">
                  <c:v>76.703417861080482</c:v>
                </c:pt>
                <c:pt idx="3483">
                  <c:v>76.692392502756334</c:v>
                </c:pt>
                <c:pt idx="3484">
                  <c:v>76.659316427783892</c:v>
                </c:pt>
                <c:pt idx="3485">
                  <c:v>76.571113561190742</c:v>
                </c:pt>
                <c:pt idx="3486">
                  <c:v>76.504961411245873</c:v>
                </c:pt>
                <c:pt idx="3487">
                  <c:v>76.460859977949283</c:v>
                </c:pt>
                <c:pt idx="3488">
                  <c:v>76.44983461962515</c:v>
                </c:pt>
                <c:pt idx="3489">
                  <c:v>76.394707828004414</c:v>
                </c:pt>
                <c:pt idx="3490">
                  <c:v>76.32855567805953</c:v>
                </c:pt>
                <c:pt idx="3491">
                  <c:v>76.284454244762955</c:v>
                </c:pt>
                <c:pt idx="3492">
                  <c:v>76.196251378169791</c:v>
                </c:pt>
                <c:pt idx="3493">
                  <c:v>76.185226019845643</c:v>
                </c:pt>
                <c:pt idx="3494">
                  <c:v>76.130099228224921</c:v>
                </c:pt>
                <c:pt idx="3495">
                  <c:v>76.119073869900774</c:v>
                </c:pt>
                <c:pt idx="3496">
                  <c:v>75.986769570011035</c:v>
                </c:pt>
                <c:pt idx="3497">
                  <c:v>75.997794928335168</c:v>
                </c:pt>
                <c:pt idx="3498">
                  <c:v>75.964718853362726</c:v>
                </c:pt>
                <c:pt idx="3499">
                  <c:v>75.953693495038578</c:v>
                </c:pt>
                <c:pt idx="3500">
                  <c:v>75.887541345093709</c:v>
                </c:pt>
                <c:pt idx="3501">
                  <c:v>75.788313120176397</c:v>
                </c:pt>
                <c:pt idx="3502">
                  <c:v>75.722160970231528</c:v>
                </c:pt>
                <c:pt idx="3503">
                  <c:v>75.667034178610791</c:v>
                </c:pt>
                <c:pt idx="3504">
                  <c:v>75.644983461962511</c:v>
                </c:pt>
                <c:pt idx="3505">
                  <c:v>75.589856670341788</c:v>
                </c:pt>
                <c:pt idx="3506">
                  <c:v>75.556780595369347</c:v>
                </c:pt>
                <c:pt idx="3507">
                  <c:v>75.47960308710033</c:v>
                </c:pt>
                <c:pt idx="3508">
                  <c:v>75.512679162072757</c:v>
                </c:pt>
                <c:pt idx="3509">
                  <c:v>75.490628445424477</c:v>
                </c:pt>
                <c:pt idx="3510">
                  <c:v>75.47960308710033</c:v>
                </c:pt>
                <c:pt idx="3511">
                  <c:v>75.490628445424477</c:v>
                </c:pt>
                <c:pt idx="3512">
                  <c:v>75.424476295479607</c:v>
                </c:pt>
                <c:pt idx="3513">
                  <c:v>75.424476295479607</c:v>
                </c:pt>
                <c:pt idx="3514">
                  <c:v>75.424476295479607</c:v>
                </c:pt>
                <c:pt idx="3515">
                  <c:v>75.391400220507165</c:v>
                </c:pt>
                <c:pt idx="3516">
                  <c:v>75.380374862183018</c:v>
                </c:pt>
                <c:pt idx="3517">
                  <c:v>75.314222712238148</c:v>
                </c:pt>
                <c:pt idx="3518">
                  <c:v>75.292171995589854</c:v>
                </c:pt>
                <c:pt idx="3519">
                  <c:v>75.314222712238148</c:v>
                </c:pt>
                <c:pt idx="3520">
                  <c:v>75.248070562293279</c:v>
                </c:pt>
                <c:pt idx="3521">
                  <c:v>75.22601984564497</c:v>
                </c:pt>
                <c:pt idx="3522">
                  <c:v>75.181918412348395</c:v>
                </c:pt>
                <c:pt idx="3523">
                  <c:v>75.126791620727673</c:v>
                </c:pt>
                <c:pt idx="3524">
                  <c:v>75.126791620727673</c:v>
                </c:pt>
                <c:pt idx="3525">
                  <c:v>75.082690187431083</c:v>
                </c:pt>
                <c:pt idx="3526">
                  <c:v>75.016538037486214</c:v>
                </c:pt>
                <c:pt idx="3527">
                  <c:v>74.983461962513786</c:v>
                </c:pt>
                <c:pt idx="3528">
                  <c:v>74.961411245865492</c:v>
                </c:pt>
                <c:pt idx="3529">
                  <c:v>74.983461962513786</c:v>
                </c:pt>
                <c:pt idx="3530">
                  <c:v>74.994487320837933</c:v>
                </c:pt>
                <c:pt idx="3531">
                  <c:v>74.983461962513786</c:v>
                </c:pt>
                <c:pt idx="3532">
                  <c:v>74.983461962513786</c:v>
                </c:pt>
                <c:pt idx="3533">
                  <c:v>75.016538037486214</c:v>
                </c:pt>
                <c:pt idx="3534">
                  <c:v>75.016538037486214</c:v>
                </c:pt>
                <c:pt idx="3535">
                  <c:v>74.983461962513786</c:v>
                </c:pt>
                <c:pt idx="3536">
                  <c:v>74.950385887541344</c:v>
                </c:pt>
                <c:pt idx="3537">
                  <c:v>74.950385887541344</c:v>
                </c:pt>
                <c:pt idx="3538">
                  <c:v>74.950385887541344</c:v>
                </c:pt>
                <c:pt idx="3539">
                  <c:v>74.950385887541344</c:v>
                </c:pt>
                <c:pt idx="3540">
                  <c:v>74.917309812568902</c:v>
                </c:pt>
                <c:pt idx="3541">
                  <c:v>74.884233737596475</c:v>
                </c:pt>
                <c:pt idx="3542">
                  <c:v>74.829106945975752</c:v>
                </c:pt>
                <c:pt idx="3543">
                  <c:v>74.851157662624033</c:v>
                </c:pt>
                <c:pt idx="3544">
                  <c:v>74.785005512679149</c:v>
                </c:pt>
                <c:pt idx="3545">
                  <c:v>74.773980154355016</c:v>
                </c:pt>
                <c:pt idx="3546">
                  <c:v>74.740904079382574</c:v>
                </c:pt>
                <c:pt idx="3547">
                  <c:v>74.740904079382574</c:v>
                </c:pt>
                <c:pt idx="3548">
                  <c:v>74.707828004410146</c:v>
                </c:pt>
                <c:pt idx="3549">
                  <c:v>74.718853362734293</c:v>
                </c:pt>
                <c:pt idx="3550">
                  <c:v>74.718853362734293</c:v>
                </c:pt>
                <c:pt idx="3551">
                  <c:v>74.751929437706721</c:v>
                </c:pt>
                <c:pt idx="3552">
                  <c:v>74.718853362734293</c:v>
                </c:pt>
                <c:pt idx="3553">
                  <c:v>74.718853362734293</c:v>
                </c:pt>
                <c:pt idx="3554">
                  <c:v>74.685777287761852</c:v>
                </c:pt>
                <c:pt idx="3555">
                  <c:v>74.674751929437704</c:v>
                </c:pt>
                <c:pt idx="3556">
                  <c:v>74.65270121278941</c:v>
                </c:pt>
                <c:pt idx="3557">
                  <c:v>74.608599779492835</c:v>
                </c:pt>
                <c:pt idx="3558">
                  <c:v>74.553472987872112</c:v>
                </c:pt>
                <c:pt idx="3559">
                  <c:v>74.52039691289967</c:v>
                </c:pt>
                <c:pt idx="3560">
                  <c:v>74.52039691289967</c:v>
                </c:pt>
                <c:pt idx="3561">
                  <c:v>74.542447629547965</c:v>
                </c:pt>
                <c:pt idx="3562">
                  <c:v>74.575523704520393</c:v>
                </c:pt>
                <c:pt idx="3563">
                  <c:v>74.52039691289967</c:v>
                </c:pt>
                <c:pt idx="3564">
                  <c:v>74.553472987872112</c:v>
                </c:pt>
                <c:pt idx="3565">
                  <c:v>74.553472987872112</c:v>
                </c:pt>
                <c:pt idx="3566">
                  <c:v>74.575523704520393</c:v>
                </c:pt>
                <c:pt idx="3567">
                  <c:v>74.542447629547965</c:v>
                </c:pt>
                <c:pt idx="3568">
                  <c:v>74.542447629547965</c:v>
                </c:pt>
                <c:pt idx="3569">
                  <c:v>74.52039691289967</c:v>
                </c:pt>
                <c:pt idx="3570">
                  <c:v>74.553472987872112</c:v>
                </c:pt>
                <c:pt idx="3571">
                  <c:v>74.553472987872112</c:v>
                </c:pt>
                <c:pt idx="3572">
                  <c:v>74.575523704520393</c:v>
                </c:pt>
                <c:pt idx="3573">
                  <c:v>74.542447629547965</c:v>
                </c:pt>
                <c:pt idx="3574">
                  <c:v>74.509371554575523</c:v>
                </c:pt>
                <c:pt idx="3575">
                  <c:v>74.509371554575523</c:v>
                </c:pt>
                <c:pt idx="3576">
                  <c:v>74.487320837927228</c:v>
                </c:pt>
                <c:pt idx="3577">
                  <c:v>74.454244762954787</c:v>
                </c:pt>
                <c:pt idx="3578">
                  <c:v>74.487320837927228</c:v>
                </c:pt>
                <c:pt idx="3579">
                  <c:v>74.443219404630653</c:v>
                </c:pt>
                <c:pt idx="3580">
                  <c:v>74.410143329658212</c:v>
                </c:pt>
                <c:pt idx="3581">
                  <c:v>74.421168687982359</c:v>
                </c:pt>
                <c:pt idx="3582">
                  <c:v>74.421168687982359</c:v>
                </c:pt>
                <c:pt idx="3583">
                  <c:v>74.421168687982359</c:v>
                </c:pt>
                <c:pt idx="3584">
                  <c:v>74.454244762954787</c:v>
                </c:pt>
                <c:pt idx="3585">
                  <c:v>74.421168687982359</c:v>
                </c:pt>
                <c:pt idx="3586">
                  <c:v>74.443219404630653</c:v>
                </c:pt>
                <c:pt idx="3587">
                  <c:v>74.421168687982359</c:v>
                </c:pt>
                <c:pt idx="3588">
                  <c:v>74.410143329658212</c:v>
                </c:pt>
                <c:pt idx="3589">
                  <c:v>74.410143329658212</c:v>
                </c:pt>
                <c:pt idx="3590">
                  <c:v>74.388092613009931</c:v>
                </c:pt>
                <c:pt idx="3591">
                  <c:v>74.343991179713328</c:v>
                </c:pt>
                <c:pt idx="3592">
                  <c:v>74.355016538037475</c:v>
                </c:pt>
                <c:pt idx="3593">
                  <c:v>74.321940463065047</c:v>
                </c:pt>
                <c:pt idx="3594">
                  <c:v>74.321940463065047</c:v>
                </c:pt>
                <c:pt idx="3595">
                  <c:v>74.3109151047409</c:v>
                </c:pt>
                <c:pt idx="3596">
                  <c:v>74.277839029768472</c:v>
                </c:pt>
                <c:pt idx="3597">
                  <c:v>74.277839029768472</c:v>
                </c:pt>
                <c:pt idx="3598">
                  <c:v>74.255788313120178</c:v>
                </c:pt>
                <c:pt idx="3599">
                  <c:v>74.24476295479603</c:v>
                </c:pt>
                <c:pt idx="3600">
                  <c:v>74.255788313120178</c:v>
                </c:pt>
                <c:pt idx="3601">
                  <c:v>74.222712238147736</c:v>
                </c:pt>
                <c:pt idx="3602">
                  <c:v>74.211686879823588</c:v>
                </c:pt>
                <c:pt idx="3603">
                  <c:v>74.178610804851147</c:v>
                </c:pt>
                <c:pt idx="3604">
                  <c:v>74.178610804851147</c:v>
                </c:pt>
                <c:pt idx="3605">
                  <c:v>74.178610804851147</c:v>
                </c:pt>
                <c:pt idx="3606">
                  <c:v>74.156560088202866</c:v>
                </c:pt>
                <c:pt idx="3607">
                  <c:v>74.156560088202866</c:v>
                </c:pt>
                <c:pt idx="3608">
                  <c:v>74.156560088202866</c:v>
                </c:pt>
                <c:pt idx="3609">
                  <c:v>74.189636163175294</c:v>
                </c:pt>
              </c:numCache>
            </c:numRef>
          </c:yVal>
          <c:smooth val="0"/>
        </c:ser>
        <c:dLbls>
          <c:showLegendKey val="0"/>
          <c:showVal val="0"/>
          <c:showCatName val="0"/>
          <c:showSerName val="0"/>
          <c:showPercent val="0"/>
          <c:showBubbleSize val="0"/>
        </c:dLbls>
        <c:axId val="246057984"/>
        <c:axId val="246064640"/>
      </c:scatterChart>
      <c:valAx>
        <c:axId val="246057984"/>
        <c:scaling>
          <c:orientation val="minMax"/>
          <c:max val="20"/>
          <c:min val="0"/>
        </c:scaling>
        <c:delete val="0"/>
        <c:axPos val="b"/>
        <c:majorGridlines>
          <c:spPr>
            <a:ln w="9525" cap="flat" cmpd="sng" algn="ctr">
              <a:solidFill>
                <a:schemeClr val="tx1">
                  <a:lumMod val="15000"/>
                  <a:lumOff val="85000"/>
                </a:schemeClr>
              </a:solidFill>
              <a:round/>
            </a:ln>
            <a:effectLst/>
          </c:spPr>
        </c:majorGridlines>
        <c:minorGridlines/>
        <c:title>
          <c:tx>
            <c:rich>
              <a:bodyPr/>
              <a:lstStyle/>
              <a:p>
                <a:pPr>
                  <a:defRPr/>
                </a:pPr>
                <a:r>
                  <a:rPr lang="en-US"/>
                  <a:t>Icu11, A</a:t>
                </a:r>
              </a:p>
            </c:rich>
          </c:tx>
          <c:layout/>
          <c:overlay val="0"/>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246064640"/>
        <c:crosses val="autoZero"/>
        <c:crossBetween val="midCat"/>
        <c:majorUnit val="10"/>
      </c:valAx>
      <c:valAx>
        <c:axId val="246064640"/>
        <c:scaling>
          <c:orientation val="minMax"/>
          <c:max val="120"/>
          <c:min val="0"/>
        </c:scaling>
        <c:delete val="0"/>
        <c:axPos val="l"/>
        <c:majorGridlines>
          <c:spPr>
            <a:ln w="9525" cap="flat" cmpd="sng" algn="ctr">
              <a:solidFill>
                <a:schemeClr val="tx1">
                  <a:lumMod val="15000"/>
                  <a:lumOff val="85000"/>
                </a:schemeClr>
              </a:solidFill>
              <a:round/>
            </a:ln>
            <a:effectLst/>
          </c:spPr>
        </c:majorGridlines>
        <c:minorGridlines/>
        <c:title>
          <c:tx>
            <c:rich>
              <a:bodyPr/>
              <a:lstStyle/>
              <a:p>
                <a:pPr>
                  <a:defRPr/>
                </a:pPr>
                <a:r>
                  <a:rPr lang="en-US"/>
                  <a:t>Hall, Gs</a:t>
                </a:r>
              </a:p>
            </c:rich>
          </c:tx>
          <c:layout/>
          <c:overlay val="0"/>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246057984"/>
        <c:crosses val="autoZero"/>
        <c:crossBetween val="midCat"/>
        <c:majorUnit val="20"/>
        <c:minorUnit val="10"/>
      </c:valAx>
      <c:spPr>
        <a:noFill/>
        <a:ln>
          <a:noFill/>
        </a:ln>
        <a:effectLst/>
      </c:spPr>
    </c:plotArea>
    <c:legend>
      <c:legendPos val="r"/>
      <c:layout>
        <c:manualLayout>
          <c:xMode val="edge"/>
          <c:yMode val="edge"/>
          <c:x val="0.23055154818934345"/>
          <c:y val="5.2683572033810737E-2"/>
          <c:w val="0.70700475377640726"/>
          <c:h val="7.2684456109652976E-2"/>
        </c:manualLayout>
      </c:layout>
      <c:overlay val="0"/>
      <c:spPr>
        <a:solidFill>
          <a:schemeClr val="bg1"/>
        </a:solidFill>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Times New Roman" pitchFamily="18" charset="0"/>
          <a:cs typeface="Times New Roman"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97599427978478"/>
          <c:y val="5.870618197043756E-2"/>
          <c:w val="0.76728978645111223"/>
          <c:h val="0.8085125085356013"/>
        </c:manualLayout>
      </c:layout>
      <c:scatterChart>
        <c:scatterStyle val="lineMarker"/>
        <c:varyColors val="0"/>
        <c:ser>
          <c:idx val="0"/>
          <c:order val="0"/>
          <c:tx>
            <c:strRef>
              <c:f>Лист1!$E$1</c:f>
              <c:strCache>
                <c:ptCount val="1"/>
                <c:pt idx="0">
                  <c:v>с экраном</c:v>
                </c:pt>
              </c:strCache>
            </c:strRef>
          </c:tx>
          <c:spPr>
            <a:ln w="28575">
              <a:noFill/>
            </a:ln>
          </c:spPr>
          <c:marker>
            <c:symbol val="diamond"/>
            <c:size val="2"/>
          </c:marker>
          <c:xVal>
            <c:numRef>
              <c:f>Лист1!$B$5:$B$1004</c:f>
              <c:numCache>
                <c:formatCode>General</c:formatCode>
                <c:ptCount val="1000"/>
                <c:pt idx="0">
                  <c:v>-992</c:v>
                </c:pt>
                <c:pt idx="1">
                  <c:v>-990</c:v>
                </c:pt>
                <c:pt idx="2">
                  <c:v>-988</c:v>
                </c:pt>
                <c:pt idx="3">
                  <c:v>-986</c:v>
                </c:pt>
                <c:pt idx="4">
                  <c:v>-984</c:v>
                </c:pt>
                <c:pt idx="5">
                  <c:v>-982</c:v>
                </c:pt>
                <c:pt idx="6">
                  <c:v>-980</c:v>
                </c:pt>
                <c:pt idx="7">
                  <c:v>-978</c:v>
                </c:pt>
                <c:pt idx="8">
                  <c:v>-976</c:v>
                </c:pt>
                <c:pt idx="9">
                  <c:v>-974</c:v>
                </c:pt>
                <c:pt idx="10">
                  <c:v>-972</c:v>
                </c:pt>
                <c:pt idx="11">
                  <c:v>-970</c:v>
                </c:pt>
                <c:pt idx="12">
                  <c:v>-968</c:v>
                </c:pt>
                <c:pt idx="13">
                  <c:v>-966</c:v>
                </c:pt>
                <c:pt idx="14">
                  <c:v>-964</c:v>
                </c:pt>
                <c:pt idx="15">
                  <c:v>-962</c:v>
                </c:pt>
                <c:pt idx="16">
                  <c:v>-960</c:v>
                </c:pt>
                <c:pt idx="17">
                  <c:v>-958</c:v>
                </c:pt>
                <c:pt idx="18">
                  <c:v>-956</c:v>
                </c:pt>
                <c:pt idx="19">
                  <c:v>-954</c:v>
                </c:pt>
                <c:pt idx="20">
                  <c:v>-952</c:v>
                </c:pt>
                <c:pt idx="21">
                  <c:v>-950</c:v>
                </c:pt>
                <c:pt idx="22">
                  <c:v>-948</c:v>
                </c:pt>
                <c:pt idx="23">
                  <c:v>-946</c:v>
                </c:pt>
                <c:pt idx="24">
                  <c:v>-944</c:v>
                </c:pt>
                <c:pt idx="25">
                  <c:v>-942</c:v>
                </c:pt>
                <c:pt idx="26">
                  <c:v>-940</c:v>
                </c:pt>
                <c:pt idx="27">
                  <c:v>-938</c:v>
                </c:pt>
                <c:pt idx="28">
                  <c:v>-936</c:v>
                </c:pt>
                <c:pt idx="29">
                  <c:v>-934</c:v>
                </c:pt>
                <c:pt idx="30">
                  <c:v>-932</c:v>
                </c:pt>
                <c:pt idx="31">
                  <c:v>-930</c:v>
                </c:pt>
                <c:pt idx="32">
                  <c:v>-928</c:v>
                </c:pt>
                <c:pt idx="33">
                  <c:v>-926</c:v>
                </c:pt>
                <c:pt idx="34">
                  <c:v>-924</c:v>
                </c:pt>
                <c:pt idx="35">
                  <c:v>-922</c:v>
                </c:pt>
                <c:pt idx="36">
                  <c:v>-920</c:v>
                </c:pt>
                <c:pt idx="37">
                  <c:v>-918</c:v>
                </c:pt>
                <c:pt idx="38">
                  <c:v>-916</c:v>
                </c:pt>
                <c:pt idx="39">
                  <c:v>-914</c:v>
                </c:pt>
                <c:pt idx="40">
                  <c:v>-912</c:v>
                </c:pt>
                <c:pt idx="41">
                  <c:v>-910</c:v>
                </c:pt>
                <c:pt idx="42">
                  <c:v>-908</c:v>
                </c:pt>
                <c:pt idx="43">
                  <c:v>-906</c:v>
                </c:pt>
                <c:pt idx="44">
                  <c:v>-904</c:v>
                </c:pt>
                <c:pt idx="45">
                  <c:v>-902</c:v>
                </c:pt>
                <c:pt idx="46">
                  <c:v>-900</c:v>
                </c:pt>
                <c:pt idx="47">
                  <c:v>-898</c:v>
                </c:pt>
                <c:pt idx="48">
                  <c:v>-896</c:v>
                </c:pt>
                <c:pt idx="49">
                  <c:v>-894</c:v>
                </c:pt>
                <c:pt idx="50">
                  <c:v>-892</c:v>
                </c:pt>
                <c:pt idx="51">
                  <c:v>-890</c:v>
                </c:pt>
                <c:pt idx="52">
                  <c:v>-888</c:v>
                </c:pt>
                <c:pt idx="53">
                  <c:v>-886</c:v>
                </c:pt>
                <c:pt idx="54">
                  <c:v>-884</c:v>
                </c:pt>
                <c:pt idx="55">
                  <c:v>-882</c:v>
                </c:pt>
                <c:pt idx="56">
                  <c:v>-880</c:v>
                </c:pt>
                <c:pt idx="57">
                  <c:v>-878</c:v>
                </c:pt>
                <c:pt idx="58">
                  <c:v>-876</c:v>
                </c:pt>
                <c:pt idx="59">
                  <c:v>-874</c:v>
                </c:pt>
                <c:pt idx="60">
                  <c:v>-872</c:v>
                </c:pt>
                <c:pt idx="61">
                  <c:v>-870</c:v>
                </c:pt>
                <c:pt idx="62">
                  <c:v>-868</c:v>
                </c:pt>
                <c:pt idx="63">
                  <c:v>-866</c:v>
                </c:pt>
                <c:pt idx="64">
                  <c:v>-864</c:v>
                </c:pt>
                <c:pt idx="65">
                  <c:v>-862</c:v>
                </c:pt>
                <c:pt idx="66">
                  <c:v>-860</c:v>
                </c:pt>
                <c:pt idx="67">
                  <c:v>-858</c:v>
                </c:pt>
                <c:pt idx="68">
                  <c:v>-856</c:v>
                </c:pt>
                <c:pt idx="69">
                  <c:v>-854</c:v>
                </c:pt>
                <c:pt idx="70">
                  <c:v>-852</c:v>
                </c:pt>
                <c:pt idx="71">
                  <c:v>-850</c:v>
                </c:pt>
                <c:pt idx="72">
                  <c:v>-848</c:v>
                </c:pt>
                <c:pt idx="73">
                  <c:v>-846</c:v>
                </c:pt>
                <c:pt idx="74">
                  <c:v>-844</c:v>
                </c:pt>
                <c:pt idx="75">
                  <c:v>-842</c:v>
                </c:pt>
                <c:pt idx="76">
                  <c:v>-840</c:v>
                </c:pt>
                <c:pt idx="77">
                  <c:v>-838</c:v>
                </c:pt>
                <c:pt idx="78">
                  <c:v>-836</c:v>
                </c:pt>
                <c:pt idx="79">
                  <c:v>-834</c:v>
                </c:pt>
                <c:pt idx="80">
                  <c:v>-832</c:v>
                </c:pt>
                <c:pt idx="81">
                  <c:v>-830</c:v>
                </c:pt>
                <c:pt idx="82">
                  <c:v>-828</c:v>
                </c:pt>
                <c:pt idx="83">
                  <c:v>-826</c:v>
                </c:pt>
                <c:pt idx="84">
                  <c:v>-824</c:v>
                </c:pt>
                <c:pt idx="85">
                  <c:v>-822</c:v>
                </c:pt>
                <c:pt idx="86">
                  <c:v>-820</c:v>
                </c:pt>
                <c:pt idx="87">
                  <c:v>-818</c:v>
                </c:pt>
                <c:pt idx="88">
                  <c:v>-816</c:v>
                </c:pt>
                <c:pt idx="89">
                  <c:v>-814</c:v>
                </c:pt>
                <c:pt idx="90">
                  <c:v>-812</c:v>
                </c:pt>
                <c:pt idx="91">
                  <c:v>-810</c:v>
                </c:pt>
                <c:pt idx="92">
                  <c:v>-808</c:v>
                </c:pt>
                <c:pt idx="93">
                  <c:v>-806</c:v>
                </c:pt>
                <c:pt idx="94">
                  <c:v>-804</c:v>
                </c:pt>
                <c:pt idx="95">
                  <c:v>-802</c:v>
                </c:pt>
                <c:pt idx="96">
                  <c:v>-800</c:v>
                </c:pt>
                <c:pt idx="97">
                  <c:v>-798</c:v>
                </c:pt>
                <c:pt idx="98">
                  <c:v>-796</c:v>
                </c:pt>
                <c:pt idx="99">
                  <c:v>-794</c:v>
                </c:pt>
                <c:pt idx="100">
                  <c:v>-792</c:v>
                </c:pt>
                <c:pt idx="101">
                  <c:v>-790</c:v>
                </c:pt>
                <c:pt idx="102">
                  <c:v>-788</c:v>
                </c:pt>
                <c:pt idx="103">
                  <c:v>-786</c:v>
                </c:pt>
                <c:pt idx="104">
                  <c:v>-784</c:v>
                </c:pt>
                <c:pt idx="105">
                  <c:v>-782</c:v>
                </c:pt>
                <c:pt idx="106">
                  <c:v>-780</c:v>
                </c:pt>
                <c:pt idx="107">
                  <c:v>-778</c:v>
                </c:pt>
                <c:pt idx="108">
                  <c:v>-776</c:v>
                </c:pt>
                <c:pt idx="109">
                  <c:v>-774</c:v>
                </c:pt>
                <c:pt idx="110">
                  <c:v>-772</c:v>
                </c:pt>
                <c:pt idx="111">
                  <c:v>-770</c:v>
                </c:pt>
                <c:pt idx="112">
                  <c:v>-768</c:v>
                </c:pt>
                <c:pt idx="113">
                  <c:v>-766</c:v>
                </c:pt>
                <c:pt idx="114">
                  <c:v>-764</c:v>
                </c:pt>
                <c:pt idx="115">
                  <c:v>-762</c:v>
                </c:pt>
                <c:pt idx="116">
                  <c:v>-760</c:v>
                </c:pt>
                <c:pt idx="117">
                  <c:v>-758</c:v>
                </c:pt>
                <c:pt idx="118">
                  <c:v>-756</c:v>
                </c:pt>
                <c:pt idx="119">
                  <c:v>-754</c:v>
                </c:pt>
                <c:pt idx="120">
                  <c:v>-752</c:v>
                </c:pt>
                <c:pt idx="121">
                  <c:v>-750</c:v>
                </c:pt>
                <c:pt idx="122">
                  <c:v>-748</c:v>
                </c:pt>
                <c:pt idx="123">
                  <c:v>-746</c:v>
                </c:pt>
                <c:pt idx="124">
                  <c:v>-744</c:v>
                </c:pt>
                <c:pt idx="125">
                  <c:v>-742</c:v>
                </c:pt>
                <c:pt idx="126">
                  <c:v>-740</c:v>
                </c:pt>
                <c:pt idx="127">
                  <c:v>-738</c:v>
                </c:pt>
                <c:pt idx="128">
                  <c:v>-736</c:v>
                </c:pt>
                <c:pt idx="129">
                  <c:v>-734</c:v>
                </c:pt>
                <c:pt idx="130">
                  <c:v>-732</c:v>
                </c:pt>
                <c:pt idx="131">
                  <c:v>-730</c:v>
                </c:pt>
                <c:pt idx="132">
                  <c:v>-728</c:v>
                </c:pt>
                <c:pt idx="133">
                  <c:v>-726</c:v>
                </c:pt>
                <c:pt idx="134">
                  <c:v>-724</c:v>
                </c:pt>
                <c:pt idx="135">
                  <c:v>-722</c:v>
                </c:pt>
                <c:pt idx="136">
                  <c:v>-720</c:v>
                </c:pt>
                <c:pt idx="137">
                  <c:v>-718</c:v>
                </c:pt>
                <c:pt idx="138">
                  <c:v>-716</c:v>
                </c:pt>
                <c:pt idx="139">
                  <c:v>-714</c:v>
                </c:pt>
                <c:pt idx="140">
                  <c:v>-712</c:v>
                </c:pt>
                <c:pt idx="141">
                  <c:v>-710</c:v>
                </c:pt>
                <c:pt idx="142">
                  <c:v>-708</c:v>
                </c:pt>
                <c:pt idx="143">
                  <c:v>-706</c:v>
                </c:pt>
                <c:pt idx="144">
                  <c:v>-704</c:v>
                </c:pt>
                <c:pt idx="145">
                  <c:v>-702</c:v>
                </c:pt>
                <c:pt idx="146">
                  <c:v>-700</c:v>
                </c:pt>
                <c:pt idx="147">
                  <c:v>-698</c:v>
                </c:pt>
                <c:pt idx="148">
                  <c:v>-696</c:v>
                </c:pt>
                <c:pt idx="149">
                  <c:v>-694</c:v>
                </c:pt>
                <c:pt idx="150">
                  <c:v>-692</c:v>
                </c:pt>
                <c:pt idx="151">
                  <c:v>-690</c:v>
                </c:pt>
                <c:pt idx="152">
                  <c:v>-688</c:v>
                </c:pt>
                <c:pt idx="153">
                  <c:v>-686</c:v>
                </c:pt>
                <c:pt idx="154">
                  <c:v>-684</c:v>
                </c:pt>
                <c:pt idx="155">
                  <c:v>-682</c:v>
                </c:pt>
                <c:pt idx="156">
                  <c:v>-680</c:v>
                </c:pt>
                <c:pt idx="157">
                  <c:v>-678</c:v>
                </c:pt>
                <c:pt idx="158">
                  <c:v>-676</c:v>
                </c:pt>
                <c:pt idx="159">
                  <c:v>-674</c:v>
                </c:pt>
                <c:pt idx="160">
                  <c:v>-672</c:v>
                </c:pt>
                <c:pt idx="161">
                  <c:v>-670</c:v>
                </c:pt>
                <c:pt idx="162">
                  <c:v>-668</c:v>
                </c:pt>
                <c:pt idx="163">
                  <c:v>-666</c:v>
                </c:pt>
                <c:pt idx="164">
                  <c:v>-664</c:v>
                </c:pt>
                <c:pt idx="165">
                  <c:v>-662</c:v>
                </c:pt>
                <c:pt idx="166">
                  <c:v>-660</c:v>
                </c:pt>
                <c:pt idx="167">
                  <c:v>-658</c:v>
                </c:pt>
                <c:pt idx="168">
                  <c:v>-656</c:v>
                </c:pt>
                <c:pt idx="169">
                  <c:v>-654</c:v>
                </c:pt>
                <c:pt idx="170">
                  <c:v>-652</c:v>
                </c:pt>
                <c:pt idx="171">
                  <c:v>-650</c:v>
                </c:pt>
                <c:pt idx="172">
                  <c:v>-648</c:v>
                </c:pt>
                <c:pt idx="173">
                  <c:v>-646</c:v>
                </c:pt>
                <c:pt idx="174">
                  <c:v>-644</c:v>
                </c:pt>
                <c:pt idx="175">
                  <c:v>-642</c:v>
                </c:pt>
                <c:pt idx="176">
                  <c:v>-640</c:v>
                </c:pt>
                <c:pt idx="177">
                  <c:v>-638</c:v>
                </c:pt>
                <c:pt idx="178">
                  <c:v>-636</c:v>
                </c:pt>
                <c:pt idx="179">
                  <c:v>-634</c:v>
                </c:pt>
                <c:pt idx="180">
                  <c:v>-632</c:v>
                </c:pt>
                <c:pt idx="181">
                  <c:v>-630</c:v>
                </c:pt>
                <c:pt idx="182">
                  <c:v>-628</c:v>
                </c:pt>
                <c:pt idx="183">
                  <c:v>-626</c:v>
                </c:pt>
                <c:pt idx="184">
                  <c:v>-624</c:v>
                </c:pt>
                <c:pt idx="185">
                  <c:v>-622</c:v>
                </c:pt>
                <c:pt idx="186">
                  <c:v>-620</c:v>
                </c:pt>
                <c:pt idx="187">
                  <c:v>-618</c:v>
                </c:pt>
                <c:pt idx="188">
                  <c:v>-616</c:v>
                </c:pt>
                <c:pt idx="189">
                  <c:v>-614</c:v>
                </c:pt>
                <c:pt idx="190">
                  <c:v>-612</c:v>
                </c:pt>
                <c:pt idx="191">
                  <c:v>-610</c:v>
                </c:pt>
                <c:pt idx="192">
                  <c:v>-608</c:v>
                </c:pt>
                <c:pt idx="193">
                  <c:v>-606</c:v>
                </c:pt>
                <c:pt idx="194">
                  <c:v>-604</c:v>
                </c:pt>
                <c:pt idx="195">
                  <c:v>-602</c:v>
                </c:pt>
                <c:pt idx="196">
                  <c:v>-600</c:v>
                </c:pt>
                <c:pt idx="197">
                  <c:v>-598</c:v>
                </c:pt>
                <c:pt idx="198">
                  <c:v>-596</c:v>
                </c:pt>
                <c:pt idx="199">
                  <c:v>-594</c:v>
                </c:pt>
                <c:pt idx="200">
                  <c:v>-592</c:v>
                </c:pt>
                <c:pt idx="201">
                  <c:v>-590</c:v>
                </c:pt>
                <c:pt idx="202">
                  <c:v>-588</c:v>
                </c:pt>
                <c:pt idx="203">
                  <c:v>-586</c:v>
                </c:pt>
                <c:pt idx="204">
                  <c:v>-584</c:v>
                </c:pt>
                <c:pt idx="205">
                  <c:v>-582</c:v>
                </c:pt>
                <c:pt idx="206">
                  <c:v>-580</c:v>
                </c:pt>
                <c:pt idx="207">
                  <c:v>-578</c:v>
                </c:pt>
                <c:pt idx="208">
                  <c:v>-576</c:v>
                </c:pt>
                <c:pt idx="209">
                  <c:v>-574</c:v>
                </c:pt>
                <c:pt idx="210">
                  <c:v>-572</c:v>
                </c:pt>
                <c:pt idx="211">
                  <c:v>-570</c:v>
                </c:pt>
                <c:pt idx="212">
                  <c:v>-568</c:v>
                </c:pt>
                <c:pt idx="213">
                  <c:v>-566</c:v>
                </c:pt>
                <c:pt idx="214">
                  <c:v>-564</c:v>
                </c:pt>
                <c:pt idx="215">
                  <c:v>-562</c:v>
                </c:pt>
                <c:pt idx="216">
                  <c:v>-560</c:v>
                </c:pt>
                <c:pt idx="217">
                  <c:v>-558</c:v>
                </c:pt>
                <c:pt idx="218">
                  <c:v>-556</c:v>
                </c:pt>
                <c:pt idx="219">
                  <c:v>-554</c:v>
                </c:pt>
                <c:pt idx="220">
                  <c:v>-552</c:v>
                </c:pt>
                <c:pt idx="221">
                  <c:v>-550</c:v>
                </c:pt>
                <c:pt idx="222">
                  <c:v>-548</c:v>
                </c:pt>
                <c:pt idx="223">
                  <c:v>-546</c:v>
                </c:pt>
                <c:pt idx="224">
                  <c:v>-544</c:v>
                </c:pt>
                <c:pt idx="225">
                  <c:v>-542</c:v>
                </c:pt>
                <c:pt idx="226">
                  <c:v>-540</c:v>
                </c:pt>
                <c:pt idx="227">
                  <c:v>-538</c:v>
                </c:pt>
                <c:pt idx="228">
                  <c:v>-536</c:v>
                </c:pt>
                <c:pt idx="229">
                  <c:v>-534</c:v>
                </c:pt>
                <c:pt idx="230">
                  <c:v>-532</c:v>
                </c:pt>
                <c:pt idx="231">
                  <c:v>-530</c:v>
                </c:pt>
                <c:pt idx="232">
                  <c:v>-528</c:v>
                </c:pt>
                <c:pt idx="233">
                  <c:v>-526</c:v>
                </c:pt>
                <c:pt idx="234">
                  <c:v>-524</c:v>
                </c:pt>
                <c:pt idx="235">
                  <c:v>-522</c:v>
                </c:pt>
                <c:pt idx="236">
                  <c:v>-520</c:v>
                </c:pt>
                <c:pt idx="237">
                  <c:v>-518</c:v>
                </c:pt>
                <c:pt idx="238">
                  <c:v>-516</c:v>
                </c:pt>
                <c:pt idx="239">
                  <c:v>-514</c:v>
                </c:pt>
                <c:pt idx="240">
                  <c:v>-512</c:v>
                </c:pt>
                <c:pt idx="241">
                  <c:v>-510</c:v>
                </c:pt>
                <c:pt idx="242">
                  <c:v>-508</c:v>
                </c:pt>
                <c:pt idx="243">
                  <c:v>-506</c:v>
                </c:pt>
                <c:pt idx="244">
                  <c:v>-504</c:v>
                </c:pt>
                <c:pt idx="245">
                  <c:v>-502</c:v>
                </c:pt>
                <c:pt idx="246">
                  <c:v>-500</c:v>
                </c:pt>
                <c:pt idx="247">
                  <c:v>-498</c:v>
                </c:pt>
                <c:pt idx="248">
                  <c:v>-496</c:v>
                </c:pt>
                <c:pt idx="249">
                  <c:v>-494</c:v>
                </c:pt>
                <c:pt idx="250">
                  <c:v>-492</c:v>
                </c:pt>
                <c:pt idx="251">
                  <c:v>-490</c:v>
                </c:pt>
                <c:pt idx="252">
                  <c:v>-488</c:v>
                </c:pt>
                <c:pt idx="253">
                  <c:v>-486</c:v>
                </c:pt>
                <c:pt idx="254">
                  <c:v>-484</c:v>
                </c:pt>
                <c:pt idx="255">
                  <c:v>-482</c:v>
                </c:pt>
                <c:pt idx="256">
                  <c:v>-480</c:v>
                </c:pt>
                <c:pt idx="257">
                  <c:v>-478</c:v>
                </c:pt>
                <c:pt idx="258">
                  <c:v>-476</c:v>
                </c:pt>
                <c:pt idx="259">
                  <c:v>-474</c:v>
                </c:pt>
                <c:pt idx="260">
                  <c:v>-472</c:v>
                </c:pt>
                <c:pt idx="261">
                  <c:v>-470</c:v>
                </c:pt>
                <c:pt idx="262">
                  <c:v>-468</c:v>
                </c:pt>
                <c:pt idx="263">
                  <c:v>-466</c:v>
                </c:pt>
                <c:pt idx="264">
                  <c:v>-464</c:v>
                </c:pt>
                <c:pt idx="265">
                  <c:v>-462</c:v>
                </c:pt>
                <c:pt idx="266">
                  <c:v>-460</c:v>
                </c:pt>
                <c:pt idx="267">
                  <c:v>-458</c:v>
                </c:pt>
                <c:pt idx="268">
                  <c:v>-456</c:v>
                </c:pt>
                <c:pt idx="269">
                  <c:v>-454</c:v>
                </c:pt>
                <c:pt idx="270">
                  <c:v>-452</c:v>
                </c:pt>
                <c:pt idx="271">
                  <c:v>-450</c:v>
                </c:pt>
                <c:pt idx="272">
                  <c:v>-448</c:v>
                </c:pt>
                <c:pt idx="273">
                  <c:v>-446</c:v>
                </c:pt>
                <c:pt idx="274">
                  <c:v>-444</c:v>
                </c:pt>
                <c:pt idx="275">
                  <c:v>-442</c:v>
                </c:pt>
                <c:pt idx="276">
                  <c:v>-440</c:v>
                </c:pt>
                <c:pt idx="277">
                  <c:v>-438</c:v>
                </c:pt>
                <c:pt idx="278">
                  <c:v>-436</c:v>
                </c:pt>
                <c:pt idx="279">
                  <c:v>-434</c:v>
                </c:pt>
                <c:pt idx="280">
                  <c:v>-432</c:v>
                </c:pt>
                <c:pt idx="281">
                  <c:v>-430</c:v>
                </c:pt>
                <c:pt idx="282">
                  <c:v>-428</c:v>
                </c:pt>
                <c:pt idx="283">
                  <c:v>-426</c:v>
                </c:pt>
                <c:pt idx="284">
                  <c:v>-424</c:v>
                </c:pt>
                <c:pt idx="285">
                  <c:v>-422</c:v>
                </c:pt>
                <c:pt idx="286">
                  <c:v>-420</c:v>
                </c:pt>
                <c:pt idx="287">
                  <c:v>-418</c:v>
                </c:pt>
                <c:pt idx="288">
                  <c:v>-416</c:v>
                </c:pt>
                <c:pt idx="289">
                  <c:v>-414</c:v>
                </c:pt>
                <c:pt idx="290">
                  <c:v>-412</c:v>
                </c:pt>
                <c:pt idx="291">
                  <c:v>-410</c:v>
                </c:pt>
                <c:pt idx="292">
                  <c:v>-408</c:v>
                </c:pt>
                <c:pt idx="293">
                  <c:v>-406</c:v>
                </c:pt>
                <c:pt idx="294">
                  <c:v>-404</c:v>
                </c:pt>
                <c:pt idx="295">
                  <c:v>-402</c:v>
                </c:pt>
                <c:pt idx="296">
                  <c:v>-400</c:v>
                </c:pt>
                <c:pt idx="297">
                  <c:v>-398</c:v>
                </c:pt>
                <c:pt idx="298">
                  <c:v>-396</c:v>
                </c:pt>
                <c:pt idx="299">
                  <c:v>-394</c:v>
                </c:pt>
                <c:pt idx="300">
                  <c:v>-392</c:v>
                </c:pt>
                <c:pt idx="301">
                  <c:v>-390</c:v>
                </c:pt>
                <c:pt idx="302">
                  <c:v>-388</c:v>
                </c:pt>
                <c:pt idx="303">
                  <c:v>-386</c:v>
                </c:pt>
                <c:pt idx="304">
                  <c:v>-384</c:v>
                </c:pt>
                <c:pt idx="305">
                  <c:v>-382</c:v>
                </c:pt>
                <c:pt idx="306">
                  <c:v>-380</c:v>
                </c:pt>
                <c:pt idx="307">
                  <c:v>-378</c:v>
                </c:pt>
                <c:pt idx="308">
                  <c:v>-376</c:v>
                </c:pt>
                <c:pt idx="309">
                  <c:v>-374</c:v>
                </c:pt>
                <c:pt idx="310">
                  <c:v>-372</c:v>
                </c:pt>
                <c:pt idx="311">
                  <c:v>-370</c:v>
                </c:pt>
                <c:pt idx="312">
                  <c:v>-368</c:v>
                </c:pt>
                <c:pt idx="313">
                  <c:v>-366</c:v>
                </c:pt>
                <c:pt idx="314">
                  <c:v>-364</c:v>
                </c:pt>
                <c:pt idx="315">
                  <c:v>-362</c:v>
                </c:pt>
                <c:pt idx="316">
                  <c:v>-360</c:v>
                </c:pt>
                <c:pt idx="317">
                  <c:v>-358</c:v>
                </c:pt>
                <c:pt idx="318">
                  <c:v>-356</c:v>
                </c:pt>
                <c:pt idx="319">
                  <c:v>-354</c:v>
                </c:pt>
                <c:pt idx="320">
                  <c:v>-352</c:v>
                </c:pt>
                <c:pt idx="321">
                  <c:v>-350</c:v>
                </c:pt>
                <c:pt idx="322">
                  <c:v>-348</c:v>
                </c:pt>
                <c:pt idx="323">
                  <c:v>-346</c:v>
                </c:pt>
                <c:pt idx="324">
                  <c:v>-344</c:v>
                </c:pt>
                <c:pt idx="325">
                  <c:v>-342</c:v>
                </c:pt>
                <c:pt idx="326">
                  <c:v>-340</c:v>
                </c:pt>
                <c:pt idx="327">
                  <c:v>-338</c:v>
                </c:pt>
                <c:pt idx="328">
                  <c:v>-336</c:v>
                </c:pt>
                <c:pt idx="329">
                  <c:v>-334</c:v>
                </c:pt>
                <c:pt idx="330">
                  <c:v>-332</c:v>
                </c:pt>
                <c:pt idx="331">
                  <c:v>-330</c:v>
                </c:pt>
                <c:pt idx="332">
                  <c:v>-328</c:v>
                </c:pt>
                <c:pt idx="333">
                  <c:v>-326</c:v>
                </c:pt>
                <c:pt idx="334">
                  <c:v>-324</c:v>
                </c:pt>
                <c:pt idx="335">
                  <c:v>-322</c:v>
                </c:pt>
                <c:pt idx="336">
                  <c:v>-320</c:v>
                </c:pt>
                <c:pt idx="337">
                  <c:v>-318</c:v>
                </c:pt>
                <c:pt idx="338">
                  <c:v>-316</c:v>
                </c:pt>
                <c:pt idx="339">
                  <c:v>-314</c:v>
                </c:pt>
                <c:pt idx="340">
                  <c:v>-312</c:v>
                </c:pt>
                <c:pt idx="341">
                  <c:v>-310</c:v>
                </c:pt>
                <c:pt idx="342">
                  <c:v>-308</c:v>
                </c:pt>
                <c:pt idx="343">
                  <c:v>-306</c:v>
                </c:pt>
                <c:pt idx="344">
                  <c:v>-304</c:v>
                </c:pt>
                <c:pt idx="345">
                  <c:v>-302</c:v>
                </c:pt>
                <c:pt idx="346">
                  <c:v>-300</c:v>
                </c:pt>
                <c:pt idx="347">
                  <c:v>-298</c:v>
                </c:pt>
                <c:pt idx="348">
                  <c:v>-296</c:v>
                </c:pt>
                <c:pt idx="349">
                  <c:v>-294</c:v>
                </c:pt>
                <c:pt idx="350">
                  <c:v>-292</c:v>
                </c:pt>
                <c:pt idx="351">
                  <c:v>-290</c:v>
                </c:pt>
                <c:pt idx="352">
                  <c:v>-288</c:v>
                </c:pt>
                <c:pt idx="353">
                  <c:v>-286</c:v>
                </c:pt>
                <c:pt idx="354">
                  <c:v>-284</c:v>
                </c:pt>
                <c:pt idx="355">
                  <c:v>-282</c:v>
                </c:pt>
                <c:pt idx="356">
                  <c:v>-280</c:v>
                </c:pt>
                <c:pt idx="357">
                  <c:v>-278</c:v>
                </c:pt>
                <c:pt idx="358">
                  <c:v>-276</c:v>
                </c:pt>
                <c:pt idx="359">
                  <c:v>-274</c:v>
                </c:pt>
                <c:pt idx="360">
                  <c:v>-272</c:v>
                </c:pt>
                <c:pt idx="361">
                  <c:v>-270</c:v>
                </c:pt>
                <c:pt idx="362">
                  <c:v>-268</c:v>
                </c:pt>
                <c:pt idx="363">
                  <c:v>-266</c:v>
                </c:pt>
                <c:pt idx="364">
                  <c:v>-264</c:v>
                </c:pt>
                <c:pt idx="365">
                  <c:v>-262</c:v>
                </c:pt>
                <c:pt idx="366">
                  <c:v>-260</c:v>
                </c:pt>
                <c:pt idx="367">
                  <c:v>-258</c:v>
                </c:pt>
                <c:pt idx="368">
                  <c:v>-256</c:v>
                </c:pt>
                <c:pt idx="369">
                  <c:v>-254</c:v>
                </c:pt>
                <c:pt idx="370">
                  <c:v>-252</c:v>
                </c:pt>
                <c:pt idx="371">
                  <c:v>-250</c:v>
                </c:pt>
                <c:pt idx="372">
                  <c:v>-248</c:v>
                </c:pt>
                <c:pt idx="373">
                  <c:v>-246</c:v>
                </c:pt>
                <c:pt idx="374">
                  <c:v>-244</c:v>
                </c:pt>
                <c:pt idx="375">
                  <c:v>-242</c:v>
                </c:pt>
                <c:pt idx="376">
                  <c:v>-240</c:v>
                </c:pt>
                <c:pt idx="377">
                  <c:v>-238</c:v>
                </c:pt>
                <c:pt idx="378">
                  <c:v>-236</c:v>
                </c:pt>
                <c:pt idx="379">
                  <c:v>-234</c:v>
                </c:pt>
                <c:pt idx="380">
                  <c:v>-232</c:v>
                </c:pt>
                <c:pt idx="381">
                  <c:v>-230</c:v>
                </c:pt>
                <c:pt idx="382">
                  <c:v>-228</c:v>
                </c:pt>
                <c:pt idx="383">
                  <c:v>-226</c:v>
                </c:pt>
                <c:pt idx="384">
                  <c:v>-224</c:v>
                </c:pt>
                <c:pt idx="385">
                  <c:v>-222</c:v>
                </c:pt>
                <c:pt idx="386">
                  <c:v>-220</c:v>
                </c:pt>
                <c:pt idx="387">
                  <c:v>-218</c:v>
                </c:pt>
                <c:pt idx="388">
                  <c:v>-216</c:v>
                </c:pt>
                <c:pt idx="389">
                  <c:v>-214</c:v>
                </c:pt>
                <c:pt idx="390">
                  <c:v>-212</c:v>
                </c:pt>
                <c:pt idx="391">
                  <c:v>-210</c:v>
                </c:pt>
                <c:pt idx="392">
                  <c:v>-208</c:v>
                </c:pt>
                <c:pt idx="393">
                  <c:v>-206</c:v>
                </c:pt>
                <c:pt idx="394">
                  <c:v>-204</c:v>
                </c:pt>
                <c:pt idx="395">
                  <c:v>-202</c:v>
                </c:pt>
                <c:pt idx="396">
                  <c:v>-200</c:v>
                </c:pt>
                <c:pt idx="397">
                  <c:v>-198</c:v>
                </c:pt>
                <c:pt idx="398">
                  <c:v>-196</c:v>
                </c:pt>
                <c:pt idx="399">
                  <c:v>-194</c:v>
                </c:pt>
                <c:pt idx="400">
                  <c:v>-192</c:v>
                </c:pt>
                <c:pt idx="401">
                  <c:v>-190</c:v>
                </c:pt>
                <c:pt idx="402">
                  <c:v>-188</c:v>
                </c:pt>
                <c:pt idx="403">
                  <c:v>-186</c:v>
                </c:pt>
                <c:pt idx="404">
                  <c:v>-184</c:v>
                </c:pt>
                <c:pt idx="405">
                  <c:v>-182</c:v>
                </c:pt>
                <c:pt idx="406">
                  <c:v>-180</c:v>
                </c:pt>
                <c:pt idx="407">
                  <c:v>-178</c:v>
                </c:pt>
                <c:pt idx="408">
                  <c:v>-176</c:v>
                </c:pt>
                <c:pt idx="409">
                  <c:v>-174</c:v>
                </c:pt>
                <c:pt idx="410">
                  <c:v>-172</c:v>
                </c:pt>
                <c:pt idx="411">
                  <c:v>-170</c:v>
                </c:pt>
                <c:pt idx="412">
                  <c:v>-168</c:v>
                </c:pt>
                <c:pt idx="413">
                  <c:v>-166</c:v>
                </c:pt>
                <c:pt idx="414">
                  <c:v>-164</c:v>
                </c:pt>
                <c:pt idx="415">
                  <c:v>-162</c:v>
                </c:pt>
                <c:pt idx="416">
                  <c:v>-160</c:v>
                </c:pt>
                <c:pt idx="417">
                  <c:v>-158</c:v>
                </c:pt>
                <c:pt idx="418">
                  <c:v>-156</c:v>
                </c:pt>
                <c:pt idx="419">
                  <c:v>-154</c:v>
                </c:pt>
                <c:pt idx="420">
                  <c:v>-152</c:v>
                </c:pt>
                <c:pt idx="421">
                  <c:v>-150</c:v>
                </c:pt>
                <c:pt idx="422">
                  <c:v>-148</c:v>
                </c:pt>
                <c:pt idx="423">
                  <c:v>-146</c:v>
                </c:pt>
                <c:pt idx="424">
                  <c:v>-144</c:v>
                </c:pt>
                <c:pt idx="425">
                  <c:v>-142</c:v>
                </c:pt>
                <c:pt idx="426">
                  <c:v>-140</c:v>
                </c:pt>
                <c:pt idx="427">
                  <c:v>-138</c:v>
                </c:pt>
                <c:pt idx="428">
                  <c:v>-136</c:v>
                </c:pt>
                <c:pt idx="429">
                  <c:v>-134</c:v>
                </c:pt>
                <c:pt idx="430">
                  <c:v>-132</c:v>
                </c:pt>
                <c:pt idx="431">
                  <c:v>-130</c:v>
                </c:pt>
                <c:pt idx="432">
                  <c:v>-128</c:v>
                </c:pt>
                <c:pt idx="433">
                  <c:v>-126</c:v>
                </c:pt>
                <c:pt idx="434">
                  <c:v>-124</c:v>
                </c:pt>
                <c:pt idx="435">
                  <c:v>-122</c:v>
                </c:pt>
                <c:pt idx="436">
                  <c:v>-120</c:v>
                </c:pt>
                <c:pt idx="437">
                  <c:v>-118</c:v>
                </c:pt>
                <c:pt idx="438">
                  <c:v>-116</c:v>
                </c:pt>
                <c:pt idx="439">
                  <c:v>-114</c:v>
                </c:pt>
                <c:pt idx="440">
                  <c:v>-112</c:v>
                </c:pt>
                <c:pt idx="441">
                  <c:v>-110</c:v>
                </c:pt>
                <c:pt idx="442">
                  <c:v>-108</c:v>
                </c:pt>
                <c:pt idx="443">
                  <c:v>-106</c:v>
                </c:pt>
                <c:pt idx="444">
                  <c:v>-104</c:v>
                </c:pt>
                <c:pt idx="445">
                  <c:v>-102</c:v>
                </c:pt>
                <c:pt idx="446">
                  <c:v>-100</c:v>
                </c:pt>
                <c:pt idx="447">
                  <c:v>-98</c:v>
                </c:pt>
                <c:pt idx="448">
                  <c:v>-96</c:v>
                </c:pt>
                <c:pt idx="449">
                  <c:v>-94</c:v>
                </c:pt>
                <c:pt idx="450">
                  <c:v>-92</c:v>
                </c:pt>
                <c:pt idx="451">
                  <c:v>-90</c:v>
                </c:pt>
                <c:pt idx="452">
                  <c:v>-88</c:v>
                </c:pt>
                <c:pt idx="453">
                  <c:v>-86</c:v>
                </c:pt>
                <c:pt idx="454">
                  <c:v>-84</c:v>
                </c:pt>
                <c:pt idx="455">
                  <c:v>-82</c:v>
                </c:pt>
                <c:pt idx="456">
                  <c:v>-80</c:v>
                </c:pt>
                <c:pt idx="457">
                  <c:v>-78</c:v>
                </c:pt>
                <c:pt idx="458">
                  <c:v>-76</c:v>
                </c:pt>
                <c:pt idx="459">
                  <c:v>-74</c:v>
                </c:pt>
                <c:pt idx="460">
                  <c:v>-72</c:v>
                </c:pt>
                <c:pt idx="461">
                  <c:v>-70</c:v>
                </c:pt>
                <c:pt idx="462">
                  <c:v>-68</c:v>
                </c:pt>
                <c:pt idx="463">
                  <c:v>-66</c:v>
                </c:pt>
                <c:pt idx="464">
                  <c:v>-64</c:v>
                </c:pt>
                <c:pt idx="465">
                  <c:v>-62</c:v>
                </c:pt>
                <c:pt idx="466">
                  <c:v>-60</c:v>
                </c:pt>
                <c:pt idx="467">
                  <c:v>-58</c:v>
                </c:pt>
                <c:pt idx="468">
                  <c:v>-56</c:v>
                </c:pt>
                <c:pt idx="469">
                  <c:v>-54</c:v>
                </c:pt>
                <c:pt idx="470">
                  <c:v>-52</c:v>
                </c:pt>
                <c:pt idx="471">
                  <c:v>-50</c:v>
                </c:pt>
                <c:pt idx="472">
                  <c:v>-48</c:v>
                </c:pt>
                <c:pt idx="473">
                  <c:v>-46</c:v>
                </c:pt>
                <c:pt idx="474">
                  <c:v>-44</c:v>
                </c:pt>
                <c:pt idx="475">
                  <c:v>-42</c:v>
                </c:pt>
                <c:pt idx="476">
                  <c:v>-40</c:v>
                </c:pt>
                <c:pt idx="477">
                  <c:v>-38</c:v>
                </c:pt>
                <c:pt idx="478">
                  <c:v>-36</c:v>
                </c:pt>
                <c:pt idx="479">
                  <c:v>-34</c:v>
                </c:pt>
                <c:pt idx="480">
                  <c:v>-32</c:v>
                </c:pt>
                <c:pt idx="481">
                  <c:v>-30</c:v>
                </c:pt>
                <c:pt idx="482">
                  <c:v>-28</c:v>
                </c:pt>
                <c:pt idx="483">
                  <c:v>-26</c:v>
                </c:pt>
                <c:pt idx="484">
                  <c:v>-24</c:v>
                </c:pt>
                <c:pt idx="485">
                  <c:v>-22</c:v>
                </c:pt>
                <c:pt idx="486">
                  <c:v>-20</c:v>
                </c:pt>
                <c:pt idx="487">
                  <c:v>-18</c:v>
                </c:pt>
                <c:pt idx="488">
                  <c:v>-16</c:v>
                </c:pt>
                <c:pt idx="489">
                  <c:v>-14</c:v>
                </c:pt>
                <c:pt idx="490">
                  <c:v>-12</c:v>
                </c:pt>
                <c:pt idx="491">
                  <c:v>-10</c:v>
                </c:pt>
                <c:pt idx="492">
                  <c:v>-8</c:v>
                </c:pt>
                <c:pt idx="493">
                  <c:v>-6</c:v>
                </c:pt>
                <c:pt idx="494">
                  <c:v>-4</c:v>
                </c:pt>
                <c:pt idx="495">
                  <c:v>-2</c:v>
                </c:pt>
                <c:pt idx="496">
                  <c:v>0</c:v>
                </c:pt>
                <c:pt idx="497">
                  <c:v>2</c:v>
                </c:pt>
                <c:pt idx="498">
                  <c:v>4</c:v>
                </c:pt>
                <c:pt idx="499">
                  <c:v>6</c:v>
                </c:pt>
                <c:pt idx="500">
                  <c:v>8</c:v>
                </c:pt>
                <c:pt idx="501">
                  <c:v>10</c:v>
                </c:pt>
                <c:pt idx="502">
                  <c:v>12</c:v>
                </c:pt>
                <c:pt idx="503">
                  <c:v>14</c:v>
                </c:pt>
                <c:pt idx="504">
                  <c:v>16</c:v>
                </c:pt>
                <c:pt idx="505">
                  <c:v>18</c:v>
                </c:pt>
                <c:pt idx="506">
                  <c:v>20</c:v>
                </c:pt>
                <c:pt idx="507">
                  <c:v>22</c:v>
                </c:pt>
                <c:pt idx="508">
                  <c:v>24</c:v>
                </c:pt>
                <c:pt idx="509">
                  <c:v>26</c:v>
                </c:pt>
                <c:pt idx="510">
                  <c:v>28</c:v>
                </c:pt>
                <c:pt idx="511">
                  <c:v>30</c:v>
                </c:pt>
                <c:pt idx="512">
                  <c:v>32</c:v>
                </c:pt>
                <c:pt idx="513">
                  <c:v>34</c:v>
                </c:pt>
                <c:pt idx="514">
                  <c:v>36</c:v>
                </c:pt>
                <c:pt idx="515">
                  <c:v>38</c:v>
                </c:pt>
                <c:pt idx="516">
                  <c:v>40</c:v>
                </c:pt>
                <c:pt idx="517">
                  <c:v>42</c:v>
                </c:pt>
                <c:pt idx="518">
                  <c:v>44</c:v>
                </c:pt>
                <c:pt idx="519">
                  <c:v>46</c:v>
                </c:pt>
                <c:pt idx="520">
                  <c:v>48</c:v>
                </c:pt>
                <c:pt idx="521">
                  <c:v>50</c:v>
                </c:pt>
                <c:pt idx="522">
                  <c:v>52</c:v>
                </c:pt>
                <c:pt idx="523">
                  <c:v>54</c:v>
                </c:pt>
                <c:pt idx="524">
                  <c:v>56</c:v>
                </c:pt>
                <c:pt idx="525">
                  <c:v>58</c:v>
                </c:pt>
                <c:pt idx="526">
                  <c:v>60</c:v>
                </c:pt>
                <c:pt idx="527">
                  <c:v>62</c:v>
                </c:pt>
                <c:pt idx="528">
                  <c:v>64</c:v>
                </c:pt>
                <c:pt idx="529">
                  <c:v>66</c:v>
                </c:pt>
                <c:pt idx="530">
                  <c:v>68</c:v>
                </c:pt>
                <c:pt idx="531">
                  <c:v>70</c:v>
                </c:pt>
                <c:pt idx="532">
                  <c:v>72</c:v>
                </c:pt>
                <c:pt idx="533">
                  <c:v>74</c:v>
                </c:pt>
                <c:pt idx="534">
                  <c:v>76</c:v>
                </c:pt>
                <c:pt idx="535">
                  <c:v>78</c:v>
                </c:pt>
                <c:pt idx="536">
                  <c:v>80</c:v>
                </c:pt>
                <c:pt idx="537">
                  <c:v>82</c:v>
                </c:pt>
                <c:pt idx="538">
                  <c:v>84</c:v>
                </c:pt>
                <c:pt idx="539">
                  <c:v>86</c:v>
                </c:pt>
                <c:pt idx="540">
                  <c:v>88</c:v>
                </c:pt>
                <c:pt idx="541">
                  <c:v>90</c:v>
                </c:pt>
                <c:pt idx="542">
                  <c:v>92</c:v>
                </c:pt>
                <c:pt idx="543">
                  <c:v>94</c:v>
                </c:pt>
                <c:pt idx="544">
                  <c:v>96</c:v>
                </c:pt>
                <c:pt idx="545">
                  <c:v>98</c:v>
                </c:pt>
                <c:pt idx="546">
                  <c:v>100</c:v>
                </c:pt>
                <c:pt idx="547">
                  <c:v>102</c:v>
                </c:pt>
                <c:pt idx="548">
                  <c:v>104</c:v>
                </c:pt>
                <c:pt idx="549">
                  <c:v>106</c:v>
                </c:pt>
                <c:pt idx="550">
                  <c:v>108</c:v>
                </c:pt>
                <c:pt idx="551">
                  <c:v>110</c:v>
                </c:pt>
                <c:pt idx="552">
                  <c:v>112</c:v>
                </c:pt>
                <c:pt idx="553">
                  <c:v>114</c:v>
                </c:pt>
                <c:pt idx="554">
                  <c:v>116</c:v>
                </c:pt>
                <c:pt idx="555">
                  <c:v>118</c:v>
                </c:pt>
                <c:pt idx="556">
                  <c:v>120</c:v>
                </c:pt>
                <c:pt idx="557">
                  <c:v>122</c:v>
                </c:pt>
                <c:pt idx="558">
                  <c:v>124</c:v>
                </c:pt>
                <c:pt idx="559">
                  <c:v>126</c:v>
                </c:pt>
                <c:pt idx="560">
                  <c:v>128</c:v>
                </c:pt>
                <c:pt idx="561">
                  <c:v>130</c:v>
                </c:pt>
                <c:pt idx="562">
                  <c:v>132</c:v>
                </c:pt>
                <c:pt idx="563">
                  <c:v>134</c:v>
                </c:pt>
                <c:pt idx="564">
                  <c:v>136</c:v>
                </c:pt>
                <c:pt idx="565">
                  <c:v>138</c:v>
                </c:pt>
                <c:pt idx="566">
                  <c:v>140</c:v>
                </c:pt>
                <c:pt idx="567">
                  <c:v>142</c:v>
                </c:pt>
                <c:pt idx="568">
                  <c:v>144</c:v>
                </c:pt>
                <c:pt idx="569">
                  <c:v>146</c:v>
                </c:pt>
                <c:pt idx="570">
                  <c:v>148</c:v>
                </c:pt>
                <c:pt idx="571">
                  <c:v>150</c:v>
                </c:pt>
                <c:pt idx="572">
                  <c:v>152</c:v>
                </c:pt>
                <c:pt idx="573">
                  <c:v>154</c:v>
                </c:pt>
                <c:pt idx="574">
                  <c:v>156</c:v>
                </c:pt>
                <c:pt idx="575">
                  <c:v>158</c:v>
                </c:pt>
                <c:pt idx="576">
                  <c:v>160</c:v>
                </c:pt>
                <c:pt idx="577">
                  <c:v>162</c:v>
                </c:pt>
                <c:pt idx="578">
                  <c:v>164</c:v>
                </c:pt>
                <c:pt idx="579">
                  <c:v>166</c:v>
                </c:pt>
                <c:pt idx="580">
                  <c:v>168</c:v>
                </c:pt>
                <c:pt idx="581">
                  <c:v>170</c:v>
                </c:pt>
                <c:pt idx="582">
                  <c:v>172</c:v>
                </c:pt>
                <c:pt idx="583">
                  <c:v>174</c:v>
                </c:pt>
                <c:pt idx="584">
                  <c:v>176</c:v>
                </c:pt>
                <c:pt idx="585">
                  <c:v>178</c:v>
                </c:pt>
                <c:pt idx="586">
                  <c:v>180</c:v>
                </c:pt>
                <c:pt idx="587">
                  <c:v>182</c:v>
                </c:pt>
                <c:pt idx="588">
                  <c:v>184</c:v>
                </c:pt>
                <c:pt idx="589">
                  <c:v>186</c:v>
                </c:pt>
                <c:pt idx="590">
                  <c:v>188</c:v>
                </c:pt>
                <c:pt idx="591">
                  <c:v>190</c:v>
                </c:pt>
                <c:pt idx="592">
                  <c:v>192</c:v>
                </c:pt>
                <c:pt idx="593">
                  <c:v>194</c:v>
                </c:pt>
                <c:pt idx="594">
                  <c:v>196</c:v>
                </c:pt>
                <c:pt idx="595">
                  <c:v>198</c:v>
                </c:pt>
                <c:pt idx="596">
                  <c:v>200</c:v>
                </c:pt>
                <c:pt idx="597">
                  <c:v>202</c:v>
                </c:pt>
                <c:pt idx="598">
                  <c:v>204</c:v>
                </c:pt>
                <c:pt idx="599">
                  <c:v>206</c:v>
                </c:pt>
                <c:pt idx="600">
                  <c:v>208</c:v>
                </c:pt>
                <c:pt idx="601">
                  <c:v>210</c:v>
                </c:pt>
                <c:pt idx="602">
                  <c:v>212</c:v>
                </c:pt>
                <c:pt idx="603">
                  <c:v>214</c:v>
                </c:pt>
                <c:pt idx="604">
                  <c:v>216</c:v>
                </c:pt>
                <c:pt idx="605">
                  <c:v>218</c:v>
                </c:pt>
                <c:pt idx="606">
                  <c:v>220</c:v>
                </c:pt>
                <c:pt idx="607">
                  <c:v>222</c:v>
                </c:pt>
                <c:pt idx="608">
                  <c:v>224</c:v>
                </c:pt>
                <c:pt idx="609">
                  <c:v>226</c:v>
                </c:pt>
                <c:pt idx="610">
                  <c:v>228</c:v>
                </c:pt>
                <c:pt idx="611">
                  <c:v>230</c:v>
                </c:pt>
                <c:pt idx="612">
                  <c:v>232</c:v>
                </c:pt>
                <c:pt idx="613">
                  <c:v>234</c:v>
                </c:pt>
                <c:pt idx="614">
                  <c:v>236</c:v>
                </c:pt>
                <c:pt idx="615">
                  <c:v>238</c:v>
                </c:pt>
                <c:pt idx="616">
                  <c:v>240</c:v>
                </c:pt>
                <c:pt idx="617">
                  <c:v>242</c:v>
                </c:pt>
                <c:pt idx="618">
                  <c:v>244</c:v>
                </c:pt>
                <c:pt idx="619">
                  <c:v>246</c:v>
                </c:pt>
                <c:pt idx="620">
                  <c:v>248</c:v>
                </c:pt>
                <c:pt idx="621">
                  <c:v>250</c:v>
                </c:pt>
                <c:pt idx="622">
                  <c:v>252</c:v>
                </c:pt>
                <c:pt idx="623">
                  <c:v>254</c:v>
                </c:pt>
                <c:pt idx="624">
                  <c:v>256</c:v>
                </c:pt>
                <c:pt idx="625">
                  <c:v>258</c:v>
                </c:pt>
                <c:pt idx="626">
                  <c:v>260</c:v>
                </c:pt>
                <c:pt idx="627">
                  <c:v>262</c:v>
                </c:pt>
                <c:pt idx="628">
                  <c:v>264</c:v>
                </c:pt>
                <c:pt idx="629">
                  <c:v>266</c:v>
                </c:pt>
                <c:pt idx="630">
                  <c:v>268</c:v>
                </c:pt>
                <c:pt idx="631">
                  <c:v>270</c:v>
                </c:pt>
                <c:pt idx="632">
                  <c:v>272</c:v>
                </c:pt>
                <c:pt idx="633">
                  <c:v>274</c:v>
                </c:pt>
                <c:pt idx="634">
                  <c:v>276</c:v>
                </c:pt>
                <c:pt idx="635">
                  <c:v>278</c:v>
                </c:pt>
                <c:pt idx="636">
                  <c:v>280</c:v>
                </c:pt>
                <c:pt idx="637">
                  <c:v>282</c:v>
                </c:pt>
                <c:pt idx="638">
                  <c:v>284</c:v>
                </c:pt>
                <c:pt idx="639">
                  <c:v>286</c:v>
                </c:pt>
                <c:pt idx="640">
                  <c:v>288</c:v>
                </c:pt>
                <c:pt idx="641">
                  <c:v>290</c:v>
                </c:pt>
                <c:pt idx="642">
                  <c:v>292</c:v>
                </c:pt>
                <c:pt idx="643">
                  <c:v>294</c:v>
                </c:pt>
                <c:pt idx="644">
                  <c:v>296</c:v>
                </c:pt>
                <c:pt idx="645">
                  <c:v>298</c:v>
                </c:pt>
                <c:pt idx="646">
                  <c:v>300</c:v>
                </c:pt>
                <c:pt idx="647">
                  <c:v>302</c:v>
                </c:pt>
                <c:pt idx="648">
                  <c:v>304</c:v>
                </c:pt>
                <c:pt idx="649">
                  <c:v>306</c:v>
                </c:pt>
                <c:pt idx="650">
                  <c:v>308</c:v>
                </c:pt>
                <c:pt idx="651">
                  <c:v>310</c:v>
                </c:pt>
                <c:pt idx="652">
                  <c:v>312</c:v>
                </c:pt>
                <c:pt idx="653">
                  <c:v>314</c:v>
                </c:pt>
                <c:pt idx="654">
                  <c:v>316</c:v>
                </c:pt>
                <c:pt idx="655">
                  <c:v>318</c:v>
                </c:pt>
                <c:pt idx="656">
                  <c:v>320</c:v>
                </c:pt>
                <c:pt idx="657">
                  <c:v>322</c:v>
                </c:pt>
                <c:pt idx="658">
                  <c:v>324</c:v>
                </c:pt>
                <c:pt idx="659">
                  <c:v>326</c:v>
                </c:pt>
                <c:pt idx="660">
                  <c:v>328</c:v>
                </c:pt>
                <c:pt idx="661">
                  <c:v>330</c:v>
                </c:pt>
                <c:pt idx="662">
                  <c:v>332</c:v>
                </c:pt>
                <c:pt idx="663">
                  <c:v>334</c:v>
                </c:pt>
                <c:pt idx="664">
                  <c:v>336</c:v>
                </c:pt>
                <c:pt idx="665">
                  <c:v>338</c:v>
                </c:pt>
                <c:pt idx="666">
                  <c:v>340</c:v>
                </c:pt>
                <c:pt idx="667">
                  <c:v>342</c:v>
                </c:pt>
                <c:pt idx="668">
                  <c:v>344</c:v>
                </c:pt>
                <c:pt idx="669">
                  <c:v>346</c:v>
                </c:pt>
                <c:pt idx="670">
                  <c:v>348</c:v>
                </c:pt>
                <c:pt idx="671">
                  <c:v>350</c:v>
                </c:pt>
                <c:pt idx="672">
                  <c:v>352</c:v>
                </c:pt>
                <c:pt idx="673">
                  <c:v>354</c:v>
                </c:pt>
                <c:pt idx="674">
                  <c:v>356</c:v>
                </c:pt>
                <c:pt idx="675">
                  <c:v>358</c:v>
                </c:pt>
                <c:pt idx="676">
                  <c:v>360</c:v>
                </c:pt>
                <c:pt idx="677">
                  <c:v>362</c:v>
                </c:pt>
                <c:pt idx="678">
                  <c:v>364</c:v>
                </c:pt>
                <c:pt idx="679">
                  <c:v>366</c:v>
                </c:pt>
                <c:pt idx="680">
                  <c:v>368</c:v>
                </c:pt>
                <c:pt idx="681">
                  <c:v>370</c:v>
                </c:pt>
                <c:pt idx="682">
                  <c:v>372</c:v>
                </c:pt>
                <c:pt idx="683">
                  <c:v>374</c:v>
                </c:pt>
                <c:pt idx="684">
                  <c:v>376</c:v>
                </c:pt>
                <c:pt idx="685">
                  <c:v>378</c:v>
                </c:pt>
                <c:pt idx="686">
                  <c:v>380</c:v>
                </c:pt>
                <c:pt idx="687">
                  <c:v>382</c:v>
                </c:pt>
                <c:pt idx="688">
                  <c:v>384</c:v>
                </c:pt>
                <c:pt idx="689">
                  <c:v>386</c:v>
                </c:pt>
                <c:pt idx="690">
                  <c:v>388</c:v>
                </c:pt>
                <c:pt idx="691">
                  <c:v>390</c:v>
                </c:pt>
                <c:pt idx="692">
                  <c:v>392</c:v>
                </c:pt>
                <c:pt idx="693">
                  <c:v>394</c:v>
                </c:pt>
                <c:pt idx="694">
                  <c:v>396</c:v>
                </c:pt>
                <c:pt idx="695">
                  <c:v>398</c:v>
                </c:pt>
                <c:pt idx="696">
                  <c:v>400</c:v>
                </c:pt>
                <c:pt idx="697">
                  <c:v>402</c:v>
                </c:pt>
                <c:pt idx="698">
                  <c:v>404</c:v>
                </c:pt>
                <c:pt idx="699">
                  <c:v>406</c:v>
                </c:pt>
                <c:pt idx="700">
                  <c:v>408</c:v>
                </c:pt>
                <c:pt idx="701">
                  <c:v>410</c:v>
                </c:pt>
                <c:pt idx="702">
                  <c:v>412</c:v>
                </c:pt>
                <c:pt idx="703">
                  <c:v>414</c:v>
                </c:pt>
                <c:pt idx="704">
                  <c:v>416</c:v>
                </c:pt>
                <c:pt idx="705">
                  <c:v>418</c:v>
                </c:pt>
                <c:pt idx="706">
                  <c:v>420</c:v>
                </c:pt>
                <c:pt idx="707">
                  <c:v>422</c:v>
                </c:pt>
                <c:pt idx="708">
                  <c:v>424</c:v>
                </c:pt>
                <c:pt idx="709">
                  <c:v>426</c:v>
                </c:pt>
                <c:pt idx="710">
                  <c:v>428</c:v>
                </c:pt>
                <c:pt idx="711">
                  <c:v>430</c:v>
                </c:pt>
                <c:pt idx="712">
                  <c:v>432</c:v>
                </c:pt>
                <c:pt idx="713">
                  <c:v>434</c:v>
                </c:pt>
                <c:pt idx="714">
                  <c:v>436</c:v>
                </c:pt>
                <c:pt idx="715">
                  <c:v>438</c:v>
                </c:pt>
                <c:pt idx="716">
                  <c:v>440</c:v>
                </c:pt>
                <c:pt idx="717">
                  <c:v>442</c:v>
                </c:pt>
                <c:pt idx="718">
                  <c:v>444</c:v>
                </c:pt>
                <c:pt idx="719">
                  <c:v>446</c:v>
                </c:pt>
                <c:pt idx="720">
                  <c:v>448</c:v>
                </c:pt>
                <c:pt idx="721">
                  <c:v>450</c:v>
                </c:pt>
                <c:pt idx="722">
                  <c:v>452</c:v>
                </c:pt>
                <c:pt idx="723">
                  <c:v>454</c:v>
                </c:pt>
                <c:pt idx="724">
                  <c:v>456</c:v>
                </c:pt>
                <c:pt idx="725">
                  <c:v>458</c:v>
                </c:pt>
                <c:pt idx="726">
                  <c:v>460</c:v>
                </c:pt>
                <c:pt idx="727">
                  <c:v>462</c:v>
                </c:pt>
                <c:pt idx="728">
                  <c:v>464</c:v>
                </c:pt>
                <c:pt idx="729">
                  <c:v>466</c:v>
                </c:pt>
                <c:pt idx="730">
                  <c:v>468</c:v>
                </c:pt>
                <c:pt idx="731">
                  <c:v>470</c:v>
                </c:pt>
                <c:pt idx="732">
                  <c:v>472</c:v>
                </c:pt>
                <c:pt idx="733">
                  <c:v>474</c:v>
                </c:pt>
                <c:pt idx="734">
                  <c:v>476</c:v>
                </c:pt>
                <c:pt idx="735">
                  <c:v>478</c:v>
                </c:pt>
                <c:pt idx="736">
                  <c:v>480</c:v>
                </c:pt>
                <c:pt idx="737">
                  <c:v>482</c:v>
                </c:pt>
                <c:pt idx="738">
                  <c:v>484</c:v>
                </c:pt>
                <c:pt idx="739">
                  <c:v>486</c:v>
                </c:pt>
                <c:pt idx="740">
                  <c:v>488</c:v>
                </c:pt>
                <c:pt idx="741">
                  <c:v>490</c:v>
                </c:pt>
                <c:pt idx="742">
                  <c:v>492</c:v>
                </c:pt>
                <c:pt idx="743">
                  <c:v>494</c:v>
                </c:pt>
                <c:pt idx="744">
                  <c:v>496</c:v>
                </c:pt>
                <c:pt idx="745">
                  <c:v>498</c:v>
                </c:pt>
                <c:pt idx="746">
                  <c:v>500</c:v>
                </c:pt>
                <c:pt idx="747">
                  <c:v>502</c:v>
                </c:pt>
                <c:pt idx="748">
                  <c:v>504</c:v>
                </c:pt>
                <c:pt idx="749">
                  <c:v>506</c:v>
                </c:pt>
                <c:pt idx="750">
                  <c:v>508</c:v>
                </c:pt>
                <c:pt idx="751">
                  <c:v>510</c:v>
                </c:pt>
                <c:pt idx="752">
                  <c:v>512</c:v>
                </c:pt>
                <c:pt idx="753">
                  <c:v>514</c:v>
                </c:pt>
                <c:pt idx="754">
                  <c:v>516</c:v>
                </c:pt>
                <c:pt idx="755">
                  <c:v>518</c:v>
                </c:pt>
                <c:pt idx="756">
                  <c:v>520</c:v>
                </c:pt>
                <c:pt idx="757">
                  <c:v>522</c:v>
                </c:pt>
                <c:pt idx="758">
                  <c:v>524</c:v>
                </c:pt>
                <c:pt idx="759">
                  <c:v>526</c:v>
                </c:pt>
                <c:pt idx="760">
                  <c:v>528</c:v>
                </c:pt>
                <c:pt idx="761">
                  <c:v>530</c:v>
                </c:pt>
                <c:pt idx="762">
                  <c:v>532</c:v>
                </c:pt>
                <c:pt idx="763">
                  <c:v>534</c:v>
                </c:pt>
                <c:pt idx="764">
                  <c:v>536</c:v>
                </c:pt>
                <c:pt idx="765">
                  <c:v>538</c:v>
                </c:pt>
                <c:pt idx="766">
                  <c:v>540</c:v>
                </c:pt>
                <c:pt idx="767">
                  <c:v>542</c:v>
                </c:pt>
                <c:pt idx="768">
                  <c:v>544</c:v>
                </c:pt>
                <c:pt idx="769">
                  <c:v>546</c:v>
                </c:pt>
                <c:pt idx="770">
                  <c:v>548</c:v>
                </c:pt>
                <c:pt idx="771">
                  <c:v>550</c:v>
                </c:pt>
                <c:pt idx="772">
                  <c:v>552</c:v>
                </c:pt>
                <c:pt idx="773">
                  <c:v>554</c:v>
                </c:pt>
                <c:pt idx="774">
                  <c:v>556</c:v>
                </c:pt>
                <c:pt idx="775">
                  <c:v>558</c:v>
                </c:pt>
                <c:pt idx="776">
                  <c:v>560</c:v>
                </c:pt>
                <c:pt idx="777">
                  <c:v>562</c:v>
                </c:pt>
                <c:pt idx="778">
                  <c:v>564</c:v>
                </c:pt>
                <c:pt idx="779">
                  <c:v>566</c:v>
                </c:pt>
                <c:pt idx="780">
                  <c:v>568</c:v>
                </c:pt>
                <c:pt idx="781">
                  <c:v>570</c:v>
                </c:pt>
                <c:pt idx="782">
                  <c:v>572</c:v>
                </c:pt>
                <c:pt idx="783">
                  <c:v>574</c:v>
                </c:pt>
                <c:pt idx="784">
                  <c:v>576</c:v>
                </c:pt>
                <c:pt idx="785">
                  <c:v>578</c:v>
                </c:pt>
                <c:pt idx="786">
                  <c:v>580</c:v>
                </c:pt>
                <c:pt idx="787">
                  <c:v>582</c:v>
                </c:pt>
                <c:pt idx="788">
                  <c:v>584</c:v>
                </c:pt>
                <c:pt idx="789">
                  <c:v>586</c:v>
                </c:pt>
                <c:pt idx="790">
                  <c:v>588</c:v>
                </c:pt>
                <c:pt idx="791">
                  <c:v>590</c:v>
                </c:pt>
                <c:pt idx="792">
                  <c:v>592</c:v>
                </c:pt>
                <c:pt idx="793">
                  <c:v>594</c:v>
                </c:pt>
                <c:pt idx="794">
                  <c:v>596</c:v>
                </c:pt>
                <c:pt idx="795">
                  <c:v>598</c:v>
                </c:pt>
                <c:pt idx="796">
                  <c:v>600</c:v>
                </c:pt>
                <c:pt idx="797">
                  <c:v>602</c:v>
                </c:pt>
                <c:pt idx="798">
                  <c:v>604</c:v>
                </c:pt>
                <c:pt idx="799">
                  <c:v>606</c:v>
                </c:pt>
                <c:pt idx="800">
                  <c:v>608</c:v>
                </c:pt>
                <c:pt idx="801">
                  <c:v>610</c:v>
                </c:pt>
                <c:pt idx="802">
                  <c:v>612</c:v>
                </c:pt>
                <c:pt idx="803">
                  <c:v>614</c:v>
                </c:pt>
                <c:pt idx="804">
                  <c:v>616</c:v>
                </c:pt>
                <c:pt idx="805">
                  <c:v>618</c:v>
                </c:pt>
                <c:pt idx="806">
                  <c:v>620</c:v>
                </c:pt>
                <c:pt idx="807">
                  <c:v>622</c:v>
                </c:pt>
                <c:pt idx="808">
                  <c:v>624</c:v>
                </c:pt>
                <c:pt idx="809">
                  <c:v>626</c:v>
                </c:pt>
                <c:pt idx="810">
                  <c:v>628</c:v>
                </c:pt>
                <c:pt idx="811">
                  <c:v>630</c:v>
                </c:pt>
                <c:pt idx="812">
                  <c:v>632</c:v>
                </c:pt>
                <c:pt idx="813">
                  <c:v>634</c:v>
                </c:pt>
                <c:pt idx="814">
                  <c:v>636</c:v>
                </c:pt>
                <c:pt idx="815">
                  <c:v>638</c:v>
                </c:pt>
                <c:pt idx="816">
                  <c:v>640</c:v>
                </c:pt>
                <c:pt idx="817">
                  <c:v>642</c:v>
                </c:pt>
                <c:pt idx="818">
                  <c:v>644</c:v>
                </c:pt>
                <c:pt idx="819">
                  <c:v>646</c:v>
                </c:pt>
                <c:pt idx="820">
                  <c:v>648</c:v>
                </c:pt>
                <c:pt idx="821">
                  <c:v>650</c:v>
                </c:pt>
                <c:pt idx="822">
                  <c:v>652</c:v>
                </c:pt>
                <c:pt idx="823">
                  <c:v>654</c:v>
                </c:pt>
                <c:pt idx="824">
                  <c:v>656</c:v>
                </c:pt>
                <c:pt idx="825">
                  <c:v>658</c:v>
                </c:pt>
                <c:pt idx="826">
                  <c:v>660</c:v>
                </c:pt>
                <c:pt idx="827">
                  <c:v>662</c:v>
                </c:pt>
                <c:pt idx="828">
                  <c:v>664</c:v>
                </c:pt>
                <c:pt idx="829">
                  <c:v>666</c:v>
                </c:pt>
                <c:pt idx="830">
                  <c:v>668</c:v>
                </c:pt>
                <c:pt idx="831">
                  <c:v>670</c:v>
                </c:pt>
                <c:pt idx="832">
                  <c:v>672</c:v>
                </c:pt>
                <c:pt idx="833">
                  <c:v>674</c:v>
                </c:pt>
                <c:pt idx="834">
                  <c:v>676</c:v>
                </c:pt>
                <c:pt idx="835">
                  <c:v>678</c:v>
                </c:pt>
                <c:pt idx="836">
                  <c:v>680</c:v>
                </c:pt>
                <c:pt idx="837">
                  <c:v>682</c:v>
                </c:pt>
                <c:pt idx="838">
                  <c:v>684</c:v>
                </c:pt>
                <c:pt idx="839">
                  <c:v>686</c:v>
                </c:pt>
                <c:pt idx="840">
                  <c:v>688</c:v>
                </c:pt>
                <c:pt idx="841">
                  <c:v>690</c:v>
                </c:pt>
                <c:pt idx="842">
                  <c:v>692</c:v>
                </c:pt>
                <c:pt idx="843">
                  <c:v>694</c:v>
                </c:pt>
                <c:pt idx="844">
                  <c:v>696</c:v>
                </c:pt>
                <c:pt idx="845">
                  <c:v>698</c:v>
                </c:pt>
                <c:pt idx="846">
                  <c:v>700</c:v>
                </c:pt>
                <c:pt idx="847">
                  <c:v>702</c:v>
                </c:pt>
                <c:pt idx="848">
                  <c:v>704</c:v>
                </c:pt>
                <c:pt idx="849">
                  <c:v>706</c:v>
                </c:pt>
                <c:pt idx="850">
                  <c:v>708</c:v>
                </c:pt>
                <c:pt idx="851">
                  <c:v>710</c:v>
                </c:pt>
                <c:pt idx="852">
                  <c:v>712</c:v>
                </c:pt>
                <c:pt idx="853">
                  <c:v>714</c:v>
                </c:pt>
                <c:pt idx="854">
                  <c:v>716</c:v>
                </c:pt>
                <c:pt idx="855">
                  <c:v>718</c:v>
                </c:pt>
                <c:pt idx="856">
                  <c:v>720</c:v>
                </c:pt>
                <c:pt idx="857">
                  <c:v>722</c:v>
                </c:pt>
                <c:pt idx="858">
                  <c:v>724</c:v>
                </c:pt>
                <c:pt idx="859">
                  <c:v>726</c:v>
                </c:pt>
                <c:pt idx="860">
                  <c:v>728</c:v>
                </c:pt>
                <c:pt idx="861">
                  <c:v>730</c:v>
                </c:pt>
                <c:pt idx="862">
                  <c:v>732</c:v>
                </c:pt>
                <c:pt idx="863">
                  <c:v>734</c:v>
                </c:pt>
                <c:pt idx="864">
                  <c:v>736</c:v>
                </c:pt>
                <c:pt idx="865">
                  <c:v>738</c:v>
                </c:pt>
                <c:pt idx="866">
                  <c:v>740</c:v>
                </c:pt>
                <c:pt idx="867">
                  <c:v>742</c:v>
                </c:pt>
                <c:pt idx="868">
                  <c:v>744</c:v>
                </c:pt>
                <c:pt idx="869">
                  <c:v>746</c:v>
                </c:pt>
                <c:pt idx="870">
                  <c:v>748</c:v>
                </c:pt>
                <c:pt idx="871">
                  <c:v>750</c:v>
                </c:pt>
                <c:pt idx="872">
                  <c:v>752</c:v>
                </c:pt>
                <c:pt idx="873">
                  <c:v>754</c:v>
                </c:pt>
                <c:pt idx="874">
                  <c:v>756</c:v>
                </c:pt>
                <c:pt idx="875">
                  <c:v>758</c:v>
                </c:pt>
                <c:pt idx="876">
                  <c:v>760</c:v>
                </c:pt>
                <c:pt idx="877">
                  <c:v>762</c:v>
                </c:pt>
                <c:pt idx="878">
                  <c:v>764</c:v>
                </c:pt>
                <c:pt idx="879">
                  <c:v>766</c:v>
                </c:pt>
                <c:pt idx="880">
                  <c:v>768</c:v>
                </c:pt>
                <c:pt idx="881">
                  <c:v>770</c:v>
                </c:pt>
                <c:pt idx="882">
                  <c:v>772</c:v>
                </c:pt>
                <c:pt idx="883">
                  <c:v>774</c:v>
                </c:pt>
                <c:pt idx="884">
                  <c:v>776</c:v>
                </c:pt>
                <c:pt idx="885">
                  <c:v>778</c:v>
                </c:pt>
                <c:pt idx="886">
                  <c:v>780</c:v>
                </c:pt>
                <c:pt idx="887">
                  <c:v>782</c:v>
                </c:pt>
                <c:pt idx="888">
                  <c:v>784</c:v>
                </c:pt>
                <c:pt idx="889">
                  <c:v>786</c:v>
                </c:pt>
                <c:pt idx="890">
                  <c:v>788</c:v>
                </c:pt>
                <c:pt idx="891">
                  <c:v>790</c:v>
                </c:pt>
                <c:pt idx="892">
                  <c:v>792</c:v>
                </c:pt>
                <c:pt idx="893">
                  <c:v>794</c:v>
                </c:pt>
                <c:pt idx="894">
                  <c:v>796</c:v>
                </c:pt>
                <c:pt idx="895">
                  <c:v>798</c:v>
                </c:pt>
                <c:pt idx="896">
                  <c:v>800</c:v>
                </c:pt>
                <c:pt idx="897">
                  <c:v>802</c:v>
                </c:pt>
                <c:pt idx="898">
                  <c:v>804</c:v>
                </c:pt>
                <c:pt idx="899">
                  <c:v>806</c:v>
                </c:pt>
                <c:pt idx="900">
                  <c:v>808</c:v>
                </c:pt>
                <c:pt idx="901">
                  <c:v>810</c:v>
                </c:pt>
                <c:pt idx="902">
                  <c:v>812</c:v>
                </c:pt>
                <c:pt idx="903">
                  <c:v>814</c:v>
                </c:pt>
                <c:pt idx="904">
                  <c:v>816</c:v>
                </c:pt>
                <c:pt idx="905">
                  <c:v>818</c:v>
                </c:pt>
                <c:pt idx="906">
                  <c:v>820</c:v>
                </c:pt>
                <c:pt idx="907">
                  <c:v>822</c:v>
                </c:pt>
                <c:pt idx="908">
                  <c:v>824</c:v>
                </c:pt>
                <c:pt idx="909">
                  <c:v>826</c:v>
                </c:pt>
                <c:pt idx="910">
                  <c:v>828</c:v>
                </c:pt>
                <c:pt idx="911">
                  <c:v>830</c:v>
                </c:pt>
                <c:pt idx="912">
                  <c:v>832</c:v>
                </c:pt>
                <c:pt idx="913">
                  <c:v>834</c:v>
                </c:pt>
                <c:pt idx="914">
                  <c:v>836</c:v>
                </c:pt>
                <c:pt idx="915">
                  <c:v>838</c:v>
                </c:pt>
                <c:pt idx="916">
                  <c:v>840</c:v>
                </c:pt>
                <c:pt idx="917">
                  <c:v>842</c:v>
                </c:pt>
                <c:pt idx="918">
                  <c:v>844</c:v>
                </c:pt>
                <c:pt idx="919">
                  <c:v>846</c:v>
                </c:pt>
                <c:pt idx="920">
                  <c:v>848</c:v>
                </c:pt>
                <c:pt idx="921">
                  <c:v>850</c:v>
                </c:pt>
                <c:pt idx="922">
                  <c:v>852</c:v>
                </c:pt>
                <c:pt idx="923">
                  <c:v>854</c:v>
                </c:pt>
                <c:pt idx="924">
                  <c:v>856</c:v>
                </c:pt>
                <c:pt idx="925">
                  <c:v>858</c:v>
                </c:pt>
                <c:pt idx="926">
                  <c:v>860</c:v>
                </c:pt>
                <c:pt idx="927">
                  <c:v>862</c:v>
                </c:pt>
                <c:pt idx="928">
                  <c:v>864</c:v>
                </c:pt>
                <c:pt idx="929">
                  <c:v>866</c:v>
                </c:pt>
                <c:pt idx="930">
                  <c:v>868</c:v>
                </c:pt>
                <c:pt idx="931">
                  <c:v>870</c:v>
                </c:pt>
                <c:pt idx="932">
                  <c:v>872</c:v>
                </c:pt>
                <c:pt idx="933">
                  <c:v>874</c:v>
                </c:pt>
                <c:pt idx="934">
                  <c:v>876</c:v>
                </c:pt>
                <c:pt idx="935">
                  <c:v>878</c:v>
                </c:pt>
                <c:pt idx="936">
                  <c:v>880</c:v>
                </c:pt>
                <c:pt idx="937">
                  <c:v>882</c:v>
                </c:pt>
                <c:pt idx="938">
                  <c:v>884</c:v>
                </c:pt>
                <c:pt idx="939">
                  <c:v>886</c:v>
                </c:pt>
                <c:pt idx="940">
                  <c:v>888</c:v>
                </c:pt>
                <c:pt idx="941">
                  <c:v>890</c:v>
                </c:pt>
                <c:pt idx="942">
                  <c:v>892</c:v>
                </c:pt>
                <c:pt idx="943">
                  <c:v>894</c:v>
                </c:pt>
                <c:pt idx="944">
                  <c:v>896</c:v>
                </c:pt>
                <c:pt idx="945">
                  <c:v>898</c:v>
                </c:pt>
                <c:pt idx="946">
                  <c:v>900</c:v>
                </c:pt>
                <c:pt idx="947">
                  <c:v>902</c:v>
                </c:pt>
                <c:pt idx="948">
                  <c:v>904</c:v>
                </c:pt>
                <c:pt idx="949">
                  <c:v>906</c:v>
                </c:pt>
                <c:pt idx="950">
                  <c:v>908</c:v>
                </c:pt>
                <c:pt idx="951">
                  <c:v>910</c:v>
                </c:pt>
                <c:pt idx="952">
                  <c:v>912</c:v>
                </c:pt>
                <c:pt idx="953">
                  <c:v>914</c:v>
                </c:pt>
                <c:pt idx="954">
                  <c:v>916</c:v>
                </c:pt>
                <c:pt idx="955">
                  <c:v>918</c:v>
                </c:pt>
                <c:pt idx="956">
                  <c:v>920</c:v>
                </c:pt>
                <c:pt idx="957">
                  <c:v>922</c:v>
                </c:pt>
                <c:pt idx="958">
                  <c:v>924</c:v>
                </c:pt>
                <c:pt idx="959">
                  <c:v>926</c:v>
                </c:pt>
                <c:pt idx="960">
                  <c:v>928</c:v>
                </c:pt>
                <c:pt idx="961">
                  <c:v>930</c:v>
                </c:pt>
                <c:pt idx="962">
                  <c:v>932</c:v>
                </c:pt>
                <c:pt idx="963">
                  <c:v>934</c:v>
                </c:pt>
                <c:pt idx="964">
                  <c:v>936</c:v>
                </c:pt>
                <c:pt idx="965">
                  <c:v>938</c:v>
                </c:pt>
                <c:pt idx="966">
                  <c:v>940</c:v>
                </c:pt>
                <c:pt idx="967">
                  <c:v>942</c:v>
                </c:pt>
                <c:pt idx="968">
                  <c:v>944</c:v>
                </c:pt>
                <c:pt idx="969">
                  <c:v>946</c:v>
                </c:pt>
                <c:pt idx="970">
                  <c:v>948</c:v>
                </c:pt>
                <c:pt idx="971">
                  <c:v>950</c:v>
                </c:pt>
                <c:pt idx="972">
                  <c:v>952</c:v>
                </c:pt>
                <c:pt idx="973">
                  <c:v>954</c:v>
                </c:pt>
                <c:pt idx="974">
                  <c:v>956</c:v>
                </c:pt>
                <c:pt idx="975">
                  <c:v>958</c:v>
                </c:pt>
                <c:pt idx="976">
                  <c:v>960</c:v>
                </c:pt>
                <c:pt idx="977">
                  <c:v>962</c:v>
                </c:pt>
                <c:pt idx="978">
                  <c:v>964</c:v>
                </c:pt>
                <c:pt idx="979">
                  <c:v>966</c:v>
                </c:pt>
                <c:pt idx="980">
                  <c:v>968</c:v>
                </c:pt>
                <c:pt idx="981">
                  <c:v>970</c:v>
                </c:pt>
                <c:pt idx="982">
                  <c:v>972</c:v>
                </c:pt>
                <c:pt idx="983">
                  <c:v>974</c:v>
                </c:pt>
                <c:pt idx="984">
                  <c:v>976</c:v>
                </c:pt>
                <c:pt idx="985">
                  <c:v>978</c:v>
                </c:pt>
                <c:pt idx="986">
                  <c:v>980</c:v>
                </c:pt>
                <c:pt idx="987">
                  <c:v>982</c:v>
                </c:pt>
                <c:pt idx="988">
                  <c:v>984</c:v>
                </c:pt>
                <c:pt idx="989">
                  <c:v>986</c:v>
                </c:pt>
                <c:pt idx="990">
                  <c:v>988</c:v>
                </c:pt>
                <c:pt idx="991">
                  <c:v>990</c:v>
                </c:pt>
                <c:pt idx="992">
                  <c:v>992</c:v>
                </c:pt>
                <c:pt idx="993">
                  <c:v>994</c:v>
                </c:pt>
                <c:pt idx="994">
                  <c:v>996</c:v>
                </c:pt>
                <c:pt idx="995">
                  <c:v>998</c:v>
                </c:pt>
                <c:pt idx="996">
                  <c:v>1000</c:v>
                </c:pt>
              </c:numCache>
            </c:numRef>
          </c:xVal>
          <c:yVal>
            <c:numRef>
              <c:f>Лист1!$E$5:$E$1004</c:f>
              <c:numCache>
                <c:formatCode>General</c:formatCode>
                <c:ptCount val="1000"/>
                <c:pt idx="0">
                  <c:v>1464.7865990620101</c:v>
                </c:pt>
                <c:pt idx="1">
                  <c:v>1472.40931437517</c:v>
                </c:pt>
                <c:pt idx="2">
                  <c:v>1480.0762911710401</c:v>
                </c:pt>
                <c:pt idx="3">
                  <c:v>1487.7877292466301</c:v>
                </c:pt>
                <c:pt idx="4">
                  <c:v>1495.5438271968001</c:v>
                </c:pt>
                <c:pt idx="5">
                  <c:v>1503.3447823433601</c:v>
                </c:pt>
                <c:pt idx="6">
                  <c:v>1511.19079066223</c:v>
                </c:pt>
                <c:pt idx="7">
                  <c:v>1519.08204670858</c:v>
                </c:pt>
                <c:pt idx="8">
                  <c:v>1527.01874353991</c:v>
                </c:pt>
                <c:pt idx="9">
                  <c:v>1535.0010726370199</c:v>
                </c:pt>
                <c:pt idx="10">
                  <c:v>1543.0292238228401</c:v>
                </c:pt>
                <c:pt idx="11">
                  <c:v>1551.10338517899</c:v>
                </c:pt>
                <c:pt idx="12">
                  <c:v>1559.22374296012</c:v>
                </c:pt>
                <c:pt idx="13">
                  <c:v>1567.39048150586</c:v>
                </c:pt>
                <c:pt idx="14">
                  <c:v>1575.60378315046</c:v>
                </c:pt>
                <c:pt idx="15">
                  <c:v>1583.8638281298799</c:v>
                </c:pt>
                <c:pt idx="16">
                  <c:v>1592.1707944864399</c:v>
                </c:pt>
                <c:pt idx="17">
                  <c:v>1600.52485797086</c:v>
                </c:pt>
                <c:pt idx="18">
                  <c:v>1608.9261919416699</c:v>
                </c:pt>
                <c:pt idx="19">
                  <c:v>1617.3749672618901</c:v>
                </c:pt>
                <c:pt idx="20">
                  <c:v>1625.8713521929401</c:v>
                </c:pt>
                <c:pt idx="21">
                  <c:v>1634.4155122857101</c:v>
                </c:pt>
                <c:pt idx="22">
                  <c:v>1643.0076102686801</c:v>
                </c:pt>
                <c:pt idx="23">
                  <c:v>1651.64780593304</c:v>
                </c:pt>
                <c:pt idx="24">
                  <c:v>1660.33625601479</c:v>
                </c:pt>
                <c:pt idx="25">
                  <c:v>1669.07311407356</c:v>
                </c:pt>
                <c:pt idx="26">
                  <c:v>1677.8585303683201</c:v>
                </c:pt>
                <c:pt idx="27">
                  <c:v>1686.6926517296599</c:v>
                </c:pt>
                <c:pt idx="28">
                  <c:v>1695.5756214287601</c:v>
                </c:pt>
                <c:pt idx="29">
                  <c:v>1704.50757904275</c:v>
                </c:pt>
                <c:pt idx="30">
                  <c:v>1713.4886603165401</c:v>
                </c:pt>
                <c:pt idx="31">
                  <c:v>1722.5189970209699</c:v>
                </c:pt>
                <c:pt idx="32">
                  <c:v>1731.5987168071299</c:v>
                </c:pt>
                <c:pt idx="33">
                  <c:v>1740.7279430568201</c:v>
                </c:pt>
                <c:pt idx="34">
                  <c:v>1749.90679472902</c:v>
                </c:pt>
                <c:pt idx="35">
                  <c:v>1759.1353862022399</c:v>
                </c:pt>
                <c:pt idx="36">
                  <c:v>1768.4138271127199</c:v>
                </c:pt>
                <c:pt idx="37">
                  <c:v>1777.7422221882</c:v>
                </c:pt>
                <c:pt idx="38">
                  <c:v>1787.1206710773999</c:v>
                </c:pt>
                <c:pt idx="39">
                  <c:v>1796.5492681748001</c:v>
                </c:pt>
                <c:pt idx="40">
                  <c:v>1806.02810244084</c:v>
                </c:pt>
                <c:pt idx="41">
                  <c:v>1815.55725721724</c:v>
                </c:pt>
                <c:pt idx="42">
                  <c:v>1825.13681003744</c:v>
                </c:pt>
                <c:pt idx="43">
                  <c:v>1834.76683243192</c:v>
                </c:pt>
                <c:pt idx="44">
                  <c:v>1844.4473897283001</c:v>
                </c:pt>
                <c:pt idx="45">
                  <c:v>1854.1785408461101</c:v>
                </c:pt>
                <c:pt idx="46">
                  <c:v>1863.9603380859901</c:v>
                </c:pt>
                <c:pt idx="47">
                  <c:v>1873.7928269133199</c:v>
                </c:pt>
                <c:pt idx="48">
                  <c:v>1883.6760457358801</c:v>
                </c:pt>
                <c:pt idx="49">
                  <c:v>1893.6100256756599</c:v>
                </c:pt>
                <c:pt idx="50">
                  <c:v>1903.5947903344099</c:v>
                </c:pt>
                <c:pt idx="51">
                  <c:v>1913.6303555529</c:v>
                </c:pt>
                <c:pt idx="52">
                  <c:v>1923.7167291636399</c:v>
                </c:pt>
                <c:pt idx="53">
                  <c:v>1933.8539107368999</c:v>
                </c:pt>
                <c:pt idx="54">
                  <c:v>1944.04189131982</c:v>
                </c:pt>
                <c:pt idx="55">
                  <c:v>1954.28065316841</c:v>
                </c:pt>
                <c:pt idx="56">
                  <c:v>1964.57016947228</c:v>
                </c:pt>
                <c:pt idx="57">
                  <c:v>1974.91040407179</c:v>
                </c:pt>
                <c:pt idx="58">
                  <c:v>1985.30131116748</c:v>
                </c:pt>
                <c:pt idx="59">
                  <c:v>1995.74283502152</c:v>
                </c:pt>
                <c:pt idx="60">
                  <c:v>2006.2349096509399</c:v>
                </c:pt>
                <c:pt idx="61">
                  <c:v>2016.7774585124</c:v>
                </c:pt>
                <c:pt idx="62">
                  <c:v>2027.3703941782301</c:v>
                </c:pt>
                <c:pt idx="63">
                  <c:v>2038.0136180035299</c:v>
                </c:pt>
                <c:pt idx="64">
                  <c:v>2048.7070197839298</c:v>
                </c:pt>
                <c:pt idx="65">
                  <c:v>2059.4504774039201</c:v>
                </c:pt>
                <c:pt idx="66">
                  <c:v>2070.2438564752501</c:v>
                </c:pt>
                <c:pt idx="67">
                  <c:v>2081.0870099652402</c:v>
                </c:pt>
                <c:pt idx="68">
                  <c:v>2091.9797778146499</c:v>
                </c:pt>
                <c:pt idx="69">
                  <c:v>2102.9219865447199</c:v>
                </c:pt>
                <c:pt idx="70">
                  <c:v>2113.9134488530999</c:v>
                </c:pt>
                <c:pt idx="71">
                  <c:v>2124.9539631983898</c:v>
                </c:pt>
                <c:pt idx="72">
                  <c:v>2136.0433133726901</c:v>
                </c:pt>
                <c:pt idx="73">
                  <c:v>2147.1812680620901</c:v>
                </c:pt>
                <c:pt idx="74">
                  <c:v>2158.3675803944002</c:v>
                </c:pt>
                <c:pt idx="75">
                  <c:v>2169.60198747401</c:v>
                </c:pt>
                <c:pt idx="76">
                  <c:v>2180.8842099031699</c:v>
                </c:pt>
                <c:pt idx="77">
                  <c:v>2192.2139512894801</c:v>
                </c:pt>
                <c:pt idx="78">
                  <c:v>2203.5908977389599</c:v>
                </c:pt>
                <c:pt idx="79">
                  <c:v>2215.0147173344099</c:v>
                </c:pt>
                <c:pt idx="80">
                  <c:v>2226.4850595983198</c:v>
                </c:pt>
                <c:pt idx="81">
                  <c:v>2238.00155494007</c:v>
                </c:pt>
                <c:pt idx="82">
                  <c:v>2249.5638140866699</c:v>
                </c:pt>
                <c:pt idx="83">
                  <c:v>2261.1714274967198</c:v>
                </c:pt>
                <c:pt idx="84">
                  <c:v>2272.8239647567202</c:v>
                </c:pt>
                <c:pt idx="85">
                  <c:v>2284.5209739593802</c:v>
                </c:pt>
                <c:pt idx="86">
                  <c:v>2296.26198106322</c:v>
                </c:pt>
                <c:pt idx="87">
                  <c:v>2308.04648923273</c:v>
                </c:pt>
                <c:pt idx="88">
                  <c:v>2319.87397815857</c:v>
                </c:pt>
                <c:pt idx="89">
                  <c:v>2331.7439033569599</c:v>
                </c:pt>
                <c:pt idx="90">
                  <c:v>2343.65569544759</c:v>
                </c:pt>
                <c:pt idx="91">
                  <c:v>2355.6087594093501</c:v>
                </c:pt>
                <c:pt idx="92">
                  <c:v>2367.6024738129199</c:v>
                </c:pt>
                <c:pt idx="93">
                  <c:v>2379.6361900295801</c:v>
                </c:pt>
                <c:pt idx="94">
                  <c:v>2391.7092314151901</c:v>
                </c:pt>
                <c:pt idx="95">
                  <c:v>2403.8208924687001</c:v>
                </c:pt>
                <c:pt idx="96">
                  <c:v>2415.9704379638702</c:v>
                </c:pt>
                <c:pt idx="97">
                  <c:v>2428.1571020536499</c:v>
                </c:pt>
                <c:pt idx="98">
                  <c:v>2440.3800873458599</c:v>
                </c:pt>
                <c:pt idx="99">
                  <c:v>2452.6385639493201</c:v>
                </c:pt>
                <c:pt idx="100">
                  <c:v>2464.9316684891901</c:v>
                </c:pt>
                <c:pt idx="101">
                  <c:v>2477.2585030904702</c:v>
                </c:pt>
                <c:pt idx="102">
                  <c:v>2489.6181343283702</c:v>
                </c:pt>
                <c:pt idx="103">
                  <c:v>2502.0095921443199</c:v>
                </c:pt>
                <c:pt idx="104">
                  <c:v>2514.4318687263799</c:v>
                </c:pt>
                <c:pt idx="105">
                  <c:v>2526.8839173525098</c:v>
                </c:pt>
                <c:pt idx="106">
                  <c:v>2539.3646511954398</c:v>
                </c:pt>
                <c:pt idx="107">
                  <c:v>2551.8729420875902</c:v>
                </c:pt>
                <c:pt idx="108">
                  <c:v>2564.4076192444099</c:v>
                </c:pt>
                <c:pt idx="109">
                  <c:v>2576.9674679445998</c:v>
                </c:pt>
                <c:pt idx="110">
                  <c:v>2589.5512281654801</c:v>
                </c:pt>
                <c:pt idx="111">
                  <c:v>2602.1575931717398</c:v>
                </c:pt>
                <c:pt idx="112">
                  <c:v>2614.7852080556499</c:v>
                </c:pt>
                <c:pt idx="113">
                  <c:v>2627.4326682268502</c:v>
                </c:pt>
                <c:pt idx="114">
                  <c:v>2640.0985178497199</c:v>
                </c:pt>
                <c:pt idx="115">
                  <c:v>2652.7812482261102</c:v>
                </c:pt>
                <c:pt idx="116">
                  <c:v>2665.4792961212802</c:v>
                </c:pt>
                <c:pt idx="117">
                  <c:v>2678.1910420306499</c:v>
                </c:pt>
                <c:pt idx="118">
                  <c:v>2690.9148083851101</c:v>
                </c:pt>
                <c:pt idx="119">
                  <c:v>2703.6488576921201</c:v>
                </c:pt>
                <c:pt idx="120">
                  <c:v>2716.3913906100302</c:v>
                </c:pt>
                <c:pt idx="121">
                  <c:v>2729.1405439529999</c:v>
                </c:pt>
                <c:pt idx="122">
                  <c:v>2741.8943886232501</c:v>
                </c:pt>
                <c:pt idx="123">
                  <c:v>2754.6509274680002</c:v>
                </c:pt>
                <c:pt idx="124">
                  <c:v>2767.4080930575501</c:v>
                </c:pt>
                <c:pt idx="125">
                  <c:v>2780.1637453814301</c:v>
                </c:pt>
                <c:pt idx="126">
                  <c:v>2792.9156694589201</c:v>
                </c:pt>
                <c:pt idx="127">
                  <c:v>2805.6615728603701</c:v>
                </c:pt>
                <c:pt idx="128">
                  <c:v>2818.39908313551</c:v>
                </c:pt>
                <c:pt idx="129">
                  <c:v>2831.1257451446199</c:v>
                </c:pt>
                <c:pt idx="130">
                  <c:v>2843.83901828836</c:v>
                </c:pt>
                <c:pt idx="131">
                  <c:v>2856.5362736319498</c:v>
                </c:pt>
                <c:pt idx="132">
                  <c:v>2869.2147909188998</c:v>
                </c:pt>
                <c:pt idx="133">
                  <c:v>2881.8717554695399</c:v>
                </c:pt>
                <c:pt idx="134">
                  <c:v>2894.5042549591799</c:v>
                </c:pt>
                <c:pt idx="135">
                  <c:v>2907.1092760705701</c:v>
                </c:pt>
                <c:pt idx="136">
                  <c:v>2919.6837010150898</c:v>
                </c:pt>
                <c:pt idx="137">
                  <c:v>2932.2243039166501</c:v>
                </c:pt>
                <c:pt idx="138">
                  <c:v>2944.72774705231</c:v>
                </c:pt>
                <c:pt idx="139">
                  <c:v>2957.1905769429</c:v>
                </c:pt>
                <c:pt idx="140">
                  <c:v>2969.60922028702</c:v>
                </c:pt>
                <c:pt idx="141">
                  <c:v>2981.9799797310998</c:v>
                </c:pt>
                <c:pt idx="142">
                  <c:v>2994.2990294681699</c:v>
                </c:pt>
                <c:pt idx="143">
                  <c:v>3006.56241065726</c:v>
                </c:pt>
                <c:pt idx="144">
                  <c:v>3018.7660266552398</c:v>
                </c:pt>
                <c:pt idx="145">
                  <c:v>3030.9056380523398</c:v>
                </c:pt>
                <c:pt idx="146">
                  <c:v>3042.9768575022099</c:v>
                </c:pt>
                <c:pt idx="147">
                  <c:v>3054.97514433677</c:v>
                </c:pt>
                <c:pt idx="148">
                  <c:v>3066.8957989558999</c:v>
                </c:pt>
                <c:pt idx="149">
                  <c:v>3078.7339569810802</c:v>
                </c:pt>
                <c:pt idx="150">
                  <c:v>3090.48458316188</c:v>
                </c:pt>
                <c:pt idx="151">
                  <c:v>3102.1424650235299</c:v>
                </c:pt>
                <c:pt idx="152">
                  <c:v>3113.7022062430001</c:v>
                </c:pt>
                <c:pt idx="153">
                  <c:v>3125.1582197406401</c:v>
                </c:pt>
                <c:pt idx="154">
                  <c:v>3136.5047204734801</c:v>
                </c:pt>
                <c:pt idx="155">
                  <c:v>3147.7357179158298</c:v>
                </c:pt>
                <c:pt idx="156">
                  <c:v>3158.8450082117301</c:v>
                </c:pt>
                <c:pt idx="157">
                  <c:v>3169.8261659832801</c:v>
                </c:pt>
                <c:pt idx="158">
                  <c:v>3180.6725357778801</c:v>
                </c:pt>
                <c:pt idx="159">
                  <c:v>3191.3772231363901</c:v>
                </c:pt>
                <c:pt idx="160">
                  <c:v>3201.9330852635499</c:v>
                </c:pt>
                <c:pt idx="161">
                  <c:v>3212.3327212807098</c:v>
                </c:pt>
                <c:pt idx="162">
                  <c:v>3222.5684620400102</c:v>
                </c:pt>
                <c:pt idx="163">
                  <c:v>3232.6323594778801</c:v>
                </c:pt>
                <c:pt idx="164">
                  <c:v>3242.5161754848</c:v>
                </c:pt>
                <c:pt idx="165">
                  <c:v>3252.2113702666802</c:v>
                </c:pt>
                <c:pt idx="166">
                  <c:v>3261.7090901721799</c:v>
                </c:pt>
                <c:pt idx="167">
                  <c:v>3271.0001549588001</c:v>
                </c:pt>
                <c:pt idx="168">
                  <c:v>3280.0750444690598</c:v>
                </c:pt>
                <c:pt idx="169">
                  <c:v>3288.9238846868202</c:v>
                </c:pt>
                <c:pt idx="170">
                  <c:v>3297.53643314191</c:v>
                </c:pt>
                <c:pt idx="171">
                  <c:v>3305.9020636299001</c:v>
                </c:pt>
                <c:pt idx="172">
                  <c:v>3314.0097502119502</c:v>
                </c:pt>
                <c:pt idx="173">
                  <c:v>3321.8480504581198</c:v>
                </c:pt>
                <c:pt idx="174">
                  <c:v>3329.4050878954599</c:v>
                </c:pt>
                <c:pt idx="175">
                  <c:v>3336.6685336209098</c:v>
                </c:pt>
                <c:pt idx="176">
                  <c:v>3343.6255870365399</c:v>
                </c:pt>
                <c:pt idx="177">
                  <c:v>3350.2629556635202</c:v>
                </c:pt>
                <c:pt idx="178">
                  <c:v>3356.5668339888998</c:v>
                </c:pt>
                <c:pt idx="179">
                  <c:v>3362.5228812979699</c:v>
                </c:pt>
                <c:pt idx="180">
                  <c:v>3368.1161984431001</c:v>
                </c:pt>
                <c:pt idx="181">
                  <c:v>3373.3313034986199</c:v>
                </c:pt>
                <c:pt idx="182">
                  <c:v>3378.1521062501702</c:v>
                </c:pt>
                <c:pt idx="183">
                  <c:v>3382.5618814658701</c:v>
                </c:pt>
                <c:pt idx="184">
                  <c:v>3386.5432408963202</c:v>
                </c:pt>
                <c:pt idx="185">
                  <c:v>3390.07810395049</c:v>
                </c:pt>
                <c:pt idx="186">
                  <c:v>3393.1476669949998</c:v>
                </c:pt>
                <c:pt idx="187">
                  <c:v>3395.7323712262801</c:v>
                </c:pt>
                <c:pt idx="188">
                  <c:v>3397.8118690674601</c:v>
                </c:pt>
                <c:pt idx="189">
                  <c:v>3399.36498904584</c:v>
                </c:pt>
                <c:pt idx="190">
                  <c:v>3400.3696991125998</c:v>
                </c:pt>
                <c:pt idx="191">
                  <c:v>3400.8030683740199</c:v>
                </c:pt>
                <c:pt idx="192">
                  <c:v>3400.64122721374</c:v>
                </c:pt>
                <c:pt idx="193">
                  <c:v>3399.85932579872</c:v>
                </c:pt>
                <c:pt idx="194">
                  <c:v>3398.4314909790501</c:v>
                </c:pt>
                <c:pt idx="195">
                  <c:v>3396.3307816126398</c:v>
                </c:pt>
                <c:pt idx="196">
                  <c:v>3393.5291423735098</c:v>
                </c:pt>
                <c:pt idx="197">
                  <c:v>3389.9973561356401</c:v>
                </c:pt>
                <c:pt idx="198">
                  <c:v>3385.7049950660598</c:v>
                </c:pt>
                <c:pt idx="199">
                  <c:v>3380.6203706118399</c:v>
                </c:pt>
                <c:pt idx="200">
                  <c:v>3374.7104826281002</c:v>
                </c:pt>
                <c:pt idx="201">
                  <c:v>3367.9409679700502</c:v>
                </c:pt>
                <c:pt idx="202">
                  <c:v>3360.2760489637899</c:v>
                </c:pt>
                <c:pt idx="203">
                  <c:v>3351.6784822816498</c:v>
                </c:pt>
                <c:pt idx="204">
                  <c:v>3342.1095088807201</c:v>
                </c:pt>
                <c:pt idx="205">
                  <c:v>3331.52880582239</c:v>
                </c:pt>
                <c:pt idx="206">
                  <c:v>3319.89444098066</c:v>
                </c:pt>
                <c:pt idx="207">
                  <c:v>3307.1628318713902</c:v>
                </c:pt>
                <c:pt idx="208">
                  <c:v>3293.2887101011302</c:v>
                </c:pt>
                <c:pt idx="209">
                  <c:v>3278.22509324575</c:v>
                </c:pt>
                <c:pt idx="210">
                  <c:v>3261.9232663350599</c:v>
                </c:pt>
                <c:pt idx="211">
                  <c:v>3244.3327755435098</c:v>
                </c:pt>
                <c:pt idx="212">
                  <c:v>3225.4014371778999</c:v>
                </c:pt>
                <c:pt idx="213">
                  <c:v>3205.0753656143302</c:v>
                </c:pt>
                <c:pt idx="214">
                  <c:v>3183.29902447526</c:v>
                </c:pt>
                <c:pt idx="215">
                  <c:v>3160.0153060541602</c:v>
                </c:pt>
                <c:pt idx="216">
                  <c:v>3135.1656447912201</c:v>
                </c:pt>
                <c:pt idx="217">
                  <c:v>3108.6901714722799</c:v>
                </c:pt>
                <c:pt idx="218">
                  <c:v>3080.5279157535301</c:v>
                </c:pt>
                <c:pt idx="219">
                  <c:v>3050.6170655842702</c:v>
                </c:pt>
                <c:pt idx="220">
                  <c:v>3018.8952930758501</c:v>
                </c:pt>
                <c:pt idx="221">
                  <c:v>2985.3001572958901</c:v>
                </c:pt>
                <c:pt idx="222">
                  <c:v>2949.7695952823701</c:v>
                </c:pt>
                <c:pt idx="223">
                  <c:v>2912.2425131752798</c:v>
                </c:pt>
                <c:pt idx="224">
                  <c:v>2872.6594896291999</c:v>
                </c:pt>
                <c:pt idx="225">
                  <c:v>2830.96360343778</c:v>
                </c:pt>
                <c:pt idx="226">
                  <c:v>2787.1013963762998</c:v>
                </c:pt>
                <c:pt idx="227">
                  <c:v>2741.0239804227399</c:v>
                </c:pt>
                <c:pt idx="228">
                  <c:v>2692.6882954937</c:v>
                </c:pt>
                <c:pt idx="229">
                  <c:v>2642.0585193310999</c:v>
                </c:pt>
                <c:pt idx="230">
                  <c:v>2589.1076251477598</c:v>
                </c:pt>
                <c:pt idx="231">
                  <c:v>2533.8190742401798</c:v>
                </c:pt>
                <c:pt idx="232">
                  <c:v>2476.1886210043999</c:v>
                </c:pt>
                <c:pt idx="233">
                  <c:v>2416.22619548889</c:v>
                </c:pt>
                <c:pt idx="234">
                  <c:v>2353.95781492579</c:v>
                </c:pt>
                <c:pt idx="235">
                  <c:v>2289.4274608369801</c:v>
                </c:pt>
                <c:pt idx="236">
                  <c:v>2222.69884339073</c:v>
                </c:pt>
                <c:pt idx="237">
                  <c:v>2153.8569610650902</c:v>
                </c:pt>
                <c:pt idx="238">
                  <c:v>2083.0093531180401</c:v>
                </c:pt>
                <c:pt idx="239">
                  <c:v>2010.28693689079</c:v>
                </c:pt>
                <c:pt idx="240">
                  <c:v>1935.84432491286</c:v>
                </c:pt>
                <c:pt idx="241">
                  <c:v>1859.8595199594899</c:v>
                </c:pt>
                <c:pt idx="242">
                  <c:v>1782.5329250628699</c:v>
                </c:pt>
                <c:pt idx="243">
                  <c:v>1704.08561279377</c:v>
                </c:pt>
                <c:pt idx="244">
                  <c:v>1624.75685519792</c:v>
                </c:pt>
                <c:pt idx="245">
                  <c:v>1544.8009550822301</c:v>
                </c:pt>
                <c:pt idx="246">
                  <c:v>1464.48346852856</c:v>
                </c:pt>
                <c:pt idx="247">
                  <c:v>1384.0769536499699</c:v>
                </c:pt>
                <c:pt idx="248">
                  <c:v>1303.8564174703399</c:v>
                </c:pt>
                <c:pt idx="249">
                  <c:v>1224.0946568642701</c:v>
                </c:pt>
                <c:pt idx="250">
                  <c:v>1145.0576971002299</c:v>
                </c:pt>
                <c:pt idx="251">
                  <c:v>1067.0005217873199</c:v>
                </c:pt>
                <c:pt idx="252">
                  <c:v>990.16326189607196</c:v>
                </c:pt>
                <c:pt idx="253">
                  <c:v>914.76796996082101</c:v>
                </c:pt>
                <c:pt idx="254">
                  <c:v>841.01605425030596</c:v>
                </c:pt>
                <c:pt idx="255">
                  <c:v>769.08638595484501</c:v>
                </c:pt>
                <c:pt idx="256">
                  <c:v>699.13402965316595</c:v>
                </c:pt>
                <c:pt idx="257">
                  <c:v>631.28944307099096</c:v>
                </c:pt>
                <c:pt idx="258">
                  <c:v>565.65788492436104</c:v>
                </c:pt>
                <c:pt idx="259">
                  <c:v>502.31850543909201</c:v>
                </c:pt>
                <c:pt idx="260">
                  <c:v>441.32204186632998</c:v>
                </c:pt>
                <c:pt idx="261">
                  <c:v>382.68457023984303</c:v>
                </c:pt>
                <c:pt idx="262">
                  <c:v>326.37034039463799</c:v>
                </c:pt>
                <c:pt idx="263">
                  <c:v>272.24110246106898</c:v>
                </c:pt>
                <c:pt idx="264">
                  <c:v>219.88081189872901</c:v>
                </c:pt>
                <c:pt idx="265">
                  <c:v>167.78955704437001</c:v>
                </c:pt>
                <c:pt idx="266">
                  <c:v>107.200594401814</c:v>
                </c:pt>
                <c:pt idx="267">
                  <c:v>-15.0867712794455</c:v>
                </c:pt>
                <c:pt idx="268">
                  <c:v>-33.609002603393201</c:v>
                </c:pt>
                <c:pt idx="269">
                  <c:v>-39.283205610175202</c:v>
                </c:pt>
                <c:pt idx="270">
                  <c:v>-42.477303755891597</c:v>
                </c:pt>
                <c:pt idx="271">
                  <c:v>-44.589982711834402</c:v>
                </c:pt>
                <c:pt idx="272">
                  <c:v>-46.065827930309901</c:v>
                </c:pt>
                <c:pt idx="273">
                  <c:v>-47.110932917471999</c:v>
                </c:pt>
                <c:pt idx="274">
                  <c:v>-47.841350178573897</c:v>
                </c:pt>
                <c:pt idx="275">
                  <c:v>-48.330743608615002</c:v>
                </c:pt>
                <c:pt idx="276">
                  <c:v>-48.629840254919102</c:v>
                </c:pt>
                <c:pt idx="277">
                  <c:v>-48.775675909234302</c:v>
                </c:pt>
                <c:pt idx="278">
                  <c:v>-48.796485598311797</c:v>
                </c:pt>
                <c:pt idx="279">
                  <c:v>-48.714508097118497</c:v>
                </c:pt>
                <c:pt idx="280">
                  <c:v>-48.547700085848099</c:v>
                </c:pt>
                <c:pt idx="281">
                  <c:v>-48.3108400946644</c:v>
                </c:pt>
                <c:pt idx="282">
                  <c:v>-48.016271337725001</c:v>
                </c:pt>
                <c:pt idx="283">
                  <c:v>-47.674420663941397</c:v>
                </c:pt>
                <c:pt idx="284">
                  <c:v>-47.294173095211299</c:v>
                </c:pt>
                <c:pt idx="285">
                  <c:v>-46.883149900090402</c:v>
                </c:pt>
                <c:pt idx="286">
                  <c:v>-46.447920430662101</c:v>
                </c:pt>
                <c:pt idx="287">
                  <c:v>-45.994166927735399</c:v>
                </c:pt>
                <c:pt idx="288">
                  <c:v>-45.526815471491403</c:v>
                </c:pt>
                <c:pt idx="289">
                  <c:v>-45.050141721345099</c:v>
                </c:pt>
                <c:pt idx="290">
                  <c:v>-44.5678577233111</c:v>
                </c:pt>
                <c:pt idx="291">
                  <c:v>-44.083184104832199</c:v>
                </c:pt>
                <c:pt idx="292">
                  <c:v>-43.598910857938399</c:v>
                </c:pt>
                <c:pt idx="293">
                  <c:v>-43.117449055471297</c:v>
                </c:pt>
                <c:pt idx="294">
                  <c:v>-42.640875264593298</c:v>
                </c:pt>
                <c:pt idx="295">
                  <c:v>-42.170969996088303</c:v>
                </c:pt>
                <c:pt idx="296">
                  <c:v>-41.709251227382701</c:v>
                </c:pt>
                <c:pt idx="297">
                  <c:v>-41.257003807352397</c:v>
                </c:pt>
                <c:pt idx="298">
                  <c:v>-40.815305385055801</c:v>
                </c:pt>
                <c:pt idx="299">
                  <c:v>-40.385049376346799</c:v>
                </c:pt>
                <c:pt idx="300">
                  <c:v>-39.966965384599298</c:v>
                </c:pt>
                <c:pt idx="301">
                  <c:v>-39.561637416690701</c:v>
                </c:pt>
                <c:pt idx="302">
                  <c:v>-39.169520176062399</c:v>
                </c:pt>
                <c:pt idx="303">
                  <c:v>-38.7909536683064</c:v>
                </c:pt>
                <c:pt idx="304">
                  <c:v>-38.426176317786002</c:v>
                </c:pt>
                <c:pt idx="305">
                  <c:v>-38.075336763576502</c:v>
                </c:pt>
                <c:pt idx="306">
                  <c:v>-37.738504479324902</c:v>
                </c:pt>
                <c:pt idx="307">
                  <c:v>-37.415679341433602</c:v>
                </c:pt>
                <c:pt idx="308">
                  <c:v>-37.106800253864499</c:v>
                </c:pt>
                <c:pt idx="309">
                  <c:v>-36.811752924317098</c:v>
                </c:pt>
                <c:pt idx="310">
                  <c:v>-36.530376874905002</c:v>
                </c:pt>
                <c:pt idx="311">
                  <c:v>-36.262471761264202</c:v>
                </c:pt>
                <c:pt idx="312">
                  <c:v>-36.007803065375398</c:v>
                </c:pt>
                <c:pt idx="313">
                  <c:v>-35.7661072207123</c:v>
                </c:pt>
                <c:pt idx="314">
                  <c:v>-35.537096222190399</c:v>
                </c:pt>
                <c:pt idx="315">
                  <c:v>-35.320461767959699</c:v>
                </c:pt>
                <c:pt idx="316">
                  <c:v>-35.115878975783197</c:v>
                </c:pt>
                <c:pt idx="317">
                  <c:v>-34.923009712449897</c:v>
                </c:pt>
                <c:pt idx="318">
                  <c:v>-34.741505571123596</c:v>
                </c:pt>
                <c:pt idx="319">
                  <c:v>-34.571010528498398</c:v>
                </c:pt>
                <c:pt idx="320">
                  <c:v>-34.411163310629902</c:v>
                </c:pt>
                <c:pt idx="321">
                  <c:v>-34.261599493777602</c:v>
                </c:pt>
                <c:pt idx="322">
                  <c:v>-34.121953364415198</c:v>
                </c:pt>
                <c:pt idx="323">
                  <c:v>-33.991859560278499</c:v>
                </c:pt>
                <c:pt idx="324">
                  <c:v>-33.870954512665399</c:v>
                </c:pt>
                <c:pt idx="325">
                  <c:v>-33.758877708362199</c:v>
                </c:pt>
                <c:pt idx="326">
                  <c:v>-33.655272787943503</c:v>
                </c:pt>
                <c:pt idx="327">
                  <c:v>-33.559788495997601</c:v>
                </c:pt>
                <c:pt idx="328">
                  <c:v>-33.4720794972622</c:v>
                </c:pt>
                <c:pt idx="329">
                  <c:v>-33.391807071674101</c:v>
                </c:pt>
                <c:pt idx="330">
                  <c:v>-33.318639700099801</c:v>
                </c:pt>
                <c:pt idx="331">
                  <c:v>-33.252253551595203</c:v>
                </c:pt>
                <c:pt idx="332">
                  <c:v>-33.192332882113199</c:v>
                </c:pt>
                <c:pt idx="333">
                  <c:v>-33.138570353628602</c:v>
                </c:pt>
                <c:pt idx="334">
                  <c:v>-33.0906672820662</c:v>
                </c:pt>
                <c:pt idx="335">
                  <c:v>-33.048333821524103</c:v>
                </c:pt>
                <c:pt idx="336">
                  <c:v>-33.011289091657197</c:v>
                </c:pt>
                <c:pt idx="337">
                  <c:v>-32.979261254642701</c:v>
                </c:pt>
                <c:pt idx="338">
                  <c:v>-32.951987547279799</c:v>
                </c:pt>
                <c:pt idx="339">
                  <c:v>-32.929214273623799</c:v>
                </c:pt>
                <c:pt idx="340">
                  <c:v>-32.910696762806097</c:v>
                </c:pt>
                <c:pt idx="341">
                  <c:v>-32.896199296363001</c:v>
                </c:pt>
                <c:pt idx="342">
                  <c:v>-32.885495009054701</c:v>
                </c:pt>
                <c:pt idx="343">
                  <c:v>-32.878365766635703</c:v>
                </c:pt>
                <c:pt idx="344">
                  <c:v>-32.8746020238951</c:v>
                </c:pt>
                <c:pt idx="345">
                  <c:v>-32.874002665835</c:v>
                </c:pt>
                <c:pt idx="346">
                  <c:v>-32.876374834561403</c:v>
                </c:pt>
                <c:pt idx="347">
                  <c:v>-32.881533744387198</c:v>
                </c:pt>
                <c:pt idx="348">
                  <c:v>-32.889302487130102</c:v>
                </c:pt>
                <c:pt idx="349">
                  <c:v>-32.899511829640701</c:v>
                </c:pt>
                <c:pt idx="350">
                  <c:v>-32.912000005228997</c:v>
                </c:pt>
                <c:pt idx="351">
                  <c:v>-32.926612500500397</c:v>
                </c:pt>
                <c:pt idx="352">
                  <c:v>-32.9432018390237</c:v>
                </c:pt>
                <c:pt idx="353">
                  <c:v>-32.961627363009697</c:v>
                </c:pt>
                <c:pt idx="354">
                  <c:v>-32.981755014088598</c:v>
                </c:pt>
                <c:pt idx="355">
                  <c:v>-33.003457114180399</c:v>
                </c:pt>
                <c:pt idx="356">
                  <c:v>-33.026612147211402</c:v>
                </c:pt>
                <c:pt idx="357">
                  <c:v>-33.0511045425012</c:v>
                </c:pt>
                <c:pt idx="358">
                  <c:v>-33.076824460426799</c:v>
                </c:pt>
                <c:pt idx="359">
                  <c:v>-33.103667580895099</c:v>
                </c:pt>
                <c:pt idx="360">
                  <c:v>-33.131534895163398</c:v>
                </c:pt>
                <c:pt idx="361">
                  <c:v>-33.160332501347703</c:v>
                </c:pt>
                <c:pt idx="362">
                  <c:v>-33.189971404019403</c:v>
                </c:pt>
                <c:pt idx="363">
                  <c:v>-33.2203673181561</c:v>
                </c:pt>
                <c:pt idx="364">
                  <c:v>-33.251440477664502</c:v>
                </c:pt>
                <c:pt idx="365">
                  <c:v>-33.283115448728999</c:v>
                </c:pt>
                <c:pt idx="366">
                  <c:v>-33.3153209480557</c:v>
                </c:pt>
                <c:pt idx="367">
                  <c:v>-33.347989666189797</c:v>
                </c:pt>
                <c:pt idx="368">
                  <c:v>-33.381058095947999</c:v>
                </c:pt>
                <c:pt idx="369">
                  <c:v>-33.414466366035697</c:v>
                </c:pt>
                <c:pt idx="370">
                  <c:v>-33.448158079881999</c:v>
                </c:pt>
                <c:pt idx="371">
                  <c:v>-33.482080159656597</c:v>
                </c:pt>
                <c:pt idx="372">
                  <c:v>-33.5161826955013</c:v>
                </c:pt>
                <c:pt idx="373">
                  <c:v>-33.550418799895098</c:v>
                </c:pt>
                <c:pt idx="374">
                  <c:v>-33.584744467128502</c:v>
                </c:pt>
                <c:pt idx="375">
                  <c:v>-33.619118437830203</c:v>
                </c:pt>
                <c:pt idx="376">
                  <c:v>-33.653502068426299</c:v>
                </c:pt>
                <c:pt idx="377">
                  <c:v>-33.6878592055102</c:v>
                </c:pt>
                <c:pt idx="378">
                  <c:v>-33.722156064950198</c:v>
                </c:pt>
                <c:pt idx="379">
                  <c:v>-33.7563611157168</c:v>
                </c:pt>
                <c:pt idx="380">
                  <c:v>-33.790444968265</c:v>
                </c:pt>
                <c:pt idx="381">
                  <c:v>-33.8243802673706</c:v>
                </c:pt>
                <c:pt idx="382">
                  <c:v>-33.858141589320098</c:v>
                </c:pt>
                <c:pt idx="383">
                  <c:v>-33.891705343333697</c:v>
                </c:pt>
                <c:pt idx="384">
                  <c:v>-33.925049677070298</c:v>
                </c:pt>
                <c:pt idx="385">
                  <c:v>-33.958154386150603</c:v>
                </c:pt>
                <c:pt idx="386">
                  <c:v>-33.991000827507698</c:v>
                </c:pt>
                <c:pt idx="387">
                  <c:v>-34.023571836496998</c:v>
                </c:pt>
                <c:pt idx="388">
                  <c:v>-34.055851647625701</c:v>
                </c:pt>
                <c:pt idx="389">
                  <c:v>-34.087825818762497</c:v>
                </c:pt>
                <c:pt idx="390">
                  <c:v>-34.119481158739497</c:v>
                </c:pt>
                <c:pt idx="391">
                  <c:v>-34.1508056581823</c:v>
                </c:pt>
                <c:pt idx="392">
                  <c:v>-34.181788423526903</c:v>
                </c:pt>
                <c:pt idx="393">
                  <c:v>-34.212419614011303</c:v>
                </c:pt>
                <c:pt idx="394">
                  <c:v>-34.242690381603303</c:v>
                </c:pt>
                <c:pt idx="395">
                  <c:v>-34.272592813724899</c:v>
                </c:pt>
                <c:pt idx="396">
                  <c:v>-34.302119878672599</c:v>
                </c:pt>
                <c:pt idx="397">
                  <c:v>-34.331265373617001</c:v>
                </c:pt>
                <c:pt idx="398">
                  <c:v>-34.360023875089098</c:v>
                </c:pt>
                <c:pt idx="399">
                  <c:v>-34.3883906918375</c:v>
                </c:pt>
                <c:pt idx="400">
                  <c:v>-34.416361820010003</c:v>
                </c:pt>
                <c:pt idx="401">
                  <c:v>-34.443933900477496</c:v>
                </c:pt>
                <c:pt idx="402">
                  <c:v>-34.471104178291398</c:v>
                </c:pt>
                <c:pt idx="403">
                  <c:v>-34.497870464146303</c:v>
                </c:pt>
                <c:pt idx="404">
                  <c:v>-34.524231097748697</c:v>
                </c:pt>
                <c:pt idx="405">
                  <c:v>-34.5501849130561</c:v>
                </c:pt>
                <c:pt idx="406">
                  <c:v>-34.575731205260801</c:v>
                </c:pt>
                <c:pt idx="407">
                  <c:v>-34.600869699469001</c:v>
                </c:pt>
                <c:pt idx="408">
                  <c:v>-34.625600520967303</c:v>
                </c:pt>
                <c:pt idx="409">
                  <c:v>-34.649924167052397</c:v>
                </c:pt>
                <c:pt idx="410">
                  <c:v>-34.673841480321798</c:v>
                </c:pt>
                <c:pt idx="411">
                  <c:v>-34.697353623357102</c:v>
                </c:pt>
                <c:pt idx="412">
                  <c:v>-34.720462054752502</c:v>
                </c:pt>
                <c:pt idx="413">
                  <c:v>-34.743168506418698</c:v>
                </c:pt>
                <c:pt idx="414">
                  <c:v>-34.765474962092703</c:v>
                </c:pt>
                <c:pt idx="415">
                  <c:v>-34.787383637018003</c:v>
                </c:pt>
                <c:pt idx="416">
                  <c:v>-34.808896958740299</c:v>
                </c:pt>
                <c:pt idx="417">
                  <c:v>-34.830017548913702</c:v>
                </c:pt>
                <c:pt idx="418">
                  <c:v>-34.850748206159203</c:v>
                </c:pt>
                <c:pt idx="419">
                  <c:v>-34.871091889829998</c:v>
                </c:pt>
                <c:pt idx="420">
                  <c:v>-34.891051704722301</c:v>
                </c:pt>
                <c:pt idx="421">
                  <c:v>-34.910630886619998</c:v>
                </c:pt>
                <c:pt idx="422">
                  <c:v>-34.9298327886819</c:v>
                </c:pt>
                <c:pt idx="423">
                  <c:v>-34.948660868590103</c:v>
                </c:pt>
                <c:pt idx="424">
                  <c:v>-34.9671186764404</c:v>
                </c:pt>
                <c:pt idx="425">
                  <c:v>-34.9852098433552</c:v>
                </c:pt>
                <c:pt idx="426">
                  <c:v>-35.0029380707469</c:v>
                </c:pt>
                <c:pt idx="427">
                  <c:v>-35.020307120213602</c:v>
                </c:pt>
                <c:pt idx="428">
                  <c:v>-35.037320804055199</c:v>
                </c:pt>
                <c:pt idx="429">
                  <c:v>-35.053982976331099</c:v>
                </c:pt>
                <c:pt idx="430">
                  <c:v>-35.070297524491501</c:v>
                </c:pt>
                <c:pt idx="431">
                  <c:v>-35.086268361500302</c:v>
                </c:pt>
                <c:pt idx="432">
                  <c:v>-35.101899418442599</c:v>
                </c:pt>
                <c:pt idx="433">
                  <c:v>-35.117194637614297</c:v>
                </c:pt>
                <c:pt idx="434">
                  <c:v>-35.1321579660219</c:v>
                </c:pt>
                <c:pt idx="435">
                  <c:v>-35.146793349307998</c:v>
                </c:pt>
                <c:pt idx="436">
                  <c:v>-35.161104726067798</c:v>
                </c:pt>
                <c:pt idx="437">
                  <c:v>-35.175096022532401</c:v>
                </c:pt>
                <c:pt idx="438">
                  <c:v>-35.188771147601898</c:v>
                </c:pt>
                <c:pt idx="439">
                  <c:v>-35.202133988200202</c:v>
                </c:pt>
                <c:pt idx="440">
                  <c:v>-35.215188404957203</c:v>
                </c:pt>
                <c:pt idx="441">
                  <c:v>-35.227938228169002</c:v>
                </c:pt>
                <c:pt idx="442">
                  <c:v>-35.240387254045402</c:v>
                </c:pt>
                <c:pt idx="443">
                  <c:v>-35.252539241222003</c:v>
                </c:pt>
                <c:pt idx="444">
                  <c:v>-35.264397907491897</c:v>
                </c:pt>
                <c:pt idx="445">
                  <c:v>-35.275966926822399</c:v>
                </c:pt>
                <c:pt idx="446">
                  <c:v>-35.287249926525099</c:v>
                </c:pt>
                <c:pt idx="447">
                  <c:v>-35.298250484689198</c:v>
                </c:pt>
                <c:pt idx="448">
                  <c:v>-35.308972127770602</c:v>
                </c:pt>
                <c:pt idx="449">
                  <c:v>-35.319418328376102</c:v>
                </c:pt>
                <c:pt idx="450">
                  <c:v>-35.329592503223601</c:v>
                </c:pt>
                <c:pt idx="451">
                  <c:v>-35.339498011250299</c:v>
                </c:pt>
                <c:pt idx="452">
                  <c:v>-35.3491381518729</c:v>
                </c:pt>
                <c:pt idx="453">
                  <c:v>-35.358516163401099</c:v>
                </c:pt>
                <c:pt idx="454">
                  <c:v>-35.367635221556</c:v>
                </c:pt>
                <c:pt idx="455">
                  <c:v>-35.376498438137297</c:v>
                </c:pt>
                <c:pt idx="456">
                  <c:v>-35.385108859785298</c:v>
                </c:pt>
                <c:pt idx="457">
                  <c:v>-35.393469466849098</c:v>
                </c:pt>
                <c:pt idx="458">
                  <c:v>-35.401583172374799</c:v>
                </c:pt>
                <c:pt idx="459">
                  <c:v>-35.4094528211415</c:v>
                </c:pt>
                <c:pt idx="460">
                  <c:v>-35.417081188821697</c:v>
                </c:pt>
                <c:pt idx="461">
                  <c:v>-35.424470981183802</c:v>
                </c:pt>
                <c:pt idx="462">
                  <c:v>-35.431624833392704</c:v>
                </c:pt>
                <c:pt idx="463">
                  <c:v>-35.4385453093278</c:v>
                </c:pt>
                <c:pt idx="464">
                  <c:v>-35.4452349009985</c:v>
                </c:pt>
                <c:pt idx="465">
                  <c:v>-35.451696027979096</c:v>
                </c:pt>
                <c:pt idx="466">
                  <c:v>-35.457931036865503</c:v>
                </c:pt>
                <c:pt idx="467">
                  <c:v>-35.463942200809797</c:v>
                </c:pt>
                <c:pt idx="468">
                  <c:v>-35.469731718994701</c:v>
                </c:pt>
                <c:pt idx="469">
                  <c:v>-35.475301716171302</c:v>
                </c:pt>
                <c:pt idx="470">
                  <c:v>-35.480654242159098</c:v>
                </c:pt>
                <c:pt idx="471">
                  <c:v>-35.485791271303398</c:v>
                </c:pt>
                <c:pt idx="472">
                  <c:v>-35.490714701904899</c:v>
                </c:pt>
                <c:pt idx="473">
                  <c:v>-35.495426355520699</c:v>
                </c:pt>
                <c:pt idx="474">
                  <c:v>-35.4999279761631</c:v>
                </c:pt>
                <c:pt idx="475">
                  <c:v>-35.5042212293014</c:v>
                </c:pt>
                <c:pt idx="476">
                  <c:v>-35.508307700577298</c:v>
                </c:pt>
                <c:pt idx="477">
                  <c:v>-35.512188894142596</c:v>
                </c:pt>
                <c:pt idx="478">
                  <c:v>-35.515866230425402</c:v>
                </c:pt>
                <c:pt idx="479">
                  <c:v>-35.519341043077397</c:v>
                </c:pt>
                <c:pt idx="480">
                  <c:v>-35.522614574691801</c:v>
                </c:pt>
                <c:pt idx="481">
                  <c:v>-35.525687970672799</c:v>
                </c:pt>
                <c:pt idx="482">
                  <c:v>-35.528562270278897</c:v>
                </c:pt>
                <c:pt idx="483">
                  <c:v>-35.531238393041299</c:v>
                </c:pt>
                <c:pt idx="484">
                  <c:v>-35.533717117751799</c:v>
                </c:pt>
                <c:pt idx="485">
                  <c:v>-35.5359990486592</c:v>
                </c:pt>
                <c:pt idx="486">
                  <c:v>-35.538084558887199</c:v>
                </c:pt>
                <c:pt idx="487">
                  <c:v>-35.539973691398401</c:v>
                </c:pt>
                <c:pt idx="488">
                  <c:v>-35.541665975642097</c:v>
                </c:pt>
                <c:pt idx="489">
                  <c:v>-35.543160065233003</c:v>
                </c:pt>
                <c:pt idx="490">
                  <c:v>-35.544452962189901</c:v>
                </c:pt>
                <c:pt idx="491">
                  <c:v>-35.545538183854703</c:v>
                </c:pt>
                <c:pt idx="492">
                  <c:v>-35.5464008731565</c:v>
                </c:pt>
                <c:pt idx="493">
                  <c:v>-35.547002811183603</c:v>
                </c:pt>
                <c:pt idx="494">
                  <c:v>-35.547230876235197</c:v>
                </c:pt>
                <c:pt idx="495">
                  <c:v>-35.5464228923395</c:v>
                </c:pt>
                <c:pt idx="496">
                  <c:v>-35.537516981790098</c:v>
                </c:pt>
                <c:pt idx="497">
                  <c:v>-35.537516981790098</c:v>
                </c:pt>
                <c:pt idx="498">
                  <c:v>-35.546422892341397</c:v>
                </c:pt>
                <c:pt idx="499">
                  <c:v>-35.547230876234799</c:v>
                </c:pt>
                <c:pt idx="500">
                  <c:v>-35.547002811186303</c:v>
                </c:pt>
                <c:pt idx="501">
                  <c:v>-35.546400873158099</c:v>
                </c:pt>
                <c:pt idx="502">
                  <c:v>-35.545538183856102</c:v>
                </c:pt>
                <c:pt idx="503">
                  <c:v>-35.544452962192601</c:v>
                </c:pt>
                <c:pt idx="504">
                  <c:v>-35.543160065235597</c:v>
                </c:pt>
                <c:pt idx="505">
                  <c:v>-35.541665975639802</c:v>
                </c:pt>
                <c:pt idx="506">
                  <c:v>-35.539973691398799</c:v>
                </c:pt>
                <c:pt idx="507">
                  <c:v>-35.538084558888499</c:v>
                </c:pt>
                <c:pt idx="508">
                  <c:v>-35.535999048660599</c:v>
                </c:pt>
                <c:pt idx="509">
                  <c:v>-35.533717117752097</c:v>
                </c:pt>
                <c:pt idx="510">
                  <c:v>-35.531238393038699</c:v>
                </c:pt>
                <c:pt idx="511">
                  <c:v>-35.528562270279402</c:v>
                </c:pt>
                <c:pt idx="512">
                  <c:v>-35.525687970673197</c:v>
                </c:pt>
                <c:pt idx="513">
                  <c:v>-35.522614574689399</c:v>
                </c:pt>
                <c:pt idx="514">
                  <c:v>-35.519341043075002</c:v>
                </c:pt>
                <c:pt idx="515">
                  <c:v>-35.515866230424201</c:v>
                </c:pt>
                <c:pt idx="516">
                  <c:v>-35.512188894142703</c:v>
                </c:pt>
                <c:pt idx="517">
                  <c:v>-35.5083077005755</c:v>
                </c:pt>
                <c:pt idx="518">
                  <c:v>-35.504221229302203</c:v>
                </c:pt>
                <c:pt idx="519">
                  <c:v>-35.499927976162603</c:v>
                </c:pt>
                <c:pt idx="520">
                  <c:v>-35.495426355521502</c:v>
                </c:pt>
                <c:pt idx="521">
                  <c:v>-35.490714701907898</c:v>
                </c:pt>
                <c:pt idx="522">
                  <c:v>-35.4857912713044</c:v>
                </c:pt>
                <c:pt idx="523">
                  <c:v>-35.480654242159702</c:v>
                </c:pt>
                <c:pt idx="524">
                  <c:v>-35.4753017161717</c:v>
                </c:pt>
                <c:pt idx="525">
                  <c:v>-35.469731718995</c:v>
                </c:pt>
                <c:pt idx="526">
                  <c:v>-35.463942200810003</c:v>
                </c:pt>
                <c:pt idx="527">
                  <c:v>-35.457931036864402</c:v>
                </c:pt>
                <c:pt idx="528">
                  <c:v>-35.451696027978201</c:v>
                </c:pt>
                <c:pt idx="529">
                  <c:v>-35.445234900997903</c:v>
                </c:pt>
                <c:pt idx="530">
                  <c:v>-35.438545309327402</c:v>
                </c:pt>
                <c:pt idx="531">
                  <c:v>-35.431624833391702</c:v>
                </c:pt>
                <c:pt idx="532">
                  <c:v>-35.424470981185998</c:v>
                </c:pt>
                <c:pt idx="533">
                  <c:v>-35.417081188822401</c:v>
                </c:pt>
                <c:pt idx="534">
                  <c:v>-35.409452821141102</c:v>
                </c:pt>
                <c:pt idx="535">
                  <c:v>-35.401583172372199</c:v>
                </c:pt>
                <c:pt idx="536">
                  <c:v>-35.393469466848401</c:v>
                </c:pt>
                <c:pt idx="537">
                  <c:v>-35.385108859782697</c:v>
                </c:pt>
                <c:pt idx="538">
                  <c:v>-35.376498438137702</c:v>
                </c:pt>
                <c:pt idx="539">
                  <c:v>-35.367635221555098</c:v>
                </c:pt>
                <c:pt idx="540">
                  <c:v>-35.358516163401497</c:v>
                </c:pt>
                <c:pt idx="541">
                  <c:v>-35.349138151873902</c:v>
                </c:pt>
                <c:pt idx="542">
                  <c:v>-35.339498011248899</c:v>
                </c:pt>
                <c:pt idx="543">
                  <c:v>-35.329592503223999</c:v>
                </c:pt>
                <c:pt idx="544">
                  <c:v>-35.319418328375598</c:v>
                </c:pt>
                <c:pt idx="545">
                  <c:v>-35.308972127771703</c:v>
                </c:pt>
                <c:pt idx="546">
                  <c:v>-35.298250484691899</c:v>
                </c:pt>
                <c:pt idx="547">
                  <c:v>-35.287249926526897</c:v>
                </c:pt>
                <c:pt idx="548">
                  <c:v>-35.2759669268235</c:v>
                </c:pt>
                <c:pt idx="549">
                  <c:v>-35.264397907494001</c:v>
                </c:pt>
                <c:pt idx="550">
                  <c:v>-35.252539241219203</c:v>
                </c:pt>
                <c:pt idx="551">
                  <c:v>-35.240387254045899</c:v>
                </c:pt>
                <c:pt idx="552">
                  <c:v>-35.227938228167403</c:v>
                </c:pt>
                <c:pt idx="553">
                  <c:v>-35.215188404955697</c:v>
                </c:pt>
                <c:pt idx="554">
                  <c:v>-35.202133988199897</c:v>
                </c:pt>
                <c:pt idx="555">
                  <c:v>-35.188771147600697</c:v>
                </c:pt>
                <c:pt idx="556">
                  <c:v>-35.175096022532898</c:v>
                </c:pt>
                <c:pt idx="557">
                  <c:v>-35.161104726066597</c:v>
                </c:pt>
                <c:pt idx="558">
                  <c:v>-35.146793349306897</c:v>
                </c:pt>
                <c:pt idx="559">
                  <c:v>-35.1321579660206</c:v>
                </c:pt>
                <c:pt idx="560">
                  <c:v>-35.117194637613402</c:v>
                </c:pt>
                <c:pt idx="561">
                  <c:v>-35.101899418443097</c:v>
                </c:pt>
                <c:pt idx="562">
                  <c:v>-35.0862683614993</c:v>
                </c:pt>
                <c:pt idx="563">
                  <c:v>-35.070297524491799</c:v>
                </c:pt>
                <c:pt idx="564">
                  <c:v>-35.053982976329003</c:v>
                </c:pt>
                <c:pt idx="565">
                  <c:v>-35.037320804052897</c:v>
                </c:pt>
                <c:pt idx="566">
                  <c:v>-35.020307120213197</c:v>
                </c:pt>
                <c:pt idx="567">
                  <c:v>-35.002938070743703</c:v>
                </c:pt>
                <c:pt idx="568">
                  <c:v>-34.985209843354397</c:v>
                </c:pt>
                <c:pt idx="569">
                  <c:v>-34.967118676435703</c:v>
                </c:pt>
                <c:pt idx="570">
                  <c:v>-34.948660868586302</c:v>
                </c:pt>
                <c:pt idx="571">
                  <c:v>-34.9298327886832</c:v>
                </c:pt>
                <c:pt idx="572">
                  <c:v>-34.910630886618399</c:v>
                </c:pt>
                <c:pt idx="573">
                  <c:v>-34.8910517047212</c:v>
                </c:pt>
                <c:pt idx="574">
                  <c:v>-34.871091889828499</c:v>
                </c:pt>
                <c:pt idx="575">
                  <c:v>-34.850748206159203</c:v>
                </c:pt>
                <c:pt idx="576">
                  <c:v>-34.830017548916103</c:v>
                </c:pt>
                <c:pt idx="577">
                  <c:v>-34.808896958741499</c:v>
                </c:pt>
                <c:pt idx="578">
                  <c:v>-34.78738363702</c:v>
                </c:pt>
                <c:pt idx="579">
                  <c:v>-34.765474962090202</c:v>
                </c:pt>
                <c:pt idx="580">
                  <c:v>-34.7431685064196</c:v>
                </c:pt>
                <c:pt idx="581">
                  <c:v>-34.720462054754499</c:v>
                </c:pt>
                <c:pt idx="582">
                  <c:v>-34.6973536233602</c:v>
                </c:pt>
                <c:pt idx="583">
                  <c:v>-34.673841480323603</c:v>
                </c:pt>
                <c:pt idx="584">
                  <c:v>-34.649924167051502</c:v>
                </c:pt>
                <c:pt idx="585">
                  <c:v>-34.625600520968497</c:v>
                </c:pt>
                <c:pt idx="586">
                  <c:v>-34.600869699469897</c:v>
                </c:pt>
                <c:pt idx="587">
                  <c:v>-34.575731205263999</c:v>
                </c:pt>
                <c:pt idx="588">
                  <c:v>-34.550184913055098</c:v>
                </c:pt>
                <c:pt idx="589">
                  <c:v>-34.524231097746501</c:v>
                </c:pt>
                <c:pt idx="590">
                  <c:v>-34.497870464147098</c:v>
                </c:pt>
                <c:pt idx="591">
                  <c:v>-34.471104178292201</c:v>
                </c:pt>
                <c:pt idx="592">
                  <c:v>-34.443933900479301</c:v>
                </c:pt>
                <c:pt idx="593">
                  <c:v>-34.416361820009499</c:v>
                </c:pt>
                <c:pt idx="594">
                  <c:v>-34.388390691837799</c:v>
                </c:pt>
                <c:pt idx="595">
                  <c:v>-34.360023875088899</c:v>
                </c:pt>
                <c:pt idx="596">
                  <c:v>-34.3312653736198</c:v>
                </c:pt>
                <c:pt idx="597">
                  <c:v>-34.302119878676699</c:v>
                </c:pt>
                <c:pt idx="598">
                  <c:v>-34.272592813726398</c:v>
                </c:pt>
                <c:pt idx="599">
                  <c:v>-34.242690381603502</c:v>
                </c:pt>
                <c:pt idx="600">
                  <c:v>-34.212419614013399</c:v>
                </c:pt>
                <c:pt idx="601">
                  <c:v>-34.181788423530598</c:v>
                </c:pt>
                <c:pt idx="602">
                  <c:v>-34.150805658187203</c:v>
                </c:pt>
                <c:pt idx="603">
                  <c:v>-34.119481158741202</c:v>
                </c:pt>
                <c:pt idx="604">
                  <c:v>-34.0878258187659</c:v>
                </c:pt>
                <c:pt idx="605">
                  <c:v>-34.055851647628998</c:v>
                </c:pt>
                <c:pt idx="606">
                  <c:v>-34.023571836498903</c:v>
                </c:pt>
                <c:pt idx="607">
                  <c:v>-33.9910008275099</c:v>
                </c:pt>
                <c:pt idx="608">
                  <c:v>-33.958154386154597</c:v>
                </c:pt>
                <c:pt idx="609">
                  <c:v>-33.925049677075101</c:v>
                </c:pt>
                <c:pt idx="610">
                  <c:v>-33.891705343336298</c:v>
                </c:pt>
                <c:pt idx="611">
                  <c:v>-33.8581415893239</c:v>
                </c:pt>
                <c:pt idx="612">
                  <c:v>-33.824380267374003</c:v>
                </c:pt>
                <c:pt idx="613">
                  <c:v>-33.790444968268702</c:v>
                </c:pt>
                <c:pt idx="614">
                  <c:v>-33.756361115719201</c:v>
                </c:pt>
                <c:pt idx="615">
                  <c:v>-33.722156064950198</c:v>
                </c:pt>
                <c:pt idx="616">
                  <c:v>-33.687859205510897</c:v>
                </c:pt>
                <c:pt idx="617">
                  <c:v>-33.653502068427002</c:v>
                </c:pt>
                <c:pt idx="618">
                  <c:v>-33.619118437828398</c:v>
                </c:pt>
                <c:pt idx="619">
                  <c:v>-33.584744467125702</c:v>
                </c:pt>
                <c:pt idx="620">
                  <c:v>-33.550418799891801</c:v>
                </c:pt>
                <c:pt idx="621">
                  <c:v>-33.516182695499602</c:v>
                </c:pt>
                <c:pt idx="622">
                  <c:v>-33.482080159655901</c:v>
                </c:pt>
                <c:pt idx="623">
                  <c:v>-33.448158079880301</c:v>
                </c:pt>
                <c:pt idx="624">
                  <c:v>-33.4144663660323</c:v>
                </c:pt>
                <c:pt idx="625">
                  <c:v>-33.381058095944098</c:v>
                </c:pt>
                <c:pt idx="626">
                  <c:v>-33.347989666188198</c:v>
                </c:pt>
                <c:pt idx="627">
                  <c:v>-33.315320948054598</c:v>
                </c:pt>
                <c:pt idx="628">
                  <c:v>-33.283115448729397</c:v>
                </c:pt>
                <c:pt idx="629">
                  <c:v>-33.251440477661298</c:v>
                </c:pt>
                <c:pt idx="630">
                  <c:v>-33.220367318152</c:v>
                </c:pt>
                <c:pt idx="631">
                  <c:v>-33.18997140402</c:v>
                </c:pt>
                <c:pt idx="632">
                  <c:v>-33.160332501345799</c:v>
                </c:pt>
                <c:pt idx="633">
                  <c:v>-33.131534895163099</c:v>
                </c:pt>
                <c:pt idx="634">
                  <c:v>-33.103667580893003</c:v>
                </c:pt>
                <c:pt idx="635">
                  <c:v>-33.076824460423403</c:v>
                </c:pt>
                <c:pt idx="636">
                  <c:v>-33.051104542501498</c:v>
                </c:pt>
                <c:pt idx="637">
                  <c:v>-33.0266121472077</c:v>
                </c:pt>
                <c:pt idx="638">
                  <c:v>-33.003457114182503</c:v>
                </c:pt>
                <c:pt idx="639">
                  <c:v>-32.981755014087597</c:v>
                </c:pt>
                <c:pt idx="640">
                  <c:v>-32.961627363006201</c:v>
                </c:pt>
                <c:pt idx="641">
                  <c:v>-32.943201839021299</c:v>
                </c:pt>
                <c:pt idx="642">
                  <c:v>-32.926612500498798</c:v>
                </c:pt>
                <c:pt idx="643">
                  <c:v>-32.912000005230702</c:v>
                </c:pt>
                <c:pt idx="644">
                  <c:v>-32.899511829639103</c:v>
                </c:pt>
                <c:pt idx="645">
                  <c:v>-32.889302487128901</c:v>
                </c:pt>
                <c:pt idx="646">
                  <c:v>-32.881533744386402</c:v>
                </c:pt>
                <c:pt idx="647">
                  <c:v>-32.876374834560202</c:v>
                </c:pt>
                <c:pt idx="648">
                  <c:v>-32.874002665835903</c:v>
                </c:pt>
                <c:pt idx="649">
                  <c:v>-32.874602023892997</c:v>
                </c:pt>
                <c:pt idx="650">
                  <c:v>-32.878365766633998</c:v>
                </c:pt>
                <c:pt idx="651">
                  <c:v>-32.885495009053002</c:v>
                </c:pt>
                <c:pt idx="652">
                  <c:v>-32.896199296363498</c:v>
                </c:pt>
                <c:pt idx="653">
                  <c:v>-32.910696762804299</c:v>
                </c:pt>
                <c:pt idx="654">
                  <c:v>-32.9292142736223</c:v>
                </c:pt>
                <c:pt idx="655">
                  <c:v>-32.951987547279103</c:v>
                </c:pt>
                <c:pt idx="656">
                  <c:v>-32.979261254641301</c:v>
                </c:pt>
                <c:pt idx="657">
                  <c:v>-33.0112890916593</c:v>
                </c:pt>
                <c:pt idx="658">
                  <c:v>-33.048333821523798</c:v>
                </c:pt>
                <c:pt idx="659">
                  <c:v>-33.090667282067301</c:v>
                </c:pt>
                <c:pt idx="660">
                  <c:v>-33.138570353628502</c:v>
                </c:pt>
                <c:pt idx="661">
                  <c:v>-33.1923328821116</c:v>
                </c:pt>
                <c:pt idx="662">
                  <c:v>-33.252253551596397</c:v>
                </c:pt>
                <c:pt idx="663">
                  <c:v>-33.318639700099602</c:v>
                </c:pt>
                <c:pt idx="664">
                  <c:v>-33.391807071674897</c:v>
                </c:pt>
                <c:pt idx="665">
                  <c:v>-33.472079497264801</c:v>
                </c:pt>
                <c:pt idx="666">
                  <c:v>-33.5597884959966</c:v>
                </c:pt>
                <c:pt idx="667">
                  <c:v>-33.655272787944298</c:v>
                </c:pt>
                <c:pt idx="668">
                  <c:v>-33.758877708363002</c:v>
                </c:pt>
                <c:pt idx="669">
                  <c:v>-33.870954512668398</c:v>
                </c:pt>
                <c:pt idx="670">
                  <c:v>-33.991859560278698</c:v>
                </c:pt>
                <c:pt idx="671">
                  <c:v>-34.121953364415397</c:v>
                </c:pt>
                <c:pt idx="672">
                  <c:v>-34.261599493779798</c:v>
                </c:pt>
                <c:pt idx="673">
                  <c:v>-34.411163310630201</c:v>
                </c:pt>
                <c:pt idx="674">
                  <c:v>-34.571010528502001</c:v>
                </c:pt>
                <c:pt idx="675">
                  <c:v>-34.741505571127803</c:v>
                </c:pt>
                <c:pt idx="676">
                  <c:v>-34.923009712453698</c:v>
                </c:pt>
                <c:pt idx="677">
                  <c:v>-35.1158789757881</c:v>
                </c:pt>
                <c:pt idx="678">
                  <c:v>-35.320461767959003</c:v>
                </c:pt>
                <c:pt idx="679">
                  <c:v>-35.537096222193199</c:v>
                </c:pt>
                <c:pt idx="680">
                  <c:v>-35.766107220718602</c:v>
                </c:pt>
                <c:pt idx="681">
                  <c:v>-36.007803065373402</c:v>
                </c:pt>
                <c:pt idx="682">
                  <c:v>-36.262471761263903</c:v>
                </c:pt>
                <c:pt idx="683">
                  <c:v>-36.530376874904199</c:v>
                </c:pt>
                <c:pt idx="684">
                  <c:v>-36.811752924313701</c:v>
                </c:pt>
                <c:pt idx="685">
                  <c:v>-37.106800253868599</c:v>
                </c:pt>
                <c:pt idx="686">
                  <c:v>-37.415679341427698</c:v>
                </c:pt>
                <c:pt idx="687">
                  <c:v>-37.738504479324</c:v>
                </c:pt>
                <c:pt idx="688">
                  <c:v>-38.075336763574199</c:v>
                </c:pt>
                <c:pt idx="689">
                  <c:v>-38.426176317781803</c:v>
                </c:pt>
                <c:pt idx="690">
                  <c:v>-38.790953668308902</c:v>
                </c:pt>
                <c:pt idx="691">
                  <c:v>-39.169520176057603</c:v>
                </c:pt>
                <c:pt idx="692">
                  <c:v>-39.561637416690097</c:v>
                </c:pt>
                <c:pt idx="693">
                  <c:v>-39.966965384594999</c:v>
                </c:pt>
                <c:pt idx="694">
                  <c:v>-40.385049376342202</c:v>
                </c:pt>
                <c:pt idx="695">
                  <c:v>-40.8153053850601</c:v>
                </c:pt>
                <c:pt idx="696">
                  <c:v>-41.257003807349903</c:v>
                </c:pt>
                <c:pt idx="697">
                  <c:v>-41.709251227381699</c:v>
                </c:pt>
                <c:pt idx="698">
                  <c:v>-42.1709699960875</c:v>
                </c:pt>
                <c:pt idx="699">
                  <c:v>-42.6408752645928</c:v>
                </c:pt>
                <c:pt idx="700">
                  <c:v>-43.117449055475802</c:v>
                </c:pt>
                <c:pt idx="701">
                  <c:v>-43.598910857937803</c:v>
                </c:pt>
                <c:pt idx="702">
                  <c:v>-44.0831841048334</c:v>
                </c:pt>
                <c:pt idx="703">
                  <c:v>-44.567857723309103</c:v>
                </c:pt>
                <c:pt idx="704">
                  <c:v>-45.050141721345703</c:v>
                </c:pt>
                <c:pt idx="705">
                  <c:v>-45.526815471495198</c:v>
                </c:pt>
                <c:pt idx="706">
                  <c:v>-45.994166927731897</c:v>
                </c:pt>
                <c:pt idx="707">
                  <c:v>-46.4479204306624</c:v>
                </c:pt>
                <c:pt idx="708">
                  <c:v>-46.8831499000908</c:v>
                </c:pt>
                <c:pt idx="709">
                  <c:v>-47.294173095209899</c:v>
                </c:pt>
                <c:pt idx="710">
                  <c:v>-47.674420663943998</c:v>
                </c:pt>
                <c:pt idx="711">
                  <c:v>-48.016271337723801</c:v>
                </c:pt>
                <c:pt idx="712">
                  <c:v>-48.310840094666702</c:v>
                </c:pt>
                <c:pt idx="713">
                  <c:v>-48.547700085849698</c:v>
                </c:pt>
                <c:pt idx="714">
                  <c:v>-48.714508097117999</c:v>
                </c:pt>
                <c:pt idx="715">
                  <c:v>-48.796485598314597</c:v>
                </c:pt>
                <c:pt idx="716">
                  <c:v>-48.775675909233499</c:v>
                </c:pt>
                <c:pt idx="717">
                  <c:v>-48.629840254919898</c:v>
                </c:pt>
                <c:pt idx="718">
                  <c:v>-48.3307436086168</c:v>
                </c:pt>
                <c:pt idx="719">
                  <c:v>-47.841350178573897</c:v>
                </c:pt>
                <c:pt idx="720">
                  <c:v>-47.110932917475701</c:v>
                </c:pt>
                <c:pt idx="721">
                  <c:v>-46.0658279303114</c:v>
                </c:pt>
                <c:pt idx="722">
                  <c:v>-44.589982711835503</c:v>
                </c:pt>
                <c:pt idx="723">
                  <c:v>-42.477303755896102</c:v>
                </c:pt>
                <c:pt idx="724">
                  <c:v>-39.283205610176402</c:v>
                </c:pt>
                <c:pt idx="725">
                  <c:v>-33.609002603395197</c:v>
                </c:pt>
                <c:pt idx="726">
                  <c:v>-15.0867712794492</c:v>
                </c:pt>
                <c:pt idx="727">
                  <c:v>107.20059440181301</c:v>
                </c:pt>
                <c:pt idx="728">
                  <c:v>167.789557044368</c:v>
                </c:pt>
                <c:pt idx="729">
                  <c:v>219.88081189872901</c:v>
                </c:pt>
                <c:pt idx="730">
                  <c:v>272.24110246107301</c:v>
                </c:pt>
                <c:pt idx="731">
                  <c:v>326.370340394641</c:v>
                </c:pt>
                <c:pt idx="732">
                  <c:v>382.68457023984598</c:v>
                </c:pt>
                <c:pt idx="733">
                  <c:v>441.32204186632998</c:v>
                </c:pt>
                <c:pt idx="734">
                  <c:v>502.318505439094</c:v>
                </c:pt>
                <c:pt idx="735">
                  <c:v>565.65788492436604</c:v>
                </c:pt>
                <c:pt idx="736">
                  <c:v>631.28944307099596</c:v>
                </c:pt>
                <c:pt idx="737">
                  <c:v>699.13402965316902</c:v>
                </c:pt>
                <c:pt idx="738">
                  <c:v>769.08638595485002</c:v>
                </c:pt>
                <c:pt idx="739">
                  <c:v>841.01605425031005</c:v>
                </c:pt>
                <c:pt idx="740">
                  <c:v>914.76796996083101</c:v>
                </c:pt>
                <c:pt idx="741">
                  <c:v>990.16326189607503</c:v>
                </c:pt>
                <c:pt idx="742">
                  <c:v>1067.0005217873199</c:v>
                </c:pt>
                <c:pt idx="743">
                  <c:v>1145.0576971002299</c:v>
                </c:pt>
                <c:pt idx="744">
                  <c:v>1224.0946568642701</c:v>
                </c:pt>
                <c:pt idx="745">
                  <c:v>1303.8564174703499</c:v>
                </c:pt>
                <c:pt idx="746">
                  <c:v>1384.0769536499699</c:v>
                </c:pt>
                <c:pt idx="747">
                  <c:v>1464.48346852856</c:v>
                </c:pt>
                <c:pt idx="748">
                  <c:v>1544.8009550822401</c:v>
                </c:pt>
                <c:pt idx="749">
                  <c:v>1624.75685519792</c:v>
                </c:pt>
                <c:pt idx="750">
                  <c:v>1704.08561279378</c:v>
                </c:pt>
                <c:pt idx="751">
                  <c:v>1782.5329250628799</c:v>
                </c:pt>
                <c:pt idx="752">
                  <c:v>1859.8595199594899</c:v>
                </c:pt>
                <c:pt idx="753">
                  <c:v>1935.84432491287</c:v>
                </c:pt>
                <c:pt idx="754">
                  <c:v>2010.28693689079</c:v>
                </c:pt>
                <c:pt idx="755">
                  <c:v>2083.0093531180501</c:v>
                </c:pt>
                <c:pt idx="756">
                  <c:v>2153.8569610651002</c:v>
                </c:pt>
                <c:pt idx="757">
                  <c:v>2222.69884339074</c:v>
                </c:pt>
                <c:pt idx="758">
                  <c:v>2289.4274608369901</c:v>
                </c:pt>
                <c:pt idx="759">
                  <c:v>2353.95781492579</c:v>
                </c:pt>
                <c:pt idx="760">
                  <c:v>2416.2261954889</c:v>
                </c:pt>
                <c:pt idx="761">
                  <c:v>2476.1886210043999</c:v>
                </c:pt>
                <c:pt idx="762">
                  <c:v>2533.8190742401798</c:v>
                </c:pt>
                <c:pt idx="763">
                  <c:v>2589.1076251477598</c:v>
                </c:pt>
                <c:pt idx="764">
                  <c:v>2642.0585193310999</c:v>
                </c:pt>
                <c:pt idx="765">
                  <c:v>2692.68829549371</c:v>
                </c:pt>
                <c:pt idx="766">
                  <c:v>2741.0239804227399</c:v>
                </c:pt>
                <c:pt idx="767">
                  <c:v>2787.1013963762998</c:v>
                </c:pt>
                <c:pt idx="768">
                  <c:v>2830.96360343779</c:v>
                </c:pt>
                <c:pt idx="769">
                  <c:v>2872.6594896292099</c:v>
                </c:pt>
                <c:pt idx="770">
                  <c:v>2912.2425131752798</c:v>
                </c:pt>
                <c:pt idx="771">
                  <c:v>2949.7695952823701</c:v>
                </c:pt>
                <c:pt idx="772">
                  <c:v>2985.3001572959001</c:v>
                </c:pt>
                <c:pt idx="773">
                  <c:v>3018.8952930758501</c:v>
                </c:pt>
                <c:pt idx="774">
                  <c:v>3050.6170655842702</c:v>
                </c:pt>
                <c:pt idx="775">
                  <c:v>3080.5279157535301</c:v>
                </c:pt>
                <c:pt idx="776">
                  <c:v>3108.6901714722799</c:v>
                </c:pt>
                <c:pt idx="777">
                  <c:v>3135.1656447912201</c:v>
                </c:pt>
                <c:pt idx="778">
                  <c:v>3160.0153060541602</c:v>
                </c:pt>
                <c:pt idx="779">
                  <c:v>3183.29902447526</c:v>
                </c:pt>
                <c:pt idx="780">
                  <c:v>3205.0753656143302</c:v>
                </c:pt>
                <c:pt idx="781">
                  <c:v>3225.4014371778999</c:v>
                </c:pt>
                <c:pt idx="782">
                  <c:v>3244.3327755435098</c:v>
                </c:pt>
                <c:pt idx="783">
                  <c:v>3261.9232663350499</c:v>
                </c:pt>
                <c:pt idx="784">
                  <c:v>3278.22509324574</c:v>
                </c:pt>
                <c:pt idx="785">
                  <c:v>3293.2887101011202</c:v>
                </c:pt>
                <c:pt idx="786">
                  <c:v>3307.1628318713902</c:v>
                </c:pt>
                <c:pt idx="787">
                  <c:v>3319.89444098066</c:v>
                </c:pt>
                <c:pt idx="788">
                  <c:v>3331.52880582239</c:v>
                </c:pt>
                <c:pt idx="789">
                  <c:v>3342.1095088807101</c:v>
                </c:pt>
                <c:pt idx="790">
                  <c:v>3351.6784822816498</c:v>
                </c:pt>
                <c:pt idx="791">
                  <c:v>3360.2760489637899</c:v>
                </c:pt>
                <c:pt idx="792">
                  <c:v>3367.9409679700502</c:v>
                </c:pt>
                <c:pt idx="793">
                  <c:v>3374.7104826281002</c:v>
                </c:pt>
                <c:pt idx="794">
                  <c:v>3380.6203706118399</c:v>
                </c:pt>
                <c:pt idx="795">
                  <c:v>3385.7049950660598</c:v>
                </c:pt>
                <c:pt idx="796">
                  <c:v>3389.9973561356401</c:v>
                </c:pt>
                <c:pt idx="797">
                  <c:v>3393.5291423735098</c:v>
                </c:pt>
                <c:pt idx="798">
                  <c:v>3396.3307816126398</c:v>
                </c:pt>
                <c:pt idx="799">
                  <c:v>3398.4314909790501</c:v>
                </c:pt>
                <c:pt idx="800">
                  <c:v>3399.85932579872</c:v>
                </c:pt>
                <c:pt idx="801">
                  <c:v>3400.64122721374</c:v>
                </c:pt>
                <c:pt idx="802">
                  <c:v>3400.8030683740299</c:v>
                </c:pt>
                <c:pt idx="803">
                  <c:v>3400.3696991125998</c:v>
                </c:pt>
                <c:pt idx="804">
                  <c:v>3399.36498904584</c:v>
                </c:pt>
                <c:pt idx="805">
                  <c:v>3397.8118690674601</c:v>
                </c:pt>
                <c:pt idx="806">
                  <c:v>3395.7323712262801</c:v>
                </c:pt>
                <c:pt idx="807">
                  <c:v>3393.1476669949898</c:v>
                </c:pt>
                <c:pt idx="808">
                  <c:v>3390.07810395049</c:v>
                </c:pt>
                <c:pt idx="809">
                  <c:v>3386.5432408963202</c:v>
                </c:pt>
                <c:pt idx="810">
                  <c:v>3382.5618814658701</c:v>
                </c:pt>
                <c:pt idx="811">
                  <c:v>3378.1521062501702</c:v>
                </c:pt>
                <c:pt idx="812">
                  <c:v>3373.3313034986199</c:v>
                </c:pt>
                <c:pt idx="813">
                  <c:v>3368.1161984430901</c:v>
                </c:pt>
                <c:pt idx="814">
                  <c:v>3362.5228812979599</c:v>
                </c:pt>
                <c:pt idx="815">
                  <c:v>3356.5668339888898</c:v>
                </c:pt>
                <c:pt idx="816">
                  <c:v>3350.2629556635202</c:v>
                </c:pt>
                <c:pt idx="817">
                  <c:v>3343.6255870365399</c:v>
                </c:pt>
                <c:pt idx="818">
                  <c:v>3336.6685336209098</c:v>
                </c:pt>
                <c:pt idx="819">
                  <c:v>3329.4050878954599</c:v>
                </c:pt>
                <c:pt idx="820">
                  <c:v>3321.8480504581098</c:v>
                </c:pt>
                <c:pt idx="821">
                  <c:v>3314.0097502119502</c:v>
                </c:pt>
                <c:pt idx="822">
                  <c:v>3305.9020636298901</c:v>
                </c:pt>
                <c:pt idx="823">
                  <c:v>3297.53643314191</c:v>
                </c:pt>
                <c:pt idx="824">
                  <c:v>3288.9238846868202</c:v>
                </c:pt>
                <c:pt idx="825">
                  <c:v>3280.0750444690598</c:v>
                </c:pt>
                <c:pt idx="826">
                  <c:v>3271.0001549588001</c:v>
                </c:pt>
                <c:pt idx="827">
                  <c:v>3261.7090901721799</c:v>
                </c:pt>
                <c:pt idx="828">
                  <c:v>3252.2113702666802</c:v>
                </c:pt>
                <c:pt idx="829">
                  <c:v>3242.5161754848</c:v>
                </c:pt>
                <c:pt idx="830">
                  <c:v>3232.6323594778801</c:v>
                </c:pt>
                <c:pt idx="831">
                  <c:v>3222.5684620400102</c:v>
                </c:pt>
                <c:pt idx="832">
                  <c:v>3212.3327212807098</c:v>
                </c:pt>
                <c:pt idx="833">
                  <c:v>3201.9330852635399</c:v>
                </c:pt>
                <c:pt idx="834">
                  <c:v>3191.3772231363901</c:v>
                </c:pt>
                <c:pt idx="835">
                  <c:v>3180.6725357778801</c:v>
                </c:pt>
                <c:pt idx="836">
                  <c:v>3169.8261659832801</c:v>
                </c:pt>
                <c:pt idx="837">
                  <c:v>3158.8450082117201</c:v>
                </c:pt>
                <c:pt idx="838">
                  <c:v>3147.7357179158298</c:v>
                </c:pt>
                <c:pt idx="839">
                  <c:v>3136.5047204734801</c:v>
                </c:pt>
                <c:pt idx="840">
                  <c:v>3125.1582197406401</c:v>
                </c:pt>
                <c:pt idx="841">
                  <c:v>3113.7022062430001</c:v>
                </c:pt>
                <c:pt idx="842">
                  <c:v>3102.1424650235299</c:v>
                </c:pt>
                <c:pt idx="843">
                  <c:v>3090.48458316188</c:v>
                </c:pt>
                <c:pt idx="844">
                  <c:v>3078.7339569810802</c:v>
                </c:pt>
                <c:pt idx="845">
                  <c:v>3066.8957989558999</c:v>
                </c:pt>
                <c:pt idx="846">
                  <c:v>3054.97514433677</c:v>
                </c:pt>
                <c:pt idx="847">
                  <c:v>3042.9768575021999</c:v>
                </c:pt>
                <c:pt idx="848">
                  <c:v>3030.9056380523398</c:v>
                </c:pt>
                <c:pt idx="849">
                  <c:v>3018.7660266552398</c:v>
                </c:pt>
                <c:pt idx="850">
                  <c:v>3006.56241065726</c:v>
                </c:pt>
                <c:pt idx="851">
                  <c:v>2994.2990294681699</c:v>
                </c:pt>
                <c:pt idx="852">
                  <c:v>2981.9799797310998</c:v>
                </c:pt>
                <c:pt idx="853">
                  <c:v>2969.60922028702</c:v>
                </c:pt>
                <c:pt idx="854">
                  <c:v>2957.1905769429</c:v>
                </c:pt>
                <c:pt idx="855">
                  <c:v>2944.72774705231</c:v>
                </c:pt>
                <c:pt idx="856">
                  <c:v>2932.2243039166501</c:v>
                </c:pt>
                <c:pt idx="857">
                  <c:v>2919.6837010150898</c:v>
                </c:pt>
                <c:pt idx="858">
                  <c:v>2907.1092760705701</c:v>
                </c:pt>
                <c:pt idx="859">
                  <c:v>2894.5042549591799</c:v>
                </c:pt>
                <c:pt idx="860">
                  <c:v>2881.8717554695399</c:v>
                </c:pt>
                <c:pt idx="861">
                  <c:v>2869.2147909188998</c:v>
                </c:pt>
                <c:pt idx="862">
                  <c:v>2856.5362736319398</c:v>
                </c:pt>
                <c:pt idx="863">
                  <c:v>2843.83901828836</c:v>
                </c:pt>
                <c:pt idx="864">
                  <c:v>2831.1257451446199</c:v>
                </c:pt>
                <c:pt idx="865">
                  <c:v>2818.39908313551</c:v>
                </c:pt>
                <c:pt idx="866">
                  <c:v>2805.6615728603701</c:v>
                </c:pt>
                <c:pt idx="867">
                  <c:v>2792.9156694589101</c:v>
                </c:pt>
                <c:pt idx="868">
                  <c:v>2780.1637453814301</c:v>
                </c:pt>
                <c:pt idx="869">
                  <c:v>2767.4080930575501</c:v>
                </c:pt>
                <c:pt idx="870">
                  <c:v>2754.6509274680002</c:v>
                </c:pt>
                <c:pt idx="871">
                  <c:v>2741.8943886232501</c:v>
                </c:pt>
                <c:pt idx="872">
                  <c:v>2729.1405439529999</c:v>
                </c:pt>
                <c:pt idx="873">
                  <c:v>2716.3913906100302</c:v>
                </c:pt>
                <c:pt idx="874">
                  <c:v>2703.6488576921201</c:v>
                </c:pt>
                <c:pt idx="875">
                  <c:v>2690.9148083851101</c:v>
                </c:pt>
                <c:pt idx="876">
                  <c:v>2678.1910420306499</c:v>
                </c:pt>
                <c:pt idx="877">
                  <c:v>2665.4792961212802</c:v>
                </c:pt>
                <c:pt idx="878">
                  <c:v>2652.7812482261102</c:v>
                </c:pt>
                <c:pt idx="879">
                  <c:v>2640.0985178497199</c:v>
                </c:pt>
                <c:pt idx="880">
                  <c:v>2627.4326682268402</c:v>
                </c:pt>
                <c:pt idx="881">
                  <c:v>2614.7852080556499</c:v>
                </c:pt>
                <c:pt idx="882">
                  <c:v>2602.1575931717398</c:v>
                </c:pt>
                <c:pt idx="883">
                  <c:v>2589.5512281654801</c:v>
                </c:pt>
                <c:pt idx="884">
                  <c:v>2576.9674679445998</c:v>
                </c:pt>
                <c:pt idx="885">
                  <c:v>2564.4076192444099</c:v>
                </c:pt>
                <c:pt idx="886">
                  <c:v>2551.8729420875902</c:v>
                </c:pt>
                <c:pt idx="887">
                  <c:v>2539.3646511954398</c:v>
                </c:pt>
                <c:pt idx="888">
                  <c:v>2526.8839173525098</c:v>
                </c:pt>
                <c:pt idx="889">
                  <c:v>2514.4318687263799</c:v>
                </c:pt>
                <c:pt idx="890">
                  <c:v>2502.0095921443199</c:v>
                </c:pt>
                <c:pt idx="891">
                  <c:v>2489.6181343283702</c:v>
                </c:pt>
                <c:pt idx="892">
                  <c:v>2477.2585030904702</c:v>
                </c:pt>
                <c:pt idx="893">
                  <c:v>2464.9316684891901</c:v>
                </c:pt>
                <c:pt idx="894">
                  <c:v>2452.6385639493201</c:v>
                </c:pt>
                <c:pt idx="895">
                  <c:v>2440.3800873458599</c:v>
                </c:pt>
                <c:pt idx="896">
                  <c:v>2428.1571020536499</c:v>
                </c:pt>
                <c:pt idx="897">
                  <c:v>2415.9704379638702</c:v>
                </c:pt>
                <c:pt idx="898">
                  <c:v>2403.8208924687001</c:v>
                </c:pt>
                <c:pt idx="899">
                  <c:v>2391.7092314151901</c:v>
                </c:pt>
                <c:pt idx="900">
                  <c:v>2379.6361900295701</c:v>
                </c:pt>
                <c:pt idx="901">
                  <c:v>2367.6024738129199</c:v>
                </c:pt>
                <c:pt idx="902">
                  <c:v>2355.6087594093501</c:v>
                </c:pt>
                <c:pt idx="903">
                  <c:v>2343.65569544759</c:v>
                </c:pt>
                <c:pt idx="904">
                  <c:v>2331.7439033569499</c:v>
                </c:pt>
                <c:pt idx="905">
                  <c:v>2319.87397815857</c:v>
                </c:pt>
                <c:pt idx="906">
                  <c:v>2308.04648923273</c:v>
                </c:pt>
                <c:pt idx="907">
                  <c:v>2296.26198106321</c:v>
                </c:pt>
                <c:pt idx="908">
                  <c:v>2284.5209739593802</c:v>
                </c:pt>
                <c:pt idx="909">
                  <c:v>2272.8239647567202</c:v>
                </c:pt>
                <c:pt idx="910">
                  <c:v>2261.1714274967198</c:v>
                </c:pt>
                <c:pt idx="911">
                  <c:v>2249.5638140866699</c:v>
                </c:pt>
                <c:pt idx="912">
                  <c:v>2238.00155494007</c:v>
                </c:pt>
                <c:pt idx="913">
                  <c:v>2226.4850595983298</c:v>
                </c:pt>
                <c:pt idx="914">
                  <c:v>2215.0147173344199</c:v>
                </c:pt>
                <c:pt idx="915">
                  <c:v>2203.5908977389599</c:v>
                </c:pt>
                <c:pt idx="916">
                  <c:v>2192.2139512894801</c:v>
                </c:pt>
                <c:pt idx="917">
                  <c:v>2180.8842099031699</c:v>
                </c:pt>
                <c:pt idx="918">
                  <c:v>2169.60198747401</c:v>
                </c:pt>
                <c:pt idx="919">
                  <c:v>2158.3675803944002</c:v>
                </c:pt>
                <c:pt idx="920">
                  <c:v>2147.1812680620901</c:v>
                </c:pt>
                <c:pt idx="921">
                  <c:v>2136.0433133726901</c:v>
                </c:pt>
                <c:pt idx="922">
                  <c:v>2124.9539631983898</c:v>
                </c:pt>
                <c:pt idx="923">
                  <c:v>2113.9134488530999</c:v>
                </c:pt>
                <c:pt idx="924">
                  <c:v>2102.9219865447199</c:v>
                </c:pt>
                <c:pt idx="925">
                  <c:v>2091.9797778146499</c:v>
                </c:pt>
                <c:pt idx="926">
                  <c:v>2081.0870099652502</c:v>
                </c:pt>
                <c:pt idx="927">
                  <c:v>2070.2438564752501</c:v>
                </c:pt>
                <c:pt idx="928">
                  <c:v>2059.4504774039201</c:v>
                </c:pt>
                <c:pt idx="929">
                  <c:v>2048.7070197839298</c:v>
                </c:pt>
                <c:pt idx="930">
                  <c:v>2038.0136180035299</c:v>
                </c:pt>
                <c:pt idx="931">
                  <c:v>2027.3703941782401</c:v>
                </c:pt>
                <c:pt idx="932">
                  <c:v>2016.7774585124</c:v>
                </c:pt>
                <c:pt idx="933">
                  <c:v>2006.2349096509399</c:v>
                </c:pt>
                <c:pt idx="934">
                  <c:v>1995.74283502153</c:v>
                </c:pt>
                <c:pt idx="935">
                  <c:v>1985.30131116748</c:v>
                </c:pt>
                <c:pt idx="936">
                  <c:v>1974.91040407179</c:v>
                </c:pt>
                <c:pt idx="937">
                  <c:v>1964.57016947228</c:v>
                </c:pt>
                <c:pt idx="938">
                  <c:v>1954.28065316841</c:v>
                </c:pt>
                <c:pt idx="939">
                  <c:v>1944.04189131982</c:v>
                </c:pt>
                <c:pt idx="940">
                  <c:v>1933.8539107368999</c:v>
                </c:pt>
                <c:pt idx="941">
                  <c:v>1923.7167291636499</c:v>
                </c:pt>
                <c:pt idx="942">
                  <c:v>1913.6303555529</c:v>
                </c:pt>
                <c:pt idx="943">
                  <c:v>1903.5947903344099</c:v>
                </c:pt>
                <c:pt idx="944">
                  <c:v>1893.6100256756599</c:v>
                </c:pt>
                <c:pt idx="945">
                  <c:v>1883.6760457358801</c:v>
                </c:pt>
                <c:pt idx="946">
                  <c:v>1873.7928269133199</c:v>
                </c:pt>
                <c:pt idx="947">
                  <c:v>1863.9603380859901</c:v>
                </c:pt>
                <c:pt idx="948">
                  <c:v>1854.1785408461101</c:v>
                </c:pt>
                <c:pt idx="949">
                  <c:v>1844.4473897283001</c:v>
                </c:pt>
                <c:pt idx="950">
                  <c:v>1834.76683243192</c:v>
                </c:pt>
                <c:pt idx="951">
                  <c:v>1825.13681003744</c:v>
                </c:pt>
                <c:pt idx="952">
                  <c:v>1815.55725721724</c:v>
                </c:pt>
                <c:pt idx="953">
                  <c:v>1806.02810244084</c:v>
                </c:pt>
                <c:pt idx="954">
                  <c:v>1796.5492681748101</c:v>
                </c:pt>
                <c:pt idx="955">
                  <c:v>1787.12067107741</c:v>
                </c:pt>
                <c:pt idx="956">
                  <c:v>1777.74222218821</c:v>
                </c:pt>
                <c:pt idx="957">
                  <c:v>1768.4138271127199</c:v>
                </c:pt>
                <c:pt idx="958">
                  <c:v>1759.1353862022399</c:v>
                </c:pt>
                <c:pt idx="959">
                  <c:v>1749.90679472902</c:v>
                </c:pt>
                <c:pt idx="960">
                  <c:v>1740.7279430568201</c:v>
                </c:pt>
                <c:pt idx="961">
                  <c:v>1731.5987168071299</c:v>
                </c:pt>
                <c:pt idx="962">
                  <c:v>1722.5189970209699</c:v>
                </c:pt>
                <c:pt idx="963">
                  <c:v>1713.4886603165401</c:v>
                </c:pt>
                <c:pt idx="964">
                  <c:v>1704.50757904275</c:v>
                </c:pt>
                <c:pt idx="965">
                  <c:v>1695.5756214287601</c:v>
                </c:pt>
                <c:pt idx="966">
                  <c:v>1686.6926517296599</c:v>
                </c:pt>
                <c:pt idx="967">
                  <c:v>1677.8585303683201</c:v>
                </c:pt>
                <c:pt idx="968">
                  <c:v>1669.07311407356</c:v>
                </c:pt>
                <c:pt idx="969">
                  <c:v>1660.33625601479</c:v>
                </c:pt>
                <c:pt idx="970">
                  <c:v>1651.64780593305</c:v>
                </c:pt>
                <c:pt idx="971">
                  <c:v>1643.0076102686801</c:v>
                </c:pt>
                <c:pt idx="972">
                  <c:v>1634.4155122857101</c:v>
                </c:pt>
                <c:pt idx="973">
                  <c:v>1625.8713521929401</c:v>
                </c:pt>
                <c:pt idx="974">
                  <c:v>1617.3749672618901</c:v>
                </c:pt>
                <c:pt idx="975">
                  <c:v>1608.9261919416699</c:v>
                </c:pt>
                <c:pt idx="976">
                  <c:v>1600.52485797086</c:v>
                </c:pt>
                <c:pt idx="977">
                  <c:v>1592.1707944864399</c:v>
                </c:pt>
                <c:pt idx="978">
                  <c:v>1583.8638281298799</c:v>
                </c:pt>
                <c:pt idx="979">
                  <c:v>1575.60378315046</c:v>
                </c:pt>
                <c:pt idx="980">
                  <c:v>1567.39048150586</c:v>
                </c:pt>
                <c:pt idx="981">
                  <c:v>1559.22374296012</c:v>
                </c:pt>
                <c:pt idx="982">
                  <c:v>1551.10338517899</c:v>
                </c:pt>
                <c:pt idx="983">
                  <c:v>1543.0292238228401</c:v>
                </c:pt>
                <c:pt idx="984">
                  <c:v>1535.0010726370199</c:v>
                </c:pt>
                <c:pt idx="985">
                  <c:v>1527.01874353991</c:v>
                </c:pt>
                <c:pt idx="986">
                  <c:v>1519.08204670858</c:v>
                </c:pt>
                <c:pt idx="987">
                  <c:v>1511.19079066223</c:v>
                </c:pt>
                <c:pt idx="988">
                  <c:v>1503.3447823433601</c:v>
                </c:pt>
                <c:pt idx="989">
                  <c:v>1495.5438271968001</c:v>
                </c:pt>
                <c:pt idx="990">
                  <c:v>1487.7877292466301</c:v>
                </c:pt>
                <c:pt idx="991">
                  <c:v>1480.0762911710401</c:v>
                </c:pt>
                <c:pt idx="992">
                  <c:v>1472.40931437517</c:v>
                </c:pt>
                <c:pt idx="993">
                  <c:v>1464.7865990620101</c:v>
                </c:pt>
                <c:pt idx="994">
                  <c:v>1457.2079443013599</c:v>
                </c:pt>
                <c:pt idx="995">
                  <c:v>1449.6731480969399</c:v>
                </c:pt>
                <c:pt idx="996">
                  <c:v>1442.18200745168</c:v>
                </c:pt>
              </c:numCache>
            </c:numRef>
          </c:yVal>
          <c:smooth val="0"/>
        </c:ser>
        <c:ser>
          <c:idx val="1"/>
          <c:order val="1"/>
          <c:tx>
            <c:strRef>
              <c:f>Лист1!$F$1</c:f>
              <c:strCache>
                <c:ptCount val="1"/>
                <c:pt idx="0">
                  <c:v>без экрана</c:v>
                </c:pt>
              </c:strCache>
            </c:strRef>
          </c:tx>
          <c:spPr>
            <a:ln w="28575">
              <a:noFill/>
            </a:ln>
          </c:spPr>
          <c:marker>
            <c:symbol val="square"/>
            <c:size val="2"/>
          </c:marker>
          <c:xVal>
            <c:numRef>
              <c:f>Лист1!$B$5:$B$1004</c:f>
              <c:numCache>
                <c:formatCode>General</c:formatCode>
                <c:ptCount val="1000"/>
                <c:pt idx="0">
                  <c:v>-992</c:v>
                </c:pt>
                <c:pt idx="1">
                  <c:v>-990</c:v>
                </c:pt>
                <c:pt idx="2">
                  <c:v>-988</c:v>
                </c:pt>
                <c:pt idx="3">
                  <c:v>-986</c:v>
                </c:pt>
                <c:pt idx="4">
                  <c:v>-984</c:v>
                </c:pt>
                <c:pt idx="5">
                  <c:v>-982</c:v>
                </c:pt>
                <c:pt idx="6">
                  <c:v>-980</c:v>
                </c:pt>
                <c:pt idx="7">
                  <c:v>-978</c:v>
                </c:pt>
                <c:pt idx="8">
                  <c:v>-976</c:v>
                </c:pt>
                <c:pt idx="9">
                  <c:v>-974</c:v>
                </c:pt>
                <c:pt idx="10">
                  <c:v>-972</c:v>
                </c:pt>
                <c:pt idx="11">
                  <c:v>-970</c:v>
                </c:pt>
                <c:pt idx="12">
                  <c:v>-968</c:v>
                </c:pt>
                <c:pt idx="13">
                  <c:v>-966</c:v>
                </c:pt>
                <c:pt idx="14">
                  <c:v>-964</c:v>
                </c:pt>
                <c:pt idx="15">
                  <c:v>-962</c:v>
                </c:pt>
                <c:pt idx="16">
                  <c:v>-960</c:v>
                </c:pt>
                <c:pt idx="17">
                  <c:v>-958</c:v>
                </c:pt>
                <c:pt idx="18">
                  <c:v>-956</c:v>
                </c:pt>
                <c:pt idx="19">
                  <c:v>-954</c:v>
                </c:pt>
                <c:pt idx="20">
                  <c:v>-952</c:v>
                </c:pt>
                <c:pt idx="21">
                  <c:v>-950</c:v>
                </c:pt>
                <c:pt idx="22">
                  <c:v>-948</c:v>
                </c:pt>
                <c:pt idx="23">
                  <c:v>-946</c:v>
                </c:pt>
                <c:pt idx="24">
                  <c:v>-944</c:v>
                </c:pt>
                <c:pt idx="25">
                  <c:v>-942</c:v>
                </c:pt>
                <c:pt idx="26">
                  <c:v>-940</c:v>
                </c:pt>
                <c:pt idx="27">
                  <c:v>-938</c:v>
                </c:pt>
                <c:pt idx="28">
                  <c:v>-936</c:v>
                </c:pt>
                <c:pt idx="29">
                  <c:v>-934</c:v>
                </c:pt>
                <c:pt idx="30">
                  <c:v>-932</c:v>
                </c:pt>
                <c:pt idx="31">
                  <c:v>-930</c:v>
                </c:pt>
                <c:pt idx="32">
                  <c:v>-928</c:v>
                </c:pt>
                <c:pt idx="33">
                  <c:v>-926</c:v>
                </c:pt>
                <c:pt idx="34">
                  <c:v>-924</c:v>
                </c:pt>
                <c:pt idx="35">
                  <c:v>-922</c:v>
                </c:pt>
                <c:pt idx="36">
                  <c:v>-920</c:v>
                </c:pt>
                <c:pt idx="37">
                  <c:v>-918</c:v>
                </c:pt>
                <c:pt idx="38">
                  <c:v>-916</c:v>
                </c:pt>
                <c:pt idx="39">
                  <c:v>-914</c:v>
                </c:pt>
                <c:pt idx="40">
                  <c:v>-912</c:v>
                </c:pt>
                <c:pt idx="41">
                  <c:v>-910</c:v>
                </c:pt>
                <c:pt idx="42">
                  <c:v>-908</c:v>
                </c:pt>
                <c:pt idx="43">
                  <c:v>-906</c:v>
                </c:pt>
                <c:pt idx="44">
                  <c:v>-904</c:v>
                </c:pt>
                <c:pt idx="45">
                  <c:v>-902</c:v>
                </c:pt>
                <c:pt idx="46">
                  <c:v>-900</c:v>
                </c:pt>
                <c:pt idx="47">
                  <c:v>-898</c:v>
                </c:pt>
                <c:pt idx="48">
                  <c:v>-896</c:v>
                </c:pt>
                <c:pt idx="49">
                  <c:v>-894</c:v>
                </c:pt>
                <c:pt idx="50">
                  <c:v>-892</c:v>
                </c:pt>
                <c:pt idx="51">
                  <c:v>-890</c:v>
                </c:pt>
                <c:pt idx="52">
                  <c:v>-888</c:v>
                </c:pt>
                <c:pt idx="53">
                  <c:v>-886</c:v>
                </c:pt>
                <c:pt idx="54">
                  <c:v>-884</c:v>
                </c:pt>
                <c:pt idx="55">
                  <c:v>-882</c:v>
                </c:pt>
                <c:pt idx="56">
                  <c:v>-880</c:v>
                </c:pt>
                <c:pt idx="57">
                  <c:v>-878</c:v>
                </c:pt>
                <c:pt idx="58">
                  <c:v>-876</c:v>
                </c:pt>
                <c:pt idx="59">
                  <c:v>-874</c:v>
                </c:pt>
                <c:pt idx="60">
                  <c:v>-872</c:v>
                </c:pt>
                <c:pt idx="61">
                  <c:v>-870</c:v>
                </c:pt>
                <c:pt idx="62">
                  <c:v>-868</c:v>
                </c:pt>
                <c:pt idx="63">
                  <c:v>-866</c:v>
                </c:pt>
                <c:pt idx="64">
                  <c:v>-864</c:v>
                </c:pt>
                <c:pt idx="65">
                  <c:v>-862</c:v>
                </c:pt>
                <c:pt idx="66">
                  <c:v>-860</c:v>
                </c:pt>
                <c:pt idx="67">
                  <c:v>-858</c:v>
                </c:pt>
                <c:pt idx="68">
                  <c:v>-856</c:v>
                </c:pt>
                <c:pt idx="69">
                  <c:v>-854</c:v>
                </c:pt>
                <c:pt idx="70">
                  <c:v>-852</c:v>
                </c:pt>
                <c:pt idx="71">
                  <c:v>-850</c:v>
                </c:pt>
                <c:pt idx="72">
                  <c:v>-848</c:v>
                </c:pt>
                <c:pt idx="73">
                  <c:v>-846</c:v>
                </c:pt>
                <c:pt idx="74">
                  <c:v>-844</c:v>
                </c:pt>
                <c:pt idx="75">
                  <c:v>-842</c:v>
                </c:pt>
                <c:pt idx="76">
                  <c:v>-840</c:v>
                </c:pt>
                <c:pt idx="77">
                  <c:v>-838</c:v>
                </c:pt>
                <c:pt idx="78">
                  <c:v>-836</c:v>
                </c:pt>
                <c:pt idx="79">
                  <c:v>-834</c:v>
                </c:pt>
                <c:pt idx="80">
                  <c:v>-832</c:v>
                </c:pt>
                <c:pt idx="81">
                  <c:v>-830</c:v>
                </c:pt>
                <c:pt idx="82">
                  <c:v>-828</c:v>
                </c:pt>
                <c:pt idx="83">
                  <c:v>-826</c:v>
                </c:pt>
                <c:pt idx="84">
                  <c:v>-824</c:v>
                </c:pt>
                <c:pt idx="85">
                  <c:v>-822</c:v>
                </c:pt>
                <c:pt idx="86">
                  <c:v>-820</c:v>
                </c:pt>
                <c:pt idx="87">
                  <c:v>-818</c:v>
                </c:pt>
                <c:pt idx="88">
                  <c:v>-816</c:v>
                </c:pt>
                <c:pt idx="89">
                  <c:v>-814</c:v>
                </c:pt>
                <c:pt idx="90">
                  <c:v>-812</c:v>
                </c:pt>
                <c:pt idx="91">
                  <c:v>-810</c:v>
                </c:pt>
                <c:pt idx="92">
                  <c:v>-808</c:v>
                </c:pt>
                <c:pt idx="93">
                  <c:v>-806</c:v>
                </c:pt>
                <c:pt idx="94">
                  <c:v>-804</c:v>
                </c:pt>
                <c:pt idx="95">
                  <c:v>-802</c:v>
                </c:pt>
                <c:pt idx="96">
                  <c:v>-800</c:v>
                </c:pt>
                <c:pt idx="97">
                  <c:v>-798</c:v>
                </c:pt>
                <c:pt idx="98">
                  <c:v>-796</c:v>
                </c:pt>
                <c:pt idx="99">
                  <c:v>-794</c:v>
                </c:pt>
                <c:pt idx="100">
                  <c:v>-792</c:v>
                </c:pt>
                <c:pt idx="101">
                  <c:v>-790</c:v>
                </c:pt>
                <c:pt idx="102">
                  <c:v>-788</c:v>
                </c:pt>
                <c:pt idx="103">
                  <c:v>-786</c:v>
                </c:pt>
                <c:pt idx="104">
                  <c:v>-784</c:v>
                </c:pt>
                <c:pt idx="105">
                  <c:v>-782</c:v>
                </c:pt>
                <c:pt idx="106">
                  <c:v>-780</c:v>
                </c:pt>
                <c:pt idx="107">
                  <c:v>-778</c:v>
                </c:pt>
                <c:pt idx="108">
                  <c:v>-776</c:v>
                </c:pt>
                <c:pt idx="109">
                  <c:v>-774</c:v>
                </c:pt>
                <c:pt idx="110">
                  <c:v>-772</c:v>
                </c:pt>
                <c:pt idx="111">
                  <c:v>-770</c:v>
                </c:pt>
                <c:pt idx="112">
                  <c:v>-768</c:v>
                </c:pt>
                <c:pt idx="113">
                  <c:v>-766</c:v>
                </c:pt>
                <c:pt idx="114">
                  <c:v>-764</c:v>
                </c:pt>
                <c:pt idx="115">
                  <c:v>-762</c:v>
                </c:pt>
                <c:pt idx="116">
                  <c:v>-760</c:v>
                </c:pt>
                <c:pt idx="117">
                  <c:v>-758</c:v>
                </c:pt>
                <c:pt idx="118">
                  <c:v>-756</c:v>
                </c:pt>
                <c:pt idx="119">
                  <c:v>-754</c:v>
                </c:pt>
                <c:pt idx="120">
                  <c:v>-752</c:v>
                </c:pt>
                <c:pt idx="121">
                  <c:v>-750</c:v>
                </c:pt>
                <c:pt idx="122">
                  <c:v>-748</c:v>
                </c:pt>
                <c:pt idx="123">
                  <c:v>-746</c:v>
                </c:pt>
                <c:pt idx="124">
                  <c:v>-744</c:v>
                </c:pt>
                <c:pt idx="125">
                  <c:v>-742</c:v>
                </c:pt>
                <c:pt idx="126">
                  <c:v>-740</c:v>
                </c:pt>
                <c:pt idx="127">
                  <c:v>-738</c:v>
                </c:pt>
                <c:pt idx="128">
                  <c:v>-736</c:v>
                </c:pt>
                <c:pt idx="129">
                  <c:v>-734</c:v>
                </c:pt>
                <c:pt idx="130">
                  <c:v>-732</c:v>
                </c:pt>
                <c:pt idx="131">
                  <c:v>-730</c:v>
                </c:pt>
                <c:pt idx="132">
                  <c:v>-728</c:v>
                </c:pt>
                <c:pt idx="133">
                  <c:v>-726</c:v>
                </c:pt>
                <c:pt idx="134">
                  <c:v>-724</c:v>
                </c:pt>
                <c:pt idx="135">
                  <c:v>-722</c:v>
                </c:pt>
                <c:pt idx="136">
                  <c:v>-720</c:v>
                </c:pt>
                <c:pt idx="137">
                  <c:v>-718</c:v>
                </c:pt>
                <c:pt idx="138">
                  <c:v>-716</c:v>
                </c:pt>
                <c:pt idx="139">
                  <c:v>-714</c:v>
                </c:pt>
                <c:pt idx="140">
                  <c:v>-712</c:v>
                </c:pt>
                <c:pt idx="141">
                  <c:v>-710</c:v>
                </c:pt>
                <c:pt idx="142">
                  <c:v>-708</c:v>
                </c:pt>
                <c:pt idx="143">
                  <c:v>-706</c:v>
                </c:pt>
                <c:pt idx="144">
                  <c:v>-704</c:v>
                </c:pt>
                <c:pt idx="145">
                  <c:v>-702</c:v>
                </c:pt>
                <c:pt idx="146">
                  <c:v>-700</c:v>
                </c:pt>
                <c:pt idx="147">
                  <c:v>-698</c:v>
                </c:pt>
                <c:pt idx="148">
                  <c:v>-696</c:v>
                </c:pt>
                <c:pt idx="149">
                  <c:v>-694</c:v>
                </c:pt>
                <c:pt idx="150">
                  <c:v>-692</c:v>
                </c:pt>
                <c:pt idx="151">
                  <c:v>-690</c:v>
                </c:pt>
                <c:pt idx="152">
                  <c:v>-688</c:v>
                </c:pt>
                <c:pt idx="153">
                  <c:v>-686</c:v>
                </c:pt>
                <c:pt idx="154">
                  <c:v>-684</c:v>
                </c:pt>
                <c:pt idx="155">
                  <c:v>-682</c:v>
                </c:pt>
                <c:pt idx="156">
                  <c:v>-680</c:v>
                </c:pt>
                <c:pt idx="157">
                  <c:v>-678</c:v>
                </c:pt>
                <c:pt idx="158">
                  <c:v>-676</c:v>
                </c:pt>
                <c:pt idx="159">
                  <c:v>-674</c:v>
                </c:pt>
                <c:pt idx="160">
                  <c:v>-672</c:v>
                </c:pt>
                <c:pt idx="161">
                  <c:v>-670</c:v>
                </c:pt>
                <c:pt idx="162">
                  <c:v>-668</c:v>
                </c:pt>
                <c:pt idx="163">
                  <c:v>-666</c:v>
                </c:pt>
                <c:pt idx="164">
                  <c:v>-664</c:v>
                </c:pt>
                <c:pt idx="165">
                  <c:v>-662</c:v>
                </c:pt>
                <c:pt idx="166">
                  <c:v>-660</c:v>
                </c:pt>
                <c:pt idx="167">
                  <c:v>-658</c:v>
                </c:pt>
                <c:pt idx="168">
                  <c:v>-656</c:v>
                </c:pt>
                <c:pt idx="169">
                  <c:v>-654</c:v>
                </c:pt>
                <c:pt idx="170">
                  <c:v>-652</c:v>
                </c:pt>
                <c:pt idx="171">
                  <c:v>-650</c:v>
                </c:pt>
                <c:pt idx="172">
                  <c:v>-648</c:v>
                </c:pt>
                <c:pt idx="173">
                  <c:v>-646</c:v>
                </c:pt>
                <c:pt idx="174">
                  <c:v>-644</c:v>
                </c:pt>
                <c:pt idx="175">
                  <c:v>-642</c:v>
                </c:pt>
                <c:pt idx="176">
                  <c:v>-640</c:v>
                </c:pt>
                <c:pt idx="177">
                  <c:v>-638</c:v>
                </c:pt>
                <c:pt idx="178">
                  <c:v>-636</c:v>
                </c:pt>
                <c:pt idx="179">
                  <c:v>-634</c:v>
                </c:pt>
                <c:pt idx="180">
                  <c:v>-632</c:v>
                </c:pt>
                <c:pt idx="181">
                  <c:v>-630</c:v>
                </c:pt>
                <c:pt idx="182">
                  <c:v>-628</c:v>
                </c:pt>
                <c:pt idx="183">
                  <c:v>-626</c:v>
                </c:pt>
                <c:pt idx="184">
                  <c:v>-624</c:v>
                </c:pt>
                <c:pt idx="185">
                  <c:v>-622</c:v>
                </c:pt>
                <c:pt idx="186">
                  <c:v>-620</c:v>
                </c:pt>
                <c:pt idx="187">
                  <c:v>-618</c:v>
                </c:pt>
                <c:pt idx="188">
                  <c:v>-616</c:v>
                </c:pt>
                <c:pt idx="189">
                  <c:v>-614</c:v>
                </c:pt>
                <c:pt idx="190">
                  <c:v>-612</c:v>
                </c:pt>
                <c:pt idx="191">
                  <c:v>-610</c:v>
                </c:pt>
                <c:pt idx="192">
                  <c:v>-608</c:v>
                </c:pt>
                <c:pt idx="193">
                  <c:v>-606</c:v>
                </c:pt>
                <c:pt idx="194">
                  <c:v>-604</c:v>
                </c:pt>
                <c:pt idx="195">
                  <c:v>-602</c:v>
                </c:pt>
                <c:pt idx="196">
                  <c:v>-600</c:v>
                </c:pt>
                <c:pt idx="197">
                  <c:v>-598</c:v>
                </c:pt>
                <c:pt idx="198">
                  <c:v>-596</c:v>
                </c:pt>
                <c:pt idx="199">
                  <c:v>-594</c:v>
                </c:pt>
                <c:pt idx="200">
                  <c:v>-592</c:v>
                </c:pt>
                <c:pt idx="201">
                  <c:v>-590</c:v>
                </c:pt>
                <c:pt idx="202">
                  <c:v>-588</c:v>
                </c:pt>
                <c:pt idx="203">
                  <c:v>-586</c:v>
                </c:pt>
                <c:pt idx="204">
                  <c:v>-584</c:v>
                </c:pt>
                <c:pt idx="205">
                  <c:v>-582</c:v>
                </c:pt>
                <c:pt idx="206">
                  <c:v>-580</c:v>
                </c:pt>
                <c:pt idx="207">
                  <c:v>-578</c:v>
                </c:pt>
                <c:pt idx="208">
                  <c:v>-576</c:v>
                </c:pt>
                <c:pt idx="209">
                  <c:v>-574</c:v>
                </c:pt>
                <c:pt idx="210">
                  <c:v>-572</c:v>
                </c:pt>
                <c:pt idx="211">
                  <c:v>-570</c:v>
                </c:pt>
                <c:pt idx="212">
                  <c:v>-568</c:v>
                </c:pt>
                <c:pt idx="213">
                  <c:v>-566</c:v>
                </c:pt>
                <c:pt idx="214">
                  <c:v>-564</c:v>
                </c:pt>
                <c:pt idx="215">
                  <c:v>-562</c:v>
                </c:pt>
                <c:pt idx="216">
                  <c:v>-560</c:v>
                </c:pt>
                <c:pt idx="217">
                  <c:v>-558</c:v>
                </c:pt>
                <c:pt idx="218">
                  <c:v>-556</c:v>
                </c:pt>
                <c:pt idx="219">
                  <c:v>-554</c:v>
                </c:pt>
                <c:pt idx="220">
                  <c:v>-552</c:v>
                </c:pt>
                <c:pt idx="221">
                  <c:v>-550</c:v>
                </c:pt>
                <c:pt idx="222">
                  <c:v>-548</c:v>
                </c:pt>
                <c:pt idx="223">
                  <c:v>-546</c:v>
                </c:pt>
                <c:pt idx="224">
                  <c:v>-544</c:v>
                </c:pt>
                <c:pt idx="225">
                  <c:v>-542</c:v>
                </c:pt>
                <c:pt idx="226">
                  <c:v>-540</c:v>
                </c:pt>
                <c:pt idx="227">
                  <c:v>-538</c:v>
                </c:pt>
                <c:pt idx="228">
                  <c:v>-536</c:v>
                </c:pt>
                <c:pt idx="229">
                  <c:v>-534</c:v>
                </c:pt>
                <c:pt idx="230">
                  <c:v>-532</c:v>
                </c:pt>
                <c:pt idx="231">
                  <c:v>-530</c:v>
                </c:pt>
                <c:pt idx="232">
                  <c:v>-528</c:v>
                </c:pt>
                <c:pt idx="233">
                  <c:v>-526</c:v>
                </c:pt>
                <c:pt idx="234">
                  <c:v>-524</c:v>
                </c:pt>
                <c:pt idx="235">
                  <c:v>-522</c:v>
                </c:pt>
                <c:pt idx="236">
                  <c:v>-520</c:v>
                </c:pt>
                <c:pt idx="237">
                  <c:v>-518</c:v>
                </c:pt>
                <c:pt idx="238">
                  <c:v>-516</c:v>
                </c:pt>
                <c:pt idx="239">
                  <c:v>-514</c:v>
                </c:pt>
                <c:pt idx="240">
                  <c:v>-512</c:v>
                </c:pt>
                <c:pt idx="241">
                  <c:v>-510</c:v>
                </c:pt>
                <c:pt idx="242">
                  <c:v>-508</c:v>
                </c:pt>
                <c:pt idx="243">
                  <c:v>-506</c:v>
                </c:pt>
                <c:pt idx="244">
                  <c:v>-504</c:v>
                </c:pt>
                <c:pt idx="245">
                  <c:v>-502</c:v>
                </c:pt>
                <c:pt idx="246">
                  <c:v>-500</c:v>
                </c:pt>
                <c:pt idx="247">
                  <c:v>-498</c:v>
                </c:pt>
                <c:pt idx="248">
                  <c:v>-496</c:v>
                </c:pt>
                <c:pt idx="249">
                  <c:v>-494</c:v>
                </c:pt>
                <c:pt idx="250">
                  <c:v>-492</c:v>
                </c:pt>
                <c:pt idx="251">
                  <c:v>-490</c:v>
                </c:pt>
                <c:pt idx="252">
                  <c:v>-488</c:v>
                </c:pt>
                <c:pt idx="253">
                  <c:v>-486</c:v>
                </c:pt>
                <c:pt idx="254">
                  <c:v>-484</c:v>
                </c:pt>
                <c:pt idx="255">
                  <c:v>-482</c:v>
                </c:pt>
                <c:pt idx="256">
                  <c:v>-480</c:v>
                </c:pt>
                <c:pt idx="257">
                  <c:v>-478</c:v>
                </c:pt>
                <c:pt idx="258">
                  <c:v>-476</c:v>
                </c:pt>
                <c:pt idx="259">
                  <c:v>-474</c:v>
                </c:pt>
                <c:pt idx="260">
                  <c:v>-472</c:v>
                </c:pt>
                <c:pt idx="261">
                  <c:v>-470</c:v>
                </c:pt>
                <c:pt idx="262">
                  <c:v>-468</c:v>
                </c:pt>
                <c:pt idx="263">
                  <c:v>-466</c:v>
                </c:pt>
                <c:pt idx="264">
                  <c:v>-464</c:v>
                </c:pt>
                <c:pt idx="265">
                  <c:v>-462</c:v>
                </c:pt>
                <c:pt idx="266">
                  <c:v>-460</c:v>
                </c:pt>
                <c:pt idx="267">
                  <c:v>-458</c:v>
                </c:pt>
                <c:pt idx="268">
                  <c:v>-456</c:v>
                </c:pt>
                <c:pt idx="269">
                  <c:v>-454</c:v>
                </c:pt>
                <c:pt idx="270">
                  <c:v>-452</c:v>
                </c:pt>
                <c:pt idx="271">
                  <c:v>-450</c:v>
                </c:pt>
                <c:pt idx="272">
                  <c:v>-448</c:v>
                </c:pt>
                <c:pt idx="273">
                  <c:v>-446</c:v>
                </c:pt>
                <c:pt idx="274">
                  <c:v>-444</c:v>
                </c:pt>
                <c:pt idx="275">
                  <c:v>-442</c:v>
                </c:pt>
                <c:pt idx="276">
                  <c:v>-440</c:v>
                </c:pt>
                <c:pt idx="277">
                  <c:v>-438</c:v>
                </c:pt>
                <c:pt idx="278">
                  <c:v>-436</c:v>
                </c:pt>
                <c:pt idx="279">
                  <c:v>-434</c:v>
                </c:pt>
                <c:pt idx="280">
                  <c:v>-432</c:v>
                </c:pt>
                <c:pt idx="281">
                  <c:v>-430</c:v>
                </c:pt>
                <c:pt idx="282">
                  <c:v>-428</c:v>
                </c:pt>
                <c:pt idx="283">
                  <c:v>-426</c:v>
                </c:pt>
                <c:pt idx="284">
                  <c:v>-424</c:v>
                </c:pt>
                <c:pt idx="285">
                  <c:v>-422</c:v>
                </c:pt>
                <c:pt idx="286">
                  <c:v>-420</c:v>
                </c:pt>
                <c:pt idx="287">
                  <c:v>-418</c:v>
                </c:pt>
                <c:pt idx="288">
                  <c:v>-416</c:v>
                </c:pt>
                <c:pt idx="289">
                  <c:v>-414</c:v>
                </c:pt>
                <c:pt idx="290">
                  <c:v>-412</c:v>
                </c:pt>
                <c:pt idx="291">
                  <c:v>-410</c:v>
                </c:pt>
                <c:pt idx="292">
                  <c:v>-408</c:v>
                </c:pt>
                <c:pt idx="293">
                  <c:v>-406</c:v>
                </c:pt>
                <c:pt idx="294">
                  <c:v>-404</c:v>
                </c:pt>
                <c:pt idx="295">
                  <c:v>-402</c:v>
                </c:pt>
                <c:pt idx="296">
                  <c:v>-400</c:v>
                </c:pt>
                <c:pt idx="297">
                  <c:v>-398</c:v>
                </c:pt>
                <c:pt idx="298">
                  <c:v>-396</c:v>
                </c:pt>
                <c:pt idx="299">
                  <c:v>-394</c:v>
                </c:pt>
                <c:pt idx="300">
                  <c:v>-392</c:v>
                </c:pt>
                <c:pt idx="301">
                  <c:v>-390</c:v>
                </c:pt>
                <c:pt idx="302">
                  <c:v>-388</c:v>
                </c:pt>
                <c:pt idx="303">
                  <c:v>-386</c:v>
                </c:pt>
                <c:pt idx="304">
                  <c:v>-384</c:v>
                </c:pt>
                <c:pt idx="305">
                  <c:v>-382</c:v>
                </c:pt>
                <c:pt idx="306">
                  <c:v>-380</c:v>
                </c:pt>
                <c:pt idx="307">
                  <c:v>-378</c:v>
                </c:pt>
                <c:pt idx="308">
                  <c:v>-376</c:v>
                </c:pt>
                <c:pt idx="309">
                  <c:v>-374</c:v>
                </c:pt>
                <c:pt idx="310">
                  <c:v>-372</c:v>
                </c:pt>
                <c:pt idx="311">
                  <c:v>-370</c:v>
                </c:pt>
                <c:pt idx="312">
                  <c:v>-368</c:v>
                </c:pt>
                <c:pt idx="313">
                  <c:v>-366</c:v>
                </c:pt>
                <c:pt idx="314">
                  <c:v>-364</c:v>
                </c:pt>
                <c:pt idx="315">
                  <c:v>-362</c:v>
                </c:pt>
                <c:pt idx="316">
                  <c:v>-360</c:v>
                </c:pt>
                <c:pt idx="317">
                  <c:v>-358</c:v>
                </c:pt>
                <c:pt idx="318">
                  <c:v>-356</c:v>
                </c:pt>
                <c:pt idx="319">
                  <c:v>-354</c:v>
                </c:pt>
                <c:pt idx="320">
                  <c:v>-352</c:v>
                </c:pt>
                <c:pt idx="321">
                  <c:v>-350</c:v>
                </c:pt>
                <c:pt idx="322">
                  <c:v>-348</c:v>
                </c:pt>
                <c:pt idx="323">
                  <c:v>-346</c:v>
                </c:pt>
                <c:pt idx="324">
                  <c:v>-344</c:v>
                </c:pt>
                <c:pt idx="325">
                  <c:v>-342</c:v>
                </c:pt>
                <c:pt idx="326">
                  <c:v>-340</c:v>
                </c:pt>
                <c:pt idx="327">
                  <c:v>-338</c:v>
                </c:pt>
                <c:pt idx="328">
                  <c:v>-336</c:v>
                </c:pt>
                <c:pt idx="329">
                  <c:v>-334</c:v>
                </c:pt>
                <c:pt idx="330">
                  <c:v>-332</c:v>
                </c:pt>
                <c:pt idx="331">
                  <c:v>-330</c:v>
                </c:pt>
                <c:pt idx="332">
                  <c:v>-328</c:v>
                </c:pt>
                <c:pt idx="333">
                  <c:v>-326</c:v>
                </c:pt>
                <c:pt idx="334">
                  <c:v>-324</c:v>
                </c:pt>
                <c:pt idx="335">
                  <c:v>-322</c:v>
                </c:pt>
                <c:pt idx="336">
                  <c:v>-320</c:v>
                </c:pt>
                <c:pt idx="337">
                  <c:v>-318</c:v>
                </c:pt>
                <c:pt idx="338">
                  <c:v>-316</c:v>
                </c:pt>
                <c:pt idx="339">
                  <c:v>-314</c:v>
                </c:pt>
                <c:pt idx="340">
                  <c:v>-312</c:v>
                </c:pt>
                <c:pt idx="341">
                  <c:v>-310</c:v>
                </c:pt>
                <c:pt idx="342">
                  <c:v>-308</c:v>
                </c:pt>
                <c:pt idx="343">
                  <c:v>-306</c:v>
                </c:pt>
                <c:pt idx="344">
                  <c:v>-304</c:v>
                </c:pt>
                <c:pt idx="345">
                  <c:v>-302</c:v>
                </c:pt>
                <c:pt idx="346">
                  <c:v>-300</c:v>
                </c:pt>
                <c:pt idx="347">
                  <c:v>-298</c:v>
                </c:pt>
                <c:pt idx="348">
                  <c:v>-296</c:v>
                </c:pt>
                <c:pt idx="349">
                  <c:v>-294</c:v>
                </c:pt>
                <c:pt idx="350">
                  <c:v>-292</c:v>
                </c:pt>
                <c:pt idx="351">
                  <c:v>-290</c:v>
                </c:pt>
                <c:pt idx="352">
                  <c:v>-288</c:v>
                </c:pt>
                <c:pt idx="353">
                  <c:v>-286</c:v>
                </c:pt>
                <c:pt idx="354">
                  <c:v>-284</c:v>
                </c:pt>
                <c:pt idx="355">
                  <c:v>-282</c:v>
                </c:pt>
                <c:pt idx="356">
                  <c:v>-280</c:v>
                </c:pt>
                <c:pt idx="357">
                  <c:v>-278</c:v>
                </c:pt>
                <c:pt idx="358">
                  <c:v>-276</c:v>
                </c:pt>
                <c:pt idx="359">
                  <c:v>-274</c:v>
                </c:pt>
                <c:pt idx="360">
                  <c:v>-272</c:v>
                </c:pt>
                <c:pt idx="361">
                  <c:v>-270</c:v>
                </c:pt>
                <c:pt idx="362">
                  <c:v>-268</c:v>
                </c:pt>
                <c:pt idx="363">
                  <c:v>-266</c:v>
                </c:pt>
                <c:pt idx="364">
                  <c:v>-264</c:v>
                </c:pt>
                <c:pt idx="365">
                  <c:v>-262</c:v>
                </c:pt>
                <c:pt idx="366">
                  <c:v>-260</c:v>
                </c:pt>
                <c:pt idx="367">
                  <c:v>-258</c:v>
                </c:pt>
                <c:pt idx="368">
                  <c:v>-256</c:v>
                </c:pt>
                <c:pt idx="369">
                  <c:v>-254</c:v>
                </c:pt>
                <c:pt idx="370">
                  <c:v>-252</c:v>
                </c:pt>
                <c:pt idx="371">
                  <c:v>-250</c:v>
                </c:pt>
                <c:pt idx="372">
                  <c:v>-248</c:v>
                </c:pt>
                <c:pt idx="373">
                  <c:v>-246</c:v>
                </c:pt>
                <c:pt idx="374">
                  <c:v>-244</c:v>
                </c:pt>
                <c:pt idx="375">
                  <c:v>-242</c:v>
                </c:pt>
                <c:pt idx="376">
                  <c:v>-240</c:v>
                </c:pt>
                <c:pt idx="377">
                  <c:v>-238</c:v>
                </c:pt>
                <c:pt idx="378">
                  <c:v>-236</c:v>
                </c:pt>
                <c:pt idx="379">
                  <c:v>-234</c:v>
                </c:pt>
                <c:pt idx="380">
                  <c:v>-232</c:v>
                </c:pt>
                <c:pt idx="381">
                  <c:v>-230</c:v>
                </c:pt>
                <c:pt idx="382">
                  <c:v>-228</c:v>
                </c:pt>
                <c:pt idx="383">
                  <c:v>-226</c:v>
                </c:pt>
                <c:pt idx="384">
                  <c:v>-224</c:v>
                </c:pt>
                <c:pt idx="385">
                  <c:v>-222</c:v>
                </c:pt>
                <c:pt idx="386">
                  <c:v>-220</c:v>
                </c:pt>
                <c:pt idx="387">
                  <c:v>-218</c:v>
                </c:pt>
                <c:pt idx="388">
                  <c:v>-216</c:v>
                </c:pt>
                <c:pt idx="389">
                  <c:v>-214</c:v>
                </c:pt>
                <c:pt idx="390">
                  <c:v>-212</c:v>
                </c:pt>
                <c:pt idx="391">
                  <c:v>-210</c:v>
                </c:pt>
                <c:pt idx="392">
                  <c:v>-208</c:v>
                </c:pt>
                <c:pt idx="393">
                  <c:v>-206</c:v>
                </c:pt>
                <c:pt idx="394">
                  <c:v>-204</c:v>
                </c:pt>
                <c:pt idx="395">
                  <c:v>-202</c:v>
                </c:pt>
                <c:pt idx="396">
                  <c:v>-200</c:v>
                </c:pt>
                <c:pt idx="397">
                  <c:v>-198</c:v>
                </c:pt>
                <c:pt idx="398">
                  <c:v>-196</c:v>
                </c:pt>
                <c:pt idx="399">
                  <c:v>-194</c:v>
                </c:pt>
                <c:pt idx="400">
                  <c:v>-192</c:v>
                </c:pt>
                <c:pt idx="401">
                  <c:v>-190</c:v>
                </c:pt>
                <c:pt idx="402">
                  <c:v>-188</c:v>
                </c:pt>
                <c:pt idx="403">
                  <c:v>-186</c:v>
                </c:pt>
                <c:pt idx="404">
                  <c:v>-184</c:v>
                </c:pt>
                <c:pt idx="405">
                  <c:v>-182</c:v>
                </c:pt>
                <c:pt idx="406">
                  <c:v>-180</c:v>
                </c:pt>
                <c:pt idx="407">
                  <c:v>-178</c:v>
                </c:pt>
                <c:pt idx="408">
                  <c:v>-176</c:v>
                </c:pt>
                <c:pt idx="409">
                  <c:v>-174</c:v>
                </c:pt>
                <c:pt idx="410">
                  <c:v>-172</c:v>
                </c:pt>
                <c:pt idx="411">
                  <c:v>-170</c:v>
                </c:pt>
                <c:pt idx="412">
                  <c:v>-168</c:v>
                </c:pt>
                <c:pt idx="413">
                  <c:v>-166</c:v>
                </c:pt>
                <c:pt idx="414">
                  <c:v>-164</c:v>
                </c:pt>
                <c:pt idx="415">
                  <c:v>-162</c:v>
                </c:pt>
                <c:pt idx="416">
                  <c:v>-160</c:v>
                </c:pt>
                <c:pt idx="417">
                  <c:v>-158</c:v>
                </c:pt>
                <c:pt idx="418">
                  <c:v>-156</c:v>
                </c:pt>
                <c:pt idx="419">
                  <c:v>-154</c:v>
                </c:pt>
                <c:pt idx="420">
                  <c:v>-152</c:v>
                </c:pt>
                <c:pt idx="421">
                  <c:v>-150</c:v>
                </c:pt>
                <c:pt idx="422">
                  <c:v>-148</c:v>
                </c:pt>
                <c:pt idx="423">
                  <c:v>-146</c:v>
                </c:pt>
                <c:pt idx="424">
                  <c:v>-144</c:v>
                </c:pt>
                <c:pt idx="425">
                  <c:v>-142</c:v>
                </c:pt>
                <c:pt idx="426">
                  <c:v>-140</c:v>
                </c:pt>
                <c:pt idx="427">
                  <c:v>-138</c:v>
                </c:pt>
                <c:pt idx="428">
                  <c:v>-136</c:v>
                </c:pt>
                <c:pt idx="429">
                  <c:v>-134</c:v>
                </c:pt>
                <c:pt idx="430">
                  <c:v>-132</c:v>
                </c:pt>
                <c:pt idx="431">
                  <c:v>-130</c:v>
                </c:pt>
                <c:pt idx="432">
                  <c:v>-128</c:v>
                </c:pt>
                <c:pt idx="433">
                  <c:v>-126</c:v>
                </c:pt>
                <c:pt idx="434">
                  <c:v>-124</c:v>
                </c:pt>
                <c:pt idx="435">
                  <c:v>-122</c:v>
                </c:pt>
                <c:pt idx="436">
                  <c:v>-120</c:v>
                </c:pt>
                <c:pt idx="437">
                  <c:v>-118</c:v>
                </c:pt>
                <c:pt idx="438">
                  <c:v>-116</c:v>
                </c:pt>
                <c:pt idx="439">
                  <c:v>-114</c:v>
                </c:pt>
                <c:pt idx="440">
                  <c:v>-112</c:v>
                </c:pt>
                <c:pt idx="441">
                  <c:v>-110</c:v>
                </c:pt>
                <c:pt idx="442">
                  <c:v>-108</c:v>
                </c:pt>
                <c:pt idx="443">
                  <c:v>-106</c:v>
                </c:pt>
                <c:pt idx="444">
                  <c:v>-104</c:v>
                </c:pt>
                <c:pt idx="445">
                  <c:v>-102</c:v>
                </c:pt>
                <c:pt idx="446">
                  <c:v>-100</c:v>
                </c:pt>
                <c:pt idx="447">
                  <c:v>-98</c:v>
                </c:pt>
                <c:pt idx="448">
                  <c:v>-96</c:v>
                </c:pt>
                <c:pt idx="449">
                  <c:v>-94</c:v>
                </c:pt>
                <c:pt idx="450">
                  <c:v>-92</c:v>
                </c:pt>
                <c:pt idx="451">
                  <c:v>-90</c:v>
                </c:pt>
                <c:pt idx="452">
                  <c:v>-88</c:v>
                </c:pt>
                <c:pt idx="453">
                  <c:v>-86</c:v>
                </c:pt>
                <c:pt idx="454">
                  <c:v>-84</c:v>
                </c:pt>
                <c:pt idx="455">
                  <c:v>-82</c:v>
                </c:pt>
                <c:pt idx="456">
                  <c:v>-80</c:v>
                </c:pt>
                <c:pt idx="457">
                  <c:v>-78</c:v>
                </c:pt>
                <c:pt idx="458">
                  <c:v>-76</c:v>
                </c:pt>
                <c:pt idx="459">
                  <c:v>-74</c:v>
                </c:pt>
                <c:pt idx="460">
                  <c:v>-72</c:v>
                </c:pt>
                <c:pt idx="461">
                  <c:v>-70</c:v>
                </c:pt>
                <c:pt idx="462">
                  <c:v>-68</c:v>
                </c:pt>
                <c:pt idx="463">
                  <c:v>-66</c:v>
                </c:pt>
                <c:pt idx="464">
                  <c:v>-64</c:v>
                </c:pt>
                <c:pt idx="465">
                  <c:v>-62</c:v>
                </c:pt>
                <c:pt idx="466">
                  <c:v>-60</c:v>
                </c:pt>
                <c:pt idx="467">
                  <c:v>-58</c:v>
                </c:pt>
                <c:pt idx="468">
                  <c:v>-56</c:v>
                </c:pt>
                <c:pt idx="469">
                  <c:v>-54</c:v>
                </c:pt>
                <c:pt idx="470">
                  <c:v>-52</c:v>
                </c:pt>
                <c:pt idx="471">
                  <c:v>-50</c:v>
                </c:pt>
                <c:pt idx="472">
                  <c:v>-48</c:v>
                </c:pt>
                <c:pt idx="473">
                  <c:v>-46</c:v>
                </c:pt>
                <c:pt idx="474">
                  <c:v>-44</c:v>
                </c:pt>
                <c:pt idx="475">
                  <c:v>-42</c:v>
                </c:pt>
                <c:pt idx="476">
                  <c:v>-40</c:v>
                </c:pt>
                <c:pt idx="477">
                  <c:v>-38</c:v>
                </c:pt>
                <c:pt idx="478">
                  <c:v>-36</c:v>
                </c:pt>
                <c:pt idx="479">
                  <c:v>-34</c:v>
                </c:pt>
                <c:pt idx="480">
                  <c:v>-32</c:v>
                </c:pt>
                <c:pt idx="481">
                  <c:v>-30</c:v>
                </c:pt>
                <c:pt idx="482">
                  <c:v>-28</c:v>
                </c:pt>
                <c:pt idx="483">
                  <c:v>-26</c:v>
                </c:pt>
                <c:pt idx="484">
                  <c:v>-24</c:v>
                </c:pt>
                <c:pt idx="485">
                  <c:v>-22</c:v>
                </c:pt>
                <c:pt idx="486">
                  <c:v>-20</c:v>
                </c:pt>
                <c:pt idx="487">
                  <c:v>-18</c:v>
                </c:pt>
                <c:pt idx="488">
                  <c:v>-16</c:v>
                </c:pt>
                <c:pt idx="489">
                  <c:v>-14</c:v>
                </c:pt>
                <c:pt idx="490">
                  <c:v>-12</c:v>
                </c:pt>
                <c:pt idx="491">
                  <c:v>-10</c:v>
                </c:pt>
                <c:pt idx="492">
                  <c:v>-8</c:v>
                </c:pt>
                <c:pt idx="493">
                  <c:v>-6</c:v>
                </c:pt>
                <c:pt idx="494">
                  <c:v>-4</c:v>
                </c:pt>
                <c:pt idx="495">
                  <c:v>-2</c:v>
                </c:pt>
                <c:pt idx="496">
                  <c:v>0</c:v>
                </c:pt>
                <c:pt idx="497">
                  <c:v>2</c:v>
                </c:pt>
                <c:pt idx="498">
                  <c:v>4</c:v>
                </c:pt>
                <c:pt idx="499">
                  <c:v>6</c:v>
                </c:pt>
                <c:pt idx="500">
                  <c:v>8</c:v>
                </c:pt>
                <c:pt idx="501">
                  <c:v>10</c:v>
                </c:pt>
                <c:pt idx="502">
                  <c:v>12</c:v>
                </c:pt>
                <c:pt idx="503">
                  <c:v>14</c:v>
                </c:pt>
                <c:pt idx="504">
                  <c:v>16</c:v>
                </c:pt>
                <c:pt idx="505">
                  <c:v>18</c:v>
                </c:pt>
                <c:pt idx="506">
                  <c:v>20</c:v>
                </c:pt>
                <c:pt idx="507">
                  <c:v>22</c:v>
                </c:pt>
                <c:pt idx="508">
                  <c:v>24</c:v>
                </c:pt>
                <c:pt idx="509">
                  <c:v>26</c:v>
                </c:pt>
                <c:pt idx="510">
                  <c:v>28</c:v>
                </c:pt>
                <c:pt idx="511">
                  <c:v>30</c:v>
                </c:pt>
                <c:pt idx="512">
                  <c:v>32</c:v>
                </c:pt>
                <c:pt idx="513">
                  <c:v>34</c:v>
                </c:pt>
                <c:pt idx="514">
                  <c:v>36</c:v>
                </c:pt>
                <c:pt idx="515">
                  <c:v>38</c:v>
                </c:pt>
                <c:pt idx="516">
                  <c:v>40</c:v>
                </c:pt>
                <c:pt idx="517">
                  <c:v>42</c:v>
                </c:pt>
                <c:pt idx="518">
                  <c:v>44</c:v>
                </c:pt>
                <c:pt idx="519">
                  <c:v>46</c:v>
                </c:pt>
                <c:pt idx="520">
                  <c:v>48</c:v>
                </c:pt>
                <c:pt idx="521">
                  <c:v>50</c:v>
                </c:pt>
                <c:pt idx="522">
                  <c:v>52</c:v>
                </c:pt>
                <c:pt idx="523">
                  <c:v>54</c:v>
                </c:pt>
                <c:pt idx="524">
                  <c:v>56</c:v>
                </c:pt>
                <c:pt idx="525">
                  <c:v>58</c:v>
                </c:pt>
                <c:pt idx="526">
                  <c:v>60</c:v>
                </c:pt>
                <c:pt idx="527">
                  <c:v>62</c:v>
                </c:pt>
                <c:pt idx="528">
                  <c:v>64</c:v>
                </c:pt>
                <c:pt idx="529">
                  <c:v>66</c:v>
                </c:pt>
                <c:pt idx="530">
                  <c:v>68</c:v>
                </c:pt>
                <c:pt idx="531">
                  <c:v>70</c:v>
                </c:pt>
                <c:pt idx="532">
                  <c:v>72</c:v>
                </c:pt>
                <c:pt idx="533">
                  <c:v>74</c:v>
                </c:pt>
                <c:pt idx="534">
                  <c:v>76</c:v>
                </c:pt>
                <c:pt idx="535">
                  <c:v>78</c:v>
                </c:pt>
                <c:pt idx="536">
                  <c:v>80</c:v>
                </c:pt>
                <c:pt idx="537">
                  <c:v>82</c:v>
                </c:pt>
                <c:pt idx="538">
                  <c:v>84</c:v>
                </c:pt>
                <c:pt idx="539">
                  <c:v>86</c:v>
                </c:pt>
                <c:pt idx="540">
                  <c:v>88</c:v>
                </c:pt>
                <c:pt idx="541">
                  <c:v>90</c:v>
                </c:pt>
                <c:pt idx="542">
                  <c:v>92</c:v>
                </c:pt>
                <c:pt idx="543">
                  <c:v>94</c:v>
                </c:pt>
                <c:pt idx="544">
                  <c:v>96</c:v>
                </c:pt>
                <c:pt idx="545">
                  <c:v>98</c:v>
                </c:pt>
                <c:pt idx="546">
                  <c:v>100</c:v>
                </c:pt>
                <c:pt idx="547">
                  <c:v>102</c:v>
                </c:pt>
                <c:pt idx="548">
                  <c:v>104</c:v>
                </c:pt>
                <c:pt idx="549">
                  <c:v>106</c:v>
                </c:pt>
                <c:pt idx="550">
                  <c:v>108</c:v>
                </c:pt>
                <c:pt idx="551">
                  <c:v>110</c:v>
                </c:pt>
                <c:pt idx="552">
                  <c:v>112</c:v>
                </c:pt>
                <c:pt idx="553">
                  <c:v>114</c:v>
                </c:pt>
                <c:pt idx="554">
                  <c:v>116</c:v>
                </c:pt>
                <c:pt idx="555">
                  <c:v>118</c:v>
                </c:pt>
                <c:pt idx="556">
                  <c:v>120</c:v>
                </c:pt>
                <c:pt idx="557">
                  <c:v>122</c:v>
                </c:pt>
                <c:pt idx="558">
                  <c:v>124</c:v>
                </c:pt>
                <c:pt idx="559">
                  <c:v>126</c:v>
                </c:pt>
                <c:pt idx="560">
                  <c:v>128</c:v>
                </c:pt>
                <c:pt idx="561">
                  <c:v>130</c:v>
                </c:pt>
                <c:pt idx="562">
                  <c:v>132</c:v>
                </c:pt>
                <c:pt idx="563">
                  <c:v>134</c:v>
                </c:pt>
                <c:pt idx="564">
                  <c:v>136</c:v>
                </c:pt>
                <c:pt idx="565">
                  <c:v>138</c:v>
                </c:pt>
                <c:pt idx="566">
                  <c:v>140</c:v>
                </c:pt>
                <c:pt idx="567">
                  <c:v>142</c:v>
                </c:pt>
                <c:pt idx="568">
                  <c:v>144</c:v>
                </c:pt>
                <c:pt idx="569">
                  <c:v>146</c:v>
                </c:pt>
                <c:pt idx="570">
                  <c:v>148</c:v>
                </c:pt>
                <c:pt idx="571">
                  <c:v>150</c:v>
                </c:pt>
                <c:pt idx="572">
                  <c:v>152</c:v>
                </c:pt>
                <c:pt idx="573">
                  <c:v>154</c:v>
                </c:pt>
                <c:pt idx="574">
                  <c:v>156</c:v>
                </c:pt>
                <c:pt idx="575">
                  <c:v>158</c:v>
                </c:pt>
                <c:pt idx="576">
                  <c:v>160</c:v>
                </c:pt>
                <c:pt idx="577">
                  <c:v>162</c:v>
                </c:pt>
                <c:pt idx="578">
                  <c:v>164</c:v>
                </c:pt>
                <c:pt idx="579">
                  <c:v>166</c:v>
                </c:pt>
                <c:pt idx="580">
                  <c:v>168</c:v>
                </c:pt>
                <c:pt idx="581">
                  <c:v>170</c:v>
                </c:pt>
                <c:pt idx="582">
                  <c:v>172</c:v>
                </c:pt>
                <c:pt idx="583">
                  <c:v>174</c:v>
                </c:pt>
                <c:pt idx="584">
                  <c:v>176</c:v>
                </c:pt>
                <c:pt idx="585">
                  <c:v>178</c:v>
                </c:pt>
                <c:pt idx="586">
                  <c:v>180</c:v>
                </c:pt>
                <c:pt idx="587">
                  <c:v>182</c:v>
                </c:pt>
                <c:pt idx="588">
                  <c:v>184</c:v>
                </c:pt>
                <c:pt idx="589">
                  <c:v>186</c:v>
                </c:pt>
                <c:pt idx="590">
                  <c:v>188</c:v>
                </c:pt>
                <c:pt idx="591">
                  <c:v>190</c:v>
                </c:pt>
                <c:pt idx="592">
                  <c:v>192</c:v>
                </c:pt>
                <c:pt idx="593">
                  <c:v>194</c:v>
                </c:pt>
                <c:pt idx="594">
                  <c:v>196</c:v>
                </c:pt>
                <c:pt idx="595">
                  <c:v>198</c:v>
                </c:pt>
                <c:pt idx="596">
                  <c:v>200</c:v>
                </c:pt>
                <c:pt idx="597">
                  <c:v>202</c:v>
                </c:pt>
                <c:pt idx="598">
                  <c:v>204</c:v>
                </c:pt>
                <c:pt idx="599">
                  <c:v>206</c:v>
                </c:pt>
                <c:pt idx="600">
                  <c:v>208</c:v>
                </c:pt>
                <c:pt idx="601">
                  <c:v>210</c:v>
                </c:pt>
                <c:pt idx="602">
                  <c:v>212</c:v>
                </c:pt>
                <c:pt idx="603">
                  <c:v>214</c:v>
                </c:pt>
                <c:pt idx="604">
                  <c:v>216</c:v>
                </c:pt>
                <c:pt idx="605">
                  <c:v>218</c:v>
                </c:pt>
                <c:pt idx="606">
                  <c:v>220</c:v>
                </c:pt>
                <c:pt idx="607">
                  <c:v>222</c:v>
                </c:pt>
                <c:pt idx="608">
                  <c:v>224</c:v>
                </c:pt>
                <c:pt idx="609">
                  <c:v>226</c:v>
                </c:pt>
                <c:pt idx="610">
                  <c:v>228</c:v>
                </c:pt>
                <c:pt idx="611">
                  <c:v>230</c:v>
                </c:pt>
                <c:pt idx="612">
                  <c:v>232</c:v>
                </c:pt>
                <c:pt idx="613">
                  <c:v>234</c:v>
                </c:pt>
                <c:pt idx="614">
                  <c:v>236</c:v>
                </c:pt>
                <c:pt idx="615">
                  <c:v>238</c:v>
                </c:pt>
                <c:pt idx="616">
                  <c:v>240</c:v>
                </c:pt>
                <c:pt idx="617">
                  <c:v>242</c:v>
                </c:pt>
                <c:pt idx="618">
                  <c:v>244</c:v>
                </c:pt>
                <c:pt idx="619">
                  <c:v>246</c:v>
                </c:pt>
                <c:pt idx="620">
                  <c:v>248</c:v>
                </c:pt>
                <c:pt idx="621">
                  <c:v>250</c:v>
                </c:pt>
                <c:pt idx="622">
                  <c:v>252</c:v>
                </c:pt>
                <c:pt idx="623">
                  <c:v>254</c:v>
                </c:pt>
                <c:pt idx="624">
                  <c:v>256</c:v>
                </c:pt>
                <c:pt idx="625">
                  <c:v>258</c:v>
                </c:pt>
                <c:pt idx="626">
                  <c:v>260</c:v>
                </c:pt>
                <c:pt idx="627">
                  <c:v>262</c:v>
                </c:pt>
                <c:pt idx="628">
                  <c:v>264</c:v>
                </c:pt>
                <c:pt idx="629">
                  <c:v>266</c:v>
                </c:pt>
                <c:pt idx="630">
                  <c:v>268</c:v>
                </c:pt>
                <c:pt idx="631">
                  <c:v>270</c:v>
                </c:pt>
                <c:pt idx="632">
                  <c:v>272</c:v>
                </c:pt>
                <c:pt idx="633">
                  <c:v>274</c:v>
                </c:pt>
                <c:pt idx="634">
                  <c:v>276</c:v>
                </c:pt>
                <c:pt idx="635">
                  <c:v>278</c:v>
                </c:pt>
                <c:pt idx="636">
                  <c:v>280</c:v>
                </c:pt>
                <c:pt idx="637">
                  <c:v>282</c:v>
                </c:pt>
                <c:pt idx="638">
                  <c:v>284</c:v>
                </c:pt>
                <c:pt idx="639">
                  <c:v>286</c:v>
                </c:pt>
                <c:pt idx="640">
                  <c:v>288</c:v>
                </c:pt>
                <c:pt idx="641">
                  <c:v>290</c:v>
                </c:pt>
                <c:pt idx="642">
                  <c:v>292</c:v>
                </c:pt>
                <c:pt idx="643">
                  <c:v>294</c:v>
                </c:pt>
                <c:pt idx="644">
                  <c:v>296</c:v>
                </c:pt>
                <c:pt idx="645">
                  <c:v>298</c:v>
                </c:pt>
                <c:pt idx="646">
                  <c:v>300</c:v>
                </c:pt>
                <c:pt idx="647">
                  <c:v>302</c:v>
                </c:pt>
                <c:pt idx="648">
                  <c:v>304</c:v>
                </c:pt>
                <c:pt idx="649">
                  <c:v>306</c:v>
                </c:pt>
                <c:pt idx="650">
                  <c:v>308</c:v>
                </c:pt>
                <c:pt idx="651">
                  <c:v>310</c:v>
                </c:pt>
                <c:pt idx="652">
                  <c:v>312</c:v>
                </c:pt>
                <c:pt idx="653">
                  <c:v>314</c:v>
                </c:pt>
                <c:pt idx="654">
                  <c:v>316</c:v>
                </c:pt>
                <c:pt idx="655">
                  <c:v>318</c:v>
                </c:pt>
                <c:pt idx="656">
                  <c:v>320</c:v>
                </c:pt>
                <c:pt idx="657">
                  <c:v>322</c:v>
                </c:pt>
                <c:pt idx="658">
                  <c:v>324</c:v>
                </c:pt>
                <c:pt idx="659">
                  <c:v>326</c:v>
                </c:pt>
                <c:pt idx="660">
                  <c:v>328</c:v>
                </c:pt>
                <c:pt idx="661">
                  <c:v>330</c:v>
                </c:pt>
                <c:pt idx="662">
                  <c:v>332</c:v>
                </c:pt>
                <c:pt idx="663">
                  <c:v>334</c:v>
                </c:pt>
                <c:pt idx="664">
                  <c:v>336</c:v>
                </c:pt>
                <c:pt idx="665">
                  <c:v>338</c:v>
                </c:pt>
                <c:pt idx="666">
                  <c:v>340</c:v>
                </c:pt>
                <c:pt idx="667">
                  <c:v>342</c:v>
                </c:pt>
                <c:pt idx="668">
                  <c:v>344</c:v>
                </c:pt>
                <c:pt idx="669">
                  <c:v>346</c:v>
                </c:pt>
                <c:pt idx="670">
                  <c:v>348</c:v>
                </c:pt>
                <c:pt idx="671">
                  <c:v>350</c:v>
                </c:pt>
                <c:pt idx="672">
                  <c:v>352</c:v>
                </c:pt>
                <c:pt idx="673">
                  <c:v>354</c:v>
                </c:pt>
                <c:pt idx="674">
                  <c:v>356</c:v>
                </c:pt>
                <c:pt idx="675">
                  <c:v>358</c:v>
                </c:pt>
                <c:pt idx="676">
                  <c:v>360</c:v>
                </c:pt>
                <c:pt idx="677">
                  <c:v>362</c:v>
                </c:pt>
                <c:pt idx="678">
                  <c:v>364</c:v>
                </c:pt>
                <c:pt idx="679">
                  <c:v>366</c:v>
                </c:pt>
                <c:pt idx="680">
                  <c:v>368</c:v>
                </c:pt>
                <c:pt idx="681">
                  <c:v>370</c:v>
                </c:pt>
                <c:pt idx="682">
                  <c:v>372</c:v>
                </c:pt>
                <c:pt idx="683">
                  <c:v>374</c:v>
                </c:pt>
                <c:pt idx="684">
                  <c:v>376</c:v>
                </c:pt>
                <c:pt idx="685">
                  <c:v>378</c:v>
                </c:pt>
                <c:pt idx="686">
                  <c:v>380</c:v>
                </c:pt>
                <c:pt idx="687">
                  <c:v>382</c:v>
                </c:pt>
                <c:pt idx="688">
                  <c:v>384</c:v>
                </c:pt>
                <c:pt idx="689">
                  <c:v>386</c:v>
                </c:pt>
                <c:pt idx="690">
                  <c:v>388</c:v>
                </c:pt>
                <c:pt idx="691">
                  <c:v>390</c:v>
                </c:pt>
                <c:pt idx="692">
                  <c:v>392</c:v>
                </c:pt>
                <c:pt idx="693">
                  <c:v>394</c:v>
                </c:pt>
                <c:pt idx="694">
                  <c:v>396</c:v>
                </c:pt>
                <c:pt idx="695">
                  <c:v>398</c:v>
                </c:pt>
                <c:pt idx="696">
                  <c:v>400</c:v>
                </c:pt>
                <c:pt idx="697">
                  <c:v>402</c:v>
                </c:pt>
                <c:pt idx="698">
                  <c:v>404</c:v>
                </c:pt>
                <c:pt idx="699">
                  <c:v>406</c:v>
                </c:pt>
                <c:pt idx="700">
                  <c:v>408</c:v>
                </c:pt>
                <c:pt idx="701">
                  <c:v>410</c:v>
                </c:pt>
                <c:pt idx="702">
                  <c:v>412</c:v>
                </c:pt>
                <c:pt idx="703">
                  <c:v>414</c:v>
                </c:pt>
                <c:pt idx="704">
                  <c:v>416</c:v>
                </c:pt>
                <c:pt idx="705">
                  <c:v>418</c:v>
                </c:pt>
                <c:pt idx="706">
                  <c:v>420</c:v>
                </c:pt>
                <c:pt idx="707">
                  <c:v>422</c:v>
                </c:pt>
                <c:pt idx="708">
                  <c:v>424</c:v>
                </c:pt>
                <c:pt idx="709">
                  <c:v>426</c:v>
                </c:pt>
                <c:pt idx="710">
                  <c:v>428</c:v>
                </c:pt>
                <c:pt idx="711">
                  <c:v>430</c:v>
                </c:pt>
                <c:pt idx="712">
                  <c:v>432</c:v>
                </c:pt>
                <c:pt idx="713">
                  <c:v>434</c:v>
                </c:pt>
                <c:pt idx="714">
                  <c:v>436</c:v>
                </c:pt>
                <c:pt idx="715">
                  <c:v>438</c:v>
                </c:pt>
                <c:pt idx="716">
                  <c:v>440</c:v>
                </c:pt>
                <c:pt idx="717">
                  <c:v>442</c:v>
                </c:pt>
                <c:pt idx="718">
                  <c:v>444</c:v>
                </c:pt>
                <c:pt idx="719">
                  <c:v>446</c:v>
                </c:pt>
                <c:pt idx="720">
                  <c:v>448</c:v>
                </c:pt>
                <c:pt idx="721">
                  <c:v>450</c:v>
                </c:pt>
                <c:pt idx="722">
                  <c:v>452</c:v>
                </c:pt>
                <c:pt idx="723">
                  <c:v>454</c:v>
                </c:pt>
                <c:pt idx="724">
                  <c:v>456</c:v>
                </c:pt>
                <c:pt idx="725">
                  <c:v>458</c:v>
                </c:pt>
                <c:pt idx="726">
                  <c:v>460</c:v>
                </c:pt>
                <c:pt idx="727">
                  <c:v>462</c:v>
                </c:pt>
                <c:pt idx="728">
                  <c:v>464</c:v>
                </c:pt>
                <c:pt idx="729">
                  <c:v>466</c:v>
                </c:pt>
                <c:pt idx="730">
                  <c:v>468</c:v>
                </c:pt>
                <c:pt idx="731">
                  <c:v>470</c:v>
                </c:pt>
                <c:pt idx="732">
                  <c:v>472</c:v>
                </c:pt>
                <c:pt idx="733">
                  <c:v>474</c:v>
                </c:pt>
                <c:pt idx="734">
                  <c:v>476</c:v>
                </c:pt>
                <c:pt idx="735">
                  <c:v>478</c:v>
                </c:pt>
                <c:pt idx="736">
                  <c:v>480</c:v>
                </c:pt>
                <c:pt idx="737">
                  <c:v>482</c:v>
                </c:pt>
                <c:pt idx="738">
                  <c:v>484</c:v>
                </c:pt>
                <c:pt idx="739">
                  <c:v>486</c:v>
                </c:pt>
                <c:pt idx="740">
                  <c:v>488</c:v>
                </c:pt>
                <c:pt idx="741">
                  <c:v>490</c:v>
                </c:pt>
                <c:pt idx="742">
                  <c:v>492</c:v>
                </c:pt>
                <c:pt idx="743">
                  <c:v>494</c:v>
                </c:pt>
                <c:pt idx="744">
                  <c:v>496</c:v>
                </c:pt>
                <c:pt idx="745">
                  <c:v>498</c:v>
                </c:pt>
                <c:pt idx="746">
                  <c:v>500</c:v>
                </c:pt>
                <c:pt idx="747">
                  <c:v>502</c:v>
                </c:pt>
                <c:pt idx="748">
                  <c:v>504</c:v>
                </c:pt>
                <c:pt idx="749">
                  <c:v>506</c:v>
                </c:pt>
                <c:pt idx="750">
                  <c:v>508</c:v>
                </c:pt>
                <c:pt idx="751">
                  <c:v>510</c:v>
                </c:pt>
                <c:pt idx="752">
                  <c:v>512</c:v>
                </c:pt>
                <c:pt idx="753">
                  <c:v>514</c:v>
                </c:pt>
                <c:pt idx="754">
                  <c:v>516</c:v>
                </c:pt>
                <c:pt idx="755">
                  <c:v>518</c:v>
                </c:pt>
                <c:pt idx="756">
                  <c:v>520</c:v>
                </c:pt>
                <c:pt idx="757">
                  <c:v>522</c:v>
                </c:pt>
                <c:pt idx="758">
                  <c:v>524</c:v>
                </c:pt>
                <c:pt idx="759">
                  <c:v>526</c:v>
                </c:pt>
                <c:pt idx="760">
                  <c:v>528</c:v>
                </c:pt>
                <c:pt idx="761">
                  <c:v>530</c:v>
                </c:pt>
                <c:pt idx="762">
                  <c:v>532</c:v>
                </c:pt>
                <c:pt idx="763">
                  <c:v>534</c:v>
                </c:pt>
                <c:pt idx="764">
                  <c:v>536</c:v>
                </c:pt>
                <c:pt idx="765">
                  <c:v>538</c:v>
                </c:pt>
                <c:pt idx="766">
                  <c:v>540</c:v>
                </c:pt>
                <c:pt idx="767">
                  <c:v>542</c:v>
                </c:pt>
                <c:pt idx="768">
                  <c:v>544</c:v>
                </c:pt>
                <c:pt idx="769">
                  <c:v>546</c:v>
                </c:pt>
                <c:pt idx="770">
                  <c:v>548</c:v>
                </c:pt>
                <c:pt idx="771">
                  <c:v>550</c:v>
                </c:pt>
                <c:pt idx="772">
                  <c:v>552</c:v>
                </c:pt>
                <c:pt idx="773">
                  <c:v>554</c:v>
                </c:pt>
                <c:pt idx="774">
                  <c:v>556</c:v>
                </c:pt>
                <c:pt idx="775">
                  <c:v>558</c:v>
                </c:pt>
                <c:pt idx="776">
                  <c:v>560</c:v>
                </c:pt>
                <c:pt idx="777">
                  <c:v>562</c:v>
                </c:pt>
                <c:pt idx="778">
                  <c:v>564</c:v>
                </c:pt>
                <c:pt idx="779">
                  <c:v>566</c:v>
                </c:pt>
                <c:pt idx="780">
                  <c:v>568</c:v>
                </c:pt>
                <c:pt idx="781">
                  <c:v>570</c:v>
                </c:pt>
                <c:pt idx="782">
                  <c:v>572</c:v>
                </c:pt>
                <c:pt idx="783">
                  <c:v>574</c:v>
                </c:pt>
                <c:pt idx="784">
                  <c:v>576</c:v>
                </c:pt>
                <c:pt idx="785">
                  <c:v>578</c:v>
                </c:pt>
                <c:pt idx="786">
                  <c:v>580</c:v>
                </c:pt>
                <c:pt idx="787">
                  <c:v>582</c:v>
                </c:pt>
                <c:pt idx="788">
                  <c:v>584</c:v>
                </c:pt>
                <c:pt idx="789">
                  <c:v>586</c:v>
                </c:pt>
                <c:pt idx="790">
                  <c:v>588</c:v>
                </c:pt>
                <c:pt idx="791">
                  <c:v>590</c:v>
                </c:pt>
                <c:pt idx="792">
                  <c:v>592</c:v>
                </c:pt>
                <c:pt idx="793">
                  <c:v>594</c:v>
                </c:pt>
                <c:pt idx="794">
                  <c:v>596</c:v>
                </c:pt>
                <c:pt idx="795">
                  <c:v>598</c:v>
                </c:pt>
                <c:pt idx="796">
                  <c:v>600</c:v>
                </c:pt>
                <c:pt idx="797">
                  <c:v>602</c:v>
                </c:pt>
                <c:pt idx="798">
                  <c:v>604</c:v>
                </c:pt>
                <c:pt idx="799">
                  <c:v>606</c:v>
                </c:pt>
                <c:pt idx="800">
                  <c:v>608</c:v>
                </c:pt>
                <c:pt idx="801">
                  <c:v>610</c:v>
                </c:pt>
                <c:pt idx="802">
                  <c:v>612</c:v>
                </c:pt>
                <c:pt idx="803">
                  <c:v>614</c:v>
                </c:pt>
                <c:pt idx="804">
                  <c:v>616</c:v>
                </c:pt>
                <c:pt idx="805">
                  <c:v>618</c:v>
                </c:pt>
                <c:pt idx="806">
                  <c:v>620</c:v>
                </c:pt>
                <c:pt idx="807">
                  <c:v>622</c:v>
                </c:pt>
                <c:pt idx="808">
                  <c:v>624</c:v>
                </c:pt>
                <c:pt idx="809">
                  <c:v>626</c:v>
                </c:pt>
                <c:pt idx="810">
                  <c:v>628</c:v>
                </c:pt>
                <c:pt idx="811">
                  <c:v>630</c:v>
                </c:pt>
                <c:pt idx="812">
                  <c:v>632</c:v>
                </c:pt>
                <c:pt idx="813">
                  <c:v>634</c:v>
                </c:pt>
                <c:pt idx="814">
                  <c:v>636</c:v>
                </c:pt>
                <c:pt idx="815">
                  <c:v>638</c:v>
                </c:pt>
                <c:pt idx="816">
                  <c:v>640</c:v>
                </c:pt>
                <c:pt idx="817">
                  <c:v>642</c:v>
                </c:pt>
                <c:pt idx="818">
                  <c:v>644</c:v>
                </c:pt>
                <c:pt idx="819">
                  <c:v>646</c:v>
                </c:pt>
                <c:pt idx="820">
                  <c:v>648</c:v>
                </c:pt>
                <c:pt idx="821">
                  <c:v>650</c:v>
                </c:pt>
                <c:pt idx="822">
                  <c:v>652</c:v>
                </c:pt>
                <c:pt idx="823">
                  <c:v>654</c:v>
                </c:pt>
                <c:pt idx="824">
                  <c:v>656</c:v>
                </c:pt>
                <c:pt idx="825">
                  <c:v>658</c:v>
                </c:pt>
                <c:pt idx="826">
                  <c:v>660</c:v>
                </c:pt>
                <c:pt idx="827">
                  <c:v>662</c:v>
                </c:pt>
                <c:pt idx="828">
                  <c:v>664</c:v>
                </c:pt>
                <c:pt idx="829">
                  <c:v>666</c:v>
                </c:pt>
                <c:pt idx="830">
                  <c:v>668</c:v>
                </c:pt>
                <c:pt idx="831">
                  <c:v>670</c:v>
                </c:pt>
                <c:pt idx="832">
                  <c:v>672</c:v>
                </c:pt>
                <c:pt idx="833">
                  <c:v>674</c:v>
                </c:pt>
                <c:pt idx="834">
                  <c:v>676</c:v>
                </c:pt>
                <c:pt idx="835">
                  <c:v>678</c:v>
                </c:pt>
                <c:pt idx="836">
                  <c:v>680</c:v>
                </c:pt>
                <c:pt idx="837">
                  <c:v>682</c:v>
                </c:pt>
                <c:pt idx="838">
                  <c:v>684</c:v>
                </c:pt>
                <c:pt idx="839">
                  <c:v>686</c:v>
                </c:pt>
                <c:pt idx="840">
                  <c:v>688</c:v>
                </c:pt>
                <c:pt idx="841">
                  <c:v>690</c:v>
                </c:pt>
                <c:pt idx="842">
                  <c:v>692</c:v>
                </c:pt>
                <c:pt idx="843">
                  <c:v>694</c:v>
                </c:pt>
                <c:pt idx="844">
                  <c:v>696</c:v>
                </c:pt>
                <c:pt idx="845">
                  <c:v>698</c:v>
                </c:pt>
                <c:pt idx="846">
                  <c:v>700</c:v>
                </c:pt>
                <c:pt idx="847">
                  <c:v>702</c:v>
                </c:pt>
                <c:pt idx="848">
                  <c:v>704</c:v>
                </c:pt>
                <c:pt idx="849">
                  <c:v>706</c:v>
                </c:pt>
                <c:pt idx="850">
                  <c:v>708</c:v>
                </c:pt>
                <c:pt idx="851">
                  <c:v>710</c:v>
                </c:pt>
                <c:pt idx="852">
                  <c:v>712</c:v>
                </c:pt>
                <c:pt idx="853">
                  <c:v>714</c:v>
                </c:pt>
                <c:pt idx="854">
                  <c:v>716</c:v>
                </c:pt>
                <c:pt idx="855">
                  <c:v>718</c:v>
                </c:pt>
                <c:pt idx="856">
                  <c:v>720</c:v>
                </c:pt>
                <c:pt idx="857">
                  <c:v>722</c:v>
                </c:pt>
                <c:pt idx="858">
                  <c:v>724</c:v>
                </c:pt>
                <c:pt idx="859">
                  <c:v>726</c:v>
                </c:pt>
                <c:pt idx="860">
                  <c:v>728</c:v>
                </c:pt>
                <c:pt idx="861">
                  <c:v>730</c:v>
                </c:pt>
                <c:pt idx="862">
                  <c:v>732</c:v>
                </c:pt>
                <c:pt idx="863">
                  <c:v>734</c:v>
                </c:pt>
                <c:pt idx="864">
                  <c:v>736</c:v>
                </c:pt>
                <c:pt idx="865">
                  <c:v>738</c:v>
                </c:pt>
                <c:pt idx="866">
                  <c:v>740</c:v>
                </c:pt>
                <c:pt idx="867">
                  <c:v>742</c:v>
                </c:pt>
                <c:pt idx="868">
                  <c:v>744</c:v>
                </c:pt>
                <c:pt idx="869">
                  <c:v>746</c:v>
                </c:pt>
                <c:pt idx="870">
                  <c:v>748</c:v>
                </c:pt>
                <c:pt idx="871">
                  <c:v>750</c:v>
                </c:pt>
                <c:pt idx="872">
                  <c:v>752</c:v>
                </c:pt>
                <c:pt idx="873">
                  <c:v>754</c:v>
                </c:pt>
                <c:pt idx="874">
                  <c:v>756</c:v>
                </c:pt>
                <c:pt idx="875">
                  <c:v>758</c:v>
                </c:pt>
                <c:pt idx="876">
                  <c:v>760</c:v>
                </c:pt>
                <c:pt idx="877">
                  <c:v>762</c:v>
                </c:pt>
                <c:pt idx="878">
                  <c:v>764</c:v>
                </c:pt>
                <c:pt idx="879">
                  <c:v>766</c:v>
                </c:pt>
                <c:pt idx="880">
                  <c:v>768</c:v>
                </c:pt>
                <c:pt idx="881">
                  <c:v>770</c:v>
                </c:pt>
                <c:pt idx="882">
                  <c:v>772</c:v>
                </c:pt>
                <c:pt idx="883">
                  <c:v>774</c:v>
                </c:pt>
                <c:pt idx="884">
                  <c:v>776</c:v>
                </c:pt>
                <c:pt idx="885">
                  <c:v>778</c:v>
                </c:pt>
                <c:pt idx="886">
                  <c:v>780</c:v>
                </c:pt>
                <c:pt idx="887">
                  <c:v>782</c:v>
                </c:pt>
                <c:pt idx="888">
                  <c:v>784</c:v>
                </c:pt>
                <c:pt idx="889">
                  <c:v>786</c:v>
                </c:pt>
                <c:pt idx="890">
                  <c:v>788</c:v>
                </c:pt>
                <c:pt idx="891">
                  <c:v>790</c:v>
                </c:pt>
                <c:pt idx="892">
                  <c:v>792</c:v>
                </c:pt>
                <c:pt idx="893">
                  <c:v>794</c:v>
                </c:pt>
                <c:pt idx="894">
                  <c:v>796</c:v>
                </c:pt>
                <c:pt idx="895">
                  <c:v>798</c:v>
                </c:pt>
                <c:pt idx="896">
                  <c:v>800</c:v>
                </c:pt>
                <c:pt idx="897">
                  <c:v>802</c:v>
                </c:pt>
                <c:pt idx="898">
                  <c:v>804</c:v>
                </c:pt>
                <c:pt idx="899">
                  <c:v>806</c:v>
                </c:pt>
                <c:pt idx="900">
                  <c:v>808</c:v>
                </c:pt>
                <c:pt idx="901">
                  <c:v>810</c:v>
                </c:pt>
                <c:pt idx="902">
                  <c:v>812</c:v>
                </c:pt>
                <c:pt idx="903">
                  <c:v>814</c:v>
                </c:pt>
                <c:pt idx="904">
                  <c:v>816</c:v>
                </c:pt>
                <c:pt idx="905">
                  <c:v>818</c:v>
                </c:pt>
                <c:pt idx="906">
                  <c:v>820</c:v>
                </c:pt>
                <c:pt idx="907">
                  <c:v>822</c:v>
                </c:pt>
                <c:pt idx="908">
                  <c:v>824</c:v>
                </c:pt>
                <c:pt idx="909">
                  <c:v>826</c:v>
                </c:pt>
                <c:pt idx="910">
                  <c:v>828</c:v>
                </c:pt>
                <c:pt idx="911">
                  <c:v>830</c:v>
                </c:pt>
                <c:pt idx="912">
                  <c:v>832</c:v>
                </c:pt>
                <c:pt idx="913">
                  <c:v>834</c:v>
                </c:pt>
                <c:pt idx="914">
                  <c:v>836</c:v>
                </c:pt>
                <c:pt idx="915">
                  <c:v>838</c:v>
                </c:pt>
                <c:pt idx="916">
                  <c:v>840</c:v>
                </c:pt>
                <c:pt idx="917">
                  <c:v>842</c:v>
                </c:pt>
                <c:pt idx="918">
                  <c:v>844</c:v>
                </c:pt>
                <c:pt idx="919">
                  <c:v>846</c:v>
                </c:pt>
                <c:pt idx="920">
                  <c:v>848</c:v>
                </c:pt>
                <c:pt idx="921">
                  <c:v>850</c:v>
                </c:pt>
                <c:pt idx="922">
                  <c:v>852</c:v>
                </c:pt>
                <c:pt idx="923">
                  <c:v>854</c:v>
                </c:pt>
                <c:pt idx="924">
                  <c:v>856</c:v>
                </c:pt>
                <c:pt idx="925">
                  <c:v>858</c:v>
                </c:pt>
                <c:pt idx="926">
                  <c:v>860</c:v>
                </c:pt>
                <c:pt idx="927">
                  <c:v>862</c:v>
                </c:pt>
                <c:pt idx="928">
                  <c:v>864</c:v>
                </c:pt>
                <c:pt idx="929">
                  <c:v>866</c:v>
                </c:pt>
                <c:pt idx="930">
                  <c:v>868</c:v>
                </c:pt>
                <c:pt idx="931">
                  <c:v>870</c:v>
                </c:pt>
                <c:pt idx="932">
                  <c:v>872</c:v>
                </c:pt>
                <c:pt idx="933">
                  <c:v>874</c:v>
                </c:pt>
                <c:pt idx="934">
                  <c:v>876</c:v>
                </c:pt>
                <c:pt idx="935">
                  <c:v>878</c:v>
                </c:pt>
                <c:pt idx="936">
                  <c:v>880</c:v>
                </c:pt>
                <c:pt idx="937">
                  <c:v>882</c:v>
                </c:pt>
                <c:pt idx="938">
                  <c:v>884</c:v>
                </c:pt>
                <c:pt idx="939">
                  <c:v>886</c:v>
                </c:pt>
                <c:pt idx="940">
                  <c:v>888</c:v>
                </c:pt>
                <c:pt idx="941">
                  <c:v>890</c:v>
                </c:pt>
                <c:pt idx="942">
                  <c:v>892</c:v>
                </c:pt>
                <c:pt idx="943">
                  <c:v>894</c:v>
                </c:pt>
                <c:pt idx="944">
                  <c:v>896</c:v>
                </c:pt>
                <c:pt idx="945">
                  <c:v>898</c:v>
                </c:pt>
                <c:pt idx="946">
                  <c:v>900</c:v>
                </c:pt>
                <c:pt idx="947">
                  <c:v>902</c:v>
                </c:pt>
                <c:pt idx="948">
                  <c:v>904</c:v>
                </c:pt>
                <c:pt idx="949">
                  <c:v>906</c:v>
                </c:pt>
                <c:pt idx="950">
                  <c:v>908</c:v>
                </c:pt>
                <c:pt idx="951">
                  <c:v>910</c:v>
                </c:pt>
                <c:pt idx="952">
                  <c:v>912</c:v>
                </c:pt>
                <c:pt idx="953">
                  <c:v>914</c:v>
                </c:pt>
                <c:pt idx="954">
                  <c:v>916</c:v>
                </c:pt>
                <c:pt idx="955">
                  <c:v>918</c:v>
                </c:pt>
                <c:pt idx="956">
                  <c:v>920</c:v>
                </c:pt>
                <c:pt idx="957">
                  <c:v>922</c:v>
                </c:pt>
                <c:pt idx="958">
                  <c:v>924</c:v>
                </c:pt>
                <c:pt idx="959">
                  <c:v>926</c:v>
                </c:pt>
                <c:pt idx="960">
                  <c:v>928</c:v>
                </c:pt>
                <c:pt idx="961">
                  <c:v>930</c:v>
                </c:pt>
                <c:pt idx="962">
                  <c:v>932</c:v>
                </c:pt>
                <c:pt idx="963">
                  <c:v>934</c:v>
                </c:pt>
                <c:pt idx="964">
                  <c:v>936</c:v>
                </c:pt>
                <c:pt idx="965">
                  <c:v>938</c:v>
                </c:pt>
                <c:pt idx="966">
                  <c:v>940</c:v>
                </c:pt>
                <c:pt idx="967">
                  <c:v>942</c:v>
                </c:pt>
                <c:pt idx="968">
                  <c:v>944</c:v>
                </c:pt>
                <c:pt idx="969">
                  <c:v>946</c:v>
                </c:pt>
                <c:pt idx="970">
                  <c:v>948</c:v>
                </c:pt>
                <c:pt idx="971">
                  <c:v>950</c:v>
                </c:pt>
                <c:pt idx="972">
                  <c:v>952</c:v>
                </c:pt>
                <c:pt idx="973">
                  <c:v>954</c:v>
                </c:pt>
                <c:pt idx="974">
                  <c:v>956</c:v>
                </c:pt>
                <c:pt idx="975">
                  <c:v>958</c:v>
                </c:pt>
                <c:pt idx="976">
                  <c:v>960</c:v>
                </c:pt>
                <c:pt idx="977">
                  <c:v>962</c:v>
                </c:pt>
                <c:pt idx="978">
                  <c:v>964</c:v>
                </c:pt>
                <c:pt idx="979">
                  <c:v>966</c:v>
                </c:pt>
                <c:pt idx="980">
                  <c:v>968</c:v>
                </c:pt>
                <c:pt idx="981">
                  <c:v>970</c:v>
                </c:pt>
                <c:pt idx="982">
                  <c:v>972</c:v>
                </c:pt>
                <c:pt idx="983">
                  <c:v>974</c:v>
                </c:pt>
                <c:pt idx="984">
                  <c:v>976</c:v>
                </c:pt>
                <c:pt idx="985">
                  <c:v>978</c:v>
                </c:pt>
                <c:pt idx="986">
                  <c:v>980</c:v>
                </c:pt>
                <c:pt idx="987">
                  <c:v>982</c:v>
                </c:pt>
                <c:pt idx="988">
                  <c:v>984</c:v>
                </c:pt>
                <c:pt idx="989">
                  <c:v>986</c:v>
                </c:pt>
                <c:pt idx="990">
                  <c:v>988</c:v>
                </c:pt>
                <c:pt idx="991">
                  <c:v>990</c:v>
                </c:pt>
                <c:pt idx="992">
                  <c:v>992</c:v>
                </c:pt>
                <c:pt idx="993">
                  <c:v>994</c:v>
                </c:pt>
                <c:pt idx="994">
                  <c:v>996</c:v>
                </c:pt>
                <c:pt idx="995">
                  <c:v>998</c:v>
                </c:pt>
                <c:pt idx="996">
                  <c:v>1000</c:v>
                </c:pt>
              </c:numCache>
            </c:numRef>
          </c:xVal>
          <c:yVal>
            <c:numRef>
              <c:f>Лист1!$F$5:$F$1004</c:f>
              <c:numCache>
                <c:formatCode>General</c:formatCode>
                <c:ptCount val="1000"/>
                <c:pt idx="0">
                  <c:v>1464.52820903101</c:v>
                </c:pt>
                <c:pt idx="1">
                  <c:v>1472.1478703775099</c:v>
                </c:pt>
                <c:pt idx="2">
                  <c:v>1479.81174875989</c:v>
                </c:pt>
                <c:pt idx="3">
                  <c:v>1487.5200432020899</c:v>
                </c:pt>
                <c:pt idx="4">
                  <c:v>1495.2729515101701</c:v>
                </c:pt>
                <c:pt idx="5">
                  <c:v>1503.07067020106</c:v>
                </c:pt>
                <c:pt idx="6">
                  <c:v>1510.9133944293701</c:v>
                </c:pt>
                <c:pt idx="7">
                  <c:v>1518.8013179121001</c:v>
                </c:pt>
                <c:pt idx="8">
                  <c:v>1526.7346328513299</c:v>
                </c:pt>
                <c:pt idx="9">
                  <c:v>1534.7135298548501</c:v>
                </c:pt>
                <c:pt idx="10">
                  <c:v>1542.7381978544499</c:v>
                </c:pt>
                <c:pt idx="11">
                  <c:v>1550.80882402217</c:v>
                </c:pt>
                <c:pt idx="12">
                  <c:v>1558.92559368413</c:v>
                </c:pt>
                <c:pt idx="13">
                  <c:v>1567.0886902320501</c:v>
                </c:pt>
                <c:pt idx="14">
                  <c:v>1575.2982950324199</c:v>
                </c:pt>
                <c:pt idx="15">
                  <c:v>1583.55458733312</c:v>
                </c:pt>
                <c:pt idx="16">
                  <c:v>1591.85774416757</c:v>
                </c:pt>
                <c:pt idx="17">
                  <c:v>1600.2079402562699</c:v>
                </c:pt>
                <c:pt idx="18">
                  <c:v>1608.60534790569</c:v>
                </c:pt>
                <c:pt idx="19">
                  <c:v>1617.05013690445</c:v>
                </c:pt>
                <c:pt idx="20">
                  <c:v>1625.54247441661</c:v>
                </c:pt>
                <c:pt idx="21">
                  <c:v>1634.0825248722699</c:v>
                </c:pt>
                <c:pt idx="22">
                  <c:v>1642.67044985504</c:v>
                </c:pt>
                <c:pt idx="23">
                  <c:v>1651.3064079866199</c:v>
                </c:pt>
                <c:pt idx="24">
                  <c:v>1659.9905548082099</c:v>
                </c:pt>
                <c:pt idx="25">
                  <c:v>1668.7230426588301</c:v>
                </c:pt>
                <c:pt idx="26">
                  <c:v>1677.5040205502701</c:v>
                </c:pt>
                <c:pt idx="27">
                  <c:v>1686.33363403877</c:v>
                </c:pt>
                <c:pt idx="28">
                  <c:v>1695.2120250932901</c:v>
                </c:pt>
                <c:pt idx="29">
                  <c:v>1704.13933196015</c:v>
                </c:pt>
                <c:pt idx="30">
                  <c:v>1713.1156890242</c:v>
                </c:pt>
                <c:pt idx="31">
                  <c:v>1722.14122666616</c:v>
                </c:pt>
                <c:pt idx="32">
                  <c:v>1731.2160711162201</c:v>
                </c:pt>
                <c:pt idx="33">
                  <c:v>1740.34034430371</c:v>
                </c:pt>
                <c:pt idx="34">
                  <c:v>1749.51416370273</c:v>
                </c:pt>
                <c:pt idx="35">
                  <c:v>1758.7376421737499</c:v>
                </c:pt>
                <c:pt idx="36">
                  <c:v>1768.01088780084</c:v>
                </c:pt>
                <c:pt idx="37">
                  <c:v>1777.3340037246901</c:v>
                </c:pt>
                <c:pt idx="38">
                  <c:v>1786.70708797107</c:v>
                </c:pt>
                <c:pt idx="39">
                  <c:v>1796.13023327476</c:v>
                </c:pt>
                <c:pt idx="40">
                  <c:v>1805.60352689875</c:v>
                </c:pt>
                <c:pt idx="41">
                  <c:v>1815.1270504485999</c:v>
                </c:pt>
                <c:pt idx="42">
                  <c:v>1824.70087968184</c:v>
                </c:pt>
                <c:pt idx="43">
                  <c:v>1834.3250843122501</c:v>
                </c:pt>
                <c:pt idx="44">
                  <c:v>1843.9997278088999</c:v>
                </c:pt>
                <c:pt idx="45">
                  <c:v>1853.7248671897801</c:v>
                </c:pt>
                <c:pt idx="46">
                  <c:v>1863.50055280991</c:v>
                </c:pt>
                <c:pt idx="47">
                  <c:v>1873.3268281437099</c:v>
                </c:pt>
                <c:pt idx="48">
                  <c:v>1883.2037295615401</c:v>
                </c:pt>
                <c:pt idx="49">
                  <c:v>1893.13128610019</c:v>
                </c:pt>
                <c:pt idx="50">
                  <c:v>1903.10951922719</c:v>
                </c:pt>
                <c:pt idx="51">
                  <c:v>1913.1384425987001</c:v>
                </c:pt>
                <c:pt idx="52">
                  <c:v>1923.2180618109201</c:v>
                </c:pt>
                <c:pt idx="53">
                  <c:v>1933.34837414464</c:v>
                </c:pt>
                <c:pt idx="54">
                  <c:v>1943.5293683029199</c:v>
                </c:pt>
                <c:pt idx="55">
                  <c:v>1953.7610241416301</c:v>
                </c:pt>
                <c:pt idx="56">
                  <c:v>1964.04331239259</c:v>
                </c:pt>
                <c:pt idx="57">
                  <c:v>1974.3761943791101</c:v>
                </c:pt>
                <c:pt idx="58">
                  <c:v>1984.7596217238499</c:v>
                </c:pt>
                <c:pt idx="59">
                  <c:v>1995.1935360485099</c:v>
                </c:pt>
                <c:pt idx="60">
                  <c:v>2005.6778686653599</c:v>
                </c:pt>
                <c:pt idx="61">
                  <c:v>2016.21254026016</c:v>
                </c:pt>
                <c:pt idx="62">
                  <c:v>2026.7974605664001</c:v>
                </c:pt>
                <c:pt idx="63">
                  <c:v>2037.4325280303999</c:v>
                </c:pt>
                <c:pt idx="64">
                  <c:v>2048.11762946719</c:v>
                </c:pt>
                <c:pt idx="65">
                  <c:v>2058.8526397067199</c:v>
                </c:pt>
                <c:pt idx="66">
                  <c:v>2069.6374212301698</c:v>
                </c:pt>
                <c:pt idx="67">
                  <c:v>2080.4718237961001</c:v>
                </c:pt>
                <c:pt idx="68">
                  <c:v>2091.35568405606</c:v>
                </c:pt>
                <c:pt idx="69">
                  <c:v>2102.2888251592799</c:v>
                </c:pt>
                <c:pt idx="70">
                  <c:v>2113.2710563462801</c:v>
                </c:pt>
                <c:pt idx="71">
                  <c:v>2124.3021725308499</c:v>
                </c:pt>
                <c:pt idx="72">
                  <c:v>2135.38195387009</c:v>
                </c:pt>
                <c:pt idx="73">
                  <c:v>2146.51016532224</c:v>
                </c:pt>
                <c:pt idx="74">
                  <c:v>2157.6865561917002</c:v>
                </c:pt>
                <c:pt idx="75">
                  <c:v>2168.9108596610399</c:v>
                </c:pt>
                <c:pt idx="76">
                  <c:v>2180.1827923094002</c:v>
                </c:pt>
                <c:pt idx="77">
                  <c:v>2191.50205361693</c:v>
                </c:pt>
                <c:pt idx="78">
                  <c:v>2202.86832545479</c:v>
                </c:pt>
                <c:pt idx="79">
                  <c:v>2214.2812715602399</c:v>
                </c:pt>
                <c:pt idx="80">
                  <c:v>2225.7405369962598</c:v>
                </c:pt>
                <c:pt idx="81">
                  <c:v>2237.2457475953001</c:v>
                </c:pt>
                <c:pt idx="82">
                  <c:v>2248.79650938647</c:v>
                </c:pt>
                <c:pt idx="83">
                  <c:v>2260.39240800577</c:v>
                </c:pt>
                <c:pt idx="84">
                  <c:v>2272.0330080886602</c:v>
                </c:pt>
                <c:pt idx="85">
                  <c:v>2283.7178526443799</c:v>
                </c:pt>
                <c:pt idx="86">
                  <c:v>2295.4464624115099</c:v>
                </c:pt>
                <c:pt idx="87">
                  <c:v>2307.2183351938702</c:v>
                </c:pt>
                <c:pt idx="88">
                  <c:v>2319.0329451763801</c:v>
                </c:pt>
                <c:pt idx="89">
                  <c:v>2330.8897422199302</c:v>
                </c:pt>
                <c:pt idx="90">
                  <c:v>2342.78815113462</c:v>
                </c:pt>
                <c:pt idx="91">
                  <c:v>2354.72757093058</c:v>
                </c:pt>
                <c:pt idx="92">
                  <c:v>2366.7073740456399</c:v>
                </c:pt>
                <c:pt idx="93">
                  <c:v>2378.72690554886</c:v>
                </c:pt>
                <c:pt idx="94">
                  <c:v>2390.7854823192201</c:v>
                </c:pt>
                <c:pt idx="95">
                  <c:v>2402.8823921984099</c:v>
                </c:pt>
                <c:pt idx="96">
                  <c:v>2415.0168931169301</c:v>
                </c:pt>
                <c:pt idx="97">
                  <c:v>2427.18821219236</c:v>
                </c:pt>
                <c:pt idx="98">
                  <c:v>2439.3955447989201</c:v>
                </c:pt>
                <c:pt idx="99">
                  <c:v>2451.6380536070901</c:v>
                </c:pt>
                <c:pt idx="100">
                  <c:v>2463.9148675923602</c:v>
                </c:pt>
                <c:pt idx="101">
                  <c:v>2476.2250810117398</c:v>
                </c:pt>
                <c:pt idx="102">
                  <c:v>2488.5677523470199</c:v>
                </c:pt>
                <c:pt idx="103">
                  <c:v>2500.9419032133201</c:v>
                </c:pt>
                <c:pt idx="104">
                  <c:v>2513.3465172317401</c:v>
                </c:pt>
                <c:pt idx="105">
                  <c:v>2525.7805388646998</c:v>
                </c:pt>
                <c:pt idx="106">
                  <c:v>2538.2428722124901</c:v>
                </c:pt>
                <c:pt idx="107">
                  <c:v>2550.7323797694899</c:v>
                </c:pt>
                <c:pt idx="108">
                  <c:v>2563.24788113868</c:v>
                </c:pt>
                <c:pt idx="109">
                  <c:v>2575.7881517024998</c:v>
                </c:pt>
                <c:pt idx="110">
                  <c:v>2588.3519212485799</c:v>
                </c:pt>
                <c:pt idx="111">
                  <c:v>2600.9378725485099</c:v>
                </c:pt>
                <c:pt idx="112">
                  <c:v>2613.5446398875902</c:v>
                </c:pt>
                <c:pt idx="113">
                  <c:v>2626.1708075439201</c:v>
                </c:pt>
                <c:pt idx="114">
                  <c:v>2638.81490821444</c:v>
                </c:pt>
                <c:pt idx="115">
                  <c:v>2651.4754213860401</c:v>
                </c:pt>
                <c:pt idx="116">
                  <c:v>2664.1507716493802</c:v>
                </c:pt>
                <c:pt idx="117">
                  <c:v>2676.8393269530702</c:v>
                </c:pt>
                <c:pt idx="118">
                  <c:v>2689.5393967958298</c:v>
                </c:pt>
                <c:pt idx="119">
                  <c:v>2702.2492303539798</c:v>
                </c:pt>
                <c:pt idx="120">
                  <c:v>2714.9670145416899</c:v>
                </c:pt>
                <c:pt idx="121">
                  <c:v>2727.6908720010001</c:v>
                </c:pt>
                <c:pt idx="122">
                  <c:v>2740.4188590189401</c:v>
                </c:pt>
                <c:pt idx="123">
                  <c:v>2753.14896336838</c:v>
                </c:pt>
                <c:pt idx="124">
                  <c:v>2765.8791020695999</c:v>
                </c:pt>
                <c:pt idx="125">
                  <c:v>2778.60711906913</c:v>
                </c:pt>
                <c:pt idx="126">
                  <c:v>2791.33078283233</c:v>
                </c:pt>
                <c:pt idx="127">
                  <c:v>2804.0477838460101</c:v>
                </c:pt>
                <c:pt idx="128">
                  <c:v>2816.7557320271899</c:v>
                </c:pt>
                <c:pt idx="129">
                  <c:v>2829.4521540340302</c:v>
                </c:pt>
                <c:pt idx="130">
                  <c:v>2842.1344904744901</c:v>
                </c:pt>
                <c:pt idx="131">
                  <c:v>2854.80009300852</c:v>
                </c:pt>
                <c:pt idx="132">
                  <c:v>2867.4462213387901</c:v>
                </c:pt>
                <c:pt idx="133">
                  <c:v>2880.0700400853302</c:v>
                </c:pt>
                <c:pt idx="134">
                  <c:v>2892.6686155387201</c:v>
                </c:pt>
                <c:pt idx="135">
                  <c:v>2905.2389122865802</c:v>
                </c:pt>
                <c:pt idx="136">
                  <c:v>2917.7777897076398</c:v>
                </c:pt>
                <c:pt idx="137">
                  <c:v>2930.2819983273498</c:v>
                </c:pt>
                <c:pt idx="138">
                  <c:v>2942.7481760289802</c:v>
                </c:pt>
                <c:pt idx="139">
                  <c:v>2955.1728441135201</c:v>
                </c:pt>
                <c:pt idx="140">
                  <c:v>2967.55240320146</c:v>
                </c:pt>
                <c:pt idx="141">
                  <c:v>2979.8831289694399</c:v>
                </c:pt>
                <c:pt idx="142">
                  <c:v>2992.1611677139099</c:v>
                </c:pt>
                <c:pt idx="143">
                  <c:v>3004.3825317340302</c:v>
                </c:pt>
                <c:pt idx="144">
                  <c:v>3016.5430945253402</c:v>
                </c:pt>
                <c:pt idx="145">
                  <c:v>3028.6385857754099</c:v>
                </c:pt>
                <c:pt idx="146">
                  <c:v>3040.6645861522202</c:v>
                </c:pt>
                <c:pt idx="147">
                  <c:v>3052.61652187553</c:v>
                </c:pt>
                <c:pt idx="148">
                  <c:v>3064.4896590610201</c:v>
                </c:pt>
                <c:pt idx="149">
                  <c:v>3076.2790978264102</c:v>
                </c:pt>
                <c:pt idx="150">
                  <c:v>3087.9797661482498</c:v>
                </c:pt>
                <c:pt idx="151">
                  <c:v>3099.5864134574299</c:v>
                </c:pt>
                <c:pt idx="152">
                  <c:v>3111.0936039609201</c:v>
                </c:pt>
                <c:pt idx="153">
                  <c:v>3122.4957096765002</c:v>
                </c:pt>
                <c:pt idx="154">
                  <c:v>3133.78690316653</c:v>
                </c:pt>
                <c:pt idx="155">
                  <c:v>3144.9611499562502</c:v>
                </c:pt>
                <c:pt idx="156">
                  <c:v>3156.0122006209899</c:v>
                </c:pt>
                <c:pt idx="157">
                  <c:v>3166.9335825262201</c:v>
                </c:pt>
                <c:pt idx="158">
                  <c:v>3177.7185912032801</c:v>
                </c:pt>
                <c:pt idx="159">
                  <c:v>3188.3602813426701</c:v>
                </c:pt>
                <c:pt idx="160">
                  <c:v>3198.8514573859802</c:v>
                </c:pt>
                <c:pt idx="161">
                  <c:v>3209.1846636964201</c:v>
                </c:pt>
                <c:pt idx="162">
                  <c:v>3219.3521742868202</c:v>
                </c:pt>
                <c:pt idx="163">
                  <c:v>3229.3459820828798</c:v>
                </c:pt>
                <c:pt idx="164">
                  <c:v>3239.1577876981501</c:v>
                </c:pt>
                <c:pt idx="165">
                  <c:v>3248.7789876961901</c:v>
                </c:pt>
                <c:pt idx="166">
                  <c:v>3258.2006623137599</c:v>
                </c:pt>
                <c:pt idx="167">
                  <c:v>3267.4135626175798</c:v>
                </c:pt>
                <c:pt idx="168">
                  <c:v>3276.4080970659702</c:v>
                </c:pt>
                <c:pt idx="169">
                  <c:v>3285.1743174448302</c:v>
                </c:pt>
                <c:pt idx="170">
                  <c:v>3293.7019041459998</c:v>
                </c:pt>
                <c:pt idx="171">
                  <c:v>3301.9801507545099</c:v>
                </c:pt>
                <c:pt idx="172">
                  <c:v>3309.9979479091498</c:v>
                </c:pt>
                <c:pt idx="173">
                  <c:v>3317.7437663996202</c:v>
                </c:pt>
                <c:pt idx="174">
                  <c:v>3325.20563946109</c:v>
                </c:pt>
                <c:pt idx="175">
                  <c:v>3332.3711442256499</c:v>
                </c:pt>
                <c:pt idx="176">
                  <c:v>3339.2273822880402</c:v>
                </c:pt>
                <c:pt idx="177">
                  <c:v>3345.7609593413699</c:v>
                </c:pt>
                <c:pt idx="178">
                  <c:v>3351.9579638365599</c:v>
                </c:pt>
                <c:pt idx="179">
                  <c:v>3357.8039446176899</c:v>
                </c:pt>
                <c:pt idx="180">
                  <c:v>3363.2838874836498</c:v>
                </c:pt>
                <c:pt idx="181">
                  <c:v>3368.3821906251401</c:v>
                </c:pt>
                <c:pt idx="182">
                  <c:v>3373.0826388847299</c:v>
                </c:pt>
                <c:pt idx="183">
                  <c:v>3377.3683767868401</c:v>
                </c:pt>
                <c:pt idx="184">
                  <c:v>3381.2218802839302</c:v>
                </c:pt>
                <c:pt idx="185">
                  <c:v>3384.62492716513</c:v>
                </c:pt>
                <c:pt idx="186">
                  <c:v>3387.55856607429</c:v>
                </c:pt>
                <c:pt idx="187">
                  <c:v>3390.0030840859999</c:v>
                </c:pt>
                <c:pt idx="188">
                  <c:v>3391.9379727905498</c:v>
                </c:pt>
                <c:pt idx="189">
                  <c:v>3393.3418928429801</c:v>
                </c:pt>
                <c:pt idx="190">
                  <c:v>3394.1926369367702</c:v>
                </c:pt>
                <c:pt idx="191">
                  <c:v>3394.4670911705498</c:v>
                </c:pt>
                <c:pt idx="192">
                  <c:v>3394.1411947862298</c:v>
                </c:pt>
                <c:pt idx="193">
                  <c:v>3393.1898982702501</c:v>
                </c:pt>
                <c:pt idx="194">
                  <c:v>3391.58711982672</c:v>
                </c:pt>
                <c:pt idx="195">
                  <c:v>3389.3057002524702</c:v>
                </c:pt>
                <c:pt idx="196">
                  <c:v>3386.31735627131</c:v>
                </c:pt>
                <c:pt idx="197">
                  <c:v>3382.59263241804</c:v>
                </c:pt>
                <c:pt idx="198">
                  <c:v>3378.1008516045299</c:v>
                </c:pt>
                <c:pt idx="199">
                  <c:v>3372.8100645509999</c:v>
                </c:pt>
                <c:pt idx="200">
                  <c:v>3366.6869983279398</c:v>
                </c:pt>
                <c:pt idx="201">
                  <c:v>3359.6970043299498</c:v>
                </c:pt>
                <c:pt idx="202">
                  <c:v>3351.8040060946</c:v>
                </c:pt>
                <c:pt idx="203">
                  <c:v>3342.9704474899399</c:v>
                </c:pt>
                <c:pt idx="204">
                  <c:v>3333.1572419275799</c:v>
                </c:pt>
                <c:pt idx="205">
                  <c:v>3322.3237234168701</c:v>
                </c:pt>
                <c:pt idx="206">
                  <c:v>3310.4276004657099</c:v>
                </c:pt>
                <c:pt idx="207">
                  <c:v>3297.4249140581201</c:v>
                </c:pt>
                <c:pt idx="208">
                  <c:v>3283.2700012043201</c:v>
                </c:pt>
                <c:pt idx="209">
                  <c:v>3267.9154658713901</c:v>
                </c:pt>
                <c:pt idx="210">
                  <c:v>3251.31215946767</c:v>
                </c:pt>
                <c:pt idx="211">
                  <c:v>3233.4091734785002</c:v>
                </c:pt>
                <c:pt idx="212">
                  <c:v>3214.15384734081</c:v>
                </c:pt>
                <c:pt idx="213">
                  <c:v>3193.4917952062201</c:v>
                </c:pt>
                <c:pt idx="214">
                  <c:v>3171.3669558798201</c:v>
                </c:pt>
                <c:pt idx="215">
                  <c:v>3147.7216709388999</c:v>
                </c:pt>
                <c:pt idx="216">
                  <c:v>3122.49679683158</c:v>
                </c:pt>
                <c:pt idx="217">
                  <c:v>3095.6318576236599</c:v>
                </c:pt>
                <c:pt idx="218">
                  <c:v>3067.06524599247</c:v>
                </c:pt>
                <c:pt idx="219">
                  <c:v>3036.73448103589</c:v>
                </c:pt>
                <c:pt idx="220">
                  <c:v>3004.5765324404902</c:v>
                </c:pt>
                <c:pt idx="221">
                  <c:v>2970.5282214835702</c:v>
                </c:pt>
                <c:pt idx="222">
                  <c:v>2934.5267101589402</c:v>
                </c:pt>
                <c:pt idx="223">
                  <c:v>2896.5100903196399</c:v>
                </c:pt>
                <c:pt idx="224">
                  <c:v>2856.4180849958898</c:v>
                </c:pt>
                <c:pt idx="225">
                  <c:v>2814.1928738141901</c:v>
                </c:pt>
                <c:pt idx="226">
                  <c:v>2769.7800535186502</c:v>
                </c:pt>
                <c:pt idx="227">
                  <c:v>2723.12974274929</c:v>
                </c:pt>
                <c:pt idx="228">
                  <c:v>2674.1978372083099</c:v>
                </c:pt>
                <c:pt idx="229">
                  <c:v>2622.9474168444799</c:v>
                </c:pt>
                <c:pt idx="230">
                  <c:v>2569.35030065807</c:v>
                </c:pt>
                <c:pt idx="231">
                  <c:v>2513.3887363286799</c:v>
                </c:pt>
                <c:pt idx="232">
                  <c:v>2455.05720209635</c:v>
                </c:pt>
                <c:pt idx="233">
                  <c:v>2394.3642860243899</c:v>
                </c:pt>
                <c:pt idx="234">
                  <c:v>2331.3345940802001</c:v>
                </c:pt>
                <c:pt idx="235">
                  <c:v>2266.0106236266902</c:v>
                </c:pt>
                <c:pt idx="236">
                  <c:v>2198.4545239971599</c:v>
                </c:pt>
                <c:pt idx="237">
                  <c:v>2128.7496522096899</c:v>
                </c:pt>
                <c:pt idx="238">
                  <c:v>2057.0018213241501</c:v>
                </c:pt>
                <c:pt idx="239">
                  <c:v>1983.34013347729</c:v>
                </c:pt>
                <c:pt idx="240">
                  <c:v>1907.91729258174</c:v>
                </c:pt>
                <c:pt idx="241">
                  <c:v>1830.9092948703601</c:v>
                </c:pt>
                <c:pt idx="242">
                  <c:v>1752.5144343381701</c:v>
                </c:pt>
                <c:pt idx="243">
                  <c:v>1672.9515674798699</c:v>
                </c:pt>
                <c:pt idx="244">
                  <c:v>1592.45763883671</c:v>
                </c:pt>
                <c:pt idx="245">
                  <c:v>1511.2845082490101</c:v>
                </c:pt>
                <c:pt idx="246">
                  <c:v>1429.69517001135</c:v>
                </c:pt>
                <c:pt idx="247">
                  <c:v>1347.9594994373799</c:v>
                </c:pt>
                <c:pt idx="248">
                  <c:v>1266.34969951215</c:v>
                </c:pt>
                <c:pt idx="249">
                  <c:v>1185.1356447346</c:v>
                </c:pt>
                <c:pt idx="250">
                  <c:v>1104.5803277698501</c:v>
                </c:pt>
                <c:pt idx="251">
                  <c:v>1024.9356060139201</c:v>
                </c:pt>
                <c:pt idx="252">
                  <c:v>946.43842074883401</c:v>
                </c:pt>
                <c:pt idx="253">
                  <c:v>869.30762439498506</c:v>
                </c:pt>
                <c:pt idx="254">
                  <c:v>793.74150605779505</c:v>
                </c:pt>
                <c:pt idx="255">
                  <c:v>719.91605626504804</c:v>
                </c:pt>
                <c:pt idx="256">
                  <c:v>647.98397240853899</c:v>
                </c:pt>
                <c:pt idx="257">
                  <c:v>578.07434928810198</c:v>
                </c:pt>
                <c:pt idx="258">
                  <c:v>510.29299181033798</c:v>
                </c:pt>
                <c:pt idx="259">
                  <c:v>444.72324802326199</c:v>
                </c:pt>
                <c:pt idx="260">
                  <c:v>381.42725747296601</c:v>
                </c:pt>
                <c:pt idx="261">
                  <c:v>320.44750691749499</c:v>
                </c:pt>
                <c:pt idx="262">
                  <c:v>261.80859090132498</c:v>
                </c:pt>
                <c:pt idx="263">
                  <c:v>205.519085246179</c:v>
                </c:pt>
                <c:pt idx="264">
                  <c:v>151.57345513136099</c:v>
                </c:pt>
                <c:pt idx="265">
                  <c:v>99.953934355952697</c:v>
                </c:pt>
                <c:pt idx="266">
                  <c:v>50.632327219276704</c:v>
                </c:pt>
                <c:pt idx="267">
                  <c:v>3.5716981481118601</c:v>
                </c:pt>
                <c:pt idx="268">
                  <c:v>-41.272073499119003</c:v>
                </c:pt>
                <c:pt idx="269">
                  <c:v>-83.948886248691494</c:v>
                </c:pt>
                <c:pt idx="270">
                  <c:v>-124.513161346098</c:v>
                </c:pt>
                <c:pt idx="271">
                  <c:v>-163.022737978528</c:v>
                </c:pt>
                <c:pt idx="272">
                  <c:v>-199.53791275441</c:v>
                </c:pt>
                <c:pt idx="273">
                  <c:v>-234.12061428521201</c:v>
                </c:pt>
                <c:pt idx="274">
                  <c:v>-266.83370186839602</c:v>
                </c:pt>
                <c:pt idx="275">
                  <c:v>-297.74037634565798</c:v>
                </c:pt>
                <c:pt idx="276">
                  <c:v>-326.903690978123</c:v>
                </c:pt>
                <c:pt idx="277">
                  <c:v>-354.38615044537102</c:v>
                </c:pt>
                <c:pt idx="278">
                  <c:v>-380.24938667834402</c:v>
                </c:pt>
                <c:pt idx="279">
                  <c:v>-404.55390105141402</c:v>
                </c:pt>
                <c:pt idx="280">
                  <c:v>-427.35886338970602</c:v>
                </c:pt>
                <c:pt idx="281">
                  <c:v>-448.72195922336601</c:v>
                </c:pt>
                <c:pt idx="282">
                  <c:v>-468.69927769019898</c:v>
                </c:pt>
                <c:pt idx="283">
                  <c:v>-487.34523341811303</c:v>
                </c:pt>
                <c:pt idx="284">
                  <c:v>-504.71251658765601</c:v>
                </c:pt>
                <c:pt idx="285">
                  <c:v>-520.85206617025995</c:v>
                </c:pt>
                <c:pt idx="286">
                  <c:v>-535.81306205490102</c:v>
                </c:pt>
                <c:pt idx="287">
                  <c:v>-549.64293241381802</c:v>
                </c:pt>
                <c:pt idx="288">
                  <c:v>-562.38737321950202</c:v>
                </c:pt>
                <c:pt idx="289">
                  <c:v>-574.09037731548904</c:v>
                </c:pt>
                <c:pt idx="290">
                  <c:v>-584.79427086773205</c:v>
                </c:pt>
                <c:pt idx="291">
                  <c:v>-594.53975538857298</c:v>
                </c:pt>
                <c:pt idx="292">
                  <c:v>-603.36595383750205</c:v>
                </c:pt>
                <c:pt idx="293">
                  <c:v>-611.31045956848698</c:v>
                </c:pt>
                <c:pt idx="294">
                  <c:v>-618.409387118582</c:v>
                </c:pt>
                <c:pt idx="295">
                  <c:v>-624.69742402201098</c:v>
                </c:pt>
                <c:pt idx="296">
                  <c:v>-630.20788299302103</c:v>
                </c:pt>
                <c:pt idx="297">
                  <c:v>-634.97275395373697</c:v>
                </c:pt>
                <c:pt idx="298">
                  <c:v>-639.02275549396904</c:v>
                </c:pt>
                <c:pt idx="299">
                  <c:v>-642.38738544173702</c:v>
                </c:pt>
                <c:pt idx="300">
                  <c:v>-645.09497029898205</c:v>
                </c:pt>
                <c:pt idx="301">
                  <c:v>-647.17271335937301</c:v>
                </c:pt>
                <c:pt idx="302">
                  <c:v>-648.64674137595</c:v>
                </c:pt>
                <c:pt idx="303">
                  <c:v>-649.54214968793599</c:v>
                </c:pt>
                <c:pt idx="304">
                  <c:v>-649.88304574956305</c:v>
                </c:pt>
                <c:pt idx="305">
                  <c:v>-649.69259103075001</c:v>
                </c:pt>
                <c:pt idx="306">
                  <c:v>-648.99304128095298</c:v>
                </c:pt>
                <c:pt idx="307">
                  <c:v>-647.805785164501</c:v>
                </c:pt>
                <c:pt idx="308">
                  <c:v>-646.15138128892295</c:v>
                </c:pt>
                <c:pt idx="309">
                  <c:v>-644.04959365799596</c:v>
                </c:pt>
                <c:pt idx="310">
                  <c:v>-641.51942558885798</c:v>
                </c:pt>
                <c:pt idx="311">
                  <c:v>-638.57915213814601</c:v>
                </c:pt>
                <c:pt idx="312">
                  <c:v>-635.246351086088</c:v>
                </c:pt>
                <c:pt idx="313">
                  <c:v>-631.53793253004005</c:v>
                </c:pt>
                <c:pt idx="314">
                  <c:v>-627.47016714052597</c:v>
                </c:pt>
                <c:pt idx="315">
                  <c:v>-623.05871313350099</c:v>
                </c:pt>
                <c:pt idx="316">
                  <c:v>-618.31864201252802</c:v>
                </c:pt>
                <c:pt idx="317">
                  <c:v>-613.26446313408997</c:v>
                </c:pt>
                <c:pt idx="318">
                  <c:v>-607.91014714821495</c:v>
                </c:pt>
                <c:pt idx="319">
                  <c:v>-602.26914836549804</c:v>
                </c:pt>
                <c:pt idx="320">
                  <c:v>-596.35442609999302</c:v>
                </c:pt>
                <c:pt idx="321">
                  <c:v>-590.17846503589897</c:v>
                </c:pt>
                <c:pt idx="322">
                  <c:v>-583.75329466422204</c:v>
                </c:pt>
                <c:pt idx="323">
                  <c:v>-577.09050783375403</c:v>
                </c:pt>
                <c:pt idx="324">
                  <c:v>-570.20127845891204</c:v>
                </c:pt>
                <c:pt idx="325">
                  <c:v>-563.09637842518498</c:v>
                </c:pt>
                <c:pt idx="326">
                  <c:v>-555.78619373090396</c:v>
                </c:pt>
                <c:pt idx="327">
                  <c:v>-548.280739902611</c:v>
                </c:pt>
                <c:pt idx="328">
                  <c:v>-540.58967671916298</c:v>
                </c:pt>
                <c:pt idx="329">
                  <c:v>-532.72232227831705</c:v>
                </c:pt>
                <c:pt idx="330">
                  <c:v>-524.68766643770095</c:v>
                </c:pt>
                <c:pt idx="331">
                  <c:v>-516.49438366055597</c:v>
                </c:pt>
                <c:pt idx="332">
                  <c:v>-508.15084529518703</c:v>
                </c:pt>
                <c:pt idx="333">
                  <c:v>-499.66513131542899</c:v>
                </c:pt>
                <c:pt idx="334">
                  <c:v>-491.045041548276</c:v>
                </c:pt>
                <c:pt idx="335">
                  <c:v>-482.29810641328902</c:v>
                </c:pt>
                <c:pt idx="336">
                  <c:v>-473.43159719722001</c:v>
                </c:pt>
                <c:pt idx="337">
                  <c:v>-464.45253588621398</c:v>
                </c:pt>
                <c:pt idx="338">
                  <c:v>-455.367704576503</c:v>
                </c:pt>
                <c:pt idx="339">
                  <c:v>-446.183654483819</c:v>
                </c:pt>
                <c:pt idx="340">
                  <c:v>-436.90671457038798</c:v>
                </c:pt>
                <c:pt idx="341">
                  <c:v>-427.54299980760601</c:v>
                </c:pt>
                <c:pt idx="342">
                  <c:v>-418.09841909150401</c:v>
                </c:pt>
                <c:pt idx="343">
                  <c:v>-408.57868282720602</c:v>
                </c:pt>
                <c:pt idx="344">
                  <c:v>-398.98931019787898</c:v>
                </c:pt>
                <c:pt idx="345">
                  <c:v>-389.33563613276499</c:v>
                </c:pt>
                <c:pt idx="346">
                  <c:v>-379.62281798817298</c:v>
                </c:pt>
                <c:pt idx="347">
                  <c:v>-369.85584195472597</c:v>
                </c:pt>
                <c:pt idx="348">
                  <c:v>-360.03952920330403</c:v>
                </c:pt>
                <c:pt idx="349">
                  <c:v>-350.17854178168602</c:v>
                </c:pt>
                <c:pt idx="350">
                  <c:v>-340.27738827317802</c:v>
                </c:pt>
                <c:pt idx="351">
                  <c:v>-330.340429227973</c:v>
                </c:pt>
                <c:pt idx="352">
                  <c:v>-320.37188237753799</c:v>
                </c:pt>
                <c:pt idx="353">
                  <c:v>-310.37582764169599</c:v>
                </c:pt>
                <c:pt idx="354">
                  <c:v>-300.35621193769998</c:v>
                </c:pt>
                <c:pt idx="355">
                  <c:v>-290.31685380010498</c:v>
                </c:pt>
                <c:pt idx="356">
                  <c:v>-280.26144781976001</c:v>
                </c:pt>
                <c:pt idx="357">
                  <c:v>-270.19356890997102</c:v>
                </c:pt>
                <c:pt idx="358">
                  <c:v>-260.11667640736198</c:v>
                </c:pt>
                <c:pt idx="359">
                  <c:v>-250.03411801468599</c:v>
                </c:pt>
                <c:pt idx="360">
                  <c:v>-239.94913359247099</c:v>
                </c:pt>
                <c:pt idx="361">
                  <c:v>-229.864858805995</c:v>
                </c:pt>
                <c:pt idx="362">
                  <c:v>-219.78432863392601</c:v>
                </c:pt>
                <c:pt idx="363">
                  <c:v>-209.710480744477</c:v>
                </c:pt>
                <c:pt idx="364">
                  <c:v>-199.64615874479799</c:v>
                </c:pt>
                <c:pt idx="365">
                  <c:v>-189.59411530899899</c:v>
                </c:pt>
                <c:pt idx="366">
                  <c:v>-179.557015189905</c:v>
                </c:pt>
                <c:pt idx="367">
                  <c:v>-169.53743811952199</c:v>
                </c:pt>
                <c:pt idx="368">
                  <c:v>-159.53788160283099</c:v>
                </c:pt>
                <c:pt idx="369">
                  <c:v>-149.5607636094</c:v>
                </c:pt>
                <c:pt idx="370">
                  <c:v>-139.60842516708999</c:v>
                </c:pt>
                <c:pt idx="371">
                  <c:v>-129.68313286184599</c:v>
                </c:pt>
                <c:pt idx="372">
                  <c:v>-119.787081247565</c:v>
                </c:pt>
                <c:pt idx="373">
                  <c:v>-109.922395169602</c:v>
                </c:pt>
                <c:pt idx="374">
                  <c:v>-100.09113200555799</c:v>
                </c:pt>
                <c:pt idx="375">
                  <c:v>-90.295283826681995</c:v>
                </c:pt>
                <c:pt idx="376">
                  <c:v>-80.536779483058993</c:v>
                </c:pt>
                <c:pt idx="377">
                  <c:v>-70.817486615766001</c:v>
                </c:pt>
                <c:pt idx="378">
                  <c:v>-61.139213598792601</c:v>
                </c:pt>
                <c:pt idx="379">
                  <c:v>-51.503711413662998</c:v>
                </c:pt>
                <c:pt idx="380">
                  <c:v>-41.912675459362603</c:v>
                </c:pt>
                <c:pt idx="381">
                  <c:v>-32.367747300138902</c:v>
                </c:pt>
                <c:pt idx="382">
                  <c:v>-22.870516353645101</c:v>
                </c:pt>
                <c:pt idx="383">
                  <c:v>-13.422521521768401</c:v>
                </c:pt>
                <c:pt idx="384">
                  <c:v>-4.0252527663378697</c:v>
                </c:pt>
                <c:pt idx="385">
                  <c:v>5.3198473680768101</c:v>
                </c:pt>
                <c:pt idx="386">
                  <c:v>14.611382282324501</c:v>
                </c:pt>
                <c:pt idx="387">
                  <c:v>23.847999899735399</c:v>
                </c:pt>
                <c:pt idx="388">
                  <c:v>33.028391290270498</c:v>
                </c:pt>
                <c:pt idx="389">
                  <c:v>42.151289339968599</c:v>
                </c:pt>
                <c:pt idx="390">
                  <c:v>51.215467463958703</c:v>
                </c:pt>
                <c:pt idx="391">
                  <c:v>60.219738361418401</c:v>
                </c:pt>
                <c:pt idx="392">
                  <c:v>69.162952810835094</c:v>
                </c:pt>
                <c:pt idx="393">
                  <c:v>78.043998504204893</c:v>
                </c:pt>
                <c:pt idx="394">
                  <c:v>86.861798918593195</c:v>
                </c:pt>
                <c:pt idx="395">
                  <c:v>95.615312223761094</c:v>
                </c:pt>
                <c:pt idx="396">
                  <c:v>104.303530224493</c:v>
                </c:pt>
                <c:pt idx="397">
                  <c:v>112.925477336375</c:v>
                </c:pt>
                <c:pt idx="398">
                  <c:v>121.480209593843</c:v>
                </c:pt>
                <c:pt idx="399">
                  <c:v>129.96681368928699</c:v>
                </c:pt>
                <c:pt idx="400">
                  <c:v>138.38440604211101</c:v>
                </c:pt>
                <c:pt idx="401">
                  <c:v>146.73213189673899</c:v>
                </c:pt>
                <c:pt idx="402">
                  <c:v>155.009164448435</c:v>
                </c:pt>
                <c:pt idx="403">
                  <c:v>163.21470399606699</c:v>
                </c:pt>
                <c:pt idx="404">
                  <c:v>171.34797712080899</c:v>
                </c:pt>
                <c:pt idx="405">
                  <c:v>179.40823588989801</c:v>
                </c:pt>
                <c:pt idx="406">
                  <c:v>187.394757084568</c:v>
                </c:pt>
                <c:pt idx="407">
                  <c:v>195.30684145133799</c:v>
                </c:pt>
                <c:pt idx="408">
                  <c:v>203.14381297589901</c:v>
                </c:pt>
                <c:pt idx="409">
                  <c:v>210.90501817873701</c:v>
                </c:pt>
                <c:pt idx="410">
                  <c:v>218.58982543184899</c:v>
                </c:pt>
                <c:pt idx="411">
                  <c:v>226.19762429582801</c:v>
                </c:pt>
                <c:pt idx="412">
                  <c:v>233.727824876574</c:v>
                </c:pt>
                <c:pt idx="413">
                  <c:v>241.17985720108999</c:v>
                </c:pt>
                <c:pt idx="414">
                  <c:v>248.553170611653</c:v>
                </c:pt>
                <c:pt idx="415">
                  <c:v>255.84723317778301</c:v>
                </c:pt>
                <c:pt idx="416">
                  <c:v>263.06153112545002</c:v>
                </c:pt>
                <c:pt idx="417">
                  <c:v>270.19556828295401</c:v>
                </c:pt>
                <c:pt idx="418">
                  <c:v>277.24886554294199</c:v>
                </c:pt>
                <c:pt idx="419">
                  <c:v>284.22096034006199</c:v>
                </c:pt>
                <c:pt idx="420">
                  <c:v>291.11140614373699</c:v>
                </c:pt>
                <c:pt idx="421">
                  <c:v>297.91977196562198</c:v>
                </c:pt>
                <c:pt idx="422">
                  <c:v>304.64564188125001</c:v>
                </c:pt>
                <c:pt idx="423">
                  <c:v>311.28861456547202</c:v>
                </c:pt>
                <c:pt idx="424">
                  <c:v>317.84830284123598</c:v>
                </c:pt>
                <c:pt idx="425">
                  <c:v>324.32433324130602</c:v>
                </c:pt>
                <c:pt idx="426">
                  <c:v>330.71634558254101</c:v>
                </c:pt>
                <c:pt idx="427">
                  <c:v>337.02399255237299</c:v>
                </c:pt>
                <c:pt idx="428">
                  <c:v>343.24693930706098</c:v>
                </c:pt>
                <c:pt idx="429">
                  <c:v>349.384863081481</c:v>
                </c:pt>
                <c:pt idx="430">
                  <c:v>355.43745280999099</c:v>
                </c:pt>
                <c:pt idx="431">
                  <c:v>361.40440875815699</c:v>
                </c:pt>
                <c:pt idx="432">
                  <c:v>367.28544216495698</c:v>
                </c:pt>
                <c:pt idx="433">
                  <c:v>373.08027489521601</c:v>
                </c:pt>
                <c:pt idx="434">
                  <c:v>378.78863910194701</c:v>
                </c:pt>
                <c:pt idx="435">
                  <c:v>384.41027689833197</c:v>
                </c:pt>
                <c:pt idx="436">
                  <c:v>389.94494003909898</c:v>
                </c:pt>
                <c:pt idx="437">
                  <c:v>395.39238961098499</c:v>
                </c:pt>
                <c:pt idx="438">
                  <c:v>400.75239573210303</c:v>
                </c:pt>
                <c:pt idx="439">
                  <c:v>406.02473725993701</c:v>
                </c:pt>
                <c:pt idx="440">
                  <c:v>411.20920150770303</c:v>
                </c:pt>
                <c:pt idx="441">
                  <c:v>416.30558396895702</c:v>
                </c:pt>
                <c:pt idx="442">
                  <c:v>421.31368805009902</c:v>
                </c:pt>
                <c:pt idx="443">
                  <c:v>426.23332481069502</c:v>
                </c:pt>
                <c:pt idx="444">
                  <c:v>431.06431271134898</c:v>
                </c:pt>
                <c:pt idx="445">
                  <c:v>435.80647736888398</c:v>
                </c:pt>
                <c:pt idx="446">
                  <c:v>440.45965131884998</c:v>
                </c:pt>
                <c:pt idx="447">
                  <c:v>445.02367378487702</c:v>
                </c:pt>
                <c:pt idx="448">
                  <c:v>449.498390455003</c:v>
                </c:pt>
                <c:pt idx="449">
                  <c:v>453.88365326459598</c:v>
                </c:pt>
                <c:pt idx="450">
                  <c:v>458.17932018581098</c:v>
                </c:pt>
                <c:pt idx="451">
                  <c:v>462.38525502342401</c:v>
                </c:pt>
                <c:pt idx="452">
                  <c:v>466.50132721685998</c:v>
                </c:pt>
                <c:pt idx="453">
                  <c:v>470.527411648309</c:v>
                </c:pt>
                <c:pt idx="454">
                  <c:v>474.46338845676502</c:v>
                </c:pt>
                <c:pt idx="455">
                  <c:v>478.30914285785502</c:v>
                </c:pt>
                <c:pt idx="456">
                  <c:v>482.06456496939802</c:v>
                </c:pt>
                <c:pt idx="457">
                  <c:v>485.72954964243002</c:v>
                </c:pt>
                <c:pt idx="458">
                  <c:v>489.30399629774001</c:v>
                </c:pt>
                <c:pt idx="459">
                  <c:v>492.78780876770401</c:v>
                </c:pt>
                <c:pt idx="460">
                  <c:v>496.18089514328301</c:v>
                </c:pt>
                <c:pt idx="461">
                  <c:v>499.48316762623102</c:v>
                </c:pt>
                <c:pt idx="462">
                  <c:v>502.6945423862</c:v>
                </c:pt>
                <c:pt idx="463">
                  <c:v>505.81493942281099</c:v>
                </c:pt>
                <c:pt idx="464">
                  <c:v>508.84428243255002</c:v>
                </c:pt>
                <c:pt idx="465">
                  <c:v>511.782498680343</c:v>
                </c:pt>
                <c:pt idx="466">
                  <c:v>514.62951887581596</c:v>
                </c:pt>
                <c:pt idx="467">
                  <c:v>517.38527705407103</c:v>
                </c:pt>
                <c:pt idx="468">
                  <c:v>520.04971046097705</c:v>
                </c:pt>
                <c:pt idx="469">
                  <c:v>522.62275944284704</c:v>
                </c:pt>
                <c:pt idx="470">
                  <c:v>525.10436734041298</c:v>
                </c:pt>
                <c:pt idx="471">
                  <c:v>527.49448038712796</c:v>
                </c:pt>
                <c:pt idx="472">
                  <c:v>529.79304761156902</c:v>
                </c:pt>
                <c:pt idx="473">
                  <c:v>532.00002074405904</c:v>
                </c:pt>
                <c:pt idx="474">
                  <c:v>534.11535412730495</c:v>
                </c:pt>
                <c:pt idx="475">
                  <c:v>536.13900463103698</c:v>
                </c:pt>
                <c:pt idx="476">
                  <c:v>538.07093157063503</c:v>
                </c:pt>
                <c:pt idx="477">
                  <c:v>539.911096629638</c:v>
                </c:pt>
                <c:pt idx="478">
                  <c:v>541.65946378609306</c:v>
                </c:pt>
                <c:pt idx="479">
                  <c:v>543.31599924275497</c:v>
                </c:pt>
                <c:pt idx="480">
                  <c:v>544.88067136097698</c:v>
                </c:pt>
                <c:pt idx="481">
                  <c:v>546.35345059838801</c:v>
                </c:pt>
                <c:pt idx="482">
                  <c:v>547.73430945018697</c:v>
                </c:pt>
                <c:pt idx="483">
                  <c:v>549.02322239413104</c:v>
                </c:pt>
                <c:pt idx="484">
                  <c:v>550.22016583909999</c:v>
                </c:pt>
                <c:pt idx="485">
                  <c:v>551.325118077208</c:v>
                </c:pt>
                <c:pt idx="486">
                  <c:v>552.33805923954196</c:v>
                </c:pt>
                <c:pt idx="487">
                  <c:v>553.25897125532003</c:v>
                </c:pt>
                <c:pt idx="488">
                  <c:v>554.08783781458999</c:v>
                </c:pt>
                <c:pt idx="489">
                  <c:v>554.824644334411</c:v>
                </c:pt>
                <c:pt idx="490">
                  <c:v>555.46937792840299</c:v>
                </c:pt>
                <c:pt idx="491">
                  <c:v>556.02202737981997</c:v>
                </c:pt>
                <c:pt idx="492">
                  <c:v>556.48258311796405</c:v>
                </c:pt>
                <c:pt idx="493">
                  <c:v>556.851037198006</c:v>
                </c:pt>
                <c:pt idx="494">
                  <c:v>557.12738328421597</c:v>
                </c:pt>
                <c:pt idx="495">
                  <c:v>557.31161663651596</c:v>
                </c:pt>
                <c:pt idx="496">
                  <c:v>557.40373410044594</c:v>
                </c:pt>
                <c:pt idx="497">
                  <c:v>557.40373410044401</c:v>
                </c:pt>
                <c:pt idx="498">
                  <c:v>557.31161663651403</c:v>
                </c:pt>
                <c:pt idx="499">
                  <c:v>557.12738328421801</c:v>
                </c:pt>
                <c:pt idx="500">
                  <c:v>556.85103719800804</c:v>
                </c:pt>
                <c:pt idx="501">
                  <c:v>556.48258311796405</c:v>
                </c:pt>
                <c:pt idx="502">
                  <c:v>556.02202737981895</c:v>
                </c:pt>
                <c:pt idx="503">
                  <c:v>555.46937792839901</c:v>
                </c:pt>
                <c:pt idx="504">
                  <c:v>554.82464433440896</c:v>
                </c:pt>
                <c:pt idx="505">
                  <c:v>554.08783781459397</c:v>
                </c:pt>
                <c:pt idx="506">
                  <c:v>553.25897125532003</c:v>
                </c:pt>
                <c:pt idx="507">
                  <c:v>552.33805923954105</c:v>
                </c:pt>
                <c:pt idx="508">
                  <c:v>551.32511807720596</c:v>
                </c:pt>
                <c:pt idx="509">
                  <c:v>550.22016583909897</c:v>
                </c:pt>
                <c:pt idx="510">
                  <c:v>549.02322239413502</c:v>
                </c:pt>
                <c:pt idx="511">
                  <c:v>547.73430945018799</c:v>
                </c:pt>
                <c:pt idx="512">
                  <c:v>546.35345059838801</c:v>
                </c:pt>
                <c:pt idx="513">
                  <c:v>544.88067136097902</c:v>
                </c:pt>
                <c:pt idx="514">
                  <c:v>543.31599924275497</c:v>
                </c:pt>
                <c:pt idx="515">
                  <c:v>541.65946378609306</c:v>
                </c:pt>
                <c:pt idx="516">
                  <c:v>539.91109662963402</c:v>
                </c:pt>
                <c:pt idx="517">
                  <c:v>538.070931570634</c:v>
                </c:pt>
                <c:pt idx="518">
                  <c:v>536.139004631033</c:v>
                </c:pt>
                <c:pt idx="519">
                  <c:v>534.11535412730495</c:v>
                </c:pt>
                <c:pt idx="520">
                  <c:v>532.00002074405302</c:v>
                </c:pt>
                <c:pt idx="521">
                  <c:v>529.79304761155799</c:v>
                </c:pt>
                <c:pt idx="522">
                  <c:v>527.49448038711705</c:v>
                </c:pt>
                <c:pt idx="523">
                  <c:v>525.10436734040695</c:v>
                </c:pt>
                <c:pt idx="524">
                  <c:v>522.62275944284204</c:v>
                </c:pt>
                <c:pt idx="525">
                  <c:v>520.04971046097103</c:v>
                </c:pt>
                <c:pt idx="526">
                  <c:v>517.38527705406295</c:v>
                </c:pt>
                <c:pt idx="527">
                  <c:v>514.62951887580698</c:v>
                </c:pt>
                <c:pt idx="528">
                  <c:v>511.78249868033299</c:v>
                </c:pt>
                <c:pt idx="529">
                  <c:v>508.84428243254098</c:v>
                </c:pt>
                <c:pt idx="530">
                  <c:v>505.81493942280002</c:v>
                </c:pt>
                <c:pt idx="531">
                  <c:v>502.69454238618903</c:v>
                </c:pt>
                <c:pt idx="532">
                  <c:v>499.48316762621801</c:v>
                </c:pt>
                <c:pt idx="533">
                  <c:v>496.18089514327198</c:v>
                </c:pt>
                <c:pt idx="534">
                  <c:v>492.78780876769298</c:v>
                </c:pt>
                <c:pt idx="535">
                  <c:v>489.30399629773501</c:v>
                </c:pt>
                <c:pt idx="536">
                  <c:v>485.72954964241899</c:v>
                </c:pt>
                <c:pt idx="537">
                  <c:v>482.064564969385</c:v>
                </c:pt>
                <c:pt idx="538">
                  <c:v>478.30914285784502</c:v>
                </c:pt>
                <c:pt idx="539">
                  <c:v>474.463388456752</c:v>
                </c:pt>
                <c:pt idx="540">
                  <c:v>470.52741164829399</c:v>
                </c:pt>
                <c:pt idx="541">
                  <c:v>466.50132721684503</c:v>
                </c:pt>
                <c:pt idx="542">
                  <c:v>462.38525502340798</c:v>
                </c:pt>
                <c:pt idx="543">
                  <c:v>458.17932018579597</c:v>
                </c:pt>
                <c:pt idx="544">
                  <c:v>453.88365326458597</c:v>
                </c:pt>
                <c:pt idx="545">
                  <c:v>449.49839045498999</c:v>
                </c:pt>
                <c:pt idx="546">
                  <c:v>445.02367378486298</c:v>
                </c:pt>
                <c:pt idx="547">
                  <c:v>440.45965131883202</c:v>
                </c:pt>
                <c:pt idx="548">
                  <c:v>435.80647736887101</c:v>
                </c:pt>
                <c:pt idx="549">
                  <c:v>431.06431271133403</c:v>
                </c:pt>
                <c:pt idx="550">
                  <c:v>426.23332481069002</c:v>
                </c:pt>
                <c:pt idx="551">
                  <c:v>421.31368805008998</c:v>
                </c:pt>
                <c:pt idx="552">
                  <c:v>416.30558396894401</c:v>
                </c:pt>
                <c:pt idx="553">
                  <c:v>411.20920150769399</c:v>
                </c:pt>
                <c:pt idx="554">
                  <c:v>406.02473725992598</c:v>
                </c:pt>
                <c:pt idx="555">
                  <c:v>400.75239573209399</c:v>
                </c:pt>
                <c:pt idx="556">
                  <c:v>395.39238961097402</c:v>
                </c:pt>
                <c:pt idx="557">
                  <c:v>389.94494003908602</c:v>
                </c:pt>
                <c:pt idx="558">
                  <c:v>384.410276898321</c:v>
                </c:pt>
                <c:pt idx="559">
                  <c:v>378.78863910193701</c:v>
                </c:pt>
                <c:pt idx="560">
                  <c:v>373.08027489520498</c:v>
                </c:pt>
                <c:pt idx="561">
                  <c:v>367.28544216494299</c:v>
                </c:pt>
                <c:pt idx="562">
                  <c:v>361.40440875814102</c:v>
                </c:pt>
                <c:pt idx="563">
                  <c:v>355.43745280997598</c:v>
                </c:pt>
                <c:pt idx="564">
                  <c:v>349.38486308146798</c:v>
                </c:pt>
                <c:pt idx="565">
                  <c:v>343.24693930704598</c:v>
                </c:pt>
                <c:pt idx="566">
                  <c:v>337.02399255235702</c:v>
                </c:pt>
                <c:pt idx="567">
                  <c:v>330.71634558252799</c:v>
                </c:pt>
                <c:pt idx="568">
                  <c:v>324.32433324128903</c:v>
                </c:pt>
                <c:pt idx="569">
                  <c:v>317.848302841227</c:v>
                </c:pt>
                <c:pt idx="570">
                  <c:v>311.28861456546099</c:v>
                </c:pt>
                <c:pt idx="571">
                  <c:v>304.64564188123597</c:v>
                </c:pt>
                <c:pt idx="572">
                  <c:v>297.91977196560902</c:v>
                </c:pt>
                <c:pt idx="573">
                  <c:v>291.11140614372403</c:v>
                </c:pt>
                <c:pt idx="574">
                  <c:v>284.22096034005301</c:v>
                </c:pt>
                <c:pt idx="575">
                  <c:v>277.24886554292999</c:v>
                </c:pt>
                <c:pt idx="576">
                  <c:v>270.19556828293901</c:v>
                </c:pt>
                <c:pt idx="577">
                  <c:v>263.06153112543501</c:v>
                </c:pt>
                <c:pt idx="578">
                  <c:v>255.84723317776999</c:v>
                </c:pt>
                <c:pt idx="579">
                  <c:v>248.553170611647</c:v>
                </c:pt>
                <c:pt idx="580">
                  <c:v>241.17985720108101</c:v>
                </c:pt>
                <c:pt idx="581">
                  <c:v>233.72782487656499</c:v>
                </c:pt>
                <c:pt idx="582">
                  <c:v>226.19762429581701</c:v>
                </c:pt>
                <c:pt idx="583">
                  <c:v>218.589825431842</c:v>
                </c:pt>
                <c:pt idx="584">
                  <c:v>210.90501817873201</c:v>
                </c:pt>
                <c:pt idx="585">
                  <c:v>203.14381297589199</c:v>
                </c:pt>
                <c:pt idx="586">
                  <c:v>195.30684145133301</c:v>
                </c:pt>
                <c:pt idx="587">
                  <c:v>187.39475708456101</c:v>
                </c:pt>
                <c:pt idx="588">
                  <c:v>179.408235889894</c:v>
                </c:pt>
                <c:pt idx="589">
                  <c:v>171.34797712080899</c:v>
                </c:pt>
                <c:pt idx="590">
                  <c:v>163.21470399606</c:v>
                </c:pt>
                <c:pt idx="591">
                  <c:v>155.009164448429</c:v>
                </c:pt>
                <c:pt idx="592">
                  <c:v>146.732131896732</c:v>
                </c:pt>
                <c:pt idx="593">
                  <c:v>138.38440604210501</c:v>
                </c:pt>
                <c:pt idx="594">
                  <c:v>129.966813689281</c:v>
                </c:pt>
                <c:pt idx="595">
                  <c:v>121.480209593838</c:v>
                </c:pt>
                <c:pt idx="596">
                  <c:v>112.925477336368</c:v>
                </c:pt>
                <c:pt idx="597">
                  <c:v>104.30353022448401</c:v>
                </c:pt>
                <c:pt idx="598">
                  <c:v>95.615312223753804</c:v>
                </c:pt>
                <c:pt idx="599">
                  <c:v>86.861798918587695</c:v>
                </c:pt>
                <c:pt idx="600">
                  <c:v>78.043998504195798</c:v>
                </c:pt>
                <c:pt idx="601">
                  <c:v>69.162952810825999</c:v>
                </c:pt>
                <c:pt idx="602">
                  <c:v>60.219738361409298</c:v>
                </c:pt>
                <c:pt idx="603">
                  <c:v>51.215467463953203</c:v>
                </c:pt>
                <c:pt idx="604">
                  <c:v>42.1512893399631</c:v>
                </c:pt>
                <c:pt idx="605">
                  <c:v>33.028391290263201</c:v>
                </c:pt>
                <c:pt idx="606">
                  <c:v>23.8479998997318</c:v>
                </c:pt>
                <c:pt idx="607">
                  <c:v>14.611382282318999</c:v>
                </c:pt>
                <c:pt idx="608">
                  <c:v>5.31984736806589</c:v>
                </c:pt>
                <c:pt idx="609">
                  <c:v>-4.0252527663487898</c:v>
                </c:pt>
                <c:pt idx="610">
                  <c:v>-13.422521521777499</c:v>
                </c:pt>
                <c:pt idx="611">
                  <c:v>-22.8705163536542</c:v>
                </c:pt>
                <c:pt idx="612">
                  <c:v>-32.367747300148899</c:v>
                </c:pt>
                <c:pt idx="613">
                  <c:v>-41.912675459374398</c:v>
                </c:pt>
                <c:pt idx="614">
                  <c:v>-51.503711413668498</c:v>
                </c:pt>
                <c:pt idx="615">
                  <c:v>-61.139213598795301</c:v>
                </c:pt>
                <c:pt idx="616">
                  <c:v>-70.817486615769695</c:v>
                </c:pt>
                <c:pt idx="617">
                  <c:v>-80.536779483062702</c:v>
                </c:pt>
                <c:pt idx="618">
                  <c:v>-90.295283826681995</c:v>
                </c:pt>
                <c:pt idx="619">
                  <c:v>-100.091132005557</c:v>
                </c:pt>
                <c:pt idx="620">
                  <c:v>-109.922395169599</c:v>
                </c:pt>
                <c:pt idx="621">
                  <c:v>-119.787081247565</c:v>
                </c:pt>
                <c:pt idx="622">
                  <c:v>-129.68313286184801</c:v>
                </c:pt>
                <c:pt idx="623">
                  <c:v>-139.60842516708999</c:v>
                </c:pt>
                <c:pt idx="624">
                  <c:v>-149.56076360939801</c:v>
                </c:pt>
                <c:pt idx="625">
                  <c:v>-159.53788160282801</c:v>
                </c:pt>
                <c:pt idx="626">
                  <c:v>-169.53743811952199</c:v>
                </c:pt>
                <c:pt idx="627">
                  <c:v>-179.557015189906</c:v>
                </c:pt>
                <c:pt idx="628">
                  <c:v>-189.594115309003</c:v>
                </c:pt>
                <c:pt idx="629">
                  <c:v>-199.64615874479799</c:v>
                </c:pt>
                <c:pt idx="630">
                  <c:v>-209.71048074447501</c:v>
                </c:pt>
                <c:pt idx="631">
                  <c:v>-219.784328633927</c:v>
                </c:pt>
                <c:pt idx="632">
                  <c:v>-229.86485880599599</c:v>
                </c:pt>
                <c:pt idx="633">
                  <c:v>-239.94913359247201</c:v>
                </c:pt>
                <c:pt idx="634">
                  <c:v>-250.03411801468599</c:v>
                </c:pt>
                <c:pt idx="635">
                  <c:v>-260.11667640735902</c:v>
                </c:pt>
                <c:pt idx="636">
                  <c:v>-270.19356890997102</c:v>
                </c:pt>
                <c:pt idx="637">
                  <c:v>-280.26144781976001</c:v>
                </c:pt>
                <c:pt idx="638">
                  <c:v>-290.31685380010799</c:v>
                </c:pt>
                <c:pt idx="639">
                  <c:v>-300.35621193769998</c:v>
                </c:pt>
                <c:pt idx="640">
                  <c:v>-310.37582764169701</c:v>
                </c:pt>
                <c:pt idx="641">
                  <c:v>-320.37188237753702</c:v>
                </c:pt>
                <c:pt idx="642">
                  <c:v>-330.34042922797403</c:v>
                </c:pt>
                <c:pt idx="643">
                  <c:v>-340.27738827318001</c:v>
                </c:pt>
                <c:pt idx="644">
                  <c:v>-350.17854178168602</c:v>
                </c:pt>
                <c:pt idx="645">
                  <c:v>-360.03952920330403</c:v>
                </c:pt>
                <c:pt idx="646">
                  <c:v>-369.85584195472501</c:v>
                </c:pt>
                <c:pt idx="647">
                  <c:v>-379.62281798817298</c:v>
                </c:pt>
                <c:pt idx="648">
                  <c:v>-389.33563613276499</c:v>
                </c:pt>
                <c:pt idx="649">
                  <c:v>-398.98931019787602</c:v>
                </c:pt>
                <c:pt idx="650">
                  <c:v>-408.578682827205</c:v>
                </c:pt>
                <c:pt idx="651">
                  <c:v>-418.098419091501</c:v>
                </c:pt>
                <c:pt idx="652">
                  <c:v>-427.54299980760499</c:v>
                </c:pt>
                <c:pt idx="653">
                  <c:v>-436.90671457038701</c:v>
                </c:pt>
                <c:pt idx="654">
                  <c:v>-446.183654483814</c:v>
                </c:pt>
                <c:pt idx="655">
                  <c:v>-455.367704576503</c:v>
                </c:pt>
                <c:pt idx="656">
                  <c:v>-464.45253588621102</c:v>
                </c:pt>
                <c:pt idx="657">
                  <c:v>-473.43159719722001</c:v>
                </c:pt>
                <c:pt idx="658">
                  <c:v>-482.298106413288</c:v>
                </c:pt>
                <c:pt idx="659">
                  <c:v>-491.04504154827498</c:v>
                </c:pt>
                <c:pt idx="660">
                  <c:v>-499.66513131542803</c:v>
                </c:pt>
                <c:pt idx="661">
                  <c:v>-508.15084529518299</c:v>
                </c:pt>
                <c:pt idx="662">
                  <c:v>-516.49438366055494</c:v>
                </c:pt>
                <c:pt idx="663">
                  <c:v>-524.68766643770198</c:v>
                </c:pt>
                <c:pt idx="664">
                  <c:v>-532.72232227831603</c:v>
                </c:pt>
                <c:pt idx="665">
                  <c:v>-540.58967671916298</c:v>
                </c:pt>
                <c:pt idx="666">
                  <c:v>-548.28073990260805</c:v>
                </c:pt>
                <c:pt idx="667">
                  <c:v>-555.78619373090396</c:v>
                </c:pt>
                <c:pt idx="668">
                  <c:v>-563.09637842518498</c:v>
                </c:pt>
                <c:pt idx="669">
                  <c:v>-570.20127845891102</c:v>
                </c:pt>
                <c:pt idx="670">
                  <c:v>-577.09050783375005</c:v>
                </c:pt>
                <c:pt idx="671">
                  <c:v>-583.75329466421999</c:v>
                </c:pt>
                <c:pt idx="672">
                  <c:v>-590.17846503589897</c:v>
                </c:pt>
                <c:pt idx="673">
                  <c:v>-596.35442609999302</c:v>
                </c:pt>
                <c:pt idx="674">
                  <c:v>-602.26914836549702</c:v>
                </c:pt>
                <c:pt idx="675">
                  <c:v>-607.91014714821404</c:v>
                </c:pt>
                <c:pt idx="676">
                  <c:v>-613.26446313408803</c:v>
                </c:pt>
                <c:pt idx="677">
                  <c:v>-618.31864201252802</c:v>
                </c:pt>
                <c:pt idx="678">
                  <c:v>-623.05871313349905</c:v>
                </c:pt>
                <c:pt idx="679">
                  <c:v>-627.47016714052404</c:v>
                </c:pt>
                <c:pt idx="680">
                  <c:v>-631.53793253003801</c:v>
                </c:pt>
                <c:pt idx="681">
                  <c:v>-635.24635108608595</c:v>
                </c:pt>
                <c:pt idx="682">
                  <c:v>-638.57915213814601</c:v>
                </c:pt>
                <c:pt idx="683">
                  <c:v>-641.51942558885798</c:v>
                </c:pt>
                <c:pt idx="684">
                  <c:v>-644.04959365799505</c:v>
                </c:pt>
                <c:pt idx="685">
                  <c:v>-646.15138128892204</c:v>
                </c:pt>
                <c:pt idx="686">
                  <c:v>-647.80578516449702</c:v>
                </c:pt>
                <c:pt idx="687">
                  <c:v>-648.99304128095105</c:v>
                </c:pt>
                <c:pt idx="688">
                  <c:v>-649.69259103074796</c:v>
                </c:pt>
                <c:pt idx="689">
                  <c:v>-649.88304574956101</c:v>
                </c:pt>
                <c:pt idx="690">
                  <c:v>-649.54214968793599</c:v>
                </c:pt>
                <c:pt idx="691">
                  <c:v>-648.64674137594795</c:v>
                </c:pt>
                <c:pt idx="692">
                  <c:v>-647.17271335937096</c:v>
                </c:pt>
                <c:pt idx="693">
                  <c:v>-645.09497029898</c:v>
                </c:pt>
                <c:pt idx="694">
                  <c:v>-642.38738544173395</c:v>
                </c:pt>
                <c:pt idx="695">
                  <c:v>-639.02275549396995</c:v>
                </c:pt>
                <c:pt idx="696">
                  <c:v>-634.97275395373401</c:v>
                </c:pt>
                <c:pt idx="697">
                  <c:v>-630.20788299302103</c:v>
                </c:pt>
                <c:pt idx="698">
                  <c:v>-624.69742402201098</c:v>
                </c:pt>
                <c:pt idx="699">
                  <c:v>-618.40938711858098</c:v>
                </c:pt>
                <c:pt idx="700">
                  <c:v>-611.310459568488</c:v>
                </c:pt>
                <c:pt idx="701">
                  <c:v>-603.36595383750102</c:v>
                </c:pt>
                <c:pt idx="702">
                  <c:v>-594.53975538857105</c:v>
                </c:pt>
                <c:pt idx="703">
                  <c:v>-584.79427086773001</c:v>
                </c:pt>
                <c:pt idx="704">
                  <c:v>-574.09037731548801</c:v>
                </c:pt>
                <c:pt idx="705">
                  <c:v>-562.38737321949998</c:v>
                </c:pt>
                <c:pt idx="706">
                  <c:v>-549.64293241381301</c:v>
                </c:pt>
                <c:pt idx="707">
                  <c:v>-535.81306205489602</c:v>
                </c:pt>
                <c:pt idx="708">
                  <c:v>-520.85206617025597</c:v>
                </c:pt>
                <c:pt idx="709">
                  <c:v>-504.71251658765101</c:v>
                </c:pt>
                <c:pt idx="710">
                  <c:v>-487.34523341810802</c:v>
                </c:pt>
                <c:pt idx="711">
                  <c:v>-468.699277690195</c:v>
                </c:pt>
                <c:pt idx="712">
                  <c:v>-448.72195922336601</c:v>
                </c:pt>
                <c:pt idx="713">
                  <c:v>-427.35886338970403</c:v>
                </c:pt>
                <c:pt idx="714">
                  <c:v>-404.553901051411</c:v>
                </c:pt>
                <c:pt idx="715">
                  <c:v>-380.24938667833999</c:v>
                </c:pt>
                <c:pt idx="716">
                  <c:v>-354.386150445368</c:v>
                </c:pt>
                <c:pt idx="717">
                  <c:v>-326.90369097812197</c:v>
                </c:pt>
                <c:pt idx="718">
                  <c:v>-297.74037634565701</c:v>
                </c:pt>
                <c:pt idx="719">
                  <c:v>-266.833701868395</c:v>
                </c:pt>
                <c:pt idx="720">
                  <c:v>-234.12061428521201</c:v>
                </c:pt>
                <c:pt idx="721">
                  <c:v>-199.53791275441</c:v>
                </c:pt>
                <c:pt idx="722">
                  <c:v>-163.022737978527</c:v>
                </c:pt>
                <c:pt idx="723">
                  <c:v>-124.513161346101</c:v>
                </c:pt>
                <c:pt idx="724">
                  <c:v>-83.948886248693299</c:v>
                </c:pt>
                <c:pt idx="725">
                  <c:v>-41.272073499119898</c:v>
                </c:pt>
                <c:pt idx="726">
                  <c:v>3.5716981481118601</c:v>
                </c:pt>
                <c:pt idx="727">
                  <c:v>50.632327219277599</c:v>
                </c:pt>
                <c:pt idx="728">
                  <c:v>99.953934355951802</c:v>
                </c:pt>
                <c:pt idx="729">
                  <c:v>151.57345513136201</c:v>
                </c:pt>
                <c:pt idx="730">
                  <c:v>205.519085246185</c:v>
                </c:pt>
                <c:pt idx="731">
                  <c:v>261.80859090132901</c:v>
                </c:pt>
                <c:pt idx="732">
                  <c:v>320.44750691749903</c:v>
                </c:pt>
                <c:pt idx="733">
                  <c:v>381.42725747296703</c:v>
                </c:pt>
                <c:pt idx="734">
                  <c:v>444.723248023265</c:v>
                </c:pt>
                <c:pt idx="735">
                  <c:v>510.29299181034401</c:v>
                </c:pt>
                <c:pt idx="736">
                  <c:v>578.07434928810699</c:v>
                </c:pt>
                <c:pt idx="737">
                  <c:v>647.98397240854194</c:v>
                </c:pt>
                <c:pt idx="738">
                  <c:v>719.91605626505304</c:v>
                </c:pt>
                <c:pt idx="739">
                  <c:v>793.74150605780005</c:v>
                </c:pt>
                <c:pt idx="740">
                  <c:v>869.30762439499495</c:v>
                </c:pt>
                <c:pt idx="741">
                  <c:v>946.43842074883696</c:v>
                </c:pt>
                <c:pt idx="742">
                  <c:v>1024.9356060139201</c:v>
                </c:pt>
                <c:pt idx="743">
                  <c:v>1104.5803277698601</c:v>
                </c:pt>
                <c:pt idx="744">
                  <c:v>1185.1356447346</c:v>
                </c:pt>
                <c:pt idx="745">
                  <c:v>1266.34969951216</c:v>
                </c:pt>
                <c:pt idx="746">
                  <c:v>1347.9594994373899</c:v>
                </c:pt>
                <c:pt idx="747">
                  <c:v>1429.69517001135</c:v>
                </c:pt>
                <c:pt idx="748">
                  <c:v>1511.2845082490201</c:v>
                </c:pt>
                <c:pt idx="749">
                  <c:v>1592.45763883671</c:v>
                </c:pt>
                <c:pt idx="750">
                  <c:v>1672.9515674798699</c:v>
                </c:pt>
                <c:pt idx="751">
                  <c:v>1752.5144343381801</c:v>
                </c:pt>
                <c:pt idx="752">
                  <c:v>1830.9092948703601</c:v>
                </c:pt>
                <c:pt idx="753">
                  <c:v>1907.91729258174</c:v>
                </c:pt>
                <c:pt idx="754">
                  <c:v>1983.34013347729</c:v>
                </c:pt>
                <c:pt idx="755">
                  <c:v>2057.0018213241601</c:v>
                </c:pt>
                <c:pt idx="756">
                  <c:v>2128.7496522096899</c:v>
                </c:pt>
                <c:pt idx="757">
                  <c:v>2198.4545239971599</c:v>
                </c:pt>
                <c:pt idx="758">
                  <c:v>2266.0106236267002</c:v>
                </c:pt>
                <c:pt idx="759">
                  <c:v>2331.3345940802001</c:v>
                </c:pt>
                <c:pt idx="760">
                  <c:v>2394.3642860243999</c:v>
                </c:pt>
                <c:pt idx="761">
                  <c:v>2455.05720209635</c:v>
                </c:pt>
                <c:pt idx="762">
                  <c:v>2513.3887363286799</c:v>
                </c:pt>
                <c:pt idx="763">
                  <c:v>2569.35030065808</c:v>
                </c:pt>
                <c:pt idx="764">
                  <c:v>2622.9474168444899</c:v>
                </c:pt>
                <c:pt idx="765">
                  <c:v>2674.1978372083099</c:v>
                </c:pt>
                <c:pt idx="766">
                  <c:v>2723.12974274929</c:v>
                </c:pt>
                <c:pt idx="767">
                  <c:v>2769.7800535186502</c:v>
                </c:pt>
                <c:pt idx="768">
                  <c:v>2814.1928738141901</c:v>
                </c:pt>
                <c:pt idx="769">
                  <c:v>2856.4180849958898</c:v>
                </c:pt>
                <c:pt idx="770">
                  <c:v>2896.5100903196499</c:v>
                </c:pt>
                <c:pt idx="771">
                  <c:v>2934.5267101589502</c:v>
                </c:pt>
                <c:pt idx="772">
                  <c:v>2970.5282214835802</c:v>
                </c:pt>
                <c:pt idx="773">
                  <c:v>3004.5765324404902</c:v>
                </c:pt>
                <c:pt idx="774">
                  <c:v>3036.73448103588</c:v>
                </c:pt>
                <c:pt idx="775">
                  <c:v>3067.06524599247</c:v>
                </c:pt>
                <c:pt idx="776">
                  <c:v>3095.6318576236599</c:v>
                </c:pt>
                <c:pt idx="777">
                  <c:v>3122.49679683158</c:v>
                </c:pt>
                <c:pt idx="778">
                  <c:v>3147.7216709388999</c:v>
                </c:pt>
                <c:pt idx="779">
                  <c:v>3171.3669558798101</c:v>
                </c:pt>
                <c:pt idx="780">
                  <c:v>3193.4917952062201</c:v>
                </c:pt>
                <c:pt idx="781">
                  <c:v>3214.1538473408</c:v>
                </c:pt>
                <c:pt idx="782">
                  <c:v>3233.4091734785002</c:v>
                </c:pt>
                <c:pt idx="783">
                  <c:v>3251.31215946767</c:v>
                </c:pt>
                <c:pt idx="784">
                  <c:v>3267.9154658713801</c:v>
                </c:pt>
                <c:pt idx="785">
                  <c:v>3283.2700012043201</c:v>
                </c:pt>
                <c:pt idx="786">
                  <c:v>3297.4249140581201</c:v>
                </c:pt>
                <c:pt idx="787">
                  <c:v>3310.4276004657099</c:v>
                </c:pt>
                <c:pt idx="788">
                  <c:v>3322.3237234168701</c:v>
                </c:pt>
                <c:pt idx="789">
                  <c:v>3333.1572419275799</c:v>
                </c:pt>
                <c:pt idx="790">
                  <c:v>3342.9704474899399</c:v>
                </c:pt>
                <c:pt idx="791">
                  <c:v>3351.8040060946</c:v>
                </c:pt>
                <c:pt idx="792">
                  <c:v>3359.6970043299498</c:v>
                </c:pt>
                <c:pt idx="793">
                  <c:v>3366.6869983279398</c:v>
                </c:pt>
                <c:pt idx="794">
                  <c:v>3372.8100645509999</c:v>
                </c:pt>
                <c:pt idx="795">
                  <c:v>3378.1008516045299</c:v>
                </c:pt>
                <c:pt idx="796">
                  <c:v>3382.59263241804</c:v>
                </c:pt>
                <c:pt idx="797">
                  <c:v>3386.31735627131</c:v>
                </c:pt>
                <c:pt idx="798">
                  <c:v>3389.3057002524702</c:v>
                </c:pt>
                <c:pt idx="799">
                  <c:v>3391.58711982672</c:v>
                </c:pt>
                <c:pt idx="800">
                  <c:v>3393.1898982702501</c:v>
                </c:pt>
                <c:pt idx="801">
                  <c:v>3394.1411947862298</c:v>
                </c:pt>
                <c:pt idx="802">
                  <c:v>3394.4670911705598</c:v>
                </c:pt>
                <c:pt idx="803">
                  <c:v>3394.1926369367702</c:v>
                </c:pt>
                <c:pt idx="804">
                  <c:v>3393.3418928429801</c:v>
                </c:pt>
                <c:pt idx="805">
                  <c:v>3391.9379727905498</c:v>
                </c:pt>
                <c:pt idx="806">
                  <c:v>3390.0030840859999</c:v>
                </c:pt>
                <c:pt idx="807">
                  <c:v>3387.55856607429</c:v>
                </c:pt>
                <c:pt idx="808">
                  <c:v>3384.62492716513</c:v>
                </c:pt>
                <c:pt idx="809">
                  <c:v>3381.2218802839302</c:v>
                </c:pt>
                <c:pt idx="810">
                  <c:v>3377.3683767868401</c:v>
                </c:pt>
                <c:pt idx="811">
                  <c:v>3373.0826388847199</c:v>
                </c:pt>
                <c:pt idx="812">
                  <c:v>3368.3821906251401</c:v>
                </c:pt>
                <c:pt idx="813">
                  <c:v>3363.2838874836498</c:v>
                </c:pt>
                <c:pt idx="814">
                  <c:v>3357.8039446176899</c:v>
                </c:pt>
                <c:pt idx="815">
                  <c:v>3351.9579638365499</c:v>
                </c:pt>
                <c:pt idx="816">
                  <c:v>3345.7609593413599</c:v>
                </c:pt>
                <c:pt idx="817">
                  <c:v>3339.2273822880302</c:v>
                </c:pt>
                <c:pt idx="818">
                  <c:v>3332.3711442256499</c:v>
                </c:pt>
                <c:pt idx="819">
                  <c:v>3325.20563946109</c:v>
                </c:pt>
                <c:pt idx="820">
                  <c:v>3317.7437663996202</c:v>
                </c:pt>
                <c:pt idx="821">
                  <c:v>3309.9979479091398</c:v>
                </c:pt>
                <c:pt idx="822">
                  <c:v>3301.9801507544998</c:v>
                </c:pt>
                <c:pt idx="823">
                  <c:v>3293.7019041459998</c:v>
                </c:pt>
                <c:pt idx="824">
                  <c:v>3285.1743174448302</c:v>
                </c:pt>
                <c:pt idx="825">
                  <c:v>3276.4080970659702</c:v>
                </c:pt>
                <c:pt idx="826">
                  <c:v>3267.4135626175798</c:v>
                </c:pt>
                <c:pt idx="827">
                  <c:v>3258.2006623137599</c:v>
                </c:pt>
                <c:pt idx="828">
                  <c:v>3248.7789876961901</c:v>
                </c:pt>
                <c:pt idx="829">
                  <c:v>3239.1577876981401</c:v>
                </c:pt>
                <c:pt idx="830">
                  <c:v>3229.3459820828698</c:v>
                </c:pt>
                <c:pt idx="831">
                  <c:v>3219.3521742868202</c:v>
                </c:pt>
                <c:pt idx="832">
                  <c:v>3209.1846636964201</c:v>
                </c:pt>
                <c:pt idx="833">
                  <c:v>3198.8514573859802</c:v>
                </c:pt>
                <c:pt idx="834">
                  <c:v>3188.3602813426701</c:v>
                </c:pt>
                <c:pt idx="835">
                  <c:v>3177.7185912032801</c:v>
                </c:pt>
                <c:pt idx="836">
                  <c:v>3166.9335825262101</c:v>
                </c:pt>
                <c:pt idx="837">
                  <c:v>3156.0122006209799</c:v>
                </c:pt>
                <c:pt idx="838">
                  <c:v>3144.9611499562502</c:v>
                </c:pt>
                <c:pt idx="839">
                  <c:v>3133.78690316653</c:v>
                </c:pt>
                <c:pt idx="840">
                  <c:v>3122.4957096764902</c:v>
                </c:pt>
                <c:pt idx="841">
                  <c:v>3111.0936039609201</c:v>
                </c:pt>
                <c:pt idx="842">
                  <c:v>3099.5864134574299</c:v>
                </c:pt>
                <c:pt idx="843">
                  <c:v>3087.9797661482498</c:v>
                </c:pt>
                <c:pt idx="844">
                  <c:v>3076.2790978264102</c:v>
                </c:pt>
                <c:pt idx="845">
                  <c:v>3064.4896590610201</c:v>
                </c:pt>
                <c:pt idx="846">
                  <c:v>3052.61652187553</c:v>
                </c:pt>
                <c:pt idx="847">
                  <c:v>3040.6645861522202</c:v>
                </c:pt>
                <c:pt idx="848">
                  <c:v>3028.6385857754099</c:v>
                </c:pt>
                <c:pt idx="849">
                  <c:v>3016.5430945253402</c:v>
                </c:pt>
                <c:pt idx="850">
                  <c:v>3004.3825317340302</c:v>
                </c:pt>
                <c:pt idx="851">
                  <c:v>2992.1611677139099</c:v>
                </c:pt>
                <c:pt idx="852">
                  <c:v>2979.8831289694399</c:v>
                </c:pt>
                <c:pt idx="853">
                  <c:v>2967.55240320146</c:v>
                </c:pt>
                <c:pt idx="854">
                  <c:v>2955.1728441135201</c:v>
                </c:pt>
                <c:pt idx="855">
                  <c:v>2942.7481760289802</c:v>
                </c:pt>
                <c:pt idx="856">
                  <c:v>2930.2819983273498</c:v>
                </c:pt>
                <c:pt idx="857">
                  <c:v>2917.7777897076398</c:v>
                </c:pt>
                <c:pt idx="858">
                  <c:v>2905.2389122865802</c:v>
                </c:pt>
                <c:pt idx="859">
                  <c:v>2892.6686155387201</c:v>
                </c:pt>
                <c:pt idx="860">
                  <c:v>2880.0700400853302</c:v>
                </c:pt>
                <c:pt idx="861">
                  <c:v>2867.4462213388001</c:v>
                </c:pt>
                <c:pt idx="862">
                  <c:v>2854.80009300852</c:v>
                </c:pt>
                <c:pt idx="863">
                  <c:v>2842.1344904744901</c:v>
                </c:pt>
                <c:pt idx="864">
                  <c:v>2829.4521540340302</c:v>
                </c:pt>
                <c:pt idx="865">
                  <c:v>2816.7557320271899</c:v>
                </c:pt>
                <c:pt idx="866">
                  <c:v>2804.0477838460101</c:v>
                </c:pt>
                <c:pt idx="867">
                  <c:v>2791.33078283233</c:v>
                </c:pt>
                <c:pt idx="868">
                  <c:v>2778.60711906913</c:v>
                </c:pt>
                <c:pt idx="869">
                  <c:v>2765.8791020695999</c:v>
                </c:pt>
                <c:pt idx="870">
                  <c:v>2753.14896336838</c:v>
                </c:pt>
                <c:pt idx="871">
                  <c:v>2740.4188590189401</c:v>
                </c:pt>
                <c:pt idx="872">
                  <c:v>2727.6908720010001</c:v>
                </c:pt>
                <c:pt idx="873">
                  <c:v>2714.9670145416899</c:v>
                </c:pt>
                <c:pt idx="874">
                  <c:v>2702.2492303539798</c:v>
                </c:pt>
                <c:pt idx="875">
                  <c:v>2689.5393967958298</c:v>
                </c:pt>
                <c:pt idx="876">
                  <c:v>2676.8393269530702</c:v>
                </c:pt>
                <c:pt idx="877">
                  <c:v>2664.1507716493802</c:v>
                </c:pt>
                <c:pt idx="878">
                  <c:v>2651.4754213860401</c:v>
                </c:pt>
                <c:pt idx="879">
                  <c:v>2638.81490821444</c:v>
                </c:pt>
                <c:pt idx="880">
                  <c:v>2626.1708075439201</c:v>
                </c:pt>
                <c:pt idx="881">
                  <c:v>2613.5446398875902</c:v>
                </c:pt>
                <c:pt idx="882">
                  <c:v>2600.9378725484999</c:v>
                </c:pt>
                <c:pt idx="883">
                  <c:v>2588.3519212485799</c:v>
                </c:pt>
                <c:pt idx="884">
                  <c:v>2575.7881517024998</c:v>
                </c:pt>
                <c:pt idx="885">
                  <c:v>2563.24788113868</c:v>
                </c:pt>
                <c:pt idx="886">
                  <c:v>2550.7323797694899</c:v>
                </c:pt>
                <c:pt idx="887">
                  <c:v>2538.2428722124801</c:v>
                </c:pt>
                <c:pt idx="888">
                  <c:v>2525.7805388646998</c:v>
                </c:pt>
                <c:pt idx="889">
                  <c:v>2513.3465172317401</c:v>
                </c:pt>
                <c:pt idx="890">
                  <c:v>2500.9419032133101</c:v>
                </c:pt>
                <c:pt idx="891">
                  <c:v>2488.5677523470199</c:v>
                </c:pt>
                <c:pt idx="892">
                  <c:v>2476.2250810117398</c:v>
                </c:pt>
                <c:pt idx="893">
                  <c:v>2463.9148675923602</c:v>
                </c:pt>
                <c:pt idx="894">
                  <c:v>2451.6380536070901</c:v>
                </c:pt>
                <c:pt idx="895">
                  <c:v>2439.3955447989201</c:v>
                </c:pt>
                <c:pt idx="896">
                  <c:v>2427.18821219236</c:v>
                </c:pt>
                <c:pt idx="897">
                  <c:v>2415.0168931169301</c:v>
                </c:pt>
                <c:pt idx="898">
                  <c:v>2402.8823921984099</c:v>
                </c:pt>
                <c:pt idx="899">
                  <c:v>2390.7854823192201</c:v>
                </c:pt>
                <c:pt idx="900">
                  <c:v>2378.72690554886</c:v>
                </c:pt>
                <c:pt idx="901">
                  <c:v>2366.7073740456399</c:v>
                </c:pt>
                <c:pt idx="902">
                  <c:v>2354.72757093058</c:v>
                </c:pt>
                <c:pt idx="903">
                  <c:v>2342.78815113461</c:v>
                </c:pt>
                <c:pt idx="904">
                  <c:v>2330.8897422199302</c:v>
                </c:pt>
                <c:pt idx="905">
                  <c:v>2319.0329451763801</c:v>
                </c:pt>
                <c:pt idx="906">
                  <c:v>2307.2183351938702</c:v>
                </c:pt>
                <c:pt idx="907">
                  <c:v>2295.4464624115099</c:v>
                </c:pt>
                <c:pt idx="908">
                  <c:v>2283.7178526443799</c:v>
                </c:pt>
                <c:pt idx="909">
                  <c:v>2272.0330080886602</c:v>
                </c:pt>
                <c:pt idx="910">
                  <c:v>2260.39240800577</c:v>
                </c:pt>
                <c:pt idx="911">
                  <c:v>2248.79650938647</c:v>
                </c:pt>
                <c:pt idx="912">
                  <c:v>2237.2457475953001</c:v>
                </c:pt>
                <c:pt idx="913">
                  <c:v>2225.7405369962598</c:v>
                </c:pt>
                <c:pt idx="914">
                  <c:v>2214.2812715602399</c:v>
                </c:pt>
                <c:pt idx="915">
                  <c:v>2202.86832545479</c:v>
                </c:pt>
                <c:pt idx="916">
                  <c:v>2191.50205361693</c:v>
                </c:pt>
                <c:pt idx="917">
                  <c:v>2180.1827923094102</c:v>
                </c:pt>
                <c:pt idx="918">
                  <c:v>2168.9108596610499</c:v>
                </c:pt>
                <c:pt idx="919">
                  <c:v>2157.6865561917102</c:v>
                </c:pt>
                <c:pt idx="920">
                  <c:v>2146.51016532224</c:v>
                </c:pt>
                <c:pt idx="921">
                  <c:v>2135.38195387009</c:v>
                </c:pt>
                <c:pt idx="922">
                  <c:v>2124.3021725308499</c:v>
                </c:pt>
                <c:pt idx="923">
                  <c:v>2113.2710563462801</c:v>
                </c:pt>
                <c:pt idx="924">
                  <c:v>2102.2888251592799</c:v>
                </c:pt>
                <c:pt idx="925">
                  <c:v>2091.35568405606</c:v>
                </c:pt>
                <c:pt idx="926">
                  <c:v>2080.4718237961101</c:v>
                </c:pt>
                <c:pt idx="927">
                  <c:v>2069.6374212301698</c:v>
                </c:pt>
                <c:pt idx="928">
                  <c:v>2058.8526397067199</c:v>
                </c:pt>
                <c:pt idx="929">
                  <c:v>2048.1176294672</c:v>
                </c:pt>
                <c:pt idx="930">
                  <c:v>2037.4325280303999</c:v>
                </c:pt>
                <c:pt idx="931">
                  <c:v>2026.7974605664001</c:v>
                </c:pt>
                <c:pt idx="932">
                  <c:v>2016.21254026016</c:v>
                </c:pt>
                <c:pt idx="933">
                  <c:v>2005.6778686653599</c:v>
                </c:pt>
                <c:pt idx="934">
                  <c:v>1995.1935360485199</c:v>
                </c:pt>
                <c:pt idx="935">
                  <c:v>1984.7596217238499</c:v>
                </c:pt>
                <c:pt idx="936">
                  <c:v>1974.3761943791101</c:v>
                </c:pt>
                <c:pt idx="937">
                  <c:v>1964.04331239259</c:v>
                </c:pt>
                <c:pt idx="938">
                  <c:v>1953.7610241416401</c:v>
                </c:pt>
                <c:pt idx="939">
                  <c:v>1943.5293683029199</c:v>
                </c:pt>
                <c:pt idx="940">
                  <c:v>1933.34837414464</c:v>
                </c:pt>
                <c:pt idx="941">
                  <c:v>1923.2180618109301</c:v>
                </c:pt>
                <c:pt idx="942">
                  <c:v>1913.1384425987101</c:v>
                </c:pt>
                <c:pt idx="943">
                  <c:v>1903.10951922719</c:v>
                </c:pt>
                <c:pt idx="944">
                  <c:v>1893.13128610019</c:v>
                </c:pt>
                <c:pt idx="945">
                  <c:v>1883.2037295615401</c:v>
                </c:pt>
                <c:pt idx="946">
                  <c:v>1873.3268281437099</c:v>
                </c:pt>
                <c:pt idx="947">
                  <c:v>1863.50055280991</c:v>
                </c:pt>
                <c:pt idx="948">
                  <c:v>1853.7248671897901</c:v>
                </c:pt>
                <c:pt idx="949">
                  <c:v>1843.9997278089099</c:v>
                </c:pt>
                <c:pt idx="950">
                  <c:v>1834.3250843122601</c:v>
                </c:pt>
                <c:pt idx="951">
                  <c:v>1824.70087968185</c:v>
                </c:pt>
                <c:pt idx="952">
                  <c:v>1815.1270504485999</c:v>
                </c:pt>
                <c:pt idx="953">
                  <c:v>1805.60352689875</c:v>
                </c:pt>
                <c:pt idx="954">
                  <c:v>1796.13023327476</c:v>
                </c:pt>
                <c:pt idx="955">
                  <c:v>1786.70708797107</c:v>
                </c:pt>
                <c:pt idx="956">
                  <c:v>1777.3340037246901</c:v>
                </c:pt>
                <c:pt idx="957">
                  <c:v>1768.01088780084</c:v>
                </c:pt>
                <c:pt idx="958">
                  <c:v>1758.7376421737499</c:v>
                </c:pt>
                <c:pt idx="959">
                  <c:v>1749.51416370273</c:v>
                </c:pt>
                <c:pt idx="960">
                  <c:v>1740.34034430371</c:v>
                </c:pt>
                <c:pt idx="961">
                  <c:v>1731.2160711162201</c:v>
                </c:pt>
                <c:pt idx="962">
                  <c:v>1722.14122666616</c:v>
                </c:pt>
                <c:pt idx="963">
                  <c:v>1713.1156890242</c:v>
                </c:pt>
                <c:pt idx="964">
                  <c:v>1704.13933196015</c:v>
                </c:pt>
                <c:pt idx="965">
                  <c:v>1695.2120250932901</c:v>
                </c:pt>
                <c:pt idx="966">
                  <c:v>1686.33363403878</c:v>
                </c:pt>
                <c:pt idx="967">
                  <c:v>1677.5040205502701</c:v>
                </c:pt>
                <c:pt idx="968">
                  <c:v>1668.7230426588301</c:v>
                </c:pt>
                <c:pt idx="969">
                  <c:v>1659.9905548082199</c:v>
                </c:pt>
                <c:pt idx="970">
                  <c:v>1651.3064079866199</c:v>
                </c:pt>
                <c:pt idx="971">
                  <c:v>1642.67044985504</c:v>
                </c:pt>
                <c:pt idx="972">
                  <c:v>1634.0825248722699</c:v>
                </c:pt>
                <c:pt idx="973">
                  <c:v>1625.54247441661</c:v>
                </c:pt>
                <c:pt idx="974">
                  <c:v>1617.05013690445</c:v>
                </c:pt>
                <c:pt idx="975">
                  <c:v>1608.60534790569</c:v>
                </c:pt>
                <c:pt idx="976">
                  <c:v>1600.2079402562699</c:v>
                </c:pt>
                <c:pt idx="977">
                  <c:v>1591.85774416757</c:v>
                </c:pt>
                <c:pt idx="978">
                  <c:v>1583.55458733312</c:v>
                </c:pt>
                <c:pt idx="979">
                  <c:v>1575.2982950324199</c:v>
                </c:pt>
                <c:pt idx="980">
                  <c:v>1567.0886902320501</c:v>
                </c:pt>
                <c:pt idx="981">
                  <c:v>1558.92559368413</c:v>
                </c:pt>
                <c:pt idx="982">
                  <c:v>1550.80882402217</c:v>
                </c:pt>
                <c:pt idx="983">
                  <c:v>1542.7381978544499</c:v>
                </c:pt>
                <c:pt idx="984">
                  <c:v>1534.7135298548501</c:v>
                </c:pt>
                <c:pt idx="985">
                  <c:v>1526.7346328513399</c:v>
                </c:pt>
                <c:pt idx="986">
                  <c:v>1518.8013179121001</c:v>
                </c:pt>
                <c:pt idx="987">
                  <c:v>1510.9133944293701</c:v>
                </c:pt>
                <c:pt idx="988">
                  <c:v>1503.07067020106</c:v>
                </c:pt>
                <c:pt idx="989">
                  <c:v>1495.2729515101701</c:v>
                </c:pt>
                <c:pt idx="990">
                  <c:v>1487.5200432020899</c:v>
                </c:pt>
                <c:pt idx="991">
                  <c:v>1479.81174875989</c:v>
                </c:pt>
                <c:pt idx="992">
                  <c:v>1472.1478703775099</c:v>
                </c:pt>
                <c:pt idx="993">
                  <c:v>1464.52820903101</c:v>
                </c:pt>
                <c:pt idx="994">
                  <c:v>1456.95256454791</c:v>
                </c:pt>
                <c:pt idx="995">
                  <c:v>1449.4207356746699</c:v>
                </c:pt>
                <c:pt idx="996">
                  <c:v>1441.9325201422801</c:v>
                </c:pt>
              </c:numCache>
            </c:numRef>
          </c:yVal>
          <c:smooth val="0"/>
        </c:ser>
        <c:dLbls>
          <c:showLegendKey val="0"/>
          <c:showVal val="0"/>
          <c:showCatName val="0"/>
          <c:showSerName val="0"/>
          <c:showPercent val="0"/>
          <c:showBubbleSize val="0"/>
        </c:dLbls>
        <c:axId val="135231360"/>
        <c:axId val="135233536"/>
      </c:scatterChart>
      <c:valAx>
        <c:axId val="135231360"/>
        <c:scaling>
          <c:orientation val="minMax"/>
          <c:max val="500"/>
          <c:min val="-500"/>
        </c:scaling>
        <c:delete val="0"/>
        <c:axPos val="b"/>
        <c:majorGridlines/>
        <c:minorGridlines/>
        <c:title>
          <c:tx>
            <c:rich>
              <a:bodyPr/>
              <a:lstStyle/>
              <a:p>
                <a:pPr>
                  <a:defRPr/>
                </a:pPr>
                <a:r>
                  <a:rPr lang="en-US"/>
                  <a:t>Z, mm</a:t>
                </a:r>
              </a:p>
            </c:rich>
          </c:tx>
          <c:layout>
            <c:manualLayout>
              <c:xMode val="edge"/>
              <c:yMode val="edge"/>
              <c:x val="0.45375621042388337"/>
              <c:y val="0.88396566323249326"/>
            </c:manualLayout>
          </c:layout>
          <c:overlay val="0"/>
        </c:title>
        <c:numFmt formatCode="General" sourceLinked="1"/>
        <c:majorTickMark val="out"/>
        <c:minorTickMark val="none"/>
        <c:tickLblPos val="nextTo"/>
        <c:crossAx val="135233536"/>
        <c:crossesAt val="0"/>
        <c:crossBetween val="midCat"/>
        <c:majorUnit val="250"/>
        <c:minorUnit val="50"/>
      </c:valAx>
      <c:valAx>
        <c:axId val="135233536"/>
        <c:scaling>
          <c:orientation val="minMax"/>
          <c:max val="800"/>
          <c:min val="-800"/>
        </c:scaling>
        <c:delete val="0"/>
        <c:axPos val="l"/>
        <c:majorGridlines/>
        <c:minorGridlines/>
        <c:title>
          <c:tx>
            <c:rich>
              <a:bodyPr/>
              <a:lstStyle/>
              <a:p>
                <a:pPr>
                  <a:defRPr/>
                </a:pPr>
                <a:r>
                  <a:rPr lang="en-US"/>
                  <a:t>Bz, Gs</a:t>
                </a:r>
              </a:p>
            </c:rich>
          </c:tx>
          <c:layout>
            <c:manualLayout>
              <c:xMode val="edge"/>
              <c:yMode val="edge"/>
              <c:x val="4.5191366004622563E-3"/>
              <c:y val="0.32827737194943085"/>
            </c:manualLayout>
          </c:layout>
          <c:overlay val="0"/>
        </c:title>
        <c:numFmt formatCode="General" sourceLinked="1"/>
        <c:majorTickMark val="out"/>
        <c:minorTickMark val="none"/>
        <c:tickLblPos val="nextTo"/>
        <c:crossAx val="135231360"/>
        <c:crossesAt val="0"/>
        <c:crossBetween val="midCat"/>
        <c:majorUnit val="400"/>
      </c:valAx>
    </c:plotArea>
    <c:plotVisOnly val="1"/>
    <c:dispBlanksAs val="gap"/>
    <c:showDLblsOverMax val="0"/>
  </c:chart>
  <c:txPr>
    <a:bodyPr/>
    <a:lstStyle/>
    <a:p>
      <a:pPr>
        <a:defRPr sz="1200" b="1">
          <a:latin typeface="Times New Roman" pitchFamily="18" charset="0"/>
          <a:cs typeface="Times New Roman" pitchFamily="18"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47335977389829"/>
          <c:y val="6.629367194171458E-2"/>
          <c:w val="0.75190028155937294"/>
          <c:h val="0.79448447616518014"/>
        </c:manualLayout>
      </c:layout>
      <c:scatterChart>
        <c:scatterStyle val="lineMarker"/>
        <c:varyColors val="0"/>
        <c:ser>
          <c:idx val="0"/>
          <c:order val="0"/>
          <c:tx>
            <c:strRef>
              <c:f>Лист1!$C$1</c:f>
              <c:strCache>
                <c:ptCount val="1"/>
                <c:pt idx="0">
                  <c:v>с экраном</c:v>
                </c:pt>
              </c:strCache>
            </c:strRef>
          </c:tx>
          <c:spPr>
            <a:ln w="28575">
              <a:noFill/>
            </a:ln>
          </c:spPr>
          <c:marker>
            <c:symbol val="diamond"/>
            <c:size val="3"/>
          </c:marker>
          <c:xVal>
            <c:numRef>
              <c:f>Лист1!$B$2:$B$1001</c:f>
              <c:numCache>
                <c:formatCode>General</c:formatCode>
                <c:ptCount val="1000"/>
                <c:pt idx="0">
                  <c:v>-998</c:v>
                </c:pt>
                <c:pt idx="1">
                  <c:v>-996</c:v>
                </c:pt>
                <c:pt idx="2">
                  <c:v>-994</c:v>
                </c:pt>
                <c:pt idx="3">
                  <c:v>-992</c:v>
                </c:pt>
                <c:pt idx="4">
                  <c:v>-990</c:v>
                </c:pt>
                <c:pt idx="5">
                  <c:v>-988</c:v>
                </c:pt>
                <c:pt idx="6">
                  <c:v>-986</c:v>
                </c:pt>
                <c:pt idx="7">
                  <c:v>-984</c:v>
                </c:pt>
                <c:pt idx="8">
                  <c:v>-982</c:v>
                </c:pt>
                <c:pt idx="9">
                  <c:v>-980</c:v>
                </c:pt>
                <c:pt idx="10">
                  <c:v>-978</c:v>
                </c:pt>
                <c:pt idx="11">
                  <c:v>-976</c:v>
                </c:pt>
                <c:pt idx="12">
                  <c:v>-974</c:v>
                </c:pt>
                <c:pt idx="13">
                  <c:v>-972</c:v>
                </c:pt>
                <c:pt idx="14">
                  <c:v>-970</c:v>
                </c:pt>
                <c:pt idx="15">
                  <c:v>-968</c:v>
                </c:pt>
                <c:pt idx="16">
                  <c:v>-966</c:v>
                </c:pt>
                <c:pt idx="17">
                  <c:v>-964</c:v>
                </c:pt>
                <c:pt idx="18">
                  <c:v>-962</c:v>
                </c:pt>
                <c:pt idx="19">
                  <c:v>-960</c:v>
                </c:pt>
                <c:pt idx="20">
                  <c:v>-958</c:v>
                </c:pt>
                <c:pt idx="21">
                  <c:v>-956</c:v>
                </c:pt>
                <c:pt idx="22">
                  <c:v>-954</c:v>
                </c:pt>
                <c:pt idx="23">
                  <c:v>-952</c:v>
                </c:pt>
                <c:pt idx="24">
                  <c:v>-950</c:v>
                </c:pt>
                <c:pt idx="25">
                  <c:v>-948</c:v>
                </c:pt>
                <c:pt idx="26">
                  <c:v>-946</c:v>
                </c:pt>
                <c:pt idx="27">
                  <c:v>-944</c:v>
                </c:pt>
                <c:pt idx="28">
                  <c:v>-942</c:v>
                </c:pt>
                <c:pt idx="29">
                  <c:v>-940</c:v>
                </c:pt>
                <c:pt idx="30">
                  <c:v>-938</c:v>
                </c:pt>
                <c:pt idx="31">
                  <c:v>-936</c:v>
                </c:pt>
                <c:pt idx="32">
                  <c:v>-934</c:v>
                </c:pt>
                <c:pt idx="33">
                  <c:v>-932</c:v>
                </c:pt>
                <c:pt idx="34">
                  <c:v>-930</c:v>
                </c:pt>
                <c:pt idx="35">
                  <c:v>-928</c:v>
                </c:pt>
                <c:pt idx="36">
                  <c:v>-926</c:v>
                </c:pt>
                <c:pt idx="37">
                  <c:v>-924</c:v>
                </c:pt>
                <c:pt idx="38">
                  <c:v>-922</c:v>
                </c:pt>
                <c:pt idx="39">
                  <c:v>-920</c:v>
                </c:pt>
                <c:pt idx="40">
                  <c:v>-918</c:v>
                </c:pt>
                <c:pt idx="41">
                  <c:v>-916</c:v>
                </c:pt>
                <c:pt idx="42">
                  <c:v>-914</c:v>
                </c:pt>
                <c:pt idx="43">
                  <c:v>-912</c:v>
                </c:pt>
                <c:pt idx="44">
                  <c:v>-910</c:v>
                </c:pt>
                <c:pt idx="45">
                  <c:v>-908</c:v>
                </c:pt>
                <c:pt idx="46">
                  <c:v>-906</c:v>
                </c:pt>
                <c:pt idx="47">
                  <c:v>-904</c:v>
                </c:pt>
                <c:pt idx="48">
                  <c:v>-902</c:v>
                </c:pt>
                <c:pt idx="49">
                  <c:v>-900</c:v>
                </c:pt>
                <c:pt idx="50">
                  <c:v>-898</c:v>
                </c:pt>
                <c:pt idx="51">
                  <c:v>-896</c:v>
                </c:pt>
                <c:pt idx="52">
                  <c:v>-894</c:v>
                </c:pt>
                <c:pt idx="53">
                  <c:v>-892</c:v>
                </c:pt>
                <c:pt idx="54">
                  <c:v>-890</c:v>
                </c:pt>
                <c:pt idx="55">
                  <c:v>-888</c:v>
                </c:pt>
                <c:pt idx="56">
                  <c:v>-886</c:v>
                </c:pt>
                <c:pt idx="57">
                  <c:v>-884</c:v>
                </c:pt>
                <c:pt idx="58">
                  <c:v>-882</c:v>
                </c:pt>
                <c:pt idx="59">
                  <c:v>-880</c:v>
                </c:pt>
                <c:pt idx="60">
                  <c:v>-878</c:v>
                </c:pt>
                <c:pt idx="61">
                  <c:v>-876</c:v>
                </c:pt>
                <c:pt idx="62">
                  <c:v>-874</c:v>
                </c:pt>
                <c:pt idx="63">
                  <c:v>-872</c:v>
                </c:pt>
                <c:pt idx="64">
                  <c:v>-870</c:v>
                </c:pt>
                <c:pt idx="65">
                  <c:v>-868</c:v>
                </c:pt>
                <c:pt idx="66">
                  <c:v>-866</c:v>
                </c:pt>
                <c:pt idx="67">
                  <c:v>-864</c:v>
                </c:pt>
                <c:pt idx="68">
                  <c:v>-862</c:v>
                </c:pt>
                <c:pt idx="69">
                  <c:v>-860</c:v>
                </c:pt>
                <c:pt idx="70">
                  <c:v>-858</c:v>
                </c:pt>
                <c:pt idx="71">
                  <c:v>-856</c:v>
                </c:pt>
                <c:pt idx="72">
                  <c:v>-854</c:v>
                </c:pt>
                <c:pt idx="73">
                  <c:v>-852</c:v>
                </c:pt>
                <c:pt idx="74">
                  <c:v>-850</c:v>
                </c:pt>
                <c:pt idx="75">
                  <c:v>-848</c:v>
                </c:pt>
                <c:pt idx="76">
                  <c:v>-846</c:v>
                </c:pt>
                <c:pt idx="77">
                  <c:v>-844</c:v>
                </c:pt>
                <c:pt idx="78">
                  <c:v>-842</c:v>
                </c:pt>
                <c:pt idx="79">
                  <c:v>-840</c:v>
                </c:pt>
                <c:pt idx="80">
                  <c:v>-838</c:v>
                </c:pt>
                <c:pt idx="81">
                  <c:v>-836</c:v>
                </c:pt>
                <c:pt idx="82">
                  <c:v>-834</c:v>
                </c:pt>
                <c:pt idx="83">
                  <c:v>-832</c:v>
                </c:pt>
                <c:pt idx="84">
                  <c:v>-830</c:v>
                </c:pt>
                <c:pt idx="85">
                  <c:v>-828</c:v>
                </c:pt>
                <c:pt idx="86">
                  <c:v>-826</c:v>
                </c:pt>
                <c:pt idx="87">
                  <c:v>-824</c:v>
                </c:pt>
                <c:pt idx="88">
                  <c:v>-822</c:v>
                </c:pt>
                <c:pt idx="89">
                  <c:v>-820</c:v>
                </c:pt>
                <c:pt idx="90">
                  <c:v>-818</c:v>
                </c:pt>
                <c:pt idx="91">
                  <c:v>-816</c:v>
                </c:pt>
                <c:pt idx="92">
                  <c:v>-814</c:v>
                </c:pt>
                <c:pt idx="93">
                  <c:v>-812</c:v>
                </c:pt>
                <c:pt idx="94">
                  <c:v>-810</c:v>
                </c:pt>
                <c:pt idx="95">
                  <c:v>-808</c:v>
                </c:pt>
                <c:pt idx="96">
                  <c:v>-806</c:v>
                </c:pt>
                <c:pt idx="97">
                  <c:v>-804</c:v>
                </c:pt>
                <c:pt idx="98">
                  <c:v>-802</c:v>
                </c:pt>
                <c:pt idx="99">
                  <c:v>-800</c:v>
                </c:pt>
                <c:pt idx="100">
                  <c:v>-798</c:v>
                </c:pt>
                <c:pt idx="101">
                  <c:v>-796</c:v>
                </c:pt>
                <c:pt idx="102">
                  <c:v>-794</c:v>
                </c:pt>
                <c:pt idx="103">
                  <c:v>-792</c:v>
                </c:pt>
                <c:pt idx="104">
                  <c:v>-790</c:v>
                </c:pt>
                <c:pt idx="105">
                  <c:v>-788</c:v>
                </c:pt>
                <c:pt idx="106">
                  <c:v>-786</c:v>
                </c:pt>
                <c:pt idx="107">
                  <c:v>-784</c:v>
                </c:pt>
                <c:pt idx="108">
                  <c:v>-782</c:v>
                </c:pt>
                <c:pt idx="109">
                  <c:v>-780</c:v>
                </c:pt>
                <c:pt idx="110">
                  <c:v>-778</c:v>
                </c:pt>
                <c:pt idx="111">
                  <c:v>-776</c:v>
                </c:pt>
                <c:pt idx="112">
                  <c:v>-774</c:v>
                </c:pt>
                <c:pt idx="113">
                  <c:v>-772</c:v>
                </c:pt>
                <c:pt idx="114">
                  <c:v>-770</c:v>
                </c:pt>
                <c:pt idx="115">
                  <c:v>-768</c:v>
                </c:pt>
                <c:pt idx="116">
                  <c:v>-766</c:v>
                </c:pt>
                <c:pt idx="117">
                  <c:v>-764</c:v>
                </c:pt>
                <c:pt idx="118">
                  <c:v>-762</c:v>
                </c:pt>
                <c:pt idx="119">
                  <c:v>-760</c:v>
                </c:pt>
                <c:pt idx="120">
                  <c:v>-758</c:v>
                </c:pt>
                <c:pt idx="121">
                  <c:v>-756</c:v>
                </c:pt>
                <c:pt idx="122">
                  <c:v>-754</c:v>
                </c:pt>
                <c:pt idx="123">
                  <c:v>-752</c:v>
                </c:pt>
                <c:pt idx="124">
                  <c:v>-750</c:v>
                </c:pt>
                <c:pt idx="125">
                  <c:v>-748</c:v>
                </c:pt>
                <c:pt idx="126">
                  <c:v>-746</c:v>
                </c:pt>
                <c:pt idx="127">
                  <c:v>-744</c:v>
                </c:pt>
                <c:pt idx="128">
                  <c:v>-742</c:v>
                </c:pt>
                <c:pt idx="129">
                  <c:v>-740</c:v>
                </c:pt>
                <c:pt idx="130">
                  <c:v>-738</c:v>
                </c:pt>
                <c:pt idx="131">
                  <c:v>-736</c:v>
                </c:pt>
                <c:pt idx="132">
                  <c:v>-734</c:v>
                </c:pt>
                <c:pt idx="133">
                  <c:v>-732</c:v>
                </c:pt>
                <c:pt idx="134">
                  <c:v>-730</c:v>
                </c:pt>
                <c:pt idx="135">
                  <c:v>-728</c:v>
                </c:pt>
                <c:pt idx="136">
                  <c:v>-726</c:v>
                </c:pt>
                <c:pt idx="137">
                  <c:v>-724</c:v>
                </c:pt>
                <c:pt idx="138">
                  <c:v>-722</c:v>
                </c:pt>
                <c:pt idx="139">
                  <c:v>-720</c:v>
                </c:pt>
                <c:pt idx="140">
                  <c:v>-718</c:v>
                </c:pt>
                <c:pt idx="141">
                  <c:v>-716</c:v>
                </c:pt>
                <c:pt idx="142">
                  <c:v>-714</c:v>
                </c:pt>
                <c:pt idx="143">
                  <c:v>-712</c:v>
                </c:pt>
                <c:pt idx="144">
                  <c:v>-710</c:v>
                </c:pt>
                <c:pt idx="145">
                  <c:v>-708</c:v>
                </c:pt>
                <c:pt idx="146">
                  <c:v>-706</c:v>
                </c:pt>
                <c:pt idx="147">
                  <c:v>-704</c:v>
                </c:pt>
                <c:pt idx="148">
                  <c:v>-702</c:v>
                </c:pt>
                <c:pt idx="149">
                  <c:v>-700</c:v>
                </c:pt>
                <c:pt idx="150">
                  <c:v>-698</c:v>
                </c:pt>
                <c:pt idx="151">
                  <c:v>-696</c:v>
                </c:pt>
                <c:pt idx="152">
                  <c:v>-694</c:v>
                </c:pt>
                <c:pt idx="153">
                  <c:v>-692</c:v>
                </c:pt>
                <c:pt idx="154">
                  <c:v>-690</c:v>
                </c:pt>
                <c:pt idx="155">
                  <c:v>-688</c:v>
                </c:pt>
                <c:pt idx="156">
                  <c:v>-686</c:v>
                </c:pt>
                <c:pt idx="157">
                  <c:v>-684</c:v>
                </c:pt>
                <c:pt idx="158">
                  <c:v>-682</c:v>
                </c:pt>
                <c:pt idx="159">
                  <c:v>-680</c:v>
                </c:pt>
                <c:pt idx="160">
                  <c:v>-678</c:v>
                </c:pt>
                <c:pt idx="161">
                  <c:v>-676</c:v>
                </c:pt>
                <c:pt idx="162">
                  <c:v>-674</c:v>
                </c:pt>
                <c:pt idx="163">
                  <c:v>-672</c:v>
                </c:pt>
                <c:pt idx="164">
                  <c:v>-670</c:v>
                </c:pt>
                <c:pt idx="165">
                  <c:v>-668</c:v>
                </c:pt>
                <c:pt idx="166">
                  <c:v>-666</c:v>
                </c:pt>
                <c:pt idx="167">
                  <c:v>-664</c:v>
                </c:pt>
                <c:pt idx="168">
                  <c:v>-662</c:v>
                </c:pt>
                <c:pt idx="169">
                  <c:v>-660</c:v>
                </c:pt>
                <c:pt idx="170">
                  <c:v>-658</c:v>
                </c:pt>
                <c:pt idx="171">
                  <c:v>-656</c:v>
                </c:pt>
                <c:pt idx="172">
                  <c:v>-654</c:v>
                </c:pt>
                <c:pt idx="173">
                  <c:v>-652</c:v>
                </c:pt>
                <c:pt idx="174">
                  <c:v>-650</c:v>
                </c:pt>
                <c:pt idx="175">
                  <c:v>-648</c:v>
                </c:pt>
                <c:pt idx="176">
                  <c:v>-646</c:v>
                </c:pt>
                <c:pt idx="177">
                  <c:v>-644</c:v>
                </c:pt>
                <c:pt idx="178">
                  <c:v>-642</c:v>
                </c:pt>
                <c:pt idx="179">
                  <c:v>-640</c:v>
                </c:pt>
                <c:pt idx="180">
                  <c:v>-638</c:v>
                </c:pt>
                <c:pt idx="181">
                  <c:v>-636</c:v>
                </c:pt>
                <c:pt idx="182">
                  <c:v>-634</c:v>
                </c:pt>
                <c:pt idx="183">
                  <c:v>-632</c:v>
                </c:pt>
                <c:pt idx="184">
                  <c:v>-630</c:v>
                </c:pt>
                <c:pt idx="185">
                  <c:v>-628</c:v>
                </c:pt>
                <c:pt idx="186">
                  <c:v>-626</c:v>
                </c:pt>
                <c:pt idx="187">
                  <c:v>-624</c:v>
                </c:pt>
                <c:pt idx="188">
                  <c:v>-622</c:v>
                </c:pt>
                <c:pt idx="189">
                  <c:v>-620</c:v>
                </c:pt>
                <c:pt idx="190">
                  <c:v>-618</c:v>
                </c:pt>
                <c:pt idx="191">
                  <c:v>-616</c:v>
                </c:pt>
                <c:pt idx="192">
                  <c:v>-614</c:v>
                </c:pt>
                <c:pt idx="193">
                  <c:v>-612</c:v>
                </c:pt>
                <c:pt idx="194">
                  <c:v>-610</c:v>
                </c:pt>
                <c:pt idx="195">
                  <c:v>-608</c:v>
                </c:pt>
                <c:pt idx="196">
                  <c:v>-606</c:v>
                </c:pt>
                <c:pt idx="197">
                  <c:v>-604</c:v>
                </c:pt>
                <c:pt idx="198">
                  <c:v>-602</c:v>
                </c:pt>
                <c:pt idx="199">
                  <c:v>-600</c:v>
                </c:pt>
                <c:pt idx="200">
                  <c:v>-598</c:v>
                </c:pt>
                <c:pt idx="201">
                  <c:v>-596</c:v>
                </c:pt>
                <c:pt idx="202">
                  <c:v>-594</c:v>
                </c:pt>
                <c:pt idx="203">
                  <c:v>-592</c:v>
                </c:pt>
                <c:pt idx="204">
                  <c:v>-590</c:v>
                </c:pt>
                <c:pt idx="205">
                  <c:v>-588</c:v>
                </c:pt>
                <c:pt idx="206">
                  <c:v>-586</c:v>
                </c:pt>
                <c:pt idx="207">
                  <c:v>-584</c:v>
                </c:pt>
                <c:pt idx="208">
                  <c:v>-582</c:v>
                </c:pt>
                <c:pt idx="209">
                  <c:v>-580</c:v>
                </c:pt>
                <c:pt idx="210">
                  <c:v>-578</c:v>
                </c:pt>
                <c:pt idx="211">
                  <c:v>-576</c:v>
                </c:pt>
                <c:pt idx="212">
                  <c:v>-574</c:v>
                </c:pt>
                <c:pt idx="213">
                  <c:v>-572</c:v>
                </c:pt>
                <c:pt idx="214">
                  <c:v>-570</c:v>
                </c:pt>
                <c:pt idx="215">
                  <c:v>-568</c:v>
                </c:pt>
                <c:pt idx="216">
                  <c:v>-566</c:v>
                </c:pt>
                <c:pt idx="217">
                  <c:v>-564</c:v>
                </c:pt>
                <c:pt idx="218">
                  <c:v>-562</c:v>
                </c:pt>
                <c:pt idx="219">
                  <c:v>-560</c:v>
                </c:pt>
                <c:pt idx="220">
                  <c:v>-558</c:v>
                </c:pt>
                <c:pt idx="221">
                  <c:v>-556</c:v>
                </c:pt>
                <c:pt idx="222">
                  <c:v>-554</c:v>
                </c:pt>
                <c:pt idx="223">
                  <c:v>-552</c:v>
                </c:pt>
                <c:pt idx="224">
                  <c:v>-550</c:v>
                </c:pt>
                <c:pt idx="225">
                  <c:v>-548</c:v>
                </c:pt>
                <c:pt idx="226">
                  <c:v>-546</c:v>
                </c:pt>
                <c:pt idx="227">
                  <c:v>-544</c:v>
                </c:pt>
                <c:pt idx="228">
                  <c:v>-542</c:v>
                </c:pt>
                <c:pt idx="229">
                  <c:v>-540</c:v>
                </c:pt>
                <c:pt idx="230">
                  <c:v>-538</c:v>
                </c:pt>
                <c:pt idx="231">
                  <c:v>-536</c:v>
                </c:pt>
                <c:pt idx="232">
                  <c:v>-534</c:v>
                </c:pt>
                <c:pt idx="233">
                  <c:v>-532</c:v>
                </c:pt>
                <c:pt idx="234">
                  <c:v>-530</c:v>
                </c:pt>
                <c:pt idx="235">
                  <c:v>-528</c:v>
                </c:pt>
                <c:pt idx="236">
                  <c:v>-526</c:v>
                </c:pt>
                <c:pt idx="237">
                  <c:v>-524</c:v>
                </c:pt>
                <c:pt idx="238">
                  <c:v>-522</c:v>
                </c:pt>
                <c:pt idx="239">
                  <c:v>-520</c:v>
                </c:pt>
                <c:pt idx="240">
                  <c:v>-518</c:v>
                </c:pt>
                <c:pt idx="241">
                  <c:v>-516</c:v>
                </c:pt>
                <c:pt idx="242">
                  <c:v>-514</c:v>
                </c:pt>
                <c:pt idx="243">
                  <c:v>-512</c:v>
                </c:pt>
                <c:pt idx="244">
                  <c:v>-510</c:v>
                </c:pt>
                <c:pt idx="245">
                  <c:v>-508</c:v>
                </c:pt>
                <c:pt idx="246">
                  <c:v>-506</c:v>
                </c:pt>
                <c:pt idx="247">
                  <c:v>-504</c:v>
                </c:pt>
                <c:pt idx="248">
                  <c:v>-502</c:v>
                </c:pt>
                <c:pt idx="249">
                  <c:v>-500</c:v>
                </c:pt>
                <c:pt idx="250">
                  <c:v>-498</c:v>
                </c:pt>
                <c:pt idx="251">
                  <c:v>-496</c:v>
                </c:pt>
                <c:pt idx="252">
                  <c:v>-494</c:v>
                </c:pt>
                <c:pt idx="253">
                  <c:v>-492</c:v>
                </c:pt>
                <c:pt idx="254">
                  <c:v>-490</c:v>
                </c:pt>
                <c:pt idx="255">
                  <c:v>-488</c:v>
                </c:pt>
                <c:pt idx="256">
                  <c:v>-486</c:v>
                </c:pt>
                <c:pt idx="257">
                  <c:v>-484</c:v>
                </c:pt>
                <c:pt idx="258">
                  <c:v>-482</c:v>
                </c:pt>
                <c:pt idx="259">
                  <c:v>-480</c:v>
                </c:pt>
                <c:pt idx="260">
                  <c:v>-478</c:v>
                </c:pt>
                <c:pt idx="261">
                  <c:v>-476</c:v>
                </c:pt>
                <c:pt idx="262">
                  <c:v>-474</c:v>
                </c:pt>
                <c:pt idx="263">
                  <c:v>-472</c:v>
                </c:pt>
                <c:pt idx="264">
                  <c:v>-470</c:v>
                </c:pt>
                <c:pt idx="265">
                  <c:v>-468</c:v>
                </c:pt>
                <c:pt idx="266">
                  <c:v>-466</c:v>
                </c:pt>
                <c:pt idx="267">
                  <c:v>-464</c:v>
                </c:pt>
                <c:pt idx="268">
                  <c:v>-462</c:v>
                </c:pt>
                <c:pt idx="269">
                  <c:v>-460</c:v>
                </c:pt>
                <c:pt idx="270">
                  <c:v>-458</c:v>
                </c:pt>
                <c:pt idx="271">
                  <c:v>-456</c:v>
                </c:pt>
                <c:pt idx="272">
                  <c:v>-454</c:v>
                </c:pt>
                <c:pt idx="273">
                  <c:v>-452</c:v>
                </c:pt>
                <c:pt idx="274">
                  <c:v>-450</c:v>
                </c:pt>
                <c:pt idx="275">
                  <c:v>-448</c:v>
                </c:pt>
                <c:pt idx="276">
                  <c:v>-446</c:v>
                </c:pt>
                <c:pt idx="277">
                  <c:v>-444</c:v>
                </c:pt>
                <c:pt idx="278">
                  <c:v>-442</c:v>
                </c:pt>
                <c:pt idx="279">
                  <c:v>-440</c:v>
                </c:pt>
                <c:pt idx="280">
                  <c:v>-438</c:v>
                </c:pt>
                <c:pt idx="281">
                  <c:v>-436</c:v>
                </c:pt>
                <c:pt idx="282">
                  <c:v>-434</c:v>
                </c:pt>
                <c:pt idx="283">
                  <c:v>-432</c:v>
                </c:pt>
                <c:pt idx="284">
                  <c:v>-430</c:v>
                </c:pt>
                <c:pt idx="285">
                  <c:v>-428</c:v>
                </c:pt>
                <c:pt idx="286">
                  <c:v>-426</c:v>
                </c:pt>
                <c:pt idx="287">
                  <c:v>-424</c:v>
                </c:pt>
                <c:pt idx="288">
                  <c:v>-422</c:v>
                </c:pt>
                <c:pt idx="289">
                  <c:v>-420</c:v>
                </c:pt>
                <c:pt idx="290">
                  <c:v>-418</c:v>
                </c:pt>
                <c:pt idx="291">
                  <c:v>-416</c:v>
                </c:pt>
                <c:pt idx="292">
                  <c:v>-414</c:v>
                </c:pt>
                <c:pt idx="293">
                  <c:v>-412</c:v>
                </c:pt>
                <c:pt idx="294">
                  <c:v>-410</c:v>
                </c:pt>
                <c:pt idx="295">
                  <c:v>-408</c:v>
                </c:pt>
                <c:pt idx="296">
                  <c:v>-406</c:v>
                </c:pt>
                <c:pt idx="297">
                  <c:v>-404</c:v>
                </c:pt>
                <c:pt idx="298">
                  <c:v>-402</c:v>
                </c:pt>
                <c:pt idx="299">
                  <c:v>-400</c:v>
                </c:pt>
                <c:pt idx="300">
                  <c:v>-398</c:v>
                </c:pt>
                <c:pt idx="301">
                  <c:v>-396</c:v>
                </c:pt>
                <c:pt idx="302">
                  <c:v>-394</c:v>
                </c:pt>
                <c:pt idx="303">
                  <c:v>-392</c:v>
                </c:pt>
                <c:pt idx="304">
                  <c:v>-390</c:v>
                </c:pt>
                <c:pt idx="305">
                  <c:v>-388</c:v>
                </c:pt>
                <c:pt idx="306">
                  <c:v>-386</c:v>
                </c:pt>
                <c:pt idx="307">
                  <c:v>-384</c:v>
                </c:pt>
                <c:pt idx="308">
                  <c:v>-382</c:v>
                </c:pt>
                <c:pt idx="309">
                  <c:v>-380</c:v>
                </c:pt>
                <c:pt idx="310">
                  <c:v>-378</c:v>
                </c:pt>
                <c:pt idx="311">
                  <c:v>-376</c:v>
                </c:pt>
                <c:pt idx="312">
                  <c:v>-374</c:v>
                </c:pt>
                <c:pt idx="313">
                  <c:v>-372</c:v>
                </c:pt>
                <c:pt idx="314">
                  <c:v>-370</c:v>
                </c:pt>
                <c:pt idx="315">
                  <c:v>-368</c:v>
                </c:pt>
                <c:pt idx="316">
                  <c:v>-366</c:v>
                </c:pt>
                <c:pt idx="317">
                  <c:v>-364</c:v>
                </c:pt>
                <c:pt idx="318">
                  <c:v>-362</c:v>
                </c:pt>
                <c:pt idx="319">
                  <c:v>-360</c:v>
                </c:pt>
                <c:pt idx="320">
                  <c:v>-358</c:v>
                </c:pt>
                <c:pt idx="321">
                  <c:v>-356</c:v>
                </c:pt>
                <c:pt idx="322">
                  <c:v>-354</c:v>
                </c:pt>
                <c:pt idx="323">
                  <c:v>-352</c:v>
                </c:pt>
                <c:pt idx="324">
                  <c:v>-350</c:v>
                </c:pt>
                <c:pt idx="325">
                  <c:v>-348</c:v>
                </c:pt>
                <c:pt idx="326">
                  <c:v>-346</c:v>
                </c:pt>
                <c:pt idx="327">
                  <c:v>-344</c:v>
                </c:pt>
                <c:pt idx="328">
                  <c:v>-342</c:v>
                </c:pt>
                <c:pt idx="329">
                  <c:v>-340</c:v>
                </c:pt>
                <c:pt idx="330">
                  <c:v>-338</c:v>
                </c:pt>
                <c:pt idx="331">
                  <c:v>-336</c:v>
                </c:pt>
                <c:pt idx="332">
                  <c:v>-334</c:v>
                </c:pt>
                <c:pt idx="333">
                  <c:v>-332</c:v>
                </c:pt>
                <c:pt idx="334">
                  <c:v>-330</c:v>
                </c:pt>
                <c:pt idx="335">
                  <c:v>-328</c:v>
                </c:pt>
                <c:pt idx="336">
                  <c:v>-326</c:v>
                </c:pt>
                <c:pt idx="337">
                  <c:v>-324</c:v>
                </c:pt>
                <c:pt idx="338">
                  <c:v>-322</c:v>
                </c:pt>
                <c:pt idx="339">
                  <c:v>-320</c:v>
                </c:pt>
                <c:pt idx="340">
                  <c:v>-318</c:v>
                </c:pt>
                <c:pt idx="341">
                  <c:v>-316</c:v>
                </c:pt>
                <c:pt idx="342">
                  <c:v>-314</c:v>
                </c:pt>
                <c:pt idx="343">
                  <c:v>-312</c:v>
                </c:pt>
                <c:pt idx="344">
                  <c:v>-310</c:v>
                </c:pt>
                <c:pt idx="345">
                  <c:v>-308</c:v>
                </c:pt>
                <c:pt idx="346">
                  <c:v>-306</c:v>
                </c:pt>
                <c:pt idx="347">
                  <c:v>-304</c:v>
                </c:pt>
                <c:pt idx="348">
                  <c:v>-302</c:v>
                </c:pt>
                <c:pt idx="349">
                  <c:v>-300</c:v>
                </c:pt>
                <c:pt idx="350">
                  <c:v>-298</c:v>
                </c:pt>
                <c:pt idx="351">
                  <c:v>-296</c:v>
                </c:pt>
                <c:pt idx="352">
                  <c:v>-294</c:v>
                </c:pt>
                <c:pt idx="353">
                  <c:v>-292</c:v>
                </c:pt>
                <c:pt idx="354">
                  <c:v>-290</c:v>
                </c:pt>
                <c:pt idx="355">
                  <c:v>-288</c:v>
                </c:pt>
                <c:pt idx="356">
                  <c:v>-286</c:v>
                </c:pt>
                <c:pt idx="357">
                  <c:v>-284</c:v>
                </c:pt>
                <c:pt idx="358">
                  <c:v>-282</c:v>
                </c:pt>
                <c:pt idx="359">
                  <c:v>-280</c:v>
                </c:pt>
                <c:pt idx="360">
                  <c:v>-278</c:v>
                </c:pt>
                <c:pt idx="361">
                  <c:v>-276</c:v>
                </c:pt>
                <c:pt idx="362">
                  <c:v>-274</c:v>
                </c:pt>
                <c:pt idx="363">
                  <c:v>-272</c:v>
                </c:pt>
                <c:pt idx="364">
                  <c:v>-270</c:v>
                </c:pt>
                <c:pt idx="365">
                  <c:v>-268</c:v>
                </c:pt>
                <c:pt idx="366">
                  <c:v>-266</c:v>
                </c:pt>
                <c:pt idx="367">
                  <c:v>-264</c:v>
                </c:pt>
                <c:pt idx="368">
                  <c:v>-262</c:v>
                </c:pt>
                <c:pt idx="369">
                  <c:v>-260</c:v>
                </c:pt>
                <c:pt idx="370">
                  <c:v>-258</c:v>
                </c:pt>
                <c:pt idx="371">
                  <c:v>-256</c:v>
                </c:pt>
                <c:pt idx="372">
                  <c:v>-254</c:v>
                </c:pt>
                <c:pt idx="373">
                  <c:v>-252</c:v>
                </c:pt>
                <c:pt idx="374">
                  <c:v>-250</c:v>
                </c:pt>
                <c:pt idx="375">
                  <c:v>-248</c:v>
                </c:pt>
                <c:pt idx="376">
                  <c:v>-246</c:v>
                </c:pt>
                <c:pt idx="377">
                  <c:v>-244</c:v>
                </c:pt>
                <c:pt idx="378">
                  <c:v>-242</c:v>
                </c:pt>
                <c:pt idx="379">
                  <c:v>-240</c:v>
                </c:pt>
                <c:pt idx="380">
                  <c:v>-238</c:v>
                </c:pt>
                <c:pt idx="381">
                  <c:v>-236</c:v>
                </c:pt>
                <c:pt idx="382">
                  <c:v>-234</c:v>
                </c:pt>
                <c:pt idx="383">
                  <c:v>-232</c:v>
                </c:pt>
                <c:pt idx="384">
                  <c:v>-230</c:v>
                </c:pt>
                <c:pt idx="385">
                  <c:v>-228</c:v>
                </c:pt>
                <c:pt idx="386">
                  <c:v>-226</c:v>
                </c:pt>
                <c:pt idx="387">
                  <c:v>-224</c:v>
                </c:pt>
                <c:pt idx="388">
                  <c:v>-222</c:v>
                </c:pt>
                <c:pt idx="389">
                  <c:v>-220</c:v>
                </c:pt>
                <c:pt idx="390">
                  <c:v>-218</c:v>
                </c:pt>
                <c:pt idx="391">
                  <c:v>-216</c:v>
                </c:pt>
                <c:pt idx="392">
                  <c:v>-214</c:v>
                </c:pt>
                <c:pt idx="393">
                  <c:v>-212</c:v>
                </c:pt>
                <c:pt idx="394">
                  <c:v>-210</c:v>
                </c:pt>
                <c:pt idx="395">
                  <c:v>-208</c:v>
                </c:pt>
                <c:pt idx="396">
                  <c:v>-206</c:v>
                </c:pt>
                <c:pt idx="397">
                  <c:v>-204</c:v>
                </c:pt>
                <c:pt idx="398">
                  <c:v>-202</c:v>
                </c:pt>
                <c:pt idx="399">
                  <c:v>-200</c:v>
                </c:pt>
                <c:pt idx="400">
                  <c:v>-198</c:v>
                </c:pt>
                <c:pt idx="401">
                  <c:v>-196</c:v>
                </c:pt>
                <c:pt idx="402">
                  <c:v>-194</c:v>
                </c:pt>
                <c:pt idx="403">
                  <c:v>-192</c:v>
                </c:pt>
                <c:pt idx="404">
                  <c:v>-190</c:v>
                </c:pt>
                <c:pt idx="405">
                  <c:v>-188</c:v>
                </c:pt>
                <c:pt idx="406">
                  <c:v>-186</c:v>
                </c:pt>
                <c:pt idx="407">
                  <c:v>-184</c:v>
                </c:pt>
                <c:pt idx="408">
                  <c:v>-182</c:v>
                </c:pt>
                <c:pt idx="409">
                  <c:v>-180</c:v>
                </c:pt>
                <c:pt idx="410">
                  <c:v>-178</c:v>
                </c:pt>
                <c:pt idx="411">
                  <c:v>-176</c:v>
                </c:pt>
                <c:pt idx="412">
                  <c:v>-174</c:v>
                </c:pt>
                <c:pt idx="413">
                  <c:v>-172</c:v>
                </c:pt>
                <c:pt idx="414">
                  <c:v>-170</c:v>
                </c:pt>
                <c:pt idx="415">
                  <c:v>-168</c:v>
                </c:pt>
                <c:pt idx="416">
                  <c:v>-166</c:v>
                </c:pt>
                <c:pt idx="417">
                  <c:v>-164</c:v>
                </c:pt>
                <c:pt idx="418">
                  <c:v>-162</c:v>
                </c:pt>
                <c:pt idx="419">
                  <c:v>-160</c:v>
                </c:pt>
                <c:pt idx="420">
                  <c:v>-158</c:v>
                </c:pt>
                <c:pt idx="421">
                  <c:v>-156</c:v>
                </c:pt>
                <c:pt idx="422">
                  <c:v>-154</c:v>
                </c:pt>
                <c:pt idx="423">
                  <c:v>-152</c:v>
                </c:pt>
                <c:pt idx="424">
                  <c:v>-150</c:v>
                </c:pt>
                <c:pt idx="425">
                  <c:v>-148</c:v>
                </c:pt>
                <c:pt idx="426">
                  <c:v>-146</c:v>
                </c:pt>
                <c:pt idx="427">
                  <c:v>-144</c:v>
                </c:pt>
                <c:pt idx="428">
                  <c:v>-142</c:v>
                </c:pt>
                <c:pt idx="429">
                  <c:v>-140</c:v>
                </c:pt>
                <c:pt idx="430">
                  <c:v>-138</c:v>
                </c:pt>
                <c:pt idx="431">
                  <c:v>-136</c:v>
                </c:pt>
                <c:pt idx="432">
                  <c:v>-134</c:v>
                </c:pt>
                <c:pt idx="433">
                  <c:v>-132</c:v>
                </c:pt>
                <c:pt idx="434">
                  <c:v>-130</c:v>
                </c:pt>
                <c:pt idx="435">
                  <c:v>-128</c:v>
                </c:pt>
                <c:pt idx="436">
                  <c:v>-126</c:v>
                </c:pt>
                <c:pt idx="437">
                  <c:v>-124</c:v>
                </c:pt>
                <c:pt idx="438">
                  <c:v>-122</c:v>
                </c:pt>
                <c:pt idx="439">
                  <c:v>-120</c:v>
                </c:pt>
                <c:pt idx="440">
                  <c:v>-118</c:v>
                </c:pt>
                <c:pt idx="441">
                  <c:v>-116</c:v>
                </c:pt>
                <c:pt idx="442">
                  <c:v>-114</c:v>
                </c:pt>
                <c:pt idx="443">
                  <c:v>-112</c:v>
                </c:pt>
                <c:pt idx="444">
                  <c:v>-110</c:v>
                </c:pt>
                <c:pt idx="445">
                  <c:v>-108</c:v>
                </c:pt>
                <c:pt idx="446">
                  <c:v>-106</c:v>
                </c:pt>
                <c:pt idx="447">
                  <c:v>-104</c:v>
                </c:pt>
                <c:pt idx="448">
                  <c:v>-102</c:v>
                </c:pt>
                <c:pt idx="449">
                  <c:v>-100</c:v>
                </c:pt>
                <c:pt idx="450">
                  <c:v>-98</c:v>
                </c:pt>
                <c:pt idx="451">
                  <c:v>-96</c:v>
                </c:pt>
                <c:pt idx="452">
                  <c:v>-94</c:v>
                </c:pt>
                <c:pt idx="453">
                  <c:v>-92</c:v>
                </c:pt>
                <c:pt idx="454">
                  <c:v>-90</c:v>
                </c:pt>
                <c:pt idx="455">
                  <c:v>-88</c:v>
                </c:pt>
                <c:pt idx="456">
                  <c:v>-86</c:v>
                </c:pt>
                <c:pt idx="457">
                  <c:v>-84</c:v>
                </c:pt>
                <c:pt idx="458">
                  <c:v>-82</c:v>
                </c:pt>
                <c:pt idx="459">
                  <c:v>-80</c:v>
                </c:pt>
                <c:pt idx="460">
                  <c:v>-78</c:v>
                </c:pt>
                <c:pt idx="461">
                  <c:v>-76</c:v>
                </c:pt>
                <c:pt idx="462">
                  <c:v>-74</c:v>
                </c:pt>
                <c:pt idx="463">
                  <c:v>-72</c:v>
                </c:pt>
                <c:pt idx="464">
                  <c:v>-70</c:v>
                </c:pt>
                <c:pt idx="465">
                  <c:v>-68</c:v>
                </c:pt>
                <c:pt idx="466">
                  <c:v>-66</c:v>
                </c:pt>
                <c:pt idx="467">
                  <c:v>-64</c:v>
                </c:pt>
                <c:pt idx="468">
                  <c:v>-62</c:v>
                </c:pt>
                <c:pt idx="469">
                  <c:v>-60</c:v>
                </c:pt>
                <c:pt idx="470">
                  <c:v>-58</c:v>
                </c:pt>
                <c:pt idx="471">
                  <c:v>-56</c:v>
                </c:pt>
                <c:pt idx="472">
                  <c:v>-54</c:v>
                </c:pt>
                <c:pt idx="473">
                  <c:v>-52</c:v>
                </c:pt>
                <c:pt idx="474">
                  <c:v>-50</c:v>
                </c:pt>
                <c:pt idx="475">
                  <c:v>-48</c:v>
                </c:pt>
                <c:pt idx="476">
                  <c:v>-46</c:v>
                </c:pt>
                <c:pt idx="477">
                  <c:v>-44</c:v>
                </c:pt>
                <c:pt idx="478">
                  <c:v>-42</c:v>
                </c:pt>
                <c:pt idx="479">
                  <c:v>-40</c:v>
                </c:pt>
                <c:pt idx="480">
                  <c:v>-38</c:v>
                </c:pt>
                <c:pt idx="481">
                  <c:v>-36</c:v>
                </c:pt>
                <c:pt idx="482">
                  <c:v>-34</c:v>
                </c:pt>
                <c:pt idx="483">
                  <c:v>-32</c:v>
                </c:pt>
                <c:pt idx="484">
                  <c:v>-30</c:v>
                </c:pt>
                <c:pt idx="485">
                  <c:v>-28</c:v>
                </c:pt>
                <c:pt idx="486">
                  <c:v>-26</c:v>
                </c:pt>
                <c:pt idx="487">
                  <c:v>-24</c:v>
                </c:pt>
                <c:pt idx="488">
                  <c:v>-22</c:v>
                </c:pt>
                <c:pt idx="489">
                  <c:v>-20</c:v>
                </c:pt>
                <c:pt idx="490">
                  <c:v>-18</c:v>
                </c:pt>
                <c:pt idx="491">
                  <c:v>-16</c:v>
                </c:pt>
                <c:pt idx="492">
                  <c:v>-14</c:v>
                </c:pt>
                <c:pt idx="493">
                  <c:v>-12</c:v>
                </c:pt>
                <c:pt idx="494">
                  <c:v>-10</c:v>
                </c:pt>
                <c:pt idx="495">
                  <c:v>-8</c:v>
                </c:pt>
                <c:pt idx="496">
                  <c:v>-6</c:v>
                </c:pt>
                <c:pt idx="497">
                  <c:v>-4</c:v>
                </c:pt>
                <c:pt idx="498">
                  <c:v>-2</c:v>
                </c:pt>
                <c:pt idx="499">
                  <c:v>0</c:v>
                </c:pt>
                <c:pt idx="500">
                  <c:v>2</c:v>
                </c:pt>
                <c:pt idx="501">
                  <c:v>4</c:v>
                </c:pt>
                <c:pt idx="502">
                  <c:v>6</c:v>
                </c:pt>
                <c:pt idx="503">
                  <c:v>8</c:v>
                </c:pt>
                <c:pt idx="504">
                  <c:v>10</c:v>
                </c:pt>
                <c:pt idx="505">
                  <c:v>12</c:v>
                </c:pt>
                <c:pt idx="506">
                  <c:v>14</c:v>
                </c:pt>
                <c:pt idx="507">
                  <c:v>16</c:v>
                </c:pt>
                <c:pt idx="508">
                  <c:v>18</c:v>
                </c:pt>
                <c:pt idx="509">
                  <c:v>20</c:v>
                </c:pt>
                <c:pt idx="510">
                  <c:v>22</c:v>
                </c:pt>
                <c:pt idx="511">
                  <c:v>24</c:v>
                </c:pt>
                <c:pt idx="512">
                  <c:v>26</c:v>
                </c:pt>
                <c:pt idx="513">
                  <c:v>28</c:v>
                </c:pt>
                <c:pt idx="514">
                  <c:v>30</c:v>
                </c:pt>
                <c:pt idx="515">
                  <c:v>32</c:v>
                </c:pt>
                <c:pt idx="516">
                  <c:v>34</c:v>
                </c:pt>
                <c:pt idx="517">
                  <c:v>36</c:v>
                </c:pt>
                <c:pt idx="518">
                  <c:v>38</c:v>
                </c:pt>
                <c:pt idx="519">
                  <c:v>40</c:v>
                </c:pt>
                <c:pt idx="520">
                  <c:v>42</c:v>
                </c:pt>
                <c:pt idx="521">
                  <c:v>44</c:v>
                </c:pt>
                <c:pt idx="522">
                  <c:v>46</c:v>
                </c:pt>
                <c:pt idx="523">
                  <c:v>48</c:v>
                </c:pt>
                <c:pt idx="524">
                  <c:v>50</c:v>
                </c:pt>
                <c:pt idx="525">
                  <c:v>52</c:v>
                </c:pt>
                <c:pt idx="526">
                  <c:v>54</c:v>
                </c:pt>
                <c:pt idx="527">
                  <c:v>56</c:v>
                </c:pt>
                <c:pt idx="528">
                  <c:v>58</c:v>
                </c:pt>
                <c:pt idx="529">
                  <c:v>60</c:v>
                </c:pt>
                <c:pt idx="530">
                  <c:v>62</c:v>
                </c:pt>
                <c:pt idx="531">
                  <c:v>64</c:v>
                </c:pt>
                <c:pt idx="532">
                  <c:v>66</c:v>
                </c:pt>
                <c:pt idx="533">
                  <c:v>68</c:v>
                </c:pt>
                <c:pt idx="534">
                  <c:v>70</c:v>
                </c:pt>
                <c:pt idx="535">
                  <c:v>72</c:v>
                </c:pt>
                <c:pt idx="536">
                  <c:v>74</c:v>
                </c:pt>
                <c:pt idx="537">
                  <c:v>76</c:v>
                </c:pt>
                <c:pt idx="538">
                  <c:v>78</c:v>
                </c:pt>
                <c:pt idx="539">
                  <c:v>80</c:v>
                </c:pt>
                <c:pt idx="540">
                  <c:v>82</c:v>
                </c:pt>
                <c:pt idx="541">
                  <c:v>84</c:v>
                </c:pt>
                <c:pt idx="542">
                  <c:v>86</c:v>
                </c:pt>
                <c:pt idx="543">
                  <c:v>88</c:v>
                </c:pt>
                <c:pt idx="544">
                  <c:v>90</c:v>
                </c:pt>
                <c:pt idx="545">
                  <c:v>92</c:v>
                </c:pt>
                <c:pt idx="546">
                  <c:v>94</c:v>
                </c:pt>
                <c:pt idx="547">
                  <c:v>96</c:v>
                </c:pt>
                <c:pt idx="548">
                  <c:v>98</c:v>
                </c:pt>
                <c:pt idx="549">
                  <c:v>100</c:v>
                </c:pt>
                <c:pt idx="550">
                  <c:v>102</c:v>
                </c:pt>
                <c:pt idx="551">
                  <c:v>104</c:v>
                </c:pt>
                <c:pt idx="552">
                  <c:v>106</c:v>
                </c:pt>
                <c:pt idx="553">
                  <c:v>108</c:v>
                </c:pt>
                <c:pt idx="554">
                  <c:v>110</c:v>
                </c:pt>
                <c:pt idx="555">
                  <c:v>112</c:v>
                </c:pt>
                <c:pt idx="556">
                  <c:v>114</c:v>
                </c:pt>
                <c:pt idx="557">
                  <c:v>116</c:v>
                </c:pt>
                <c:pt idx="558">
                  <c:v>118</c:v>
                </c:pt>
                <c:pt idx="559">
                  <c:v>120</c:v>
                </c:pt>
                <c:pt idx="560">
                  <c:v>122</c:v>
                </c:pt>
                <c:pt idx="561">
                  <c:v>124</c:v>
                </c:pt>
                <c:pt idx="562">
                  <c:v>126</c:v>
                </c:pt>
                <c:pt idx="563">
                  <c:v>128</c:v>
                </c:pt>
                <c:pt idx="564">
                  <c:v>130</c:v>
                </c:pt>
                <c:pt idx="565">
                  <c:v>132</c:v>
                </c:pt>
                <c:pt idx="566">
                  <c:v>134</c:v>
                </c:pt>
                <c:pt idx="567">
                  <c:v>136</c:v>
                </c:pt>
                <c:pt idx="568">
                  <c:v>138</c:v>
                </c:pt>
                <c:pt idx="569">
                  <c:v>140</c:v>
                </c:pt>
                <c:pt idx="570">
                  <c:v>142</c:v>
                </c:pt>
                <c:pt idx="571">
                  <c:v>144</c:v>
                </c:pt>
                <c:pt idx="572">
                  <c:v>146</c:v>
                </c:pt>
                <c:pt idx="573">
                  <c:v>148</c:v>
                </c:pt>
                <c:pt idx="574">
                  <c:v>150</c:v>
                </c:pt>
                <c:pt idx="575">
                  <c:v>152</c:v>
                </c:pt>
                <c:pt idx="576">
                  <c:v>154</c:v>
                </c:pt>
                <c:pt idx="577">
                  <c:v>156</c:v>
                </c:pt>
                <c:pt idx="578">
                  <c:v>158</c:v>
                </c:pt>
                <c:pt idx="579">
                  <c:v>160</c:v>
                </c:pt>
                <c:pt idx="580">
                  <c:v>162</c:v>
                </c:pt>
                <c:pt idx="581">
                  <c:v>164</c:v>
                </c:pt>
                <c:pt idx="582">
                  <c:v>166</c:v>
                </c:pt>
                <c:pt idx="583">
                  <c:v>168</c:v>
                </c:pt>
                <c:pt idx="584">
                  <c:v>170</c:v>
                </c:pt>
                <c:pt idx="585">
                  <c:v>172</c:v>
                </c:pt>
                <c:pt idx="586">
                  <c:v>174</c:v>
                </c:pt>
                <c:pt idx="587">
                  <c:v>176</c:v>
                </c:pt>
                <c:pt idx="588">
                  <c:v>178</c:v>
                </c:pt>
                <c:pt idx="589">
                  <c:v>180</c:v>
                </c:pt>
                <c:pt idx="590">
                  <c:v>182</c:v>
                </c:pt>
                <c:pt idx="591">
                  <c:v>184</c:v>
                </c:pt>
                <c:pt idx="592">
                  <c:v>186</c:v>
                </c:pt>
                <c:pt idx="593">
                  <c:v>188</c:v>
                </c:pt>
                <c:pt idx="594">
                  <c:v>190</c:v>
                </c:pt>
                <c:pt idx="595">
                  <c:v>192</c:v>
                </c:pt>
                <c:pt idx="596">
                  <c:v>194</c:v>
                </c:pt>
                <c:pt idx="597">
                  <c:v>196</c:v>
                </c:pt>
                <c:pt idx="598">
                  <c:v>198</c:v>
                </c:pt>
                <c:pt idx="599">
                  <c:v>200</c:v>
                </c:pt>
                <c:pt idx="600">
                  <c:v>202</c:v>
                </c:pt>
                <c:pt idx="601">
                  <c:v>204</c:v>
                </c:pt>
                <c:pt idx="602">
                  <c:v>206</c:v>
                </c:pt>
                <c:pt idx="603">
                  <c:v>208</c:v>
                </c:pt>
                <c:pt idx="604">
                  <c:v>210</c:v>
                </c:pt>
                <c:pt idx="605">
                  <c:v>212</c:v>
                </c:pt>
                <c:pt idx="606">
                  <c:v>214</c:v>
                </c:pt>
                <c:pt idx="607">
                  <c:v>216</c:v>
                </c:pt>
                <c:pt idx="608">
                  <c:v>218</c:v>
                </c:pt>
                <c:pt idx="609">
                  <c:v>220</c:v>
                </c:pt>
                <c:pt idx="610">
                  <c:v>222</c:v>
                </c:pt>
                <c:pt idx="611">
                  <c:v>224</c:v>
                </c:pt>
                <c:pt idx="612">
                  <c:v>226</c:v>
                </c:pt>
                <c:pt idx="613">
                  <c:v>228</c:v>
                </c:pt>
                <c:pt idx="614">
                  <c:v>230</c:v>
                </c:pt>
                <c:pt idx="615">
                  <c:v>232</c:v>
                </c:pt>
                <c:pt idx="616">
                  <c:v>234</c:v>
                </c:pt>
                <c:pt idx="617">
                  <c:v>236</c:v>
                </c:pt>
                <c:pt idx="618">
                  <c:v>238</c:v>
                </c:pt>
                <c:pt idx="619">
                  <c:v>240</c:v>
                </c:pt>
                <c:pt idx="620">
                  <c:v>242</c:v>
                </c:pt>
                <c:pt idx="621">
                  <c:v>244</c:v>
                </c:pt>
                <c:pt idx="622">
                  <c:v>246</c:v>
                </c:pt>
                <c:pt idx="623">
                  <c:v>248</c:v>
                </c:pt>
                <c:pt idx="624">
                  <c:v>250</c:v>
                </c:pt>
                <c:pt idx="625">
                  <c:v>252</c:v>
                </c:pt>
                <c:pt idx="626">
                  <c:v>254</c:v>
                </c:pt>
                <c:pt idx="627">
                  <c:v>256</c:v>
                </c:pt>
                <c:pt idx="628">
                  <c:v>258</c:v>
                </c:pt>
                <c:pt idx="629">
                  <c:v>260</c:v>
                </c:pt>
                <c:pt idx="630">
                  <c:v>262</c:v>
                </c:pt>
                <c:pt idx="631">
                  <c:v>264</c:v>
                </c:pt>
                <c:pt idx="632">
                  <c:v>266</c:v>
                </c:pt>
                <c:pt idx="633">
                  <c:v>268</c:v>
                </c:pt>
                <c:pt idx="634">
                  <c:v>270</c:v>
                </c:pt>
                <c:pt idx="635">
                  <c:v>272</c:v>
                </c:pt>
                <c:pt idx="636">
                  <c:v>274</c:v>
                </c:pt>
                <c:pt idx="637">
                  <c:v>276</c:v>
                </c:pt>
                <c:pt idx="638">
                  <c:v>278</c:v>
                </c:pt>
                <c:pt idx="639">
                  <c:v>280</c:v>
                </c:pt>
                <c:pt idx="640">
                  <c:v>282</c:v>
                </c:pt>
                <c:pt idx="641">
                  <c:v>284</c:v>
                </c:pt>
                <c:pt idx="642">
                  <c:v>286</c:v>
                </c:pt>
                <c:pt idx="643">
                  <c:v>288</c:v>
                </c:pt>
                <c:pt idx="644">
                  <c:v>290</c:v>
                </c:pt>
                <c:pt idx="645">
                  <c:v>292</c:v>
                </c:pt>
                <c:pt idx="646">
                  <c:v>294</c:v>
                </c:pt>
                <c:pt idx="647">
                  <c:v>296</c:v>
                </c:pt>
                <c:pt idx="648">
                  <c:v>298</c:v>
                </c:pt>
                <c:pt idx="649">
                  <c:v>300</c:v>
                </c:pt>
                <c:pt idx="650">
                  <c:v>302</c:v>
                </c:pt>
                <c:pt idx="651">
                  <c:v>304</c:v>
                </c:pt>
                <c:pt idx="652">
                  <c:v>306</c:v>
                </c:pt>
                <c:pt idx="653">
                  <c:v>308</c:v>
                </c:pt>
                <c:pt idx="654">
                  <c:v>310</c:v>
                </c:pt>
                <c:pt idx="655">
                  <c:v>312</c:v>
                </c:pt>
                <c:pt idx="656">
                  <c:v>314</c:v>
                </c:pt>
                <c:pt idx="657">
                  <c:v>316</c:v>
                </c:pt>
                <c:pt idx="658">
                  <c:v>318</c:v>
                </c:pt>
                <c:pt idx="659">
                  <c:v>320</c:v>
                </c:pt>
                <c:pt idx="660">
                  <c:v>322</c:v>
                </c:pt>
                <c:pt idx="661">
                  <c:v>324</c:v>
                </c:pt>
                <c:pt idx="662">
                  <c:v>326</c:v>
                </c:pt>
                <c:pt idx="663">
                  <c:v>328</c:v>
                </c:pt>
                <c:pt idx="664">
                  <c:v>330</c:v>
                </c:pt>
                <c:pt idx="665">
                  <c:v>332</c:v>
                </c:pt>
                <c:pt idx="666">
                  <c:v>334</c:v>
                </c:pt>
                <c:pt idx="667">
                  <c:v>336</c:v>
                </c:pt>
                <c:pt idx="668">
                  <c:v>338</c:v>
                </c:pt>
                <c:pt idx="669">
                  <c:v>340</c:v>
                </c:pt>
                <c:pt idx="670">
                  <c:v>342</c:v>
                </c:pt>
                <c:pt idx="671">
                  <c:v>344</c:v>
                </c:pt>
                <c:pt idx="672">
                  <c:v>346</c:v>
                </c:pt>
                <c:pt idx="673">
                  <c:v>348</c:v>
                </c:pt>
                <c:pt idx="674">
                  <c:v>350</c:v>
                </c:pt>
                <c:pt idx="675">
                  <c:v>352</c:v>
                </c:pt>
                <c:pt idx="676">
                  <c:v>354</c:v>
                </c:pt>
                <c:pt idx="677">
                  <c:v>356</c:v>
                </c:pt>
                <c:pt idx="678">
                  <c:v>358</c:v>
                </c:pt>
                <c:pt idx="679">
                  <c:v>360</c:v>
                </c:pt>
                <c:pt idx="680">
                  <c:v>362</c:v>
                </c:pt>
                <c:pt idx="681">
                  <c:v>364</c:v>
                </c:pt>
                <c:pt idx="682">
                  <c:v>366</c:v>
                </c:pt>
                <c:pt idx="683">
                  <c:v>368</c:v>
                </c:pt>
                <c:pt idx="684">
                  <c:v>370</c:v>
                </c:pt>
                <c:pt idx="685">
                  <c:v>372</c:v>
                </c:pt>
                <c:pt idx="686">
                  <c:v>374</c:v>
                </c:pt>
                <c:pt idx="687">
                  <c:v>376</c:v>
                </c:pt>
                <c:pt idx="688">
                  <c:v>378</c:v>
                </c:pt>
                <c:pt idx="689">
                  <c:v>380</c:v>
                </c:pt>
                <c:pt idx="690">
                  <c:v>382</c:v>
                </c:pt>
                <c:pt idx="691">
                  <c:v>384</c:v>
                </c:pt>
                <c:pt idx="692">
                  <c:v>386</c:v>
                </c:pt>
                <c:pt idx="693">
                  <c:v>388</c:v>
                </c:pt>
                <c:pt idx="694">
                  <c:v>390</c:v>
                </c:pt>
                <c:pt idx="695">
                  <c:v>392</c:v>
                </c:pt>
                <c:pt idx="696">
                  <c:v>394</c:v>
                </c:pt>
                <c:pt idx="697">
                  <c:v>396</c:v>
                </c:pt>
                <c:pt idx="698">
                  <c:v>398</c:v>
                </c:pt>
                <c:pt idx="699">
                  <c:v>400</c:v>
                </c:pt>
                <c:pt idx="700">
                  <c:v>402</c:v>
                </c:pt>
                <c:pt idx="701">
                  <c:v>404</c:v>
                </c:pt>
                <c:pt idx="702">
                  <c:v>406</c:v>
                </c:pt>
                <c:pt idx="703">
                  <c:v>408</c:v>
                </c:pt>
                <c:pt idx="704">
                  <c:v>410</c:v>
                </c:pt>
                <c:pt idx="705">
                  <c:v>412</c:v>
                </c:pt>
                <c:pt idx="706">
                  <c:v>414</c:v>
                </c:pt>
                <c:pt idx="707">
                  <c:v>416</c:v>
                </c:pt>
                <c:pt idx="708">
                  <c:v>418</c:v>
                </c:pt>
                <c:pt idx="709">
                  <c:v>420</c:v>
                </c:pt>
                <c:pt idx="710">
                  <c:v>422</c:v>
                </c:pt>
                <c:pt idx="711">
                  <c:v>424</c:v>
                </c:pt>
                <c:pt idx="712">
                  <c:v>426</c:v>
                </c:pt>
                <c:pt idx="713">
                  <c:v>428</c:v>
                </c:pt>
                <c:pt idx="714">
                  <c:v>430</c:v>
                </c:pt>
                <c:pt idx="715">
                  <c:v>432</c:v>
                </c:pt>
                <c:pt idx="716">
                  <c:v>434</c:v>
                </c:pt>
                <c:pt idx="717">
                  <c:v>436</c:v>
                </c:pt>
                <c:pt idx="718">
                  <c:v>438</c:v>
                </c:pt>
                <c:pt idx="719">
                  <c:v>440</c:v>
                </c:pt>
                <c:pt idx="720">
                  <c:v>442</c:v>
                </c:pt>
                <c:pt idx="721">
                  <c:v>444</c:v>
                </c:pt>
                <c:pt idx="722">
                  <c:v>446</c:v>
                </c:pt>
                <c:pt idx="723">
                  <c:v>448</c:v>
                </c:pt>
                <c:pt idx="724">
                  <c:v>450</c:v>
                </c:pt>
                <c:pt idx="725">
                  <c:v>452</c:v>
                </c:pt>
                <c:pt idx="726">
                  <c:v>454</c:v>
                </c:pt>
                <c:pt idx="727">
                  <c:v>456</c:v>
                </c:pt>
                <c:pt idx="728">
                  <c:v>458</c:v>
                </c:pt>
                <c:pt idx="729">
                  <c:v>460</c:v>
                </c:pt>
                <c:pt idx="730">
                  <c:v>462</c:v>
                </c:pt>
                <c:pt idx="731">
                  <c:v>464</c:v>
                </c:pt>
                <c:pt idx="732">
                  <c:v>466</c:v>
                </c:pt>
                <c:pt idx="733">
                  <c:v>468</c:v>
                </c:pt>
                <c:pt idx="734">
                  <c:v>470</c:v>
                </c:pt>
                <c:pt idx="735">
                  <c:v>472</c:v>
                </c:pt>
                <c:pt idx="736">
                  <c:v>474</c:v>
                </c:pt>
                <c:pt idx="737">
                  <c:v>476</c:v>
                </c:pt>
                <c:pt idx="738">
                  <c:v>478</c:v>
                </c:pt>
                <c:pt idx="739">
                  <c:v>480</c:v>
                </c:pt>
                <c:pt idx="740">
                  <c:v>482</c:v>
                </c:pt>
                <c:pt idx="741">
                  <c:v>484</c:v>
                </c:pt>
                <c:pt idx="742">
                  <c:v>486</c:v>
                </c:pt>
                <c:pt idx="743">
                  <c:v>488</c:v>
                </c:pt>
                <c:pt idx="744">
                  <c:v>490</c:v>
                </c:pt>
                <c:pt idx="745">
                  <c:v>492</c:v>
                </c:pt>
                <c:pt idx="746">
                  <c:v>494</c:v>
                </c:pt>
                <c:pt idx="747">
                  <c:v>496</c:v>
                </c:pt>
                <c:pt idx="748">
                  <c:v>498</c:v>
                </c:pt>
                <c:pt idx="749">
                  <c:v>500</c:v>
                </c:pt>
                <c:pt idx="750">
                  <c:v>502</c:v>
                </c:pt>
                <c:pt idx="751">
                  <c:v>504</c:v>
                </c:pt>
                <c:pt idx="752">
                  <c:v>506</c:v>
                </c:pt>
                <c:pt idx="753">
                  <c:v>508</c:v>
                </c:pt>
                <c:pt idx="754">
                  <c:v>510</c:v>
                </c:pt>
                <c:pt idx="755">
                  <c:v>512</c:v>
                </c:pt>
                <c:pt idx="756">
                  <c:v>514</c:v>
                </c:pt>
                <c:pt idx="757">
                  <c:v>516</c:v>
                </c:pt>
                <c:pt idx="758">
                  <c:v>518</c:v>
                </c:pt>
                <c:pt idx="759">
                  <c:v>520</c:v>
                </c:pt>
                <c:pt idx="760">
                  <c:v>522</c:v>
                </c:pt>
                <c:pt idx="761">
                  <c:v>524</c:v>
                </c:pt>
                <c:pt idx="762">
                  <c:v>526</c:v>
                </c:pt>
                <c:pt idx="763">
                  <c:v>528</c:v>
                </c:pt>
                <c:pt idx="764">
                  <c:v>530</c:v>
                </c:pt>
                <c:pt idx="765">
                  <c:v>532</c:v>
                </c:pt>
                <c:pt idx="766">
                  <c:v>534</c:v>
                </c:pt>
                <c:pt idx="767">
                  <c:v>536</c:v>
                </c:pt>
                <c:pt idx="768">
                  <c:v>538</c:v>
                </c:pt>
                <c:pt idx="769">
                  <c:v>540</c:v>
                </c:pt>
                <c:pt idx="770">
                  <c:v>542</c:v>
                </c:pt>
                <c:pt idx="771">
                  <c:v>544</c:v>
                </c:pt>
                <c:pt idx="772">
                  <c:v>546</c:v>
                </c:pt>
                <c:pt idx="773">
                  <c:v>548</c:v>
                </c:pt>
                <c:pt idx="774">
                  <c:v>550</c:v>
                </c:pt>
                <c:pt idx="775">
                  <c:v>552</c:v>
                </c:pt>
                <c:pt idx="776">
                  <c:v>554</c:v>
                </c:pt>
                <c:pt idx="777">
                  <c:v>556</c:v>
                </c:pt>
                <c:pt idx="778">
                  <c:v>558</c:v>
                </c:pt>
                <c:pt idx="779">
                  <c:v>560</c:v>
                </c:pt>
                <c:pt idx="780">
                  <c:v>562</c:v>
                </c:pt>
                <c:pt idx="781">
                  <c:v>564</c:v>
                </c:pt>
                <c:pt idx="782">
                  <c:v>566</c:v>
                </c:pt>
                <c:pt idx="783">
                  <c:v>568</c:v>
                </c:pt>
                <c:pt idx="784">
                  <c:v>570</c:v>
                </c:pt>
                <c:pt idx="785">
                  <c:v>572</c:v>
                </c:pt>
                <c:pt idx="786">
                  <c:v>574</c:v>
                </c:pt>
                <c:pt idx="787">
                  <c:v>576</c:v>
                </c:pt>
                <c:pt idx="788">
                  <c:v>578</c:v>
                </c:pt>
                <c:pt idx="789">
                  <c:v>580</c:v>
                </c:pt>
                <c:pt idx="790">
                  <c:v>582</c:v>
                </c:pt>
                <c:pt idx="791">
                  <c:v>584</c:v>
                </c:pt>
                <c:pt idx="792">
                  <c:v>586</c:v>
                </c:pt>
                <c:pt idx="793">
                  <c:v>588</c:v>
                </c:pt>
                <c:pt idx="794">
                  <c:v>590</c:v>
                </c:pt>
                <c:pt idx="795">
                  <c:v>592</c:v>
                </c:pt>
                <c:pt idx="796">
                  <c:v>594</c:v>
                </c:pt>
                <c:pt idx="797">
                  <c:v>596</c:v>
                </c:pt>
                <c:pt idx="798">
                  <c:v>598</c:v>
                </c:pt>
                <c:pt idx="799">
                  <c:v>600</c:v>
                </c:pt>
                <c:pt idx="800">
                  <c:v>602</c:v>
                </c:pt>
                <c:pt idx="801">
                  <c:v>604</c:v>
                </c:pt>
                <c:pt idx="802">
                  <c:v>606</c:v>
                </c:pt>
                <c:pt idx="803">
                  <c:v>608</c:v>
                </c:pt>
                <c:pt idx="804">
                  <c:v>610</c:v>
                </c:pt>
                <c:pt idx="805">
                  <c:v>612</c:v>
                </c:pt>
                <c:pt idx="806">
                  <c:v>614</c:v>
                </c:pt>
                <c:pt idx="807">
                  <c:v>616</c:v>
                </c:pt>
                <c:pt idx="808">
                  <c:v>618</c:v>
                </c:pt>
                <c:pt idx="809">
                  <c:v>620</c:v>
                </c:pt>
                <c:pt idx="810">
                  <c:v>622</c:v>
                </c:pt>
                <c:pt idx="811">
                  <c:v>624</c:v>
                </c:pt>
                <c:pt idx="812">
                  <c:v>626</c:v>
                </c:pt>
                <c:pt idx="813">
                  <c:v>628</c:v>
                </c:pt>
                <c:pt idx="814">
                  <c:v>630</c:v>
                </c:pt>
                <c:pt idx="815">
                  <c:v>632</c:v>
                </c:pt>
                <c:pt idx="816">
                  <c:v>634</c:v>
                </c:pt>
                <c:pt idx="817">
                  <c:v>636</c:v>
                </c:pt>
                <c:pt idx="818">
                  <c:v>638</c:v>
                </c:pt>
                <c:pt idx="819">
                  <c:v>640</c:v>
                </c:pt>
                <c:pt idx="820">
                  <c:v>642</c:v>
                </c:pt>
                <c:pt idx="821">
                  <c:v>644</c:v>
                </c:pt>
                <c:pt idx="822">
                  <c:v>646</c:v>
                </c:pt>
                <c:pt idx="823">
                  <c:v>648</c:v>
                </c:pt>
                <c:pt idx="824">
                  <c:v>650</c:v>
                </c:pt>
                <c:pt idx="825">
                  <c:v>652</c:v>
                </c:pt>
                <c:pt idx="826">
                  <c:v>654</c:v>
                </c:pt>
                <c:pt idx="827">
                  <c:v>656</c:v>
                </c:pt>
                <c:pt idx="828">
                  <c:v>658</c:v>
                </c:pt>
                <c:pt idx="829">
                  <c:v>660</c:v>
                </c:pt>
                <c:pt idx="830">
                  <c:v>662</c:v>
                </c:pt>
                <c:pt idx="831">
                  <c:v>664</c:v>
                </c:pt>
                <c:pt idx="832">
                  <c:v>666</c:v>
                </c:pt>
                <c:pt idx="833">
                  <c:v>668</c:v>
                </c:pt>
                <c:pt idx="834">
                  <c:v>670</c:v>
                </c:pt>
                <c:pt idx="835">
                  <c:v>672</c:v>
                </c:pt>
                <c:pt idx="836">
                  <c:v>674</c:v>
                </c:pt>
                <c:pt idx="837">
                  <c:v>676</c:v>
                </c:pt>
                <c:pt idx="838">
                  <c:v>678</c:v>
                </c:pt>
                <c:pt idx="839">
                  <c:v>680</c:v>
                </c:pt>
                <c:pt idx="840">
                  <c:v>682</c:v>
                </c:pt>
                <c:pt idx="841">
                  <c:v>684</c:v>
                </c:pt>
                <c:pt idx="842">
                  <c:v>686</c:v>
                </c:pt>
                <c:pt idx="843">
                  <c:v>688</c:v>
                </c:pt>
                <c:pt idx="844">
                  <c:v>690</c:v>
                </c:pt>
                <c:pt idx="845">
                  <c:v>692</c:v>
                </c:pt>
                <c:pt idx="846">
                  <c:v>694</c:v>
                </c:pt>
                <c:pt idx="847">
                  <c:v>696</c:v>
                </c:pt>
                <c:pt idx="848">
                  <c:v>698</c:v>
                </c:pt>
                <c:pt idx="849">
                  <c:v>700</c:v>
                </c:pt>
                <c:pt idx="850">
                  <c:v>702</c:v>
                </c:pt>
                <c:pt idx="851">
                  <c:v>704</c:v>
                </c:pt>
                <c:pt idx="852">
                  <c:v>706</c:v>
                </c:pt>
                <c:pt idx="853">
                  <c:v>708</c:v>
                </c:pt>
                <c:pt idx="854">
                  <c:v>710</c:v>
                </c:pt>
                <c:pt idx="855">
                  <c:v>712</c:v>
                </c:pt>
                <c:pt idx="856">
                  <c:v>714</c:v>
                </c:pt>
                <c:pt idx="857">
                  <c:v>716</c:v>
                </c:pt>
                <c:pt idx="858">
                  <c:v>718</c:v>
                </c:pt>
                <c:pt idx="859">
                  <c:v>720</c:v>
                </c:pt>
                <c:pt idx="860">
                  <c:v>722</c:v>
                </c:pt>
                <c:pt idx="861">
                  <c:v>724</c:v>
                </c:pt>
                <c:pt idx="862">
                  <c:v>726</c:v>
                </c:pt>
                <c:pt idx="863">
                  <c:v>728</c:v>
                </c:pt>
                <c:pt idx="864">
                  <c:v>730</c:v>
                </c:pt>
                <c:pt idx="865">
                  <c:v>732</c:v>
                </c:pt>
                <c:pt idx="866">
                  <c:v>734</c:v>
                </c:pt>
                <c:pt idx="867">
                  <c:v>736</c:v>
                </c:pt>
                <c:pt idx="868">
                  <c:v>738</c:v>
                </c:pt>
                <c:pt idx="869">
                  <c:v>740</c:v>
                </c:pt>
                <c:pt idx="870">
                  <c:v>742</c:v>
                </c:pt>
                <c:pt idx="871">
                  <c:v>744</c:v>
                </c:pt>
                <c:pt idx="872">
                  <c:v>746</c:v>
                </c:pt>
                <c:pt idx="873">
                  <c:v>748</c:v>
                </c:pt>
                <c:pt idx="874">
                  <c:v>750</c:v>
                </c:pt>
                <c:pt idx="875">
                  <c:v>752</c:v>
                </c:pt>
                <c:pt idx="876">
                  <c:v>754</c:v>
                </c:pt>
                <c:pt idx="877">
                  <c:v>756</c:v>
                </c:pt>
                <c:pt idx="878">
                  <c:v>758</c:v>
                </c:pt>
                <c:pt idx="879">
                  <c:v>760</c:v>
                </c:pt>
                <c:pt idx="880">
                  <c:v>762</c:v>
                </c:pt>
                <c:pt idx="881">
                  <c:v>764</c:v>
                </c:pt>
                <c:pt idx="882">
                  <c:v>766</c:v>
                </c:pt>
                <c:pt idx="883">
                  <c:v>768</c:v>
                </c:pt>
                <c:pt idx="884">
                  <c:v>770</c:v>
                </c:pt>
                <c:pt idx="885">
                  <c:v>772</c:v>
                </c:pt>
                <c:pt idx="886">
                  <c:v>774</c:v>
                </c:pt>
                <c:pt idx="887">
                  <c:v>776</c:v>
                </c:pt>
                <c:pt idx="888">
                  <c:v>778</c:v>
                </c:pt>
                <c:pt idx="889">
                  <c:v>780</c:v>
                </c:pt>
                <c:pt idx="890">
                  <c:v>782</c:v>
                </c:pt>
                <c:pt idx="891">
                  <c:v>784</c:v>
                </c:pt>
                <c:pt idx="892">
                  <c:v>786</c:v>
                </c:pt>
                <c:pt idx="893">
                  <c:v>788</c:v>
                </c:pt>
                <c:pt idx="894">
                  <c:v>790</c:v>
                </c:pt>
                <c:pt idx="895">
                  <c:v>792</c:v>
                </c:pt>
                <c:pt idx="896">
                  <c:v>794</c:v>
                </c:pt>
                <c:pt idx="897">
                  <c:v>796</c:v>
                </c:pt>
                <c:pt idx="898">
                  <c:v>798</c:v>
                </c:pt>
                <c:pt idx="899">
                  <c:v>800</c:v>
                </c:pt>
                <c:pt idx="900">
                  <c:v>802</c:v>
                </c:pt>
                <c:pt idx="901">
                  <c:v>804</c:v>
                </c:pt>
                <c:pt idx="902">
                  <c:v>806</c:v>
                </c:pt>
                <c:pt idx="903">
                  <c:v>808</c:v>
                </c:pt>
                <c:pt idx="904">
                  <c:v>810</c:v>
                </c:pt>
                <c:pt idx="905">
                  <c:v>812</c:v>
                </c:pt>
                <c:pt idx="906">
                  <c:v>814</c:v>
                </c:pt>
                <c:pt idx="907">
                  <c:v>816</c:v>
                </c:pt>
                <c:pt idx="908">
                  <c:v>818</c:v>
                </c:pt>
                <c:pt idx="909">
                  <c:v>820</c:v>
                </c:pt>
                <c:pt idx="910">
                  <c:v>822</c:v>
                </c:pt>
                <c:pt idx="911">
                  <c:v>824</c:v>
                </c:pt>
                <c:pt idx="912">
                  <c:v>826</c:v>
                </c:pt>
                <c:pt idx="913">
                  <c:v>828</c:v>
                </c:pt>
                <c:pt idx="914">
                  <c:v>830</c:v>
                </c:pt>
                <c:pt idx="915">
                  <c:v>832</c:v>
                </c:pt>
                <c:pt idx="916">
                  <c:v>834</c:v>
                </c:pt>
                <c:pt idx="917">
                  <c:v>836</c:v>
                </c:pt>
                <c:pt idx="918">
                  <c:v>838</c:v>
                </c:pt>
                <c:pt idx="919">
                  <c:v>840</c:v>
                </c:pt>
                <c:pt idx="920">
                  <c:v>842</c:v>
                </c:pt>
                <c:pt idx="921">
                  <c:v>844</c:v>
                </c:pt>
                <c:pt idx="922">
                  <c:v>846</c:v>
                </c:pt>
                <c:pt idx="923">
                  <c:v>848</c:v>
                </c:pt>
                <c:pt idx="924">
                  <c:v>850</c:v>
                </c:pt>
                <c:pt idx="925">
                  <c:v>852</c:v>
                </c:pt>
                <c:pt idx="926">
                  <c:v>854</c:v>
                </c:pt>
                <c:pt idx="927">
                  <c:v>856</c:v>
                </c:pt>
                <c:pt idx="928">
                  <c:v>858</c:v>
                </c:pt>
                <c:pt idx="929">
                  <c:v>860</c:v>
                </c:pt>
                <c:pt idx="930">
                  <c:v>862</c:v>
                </c:pt>
                <c:pt idx="931">
                  <c:v>864</c:v>
                </c:pt>
                <c:pt idx="932">
                  <c:v>866</c:v>
                </c:pt>
                <c:pt idx="933">
                  <c:v>868</c:v>
                </c:pt>
                <c:pt idx="934">
                  <c:v>870</c:v>
                </c:pt>
                <c:pt idx="935">
                  <c:v>872</c:v>
                </c:pt>
                <c:pt idx="936">
                  <c:v>874</c:v>
                </c:pt>
                <c:pt idx="937">
                  <c:v>876</c:v>
                </c:pt>
                <c:pt idx="938">
                  <c:v>878</c:v>
                </c:pt>
                <c:pt idx="939">
                  <c:v>880</c:v>
                </c:pt>
                <c:pt idx="940">
                  <c:v>882</c:v>
                </c:pt>
                <c:pt idx="941">
                  <c:v>884</c:v>
                </c:pt>
                <c:pt idx="942">
                  <c:v>886</c:v>
                </c:pt>
                <c:pt idx="943">
                  <c:v>888</c:v>
                </c:pt>
                <c:pt idx="944">
                  <c:v>890</c:v>
                </c:pt>
                <c:pt idx="945">
                  <c:v>892</c:v>
                </c:pt>
                <c:pt idx="946">
                  <c:v>894</c:v>
                </c:pt>
                <c:pt idx="947">
                  <c:v>896</c:v>
                </c:pt>
                <c:pt idx="948">
                  <c:v>898</c:v>
                </c:pt>
                <c:pt idx="949">
                  <c:v>900</c:v>
                </c:pt>
                <c:pt idx="950">
                  <c:v>902</c:v>
                </c:pt>
                <c:pt idx="951">
                  <c:v>904</c:v>
                </c:pt>
                <c:pt idx="952">
                  <c:v>906</c:v>
                </c:pt>
                <c:pt idx="953">
                  <c:v>908</c:v>
                </c:pt>
                <c:pt idx="954">
                  <c:v>910</c:v>
                </c:pt>
                <c:pt idx="955">
                  <c:v>912</c:v>
                </c:pt>
                <c:pt idx="956">
                  <c:v>914</c:v>
                </c:pt>
                <c:pt idx="957">
                  <c:v>916</c:v>
                </c:pt>
                <c:pt idx="958">
                  <c:v>918</c:v>
                </c:pt>
                <c:pt idx="959">
                  <c:v>920</c:v>
                </c:pt>
                <c:pt idx="960">
                  <c:v>922</c:v>
                </c:pt>
                <c:pt idx="961">
                  <c:v>924</c:v>
                </c:pt>
                <c:pt idx="962">
                  <c:v>926</c:v>
                </c:pt>
                <c:pt idx="963">
                  <c:v>928</c:v>
                </c:pt>
                <c:pt idx="964">
                  <c:v>930</c:v>
                </c:pt>
                <c:pt idx="965">
                  <c:v>932</c:v>
                </c:pt>
                <c:pt idx="966">
                  <c:v>934</c:v>
                </c:pt>
                <c:pt idx="967">
                  <c:v>936</c:v>
                </c:pt>
                <c:pt idx="968">
                  <c:v>938</c:v>
                </c:pt>
                <c:pt idx="969">
                  <c:v>940</c:v>
                </c:pt>
                <c:pt idx="970">
                  <c:v>942</c:v>
                </c:pt>
                <c:pt idx="971">
                  <c:v>944</c:v>
                </c:pt>
                <c:pt idx="972">
                  <c:v>946</c:v>
                </c:pt>
                <c:pt idx="973">
                  <c:v>948</c:v>
                </c:pt>
                <c:pt idx="974">
                  <c:v>950</c:v>
                </c:pt>
                <c:pt idx="975">
                  <c:v>952</c:v>
                </c:pt>
                <c:pt idx="976">
                  <c:v>954</c:v>
                </c:pt>
                <c:pt idx="977">
                  <c:v>956</c:v>
                </c:pt>
                <c:pt idx="978">
                  <c:v>958</c:v>
                </c:pt>
                <c:pt idx="979">
                  <c:v>960</c:v>
                </c:pt>
                <c:pt idx="980">
                  <c:v>962</c:v>
                </c:pt>
                <c:pt idx="981">
                  <c:v>964</c:v>
                </c:pt>
                <c:pt idx="982">
                  <c:v>966</c:v>
                </c:pt>
                <c:pt idx="983">
                  <c:v>968</c:v>
                </c:pt>
                <c:pt idx="984">
                  <c:v>970</c:v>
                </c:pt>
                <c:pt idx="985">
                  <c:v>972</c:v>
                </c:pt>
                <c:pt idx="986">
                  <c:v>974</c:v>
                </c:pt>
                <c:pt idx="987">
                  <c:v>976</c:v>
                </c:pt>
                <c:pt idx="988">
                  <c:v>978</c:v>
                </c:pt>
                <c:pt idx="989">
                  <c:v>980</c:v>
                </c:pt>
                <c:pt idx="990">
                  <c:v>982</c:v>
                </c:pt>
                <c:pt idx="991">
                  <c:v>984</c:v>
                </c:pt>
                <c:pt idx="992">
                  <c:v>986</c:v>
                </c:pt>
                <c:pt idx="993">
                  <c:v>988</c:v>
                </c:pt>
                <c:pt idx="994">
                  <c:v>990</c:v>
                </c:pt>
                <c:pt idx="995">
                  <c:v>992</c:v>
                </c:pt>
                <c:pt idx="996">
                  <c:v>994</c:v>
                </c:pt>
                <c:pt idx="997">
                  <c:v>996</c:v>
                </c:pt>
                <c:pt idx="998">
                  <c:v>998</c:v>
                </c:pt>
                <c:pt idx="999">
                  <c:v>1000</c:v>
                </c:pt>
              </c:numCache>
            </c:numRef>
          </c:xVal>
          <c:yVal>
            <c:numRef>
              <c:f>Лист1!$C$2:$C$1001</c:f>
              <c:numCache>
                <c:formatCode>General</c:formatCode>
                <c:ptCount val="1000"/>
                <c:pt idx="0">
                  <c:v>-91.681742229122705</c:v>
                </c:pt>
                <c:pt idx="1">
                  <c:v>-92.214274071707493</c:v>
                </c:pt>
                <c:pt idx="2">
                  <c:v>-92.749236653724594</c:v>
                </c:pt>
                <c:pt idx="3">
                  <c:v>-93.2866163815265</c:v>
                </c:pt>
                <c:pt idx="4">
                  <c:v>-93.826398828903606</c:v>
                </c:pt>
                <c:pt idx="5">
                  <c:v>-94.368568713885296</c:v>
                </c:pt>
                <c:pt idx="6">
                  <c:v>-94.913109874955197</c:v>
                </c:pt>
                <c:pt idx="7">
                  <c:v>-95.460005246663599</c:v>
                </c:pt>
                <c:pt idx="8">
                  <c:v>-96.009236834622897</c:v>
                </c:pt>
                <c:pt idx="9">
                  <c:v>-96.560785689868396</c:v>
                </c:pt>
                <c:pt idx="10">
                  <c:v>-97.114631882566499</c:v>
                </c:pt>
                <c:pt idx="11">
                  <c:v>-97.670754475054196</c:v>
                </c:pt>
                <c:pt idx="12">
                  <c:v>-98.229131494190597</c:v>
                </c:pt>
                <c:pt idx="13">
                  <c:v>-98.789739903000694</c:v>
                </c:pt>
                <c:pt idx="14">
                  <c:v>-99.352555571594905</c:v>
                </c:pt>
                <c:pt idx="15">
                  <c:v>-99.917553247340095</c:v>
                </c:pt>
                <c:pt idx="16">
                  <c:v>-100.48470652426499</c:v>
                </c:pt>
                <c:pt idx="17">
                  <c:v>-101.053987811676</c:v>
                </c:pt>
                <c:pt idx="18">
                  <c:v>-101.62536830196299</c:v>
                </c:pt>
                <c:pt idx="19">
                  <c:v>-102.19881793757099</c:v>
                </c:pt>
                <c:pt idx="20">
                  <c:v>-102.774305377113</c:v>
                </c:pt>
                <c:pt idx="21">
                  <c:v>-103.351797960605</c:v>
                </c:pt>
                <c:pt idx="22">
                  <c:v>-103.931261673786</c:v>
                </c:pt>
                <c:pt idx="23">
                  <c:v>-104.512661111517</c:v>
                </c:pt>
                <c:pt idx="24">
                  <c:v>-105.095959440204</c:v>
                </c:pt>
                <c:pt idx="25">
                  <c:v>-105.681118359245</c:v>
                </c:pt>
                <c:pt idx="26">
                  <c:v>-106.26809806145199</c:v>
                </c:pt>
                <c:pt idx="27">
                  <c:v>-106.856857192433</c:v>
                </c:pt>
                <c:pt idx="28">
                  <c:v>-107.447352808882</c:v>
                </c:pt>
                <c:pt idx="29">
                  <c:v>-108.03954033577401</c:v>
                </c:pt>
                <c:pt idx="30">
                  <c:v>-108.63337352240499</c:v>
                </c:pt>
                <c:pt idx="31">
                  <c:v>-109.228804397254</c:v>
                </c:pt>
                <c:pt idx="32">
                  <c:v>-109.825783221637</c:v>
                </c:pt>
                <c:pt idx="33">
                  <c:v>-110.424258442105</c:v>
                </c:pt>
                <c:pt idx="34">
                  <c:v>-111.024176641549</c:v>
                </c:pt>
                <c:pt idx="35">
                  <c:v>-111.62548248898</c:v>
                </c:pt>
                <c:pt idx="36">
                  <c:v>-112.228118687936</c:v>
                </c:pt>
                <c:pt idx="37">
                  <c:v>-112.832025923477</c:v>
                </c:pt>
                <c:pt idx="38">
                  <c:v>-113.437142807718</c:v>
                </c:pt>
                <c:pt idx="39">
                  <c:v>-114.04340582386099</c:v>
                </c:pt>
                <c:pt idx="40">
                  <c:v>-114.65074926866799</c:v>
                </c:pt>
                <c:pt idx="41">
                  <c:v>-115.259105193347</c:v>
                </c:pt>
                <c:pt idx="42">
                  <c:v>-115.868403342764</c:v>
                </c:pt>
                <c:pt idx="43">
                  <c:v>-116.478571092965</c:v>
                </c:pt>
                <c:pt idx="44">
                  <c:v>-117.089533386927</c:v>
                </c:pt>
                <c:pt idx="45">
                  <c:v>-117.70121266849</c:v>
                </c:pt>
                <c:pt idx="46">
                  <c:v>-118.313528814413</c:v>
                </c:pt>
                <c:pt idx="47">
                  <c:v>-118.926399064477</c:v>
                </c:pt>
                <c:pt idx="48">
                  <c:v>-119.53973794959499</c:v>
                </c:pt>
                <c:pt idx="49">
                  <c:v>-120.153457217832</c:v>
                </c:pt>
                <c:pt idx="50">
                  <c:v>-120.76746575829399</c:v>
                </c:pt>
                <c:pt idx="51">
                  <c:v>-121.381669522793</c:v>
                </c:pt>
                <c:pt idx="52">
                  <c:v>-121.99597144521201</c:v>
                </c:pt>
                <c:pt idx="53">
                  <c:v>-122.610271358514</c:v>
                </c:pt>
                <c:pt idx="54">
                  <c:v>-123.224465909285</c:v>
                </c:pt>
                <c:pt idx="55">
                  <c:v>-123.838448469738</c:v>
                </c:pt>
                <c:pt idx="56">
                  <c:v>-124.45210904709501</c:v>
                </c:pt>
                <c:pt idx="57">
                  <c:v>-125.065334190247</c:v>
                </c:pt>
                <c:pt idx="58">
                  <c:v>-125.678006893592</c:v>
                </c:pt>
                <c:pt idx="59">
                  <c:v>-126.290006497962</c:v>
                </c:pt>
                <c:pt idx="60">
                  <c:v>-126.901208588532</c:v>
                </c:pt>
                <c:pt idx="61">
                  <c:v>-127.51148488958501</c:v>
                </c:pt>
                <c:pt idx="62">
                  <c:v>-128.12070315605399</c:v>
                </c:pt>
                <c:pt idx="63">
                  <c:v>-128.728727061684</c:v>
                </c:pt>
                <c:pt idx="64">
                  <c:v>-129.33541608372701</c:v>
                </c:pt>
                <c:pt idx="65">
                  <c:v>-129.94062538401101</c:v>
                </c:pt>
                <c:pt idx="66">
                  <c:v>-130.54420568627199</c:v>
                </c:pt>
                <c:pt idx="67">
                  <c:v>-131.14600314959901</c:v>
                </c:pt>
                <c:pt idx="68">
                  <c:v>-131.74585923784699</c:v>
                </c:pt>
                <c:pt idx="69">
                  <c:v>-132.343610584874</c:v>
                </c:pt>
                <c:pt idx="70">
                  <c:v>-132.93908885542999</c:v>
                </c:pt>
                <c:pt idx="71">
                  <c:v>-133.53212060155099</c:v>
                </c:pt>
                <c:pt idx="72">
                  <c:v>-134.12252711426899</c:v>
                </c:pt>
                <c:pt idx="73">
                  <c:v>-134.71012427047299</c:v>
                </c:pt>
                <c:pt idx="74">
                  <c:v>-135.29472237472299</c:v>
                </c:pt>
                <c:pt idx="75">
                  <c:v>-135.87612599582701</c:v>
                </c:pt>
                <c:pt idx="76">
                  <c:v>-136.45413379797699</c:v>
                </c:pt>
                <c:pt idx="77">
                  <c:v>-137.02853836622899</c:v>
                </c:pt>
                <c:pt idx="78">
                  <c:v>-137.59912602610501</c:v>
                </c:pt>
                <c:pt idx="79">
                  <c:v>-138.165676657088</c:v>
                </c:pt>
                <c:pt idx="80">
                  <c:v>-138.72796349976699</c:v>
                </c:pt>
                <c:pt idx="81">
                  <c:v>-139.28575295636699</c:v>
                </c:pt>
                <c:pt idx="82">
                  <c:v>-139.83880438442401</c:v>
                </c:pt>
                <c:pt idx="83">
                  <c:v>-140.38686988330701</c:v>
                </c:pt>
                <c:pt idx="84">
                  <c:v>-140.92969407330301</c:v>
                </c:pt>
                <c:pt idx="85">
                  <c:v>-141.46701386697501</c:v>
                </c:pt>
                <c:pt idx="86">
                  <c:v>-141.998558232466</c:v>
                </c:pt>
                <c:pt idx="87">
                  <c:v>-142.52404794842101</c:v>
                </c:pt>
                <c:pt idx="88">
                  <c:v>-143.04319535019201</c:v>
                </c:pt>
                <c:pt idx="89">
                  <c:v>-143.555704066956</c:v>
                </c:pt>
                <c:pt idx="90">
                  <c:v>-144.061268749378</c:v>
                </c:pt>
                <c:pt idx="91">
                  <c:v>-144.55957478742101</c:v>
                </c:pt>
                <c:pt idx="92">
                  <c:v>-145.050298017898</c:v>
                </c:pt>
                <c:pt idx="93">
                  <c:v>-145.53310442133699</c:v>
                </c:pt>
                <c:pt idx="94">
                  <c:v>-146.00764980769901</c:v>
                </c:pt>
                <c:pt idx="95">
                  <c:v>-146.47357949050101</c:v>
                </c:pt>
                <c:pt idx="96">
                  <c:v>-146.93052794883999</c:v>
                </c:pt>
                <c:pt idx="97">
                  <c:v>-147.37811847680101</c:v>
                </c:pt>
                <c:pt idx="98">
                  <c:v>-147.81596281973299</c:v>
                </c:pt>
                <c:pt idx="99">
                  <c:v>-148.24366079681801</c:v>
                </c:pt>
                <c:pt idx="100">
                  <c:v>-148.66079990934699</c:v>
                </c:pt>
                <c:pt idx="101">
                  <c:v>-149.06695493410399</c:v>
                </c:pt>
                <c:pt idx="102">
                  <c:v>-149.461687501207</c:v>
                </c:pt>
                <c:pt idx="103">
                  <c:v>-149.844545655741</c:v>
                </c:pt>
                <c:pt idx="104">
                  <c:v>-150.215063402487</c:v>
                </c:pt>
                <c:pt idx="105">
                  <c:v>-150.572760233015</c:v>
                </c:pt>
                <c:pt idx="106">
                  <c:v>-150.91714063436899</c:v>
                </c:pt>
                <c:pt idx="107">
                  <c:v>-151.24769357856701</c:v>
                </c:pt>
                <c:pt idx="108">
                  <c:v>-151.563891992056</c:v>
                </c:pt>
                <c:pt idx="109">
                  <c:v>-151.86519220426899</c:v>
                </c:pt>
                <c:pt idx="110">
                  <c:v>-152.15103337436901</c:v>
                </c:pt>
                <c:pt idx="111">
                  <c:v>-152.42083689521701</c:v>
                </c:pt>
                <c:pt idx="112">
                  <c:v>-152.674005773593</c:v>
                </c:pt>
                <c:pt idx="113">
                  <c:v>-152.909923985597</c:v>
                </c:pt>
                <c:pt idx="114">
                  <c:v>-153.127955806187</c:v>
                </c:pt>
                <c:pt idx="115">
                  <c:v>-153.32744511167999</c:v>
                </c:pt>
                <c:pt idx="116">
                  <c:v>-153.50771465405899</c:v>
                </c:pt>
                <c:pt idx="117">
                  <c:v>-153.66806530584401</c:v>
                </c:pt>
                <c:pt idx="118">
                  <c:v>-153.80777527423399</c:v>
                </c:pt>
                <c:pt idx="119">
                  <c:v>-153.92609928317401</c:v>
                </c:pt>
                <c:pt idx="120">
                  <c:v>-154.02226772195399</c:v>
                </c:pt>
                <c:pt idx="121">
                  <c:v>-154.095485758857</c:v>
                </c:pt>
                <c:pt idx="122">
                  <c:v>-154.144932418351</c:v>
                </c:pt>
                <c:pt idx="123">
                  <c:v>-154.169759620219</c:v>
                </c:pt>
                <c:pt idx="124">
                  <c:v>-154.16909117896799</c:v>
                </c:pt>
                <c:pt idx="125">
                  <c:v>-154.14202176180601</c:v>
                </c:pt>
                <c:pt idx="126">
                  <c:v>-154.087615803364</c:v>
                </c:pt>
                <c:pt idx="127">
                  <c:v>-154.00490637532201</c:v>
                </c:pt>
                <c:pt idx="128">
                  <c:v>-153.892894008958</c:v>
                </c:pt>
                <c:pt idx="129">
                  <c:v>-153.75054546862901</c:v>
                </c:pt>
                <c:pt idx="130">
                  <c:v>-153.57679247405699</c:v>
                </c:pt>
                <c:pt idx="131">
                  <c:v>-153.370530369249</c:v>
                </c:pt>
                <c:pt idx="132">
                  <c:v>-153.13061673577999</c:v>
                </c:pt>
                <c:pt idx="133">
                  <c:v>-152.85586994809199</c:v>
                </c:pt>
                <c:pt idx="134">
                  <c:v>-152.54506766837201</c:v>
                </c:pt>
                <c:pt idx="135">
                  <c:v>-152.19694527849001</c:v>
                </c:pt>
                <c:pt idx="136">
                  <c:v>-151.81019424638899</c:v>
                </c:pt>
                <c:pt idx="137">
                  <c:v>-151.38346042424101</c:v>
                </c:pt>
                <c:pt idx="138">
                  <c:v>-150.91534227557599</c:v>
                </c:pt>
                <c:pt idx="139">
                  <c:v>-150.40438902853501</c:v>
                </c:pt>
                <c:pt idx="140">
                  <c:v>-149.849098752298</c:v>
                </c:pt>
                <c:pt idx="141">
                  <c:v>-149.24791635364801</c:v>
                </c:pt>
                <c:pt idx="142">
                  <c:v>-148.59923149057499</c:v>
                </c:pt>
                <c:pt idx="143">
                  <c:v>-147.901376399741</c:v>
                </c:pt>
                <c:pt idx="144">
                  <c:v>-147.15262363455</c:v>
                </c:pt>
                <c:pt idx="145">
                  <c:v>-146.35118371051499</c:v>
                </c:pt>
                <c:pt idx="146">
                  <c:v>-145.495202654563</c:v>
                </c:pt>
                <c:pt idx="147">
                  <c:v>-144.582759454865</c:v>
                </c:pt>
                <c:pt idx="148">
                  <c:v>-143.61186340773699</c:v>
                </c:pt>
                <c:pt idx="149">
                  <c:v>-142.58045135817599</c:v>
                </c:pt>
                <c:pt idx="150">
                  <c:v>-141.48638483054199</c:v>
                </c:pt>
                <c:pt idx="151">
                  <c:v>-140.32744704594199</c:v>
                </c:pt>
                <c:pt idx="152">
                  <c:v>-139.10133982292001</c:v>
                </c:pt>
                <c:pt idx="153">
                  <c:v>-137.80568035807701</c:v>
                </c:pt>
                <c:pt idx="154">
                  <c:v>-136.437997883387</c:v>
                </c:pt>
                <c:pt idx="155">
                  <c:v>-134.99573019706801</c:v>
                </c:pt>
                <c:pt idx="156">
                  <c:v>-133.476220065045</c:v>
                </c:pt>
                <c:pt idx="157">
                  <c:v>-131.87671149024899</c:v>
                </c:pt>
                <c:pt idx="158">
                  <c:v>-130.19434584725801</c:v>
                </c:pt>
                <c:pt idx="159">
                  <c:v>-128.42615788011801</c:v>
                </c:pt>
                <c:pt idx="160">
                  <c:v>-126.56907156153299</c:v>
                </c:pt>
                <c:pt idx="161">
                  <c:v>-124.61989581212001</c:v>
                </c:pt>
                <c:pt idx="162">
                  <c:v>-122.57532007894901</c:v>
                </c:pt>
                <c:pt idx="163">
                  <c:v>-120.431909773228</c:v>
                </c:pt>
                <c:pt idx="164">
                  <c:v>-118.186101567769</c:v>
                </c:pt>
                <c:pt idx="165">
                  <c:v>-115.834198555748</c:v>
                </c:pt>
                <c:pt idx="166">
                  <c:v>-113.372365273276</c:v>
                </c:pt>
                <c:pt idx="167">
                  <c:v>-110.796622589534</c:v>
                </c:pt>
                <c:pt idx="168">
                  <c:v>-108.102842469528</c:v>
                </c:pt>
                <c:pt idx="169">
                  <c:v>-105.286742616141</c:v>
                </c:pt>
                <c:pt idx="170">
                  <c:v>-102.343880999953</c:v>
                </c:pt>
                <c:pt idx="171">
                  <c:v>-99.269650287342202</c:v>
                </c:pt>
                <c:pt idx="172">
                  <c:v>-96.059272179771099</c:v>
                </c:pt>
                <c:pt idx="173">
                  <c:v>-92.707791679823302</c:v>
                </c:pt>
                <c:pt idx="174">
                  <c:v>-89.210071302643797</c:v>
                </c:pt>
                <c:pt idx="175">
                  <c:v>-85.560785254896402</c:v>
                </c:pt>
                <c:pt idx="176">
                  <c:v>-81.754413607319293</c:v>
                </c:pt>
                <c:pt idx="177">
                  <c:v>-77.785236491445602</c:v>
                </c:pt>
                <c:pt idx="178">
                  <c:v>-73.647328356122699</c:v>
                </c:pt>
                <c:pt idx="179">
                  <c:v>-69.334552325239002</c:v>
                </c:pt>
                <c:pt idx="180">
                  <c:v>-64.840554704548296</c:v>
                </c:pt>
                <c:pt idx="181">
                  <c:v>-60.158759692847703</c:v>
                </c:pt>
                <c:pt idx="182">
                  <c:v>-55.2823643610568</c:v>
                </c:pt>
                <c:pt idx="183">
                  <c:v>-50.204333972103299</c:v>
                </c:pt>
                <c:pt idx="184">
                  <c:v>-44.917397725082999</c:v>
                </c:pt>
                <c:pt idx="185">
                  <c:v>-39.414045019036202</c:v>
                </c:pt>
                <c:pt idx="186">
                  <c:v>-33.6865223450786</c:v>
                </c:pt>
                <c:pt idx="187">
                  <c:v>-27.726830930663599</c:v>
                </c:pt>
                <c:pt idx="188">
                  <c:v>-21.526725276683401</c:v>
                </c:pt>
                <c:pt idx="189">
                  <c:v>-15.077712747115999</c:v>
                </c:pt>
                <c:pt idx="190">
                  <c:v>-8.3710543922485705</c:v>
                </c:pt>
                <c:pt idx="191">
                  <c:v>-1.3977672104297401</c:v>
                </c:pt>
                <c:pt idx="192">
                  <c:v>5.85137191991919</c:v>
                </c:pt>
                <c:pt idx="193">
                  <c:v>13.3858203763244</c:v>
                </c:pt>
                <c:pt idx="194">
                  <c:v>21.2152617010954</c:v>
                </c:pt>
                <c:pt idx="195">
                  <c:v>29.3495949503844</c:v>
                </c:pt>
                <c:pt idx="196">
                  <c:v>37.798921109181201</c:v>
                </c:pt>
                <c:pt idx="197">
                  <c:v>46.573526151610601</c:v>
                </c:pt>
                <c:pt idx="198">
                  <c:v>55.683860274419899</c:v>
                </c:pt>
                <c:pt idx="199">
                  <c:v>65.140512774513795</c:v>
                </c:pt>
                <c:pt idx="200">
                  <c:v>74.954181978424302</c:v>
                </c:pt>
                <c:pt idx="201">
                  <c:v>85.135639562221698</c:v>
                </c:pt>
                <c:pt idx="202">
                  <c:v>95.695688524285103</c:v>
                </c:pt>
                <c:pt idx="203">
                  <c:v>106.645113990255</c:v>
                </c:pt>
                <c:pt idx="204">
                  <c:v>117.994625939182</c:v>
                </c:pt>
                <c:pt idx="205">
                  <c:v>129.75479284247899</c:v>
                </c:pt>
                <c:pt idx="206">
                  <c:v>141.935965102903</c:v>
                </c:pt>
                <c:pt idx="207">
                  <c:v>154.548187070155</c:v>
                </c:pt>
                <c:pt idx="208">
                  <c:v>167.60109629380599</c:v>
                </c:pt>
                <c:pt idx="209">
                  <c:v>181.10380855473801</c:v>
                </c:pt>
                <c:pt idx="210">
                  <c:v>195.06478709574901</c:v>
                </c:pt>
                <c:pt idx="211">
                  <c:v>209.49169435368501</c:v>
                </c:pt>
                <c:pt idx="212">
                  <c:v>224.391224384482</c:v>
                </c:pt>
                <c:pt idx="213">
                  <c:v>239.768914075086</c:v>
                </c:pt>
                <c:pt idx="214">
                  <c:v>255.62893116101301</c:v>
                </c:pt>
                <c:pt idx="215">
                  <c:v>271.973837026436</c:v>
                </c:pt>
                <c:pt idx="216">
                  <c:v>288.80432226919902</c:v>
                </c:pt>
                <c:pt idx="217">
                  <c:v>306.11891308412203</c:v>
                </c:pt>
                <c:pt idx="218">
                  <c:v>323.91364667653602</c:v>
                </c:pt>
                <c:pt idx="219">
                  <c:v>342.18171419139901</c:v>
                </c:pt>
                <c:pt idx="220">
                  <c:v>360.913070064561</c:v>
                </c:pt>
                <c:pt idx="221">
                  <c:v>380.09400731047498</c:v>
                </c:pt>
                <c:pt idx="222">
                  <c:v>399.70669909979199</c:v>
                </c:pt>
                <c:pt idx="223">
                  <c:v>419.72870810153302</c:v>
                </c:pt>
                <c:pt idx="224">
                  <c:v>440.13246652261302</c:v>
                </c:pt>
                <c:pt idx="225">
                  <c:v>460.88473162946298</c:v>
                </c:pt>
                <c:pt idx="226">
                  <c:v>481.94602380982701</c:v>
                </c:pt>
                <c:pt idx="227">
                  <c:v>503.27005719266299</c:v>
                </c:pt>
                <c:pt idx="228">
                  <c:v>524.803175752833</c:v>
                </c:pt>
                <c:pt idx="229">
                  <c:v>546.48381221492605</c:v>
                </c:pt>
                <c:pt idx="230">
                  <c:v>568.241990986936</c:v>
                </c:pt>
                <c:pt idx="231">
                  <c:v>589.99890120388</c:v>
                </c:pt>
                <c:pt idx="232">
                  <c:v>611.66657079729998</c:v>
                </c:pt>
                <c:pt idx="233">
                  <c:v>633.14767723834598</c:v>
                </c:pt>
                <c:pt idx="234">
                  <c:v>654.33553477297505</c:v>
                </c:pt>
                <c:pt idx="235">
                  <c:v>675.11430100970904</c:v>
                </c:pt>
                <c:pt idx="236">
                  <c:v>695.35944693080796</c:v>
                </c:pt>
                <c:pt idx="237">
                  <c:v>714.93853296937903</c:v>
                </c:pt>
                <c:pt idx="238">
                  <c:v>733.71232887595602</c:v>
                </c:pt>
                <c:pt idx="239">
                  <c:v>751.53630589376201</c:v>
                </c:pt>
                <c:pt idx="240">
                  <c:v>768.26251515527497</c:v>
                </c:pt>
                <c:pt idx="241">
                  <c:v>783.74185012404996</c:v>
                </c:pt>
                <c:pt idx="242">
                  <c:v>797.82665937665001</c:v>
                </c:pt>
                <c:pt idx="243">
                  <c:v>810.37365837516995</c:v>
                </c:pt>
                <c:pt idx="244">
                  <c:v>821.24705225123103</c:v>
                </c:pt>
                <c:pt idx="245">
                  <c:v>830.32175613778702</c:v>
                </c:pt>
                <c:pt idx="246">
                  <c:v>837.48657507105395</c:v>
                </c:pt>
                <c:pt idx="247">
                  <c:v>842.64718933831102</c:v>
                </c:pt>
                <c:pt idx="248">
                  <c:v>845.728786068977</c:v>
                </c:pt>
                <c:pt idx="249">
                  <c:v>846.678186234093</c:v>
                </c:pt>
                <c:pt idx="250">
                  <c:v>845.465338849673</c:v>
                </c:pt>
                <c:pt idx="251">
                  <c:v>842.08409012233994</c:v>
                </c:pt>
                <c:pt idx="252">
                  <c:v>836.55218166059001</c:v>
                </c:pt>
                <c:pt idx="253">
                  <c:v>828.91048553800499</c:v>
                </c:pt>
                <c:pt idx="254">
                  <c:v>819.22153601913499</c:v>
                </c:pt>
                <c:pt idx="255">
                  <c:v>807.56747396811102</c:v>
                </c:pt>
                <c:pt idx="256">
                  <c:v>794.04756197280403</c:v>
                </c:pt>
                <c:pt idx="257">
                  <c:v>778.77547339797798</c:v>
                </c:pt>
                <c:pt idx="258">
                  <c:v>761.87660120197404</c:v>
                </c:pt>
                <c:pt idx="259">
                  <c:v>743.48569256097005</c:v>
                </c:pt>
                <c:pt idx="260">
                  <c:v>723.74522286470403</c:v>
                </c:pt>
                <c:pt idx="261">
                  <c:v>702.80514340153502</c:v>
                </c:pt>
                <c:pt idx="262">
                  <c:v>680.825125116256</c:v>
                </c:pt>
                <c:pt idx="263">
                  <c:v>657.98151942827997</c:v>
                </c:pt>
                <c:pt idx="264">
                  <c:v>634.48397933087404</c:v>
                </c:pt>
                <c:pt idx="265">
                  <c:v>610.61385617988503</c:v>
                </c:pt>
                <c:pt idx="266">
                  <c:v>586.81791718931902</c:v>
                </c:pt>
                <c:pt idx="267">
                  <c:v>563.96510080808298</c:v>
                </c:pt>
                <c:pt idx="268">
                  <c:v>544.17924302469203</c:v>
                </c:pt>
                <c:pt idx="269">
                  <c:v>533.65393086272002</c:v>
                </c:pt>
                <c:pt idx="270">
                  <c:v>478.82067041623901</c:v>
                </c:pt>
                <c:pt idx="271">
                  <c:v>394.39827347258802</c:v>
                </c:pt>
                <c:pt idx="272">
                  <c:v>339.930112826813</c:v>
                </c:pt>
                <c:pt idx="273">
                  <c:v>298.31353851636499</c:v>
                </c:pt>
                <c:pt idx="274">
                  <c:v>264.31749970726202</c:v>
                </c:pt>
                <c:pt idx="275">
                  <c:v>235.60120725011001</c:v>
                </c:pt>
                <c:pt idx="276">
                  <c:v>210.85615672527501</c:v>
                </c:pt>
                <c:pt idx="277">
                  <c:v>189.250657393697</c:v>
                </c:pt>
                <c:pt idx="278">
                  <c:v>170.21055253145099</c:v>
                </c:pt>
                <c:pt idx="279">
                  <c:v>153.31604683719999</c:v>
                </c:pt>
                <c:pt idx="280">
                  <c:v>138.24702066350099</c:v>
                </c:pt>
                <c:pt idx="281">
                  <c:v>124.751433295144</c:v>
                </c:pt>
                <c:pt idx="282">
                  <c:v>112.62582575281201</c:v>
                </c:pt>
                <c:pt idx="283">
                  <c:v>101.70265252510301</c:v>
                </c:pt>
                <c:pt idx="284">
                  <c:v>91.841697050641201</c:v>
                </c:pt>
                <c:pt idx="285">
                  <c:v>82.924048731925694</c:v>
                </c:pt>
                <c:pt idx="286">
                  <c:v>74.847751209185205</c:v>
                </c:pt>
                <c:pt idx="287">
                  <c:v>67.524577929258797</c:v>
                </c:pt>
                <c:pt idx="288">
                  <c:v>60.877590306153401</c:v>
                </c:pt>
                <c:pt idx="289">
                  <c:v>54.839251904787702</c:v>
                </c:pt>
                <c:pt idx="290">
                  <c:v>49.349948628635403</c:v>
                </c:pt>
                <c:pt idx="291">
                  <c:v>44.356807695919301</c:v>
                </c:pt>
                <c:pt idx="292">
                  <c:v>39.812743567951301</c:v>
                </c:pt>
                <c:pt idx="293">
                  <c:v>35.675677060263901</c:v>
                </c:pt>
                <c:pt idx="294">
                  <c:v>31.907889149093499</c:v>
                </c:pt>
                <c:pt idx="295">
                  <c:v>28.475480795439299</c:v>
                </c:pt>
                <c:pt idx="296">
                  <c:v>25.347917227270699</c:v>
                </c:pt>
                <c:pt idx="297">
                  <c:v>22.497640253443599</c:v>
                </c:pt>
                <c:pt idx="298">
                  <c:v>19.899735952758999</c:v>
                </c:pt>
                <c:pt idx="299">
                  <c:v>17.531647857477601</c:v>
                </c:pt>
                <c:pt idx="300">
                  <c:v>15.3729278686234</c:v>
                </c:pt>
                <c:pt idx="301">
                  <c:v>13.405018714872</c:v>
                </c:pt>
                <c:pt idx="302">
                  <c:v>11.611062994248901</c:v>
                </c:pt>
                <c:pt idx="303">
                  <c:v>9.9757347823632401</c:v>
                </c:pt>
                <c:pt idx="304">
                  <c:v>8.4850905274092607</c:v>
                </c:pt>
                <c:pt idx="305">
                  <c:v>7.1264365343101304</c:v>
                </c:pt>
                <c:pt idx="306">
                  <c:v>5.8882108015724803</c:v>
                </c:pt>
                <c:pt idx="307">
                  <c:v>4.7598773427921</c:v>
                </c:pt>
                <c:pt idx="308">
                  <c:v>3.7318314235146701</c:v>
                </c:pt>
                <c:pt idx="309">
                  <c:v>2.79531438411788</c:v>
                </c:pt>
                <c:pt idx="310">
                  <c:v>1.9423369176601399</c:v>
                </c:pt>
                <c:pt idx="311">
                  <c:v>1.1656098337024301</c:v>
                </c:pt>
                <c:pt idx="312">
                  <c:v>0.45848147271326301</c:v>
                </c:pt>
                <c:pt idx="313">
                  <c:v>-0.185118951024769</c:v>
                </c:pt>
                <c:pt idx="314">
                  <c:v>-0.77073270779059699</c:v>
                </c:pt>
                <c:pt idx="315">
                  <c:v>-1.30341816168247</c:v>
                </c:pt>
                <c:pt idx="316">
                  <c:v>-1.78779311349554</c:v>
                </c:pt>
                <c:pt idx="317">
                  <c:v>-2.22807330346778</c:v>
                </c:pt>
                <c:pt idx="318">
                  <c:v>-2.62810744975405</c:v>
                </c:pt>
                <c:pt idx="319">
                  <c:v>-2.9914091576797999</c:v>
                </c:pt>
                <c:pt idx="320">
                  <c:v>-3.3211859972023401</c:v>
                </c:pt>
                <c:pt idx="321">
                  <c:v>-3.6203660144789498</c:v>
                </c:pt>
                <c:pt idx="322">
                  <c:v>-3.8916219159482401</c:v>
                </c:pt>
                <c:pt idx="323">
                  <c:v>-4.13739313841673</c:v>
                </c:pt>
                <c:pt idx="324">
                  <c:v>-4.3599059974878296</c:v>
                </c:pt>
                <c:pt idx="325">
                  <c:v>-4.5611920876530103</c:v>
                </c:pt>
                <c:pt idx="326">
                  <c:v>-4.7431050902259502</c:v>
                </c:pt>
                <c:pt idx="327">
                  <c:v>-4.9073361308582797</c:v>
                </c:pt>
                <c:pt idx="328">
                  <c:v>-5.0554278144316402</c:v>
                </c:pt>
                <c:pt idx="329">
                  <c:v>-5.1887870535392704</c:v>
                </c:pt>
                <c:pt idx="330">
                  <c:v>-5.3086967959990501</c:v>
                </c:pt>
                <c:pt idx="331">
                  <c:v>-5.4163267469212597</c:v>
                </c:pt>
                <c:pt idx="332">
                  <c:v>-5.5127431727177303</c:v>
                </c:pt>
                <c:pt idx="333">
                  <c:v>-5.5989178660745704</c:v>
                </c:pt>
                <c:pt idx="334">
                  <c:v>-5.6757363441818098</c:v>
                </c:pt>
                <c:pt idx="335">
                  <c:v>-5.7440053460670102</c:v>
                </c:pt>
                <c:pt idx="336">
                  <c:v>-5.8044596888616802</c:v>
                </c:pt>
                <c:pt idx="337">
                  <c:v>-5.8577685380281297</c:v>
                </c:pt>
                <c:pt idx="338">
                  <c:v>-5.9045411413298599</c:v>
                </c:pt>
                <c:pt idx="339">
                  <c:v>-5.9453320722888403</c:v>
                </c:pt>
                <c:pt idx="340">
                  <c:v>-5.9806460248955604</c:v>
                </c:pt>
                <c:pt idx="341">
                  <c:v>-6.0109421975333497</c:v>
                </c:pt>
                <c:pt idx="342">
                  <c:v>-6.0366383011663602</c:v>
                </c:pt>
                <c:pt idx="343">
                  <c:v>-6.0581142236268999</c:v>
                </c:pt>
                <c:pt idx="344">
                  <c:v>-6.0757153789992504</c:v>
                </c:pt>
                <c:pt idx="345">
                  <c:v>-6.0897557690477102</c:v>
                </c:pt>
                <c:pt idx="346">
                  <c:v>-6.1005207808198803</c:v>
                </c:pt>
                <c:pt idx="347">
                  <c:v>-6.1082697429779396</c:v>
                </c:pt>
                <c:pt idx="348">
                  <c:v>-6.11323826126646</c:v>
                </c:pt>
                <c:pt idx="349">
                  <c:v>-6.1156403516945197</c:v>
                </c:pt>
                <c:pt idx="350">
                  <c:v>-6.1156703888197201</c:v>
                </c:pt>
                <c:pt idx="351">
                  <c:v>-6.1135048845634996</c:v>
                </c:pt>
                <c:pt idx="352">
                  <c:v>-6.1093041121423699</c:v>
                </c:pt>
                <c:pt idx="353">
                  <c:v>-6.1032135882082796</c:v>
                </c:pt>
                <c:pt idx="354">
                  <c:v>-6.0953654251884499</c:v>
                </c:pt>
                <c:pt idx="355">
                  <c:v>-6.0858795649336797</c:v>
                </c:pt>
                <c:pt idx="356">
                  <c:v>-6.07486490381807</c:v>
                </c:pt>
                <c:pt idx="357">
                  <c:v>-6.0624203184160201</c:v>
                </c:pt>
                <c:pt idx="358">
                  <c:v>-6.0486356004369002</c:v>
                </c:pt>
                <c:pt idx="359">
                  <c:v>-6.0335923085023602</c:v>
                </c:pt>
                <c:pt idx="360">
                  <c:v>-6.0173645439755701</c:v>
                </c:pt>
                <c:pt idx="361">
                  <c:v>-6.00001965738221</c:v>
                </c:pt>
                <c:pt idx="362">
                  <c:v>-5.9816188912906396</c:v>
                </c:pt>
                <c:pt idx="363">
                  <c:v>-5.9622179652576799</c:v>
                </c:pt>
                <c:pt idx="364">
                  <c:v>-5.9418676077185903</c:v>
                </c:pt>
                <c:pt idx="365">
                  <c:v>-5.9206140394719897</c:v>
                </c:pt>
                <c:pt idx="366">
                  <c:v>-5.8984994129737798</c:v>
                </c:pt>
                <c:pt idx="367">
                  <c:v>-5.8755622111977202</c:v>
                </c:pt>
                <c:pt idx="368">
                  <c:v>-5.8518376097122298</c:v>
                </c:pt>
                <c:pt idx="369">
                  <c:v>-5.8273578050595196</c:v>
                </c:pt>
                <c:pt idx="370">
                  <c:v>-5.8021523124910903</c:v>
                </c:pt>
                <c:pt idx="371">
                  <c:v>-5.7762482356948803</c:v>
                </c:pt>
                <c:pt idx="372">
                  <c:v>-5.7496705109950703</c:v>
                </c:pt>
                <c:pt idx="373">
                  <c:v>-5.7224421283294999</c:v>
                </c:pt>
                <c:pt idx="374">
                  <c:v>-5.6945843309988797</c:v>
                </c:pt>
                <c:pt idx="375">
                  <c:v>-5.6661167961429699</c:v>
                </c:pt>
                <c:pt idx="376">
                  <c:v>-5.6370577976268104</c:v>
                </c:pt>
                <c:pt idx="377">
                  <c:v>-5.6074243529389802</c:v>
                </c:pt>
                <c:pt idx="378">
                  <c:v>-5.5772323555691798</c:v>
                </c:pt>
                <c:pt idx="379">
                  <c:v>-5.5464966941331104</c:v>
                </c:pt>
                <c:pt idx="380">
                  <c:v>-5.5152313595036997</c:v>
                </c:pt>
                <c:pt idx="381">
                  <c:v>-5.48344954101941</c:v>
                </c:pt>
                <c:pt idx="382">
                  <c:v>-5.4511637127841803</c:v>
                </c:pt>
                <c:pt idx="383">
                  <c:v>-5.4183857110034204</c:v>
                </c:pt>
                <c:pt idx="384">
                  <c:v>-5.3851268031513904</c:v>
                </c:pt>
                <c:pt idx="385">
                  <c:v>-5.3513977497785303</c:v>
                </c:pt>
                <c:pt idx="386">
                  <c:v>-5.3172088596307798</c:v>
                </c:pt>
                <c:pt idx="387">
                  <c:v>-5.28257003872928</c:v>
                </c:pt>
                <c:pt idx="388">
                  <c:v>-5.24749083398879</c:v>
                </c:pt>
                <c:pt idx="389">
                  <c:v>-5.2119804719135798</c:v>
                </c:pt>
                <c:pt idx="390">
                  <c:v>-5.1760478928434299</c:v>
                </c:pt>
                <c:pt idx="391">
                  <c:v>-5.1397017811880499</c:v>
                </c:pt>
                <c:pt idx="392">
                  <c:v>-5.10295059205282</c:v>
                </c:pt>
                <c:pt idx="393">
                  <c:v>-5.0658025746285604</c:v>
                </c:pt>
                <c:pt idx="394">
                  <c:v>-5.0282657926689502</c:v>
                </c:pt>
                <c:pt idx="395">
                  <c:v>-4.9903481423471696</c:v>
                </c:pt>
                <c:pt idx="396">
                  <c:v>-4.95205736778016</c:v>
                </c:pt>
                <c:pt idx="397">
                  <c:v>-4.9134010744588998</c:v>
                </c:pt>
                <c:pt idx="398">
                  <c:v>-4.8743867408210404</c:v>
                </c:pt>
                <c:pt idx="399">
                  <c:v>-4.8350217281569998</c:v>
                </c:pt>
                <c:pt idx="400">
                  <c:v>-4.7953132890313599</c:v>
                </c:pt>
                <c:pt idx="401">
                  <c:v>-4.7552685744069798</c:v>
                </c:pt>
                <c:pt idx="402">
                  <c:v>-4.7148946396014804</c:v>
                </c:pt>
                <c:pt idx="403">
                  <c:v>-4.6741984492304898</c:v>
                </c:pt>
                <c:pt idx="404">
                  <c:v>-4.6331868812442298</c:v>
                </c:pt>
                <c:pt idx="405">
                  <c:v>-4.5918667301790403</c:v>
                </c:pt>
                <c:pt idx="406">
                  <c:v>-4.5502447097257201</c:v>
                </c:pt>
                <c:pt idx="407">
                  <c:v>-4.5083274546910399</c:v>
                </c:pt>
                <c:pt idx="408">
                  <c:v>-4.4661215224629602</c:v>
                </c:pt>
                <c:pt idx="409">
                  <c:v>-4.4236333940152299</c:v>
                </c:pt>
                <c:pt idx="410">
                  <c:v>-4.3808694745309502</c:v>
                </c:pt>
                <c:pt idx="411">
                  <c:v>-4.3378360937238103</c:v>
                </c:pt>
                <c:pt idx="412">
                  <c:v>-4.29453950587805</c:v>
                </c:pt>
                <c:pt idx="413">
                  <c:v>-4.25098588968069</c:v>
                </c:pt>
                <c:pt idx="414">
                  <c:v>-4.2071813478558804</c:v>
                </c:pt>
                <c:pt idx="415">
                  <c:v>-4.1631319066658703</c:v>
                </c:pt>
                <c:pt idx="416">
                  <c:v>-4.11884351530618</c:v>
                </c:pt>
                <c:pt idx="417">
                  <c:v>-4.0743220452016997</c:v>
                </c:pt>
                <c:pt idx="418">
                  <c:v>-4.02957328928166</c:v>
                </c:pt>
                <c:pt idx="419">
                  <c:v>-3.98460296117385</c:v>
                </c:pt>
                <c:pt idx="420">
                  <c:v>-3.9394166944024098</c:v>
                </c:pt>
                <c:pt idx="421">
                  <c:v>-3.8940200416028299</c:v>
                </c:pt>
                <c:pt idx="422">
                  <c:v>-3.8484184737265399</c:v>
                </c:pt>
                <c:pt idx="423">
                  <c:v>-3.8026173793028302</c:v>
                </c:pt>
                <c:pt idx="424">
                  <c:v>-3.7566220637092602</c:v>
                </c:pt>
                <c:pt idx="425">
                  <c:v>-3.7104377484960298</c:v>
                </c:pt>
                <c:pt idx="426">
                  <c:v>-3.6640695707865101</c:v>
                </c:pt>
                <c:pt idx="427">
                  <c:v>-3.6175225827106501</c:v>
                </c:pt>
                <c:pt idx="428">
                  <c:v>-3.5708017509434198</c:v>
                </c:pt>
                <c:pt idx="429">
                  <c:v>-3.52391195626572</c:v>
                </c:pt>
                <c:pt idx="430">
                  <c:v>-3.4768579932233901</c:v>
                </c:pt>
                <c:pt idx="431">
                  <c:v>-3.4296445698667202</c:v>
                </c:pt>
                <c:pt idx="432">
                  <c:v>-3.3822763075712601</c:v>
                </c:pt>
                <c:pt idx="433">
                  <c:v>-3.3347577409065101</c:v>
                </c:pt>
                <c:pt idx="434">
                  <c:v>-3.28709331763622</c:v>
                </c:pt>
                <c:pt idx="435">
                  <c:v>-3.2392873987061099</c:v>
                </c:pt>
                <c:pt idx="436">
                  <c:v>-3.1913442584367102</c:v>
                </c:pt>
                <c:pt idx="437">
                  <c:v>-3.1432680846901202</c:v>
                </c:pt>
                <c:pt idx="438">
                  <c:v>-3.0950629791459101</c:v>
                </c:pt>
                <c:pt idx="439">
                  <c:v>-3.0467329576862499</c:v>
                </c:pt>
                <c:pt idx="440">
                  <c:v>-2.9982819507616498</c:v>
                </c:pt>
                <c:pt idx="441">
                  <c:v>-2.9497138039638</c:v>
                </c:pt>
                <c:pt idx="442">
                  <c:v>-2.9010322785532998</c:v>
                </c:pt>
                <c:pt idx="443">
                  <c:v>-2.8522410520990702</c:v>
                </c:pt>
                <c:pt idx="444">
                  <c:v>-2.8033437192089101</c:v>
                </c:pt>
                <c:pt idx="445">
                  <c:v>-2.7543437922377598</c:v>
                </c:pt>
                <c:pt idx="446">
                  <c:v>-2.70524470219428</c:v>
                </c:pt>
                <c:pt idx="447">
                  <c:v>-2.6560497995921102</c:v>
                </c:pt>
                <c:pt idx="448">
                  <c:v>-2.6067623553936299</c:v>
                </c:pt>
                <c:pt idx="449">
                  <c:v>-2.5573855620498001</c:v>
                </c:pt>
                <c:pt idx="450">
                  <c:v>-2.5079225345014602</c:v>
                </c:pt>
                <c:pt idx="451">
                  <c:v>-2.45837631136787</c:v>
                </c:pt>
                <c:pt idx="452">
                  <c:v>-2.4087498560766498</c:v>
                </c:pt>
                <c:pt idx="453">
                  <c:v>-2.3590460580805699</c:v>
                </c:pt>
                <c:pt idx="454">
                  <c:v>-2.3092677341563101</c:v>
                </c:pt>
                <c:pt idx="455">
                  <c:v>-2.2594176296583699</c:v>
                </c:pt>
                <c:pt idx="456">
                  <c:v>-2.2094984199704002</c:v>
                </c:pt>
                <c:pt idx="457">
                  <c:v>-2.1595127118792998</c:v>
                </c:pt>
                <c:pt idx="458">
                  <c:v>-2.1094630450362599</c:v>
                </c:pt>
                <c:pt idx="459">
                  <c:v>-2.05935189351489</c:v>
                </c:pt>
                <c:pt idx="460">
                  <c:v>-2.0091816673151701</c:v>
                </c:pt>
                <c:pt idx="461">
                  <c:v>-1.95895471406982</c:v>
                </c:pt>
                <c:pt idx="462">
                  <c:v>-1.90867332069219</c:v>
                </c:pt>
                <c:pt idx="463">
                  <c:v>-1.85833971512368</c:v>
                </c:pt>
                <c:pt idx="464">
                  <c:v>-1.8079560681660001</c:v>
                </c:pt>
                <c:pt idx="465">
                  <c:v>-1.75752449540224</c:v>
                </c:pt>
                <c:pt idx="466">
                  <c:v>-1.7070470591256</c:v>
                </c:pt>
                <c:pt idx="467">
                  <c:v>-1.6565257705226</c:v>
                </c:pt>
                <c:pt idx="468">
                  <c:v>-1.6059625918302101</c:v>
                </c:pt>
                <c:pt idx="469">
                  <c:v>-1.5553594387224301</c:v>
                </c:pt>
                <c:pt idx="470">
                  <c:v>-1.50471818286088</c:v>
                </c:pt>
                <c:pt idx="471">
                  <c:v>-1.4540406545920599</c:v>
                </c:pt>
                <c:pt idx="472">
                  <c:v>-1.40332864605621</c:v>
                </c:pt>
                <c:pt idx="473">
                  <c:v>-1.3525839144663301</c:v>
                </c:pt>
                <c:pt idx="474">
                  <c:v>-1.3018081859086099</c:v>
                </c:pt>
                <c:pt idx="475">
                  <c:v>-1.25100315965217</c:v>
                </c:pt>
                <c:pt idx="476">
                  <c:v>-1.20017051308339</c:v>
                </c:pt>
                <c:pt idx="477">
                  <c:v>-1.14931190770164</c:v>
                </c:pt>
                <c:pt idx="478">
                  <c:v>-1.0984289961409399</c:v>
                </c:pt>
                <c:pt idx="479">
                  <c:v>-1.04752343089239</c:v>
                </c:pt>
                <c:pt idx="480">
                  <c:v>-0.99659687518491002</c:v>
                </c:pt>
                <c:pt idx="481">
                  <c:v>-0.94565101677274699</c:v>
                </c:pt>
                <c:pt idx="482">
                  <c:v>-0.89468758612778698</c:v>
                </c:pt>
                <c:pt idx="483">
                  <c:v>-0.84370838031978601</c:v>
                </c:pt>
                <c:pt idx="484">
                  <c:v>-0.79271529569575405</c:v>
                </c:pt>
                <c:pt idx="485">
                  <c:v>-0.74171037341087998</c:v>
                </c:pt>
                <c:pt idx="486">
                  <c:v>-0.69069586420475004</c:v>
                </c:pt>
                <c:pt idx="487">
                  <c:v>-0.63967432366348498</c:v>
                </c:pt>
                <c:pt idx="488">
                  <c:v>-0.58864875590516896</c:v>
                </c:pt>
                <c:pt idx="489">
                  <c:v>-0.53762283820997503</c:v>
                </c:pt>
                <c:pt idx="490">
                  <c:v>-0.4866012855738</c:v>
                </c:pt>
                <c:pt idx="491">
                  <c:v>-0.43559046930906398</c:v>
                </c:pt>
                <c:pt idx="492">
                  <c:v>-0.38459952315559998</c:v>
                </c:pt>
                <c:pt idx="493">
                  <c:v>-0.333642449572772</c:v>
                </c:pt>
                <c:pt idx="494">
                  <c:v>-0.28274245150865501</c:v>
                </c:pt>
                <c:pt idx="495">
                  <c:v>-0.231941731466943</c:v>
                </c:pt>
                <c:pt idx="496">
                  <c:v>-0.18132658536280499</c:v>
                </c:pt>
                <c:pt idx="497">
                  <c:v>-0.131109680361812</c:v>
                </c:pt>
                <c:pt idx="498">
                  <c:v>-8.2348495920002707E-2</c:v>
                </c:pt>
                <c:pt idx="499">
                  <c:v>-2.9278859701263101E-2</c:v>
                </c:pt>
                <c:pt idx="500">
                  <c:v>2.9278859695468399E-2</c:v>
                </c:pt>
                <c:pt idx="501">
                  <c:v>8.2348495917796902E-2</c:v>
                </c:pt>
                <c:pt idx="502">
                  <c:v>0.13110968035817</c:v>
                </c:pt>
                <c:pt idx="503">
                  <c:v>0.18132658535839699</c:v>
                </c:pt>
                <c:pt idx="504">
                  <c:v>0.231941731458286</c:v>
                </c:pt>
                <c:pt idx="505">
                  <c:v>0.28274245150042199</c:v>
                </c:pt>
                <c:pt idx="506">
                  <c:v>0.33364244956811201</c:v>
                </c:pt>
                <c:pt idx="507">
                  <c:v>0.38459952315018098</c:v>
                </c:pt>
                <c:pt idx="508">
                  <c:v>0.43559046930333301</c:v>
                </c:pt>
                <c:pt idx="509">
                  <c:v>0.48660128556454302</c:v>
                </c:pt>
                <c:pt idx="510">
                  <c:v>0.53762283820119305</c:v>
                </c:pt>
                <c:pt idx="511">
                  <c:v>0.588648755899571</c:v>
                </c:pt>
                <c:pt idx="512">
                  <c:v>0.63967432365736299</c:v>
                </c:pt>
                <c:pt idx="513">
                  <c:v>0.69069586419982099</c:v>
                </c:pt>
                <c:pt idx="514">
                  <c:v>0.74171037340166102</c:v>
                </c:pt>
                <c:pt idx="515">
                  <c:v>0.79271529568604404</c:v>
                </c:pt>
                <c:pt idx="516">
                  <c:v>0.84370838031203699</c:v>
                </c:pt>
                <c:pt idx="517">
                  <c:v>0.89468758611834398</c:v>
                </c:pt>
                <c:pt idx="518">
                  <c:v>0.94565101676504404</c:v>
                </c:pt>
                <c:pt idx="519">
                  <c:v>0.99659687517456097</c:v>
                </c:pt>
                <c:pt idx="520">
                  <c:v>1.04752343088234</c:v>
                </c:pt>
                <c:pt idx="521">
                  <c:v>1.09842899613366</c:v>
                </c:pt>
                <c:pt idx="522">
                  <c:v>1.1493119076915601</c:v>
                </c:pt>
                <c:pt idx="523">
                  <c:v>1.2001705130731499</c:v>
                </c:pt>
                <c:pt idx="524">
                  <c:v>1.25100315964025</c:v>
                </c:pt>
                <c:pt idx="525">
                  <c:v>1.3018081858997199</c:v>
                </c:pt>
                <c:pt idx="526">
                  <c:v>1.3525839144604099</c:v>
                </c:pt>
                <c:pt idx="527">
                  <c:v>1.4033286460473799</c:v>
                </c:pt>
                <c:pt idx="528">
                  <c:v>1.4540406545839799</c:v>
                </c:pt>
                <c:pt idx="529">
                  <c:v>1.5047181828498499</c:v>
                </c:pt>
                <c:pt idx="530">
                  <c:v>1.5553594387121199</c:v>
                </c:pt>
                <c:pt idx="531">
                  <c:v>1.6059625918226399</c:v>
                </c:pt>
                <c:pt idx="532">
                  <c:v>1.65652577051394</c:v>
                </c:pt>
                <c:pt idx="533">
                  <c:v>1.70704705911863</c:v>
                </c:pt>
                <c:pt idx="534">
                  <c:v>1.75752449539339</c:v>
                </c:pt>
                <c:pt idx="535">
                  <c:v>1.8079560681583</c:v>
                </c:pt>
                <c:pt idx="536">
                  <c:v>1.8583397151180601</c:v>
                </c:pt>
                <c:pt idx="537">
                  <c:v>1.90867332068638</c:v>
                </c:pt>
                <c:pt idx="538">
                  <c:v>1.95895471406406</c:v>
                </c:pt>
                <c:pt idx="539">
                  <c:v>2.0091816673064899</c:v>
                </c:pt>
                <c:pt idx="540">
                  <c:v>2.0593518934956601</c:v>
                </c:pt>
                <c:pt idx="541">
                  <c:v>2.1094630450322298</c:v>
                </c:pt>
                <c:pt idx="542">
                  <c:v>2.1595127118717201</c:v>
                </c:pt>
                <c:pt idx="543">
                  <c:v>2.2094984199657501</c:v>
                </c:pt>
                <c:pt idx="544">
                  <c:v>2.25941762965273</c:v>
                </c:pt>
                <c:pt idx="545">
                  <c:v>2.3092677341404002</c:v>
                </c:pt>
                <c:pt idx="546">
                  <c:v>2.3590460580811698</c:v>
                </c:pt>
                <c:pt idx="547">
                  <c:v>2.4087498560732099</c:v>
                </c:pt>
                <c:pt idx="548">
                  <c:v>2.45837631136492</c:v>
                </c:pt>
                <c:pt idx="549">
                  <c:v>2.5079225344971601</c:v>
                </c:pt>
                <c:pt idx="550">
                  <c:v>2.55738556203598</c:v>
                </c:pt>
                <c:pt idx="551">
                  <c:v>2.6067623553949102</c:v>
                </c:pt>
                <c:pt idx="552">
                  <c:v>2.6560497995901402</c:v>
                </c:pt>
                <c:pt idx="553">
                  <c:v>2.7052447021930099</c:v>
                </c:pt>
                <c:pt idx="554">
                  <c:v>2.7543437922332101</c:v>
                </c:pt>
                <c:pt idx="555">
                  <c:v>2.8033437191940598</c:v>
                </c:pt>
                <c:pt idx="556">
                  <c:v>2.8522410520983401</c:v>
                </c:pt>
                <c:pt idx="557">
                  <c:v>2.9010322785486702</c:v>
                </c:pt>
                <c:pt idx="558">
                  <c:v>2.94971380396019</c:v>
                </c:pt>
                <c:pt idx="559">
                  <c:v>2.9982819507565401</c:v>
                </c:pt>
                <c:pt idx="560">
                  <c:v>3.0467329576712099</c:v>
                </c:pt>
                <c:pt idx="561">
                  <c:v>3.0950629791439299</c:v>
                </c:pt>
                <c:pt idx="562">
                  <c:v>3.1432680846846099</c:v>
                </c:pt>
                <c:pt idx="563">
                  <c:v>3.1913442584321801</c:v>
                </c:pt>
                <c:pt idx="564">
                  <c:v>3.2392873987006801</c:v>
                </c:pt>
                <c:pt idx="565">
                  <c:v>3.2870933176221802</c:v>
                </c:pt>
                <c:pt idx="566">
                  <c:v>3.3347577409049598</c:v>
                </c:pt>
                <c:pt idx="567">
                  <c:v>3.3822763075664599</c:v>
                </c:pt>
                <c:pt idx="568">
                  <c:v>3.4296445698641098</c:v>
                </c:pt>
                <c:pt idx="569">
                  <c:v>3.4768579932218402</c:v>
                </c:pt>
                <c:pt idx="570">
                  <c:v>3.5239119562596</c:v>
                </c:pt>
                <c:pt idx="571">
                  <c:v>3.5708017509440002</c:v>
                </c:pt>
                <c:pt idx="572">
                  <c:v>3.6175225827110502</c:v>
                </c:pt>
                <c:pt idx="573">
                  <c:v>3.6640695707840898</c:v>
                </c:pt>
                <c:pt idx="574">
                  <c:v>3.7104377484974802</c:v>
                </c:pt>
                <c:pt idx="575">
                  <c:v>3.7566220637058199</c:v>
                </c:pt>
                <c:pt idx="576">
                  <c:v>3.8026173793050302</c:v>
                </c:pt>
                <c:pt idx="577">
                  <c:v>3.8484184737272198</c:v>
                </c:pt>
                <c:pt idx="578">
                  <c:v>3.8940200416012698</c:v>
                </c:pt>
                <c:pt idx="579">
                  <c:v>3.93941669440464</c:v>
                </c:pt>
                <c:pt idx="580">
                  <c:v>3.9846029611723002</c:v>
                </c:pt>
                <c:pt idx="581">
                  <c:v>4.0295732892857199</c:v>
                </c:pt>
                <c:pt idx="582">
                  <c:v>4.0743220452048199</c:v>
                </c:pt>
                <c:pt idx="583">
                  <c:v>4.1188435153064198</c:v>
                </c:pt>
                <c:pt idx="584">
                  <c:v>4.1631319066693804</c:v>
                </c:pt>
                <c:pt idx="585">
                  <c:v>4.2071813478545996</c:v>
                </c:pt>
                <c:pt idx="586">
                  <c:v>4.2509858896826804</c:v>
                </c:pt>
                <c:pt idx="587">
                  <c:v>4.2945395058795404</c:v>
                </c:pt>
                <c:pt idx="588">
                  <c:v>4.33783609372367</c:v>
                </c:pt>
                <c:pt idx="589">
                  <c:v>4.3808694745325596</c:v>
                </c:pt>
                <c:pt idx="590">
                  <c:v>4.4236333940185801</c:v>
                </c:pt>
                <c:pt idx="591">
                  <c:v>4.4661215224580397</c:v>
                </c:pt>
                <c:pt idx="592">
                  <c:v>4.5083274546908703</c:v>
                </c:pt>
                <c:pt idx="593">
                  <c:v>4.5502447097231702</c:v>
                </c:pt>
                <c:pt idx="594">
                  <c:v>4.5918667301791301</c:v>
                </c:pt>
                <c:pt idx="595">
                  <c:v>4.6331868812455497</c:v>
                </c:pt>
                <c:pt idx="596">
                  <c:v>4.6741984492249697</c:v>
                </c:pt>
                <c:pt idx="597">
                  <c:v>4.7148946396017797</c:v>
                </c:pt>
                <c:pt idx="598">
                  <c:v>4.7552685744060996</c:v>
                </c:pt>
                <c:pt idx="599">
                  <c:v>4.79531328903155</c:v>
                </c:pt>
                <c:pt idx="600">
                  <c:v>4.8350217281580798</c:v>
                </c:pt>
                <c:pt idx="601">
                  <c:v>4.8743867408168198</c:v>
                </c:pt>
                <c:pt idx="602">
                  <c:v>4.9134010744587</c:v>
                </c:pt>
                <c:pt idx="603">
                  <c:v>4.9520573677803403</c:v>
                </c:pt>
                <c:pt idx="604">
                  <c:v>4.9903481423492204</c:v>
                </c:pt>
                <c:pt idx="605">
                  <c:v>5.0282657926717702</c:v>
                </c:pt>
                <c:pt idx="606">
                  <c:v>5.0658025746269102</c:v>
                </c:pt>
                <c:pt idx="607">
                  <c:v>5.1029505920531903</c:v>
                </c:pt>
                <c:pt idx="608">
                  <c:v>5.1397017811880801</c:v>
                </c:pt>
                <c:pt idx="609">
                  <c:v>5.1760478928434104</c:v>
                </c:pt>
                <c:pt idx="610">
                  <c:v>5.2119804719119402</c:v>
                </c:pt>
                <c:pt idx="611">
                  <c:v>5.2474908339851503</c:v>
                </c:pt>
                <c:pt idx="612">
                  <c:v>5.2825700387285899</c:v>
                </c:pt>
                <c:pt idx="613">
                  <c:v>5.3172088596318199</c:v>
                </c:pt>
                <c:pt idx="614">
                  <c:v>5.35139774978001</c:v>
                </c:pt>
                <c:pt idx="615">
                  <c:v>5.3851268031522803</c:v>
                </c:pt>
                <c:pt idx="616">
                  <c:v>5.4183857110050999</c:v>
                </c:pt>
                <c:pt idx="617">
                  <c:v>5.4511637127873804</c:v>
                </c:pt>
                <c:pt idx="618">
                  <c:v>5.4834495410214901</c:v>
                </c:pt>
                <c:pt idx="619">
                  <c:v>5.51523135950724</c:v>
                </c:pt>
                <c:pt idx="620">
                  <c:v>5.5464966941359002</c:v>
                </c:pt>
                <c:pt idx="621">
                  <c:v>5.5772323555722503</c:v>
                </c:pt>
                <c:pt idx="622">
                  <c:v>5.6074243529402699</c:v>
                </c:pt>
                <c:pt idx="623">
                  <c:v>5.6370577976270804</c:v>
                </c:pt>
                <c:pt idx="624">
                  <c:v>5.6661167961452596</c:v>
                </c:pt>
                <c:pt idx="625">
                  <c:v>5.6945843309997697</c:v>
                </c:pt>
                <c:pt idx="626">
                  <c:v>5.7224421283327702</c:v>
                </c:pt>
                <c:pt idx="627">
                  <c:v>5.7496705109958599</c:v>
                </c:pt>
                <c:pt idx="628">
                  <c:v>5.7762482356948803</c:v>
                </c:pt>
                <c:pt idx="629">
                  <c:v>5.8021523124931296</c:v>
                </c:pt>
                <c:pt idx="630">
                  <c:v>5.8273578050589201</c:v>
                </c:pt>
                <c:pt idx="631">
                  <c:v>5.8518376097170703</c:v>
                </c:pt>
                <c:pt idx="632">
                  <c:v>5.8755622111987398</c:v>
                </c:pt>
                <c:pt idx="633">
                  <c:v>5.8984994129741297</c:v>
                </c:pt>
                <c:pt idx="634">
                  <c:v>5.9206140394759901</c:v>
                </c:pt>
                <c:pt idx="635">
                  <c:v>5.9418676077187103</c:v>
                </c:pt>
                <c:pt idx="636">
                  <c:v>5.9622179652670999</c:v>
                </c:pt>
                <c:pt idx="637">
                  <c:v>5.9816188912923796</c:v>
                </c:pt>
                <c:pt idx="638">
                  <c:v>6.0000196573821301</c:v>
                </c:pt>
                <c:pt idx="639">
                  <c:v>6.01736454397843</c:v>
                </c:pt>
                <c:pt idx="640">
                  <c:v>6.0335923084958401</c:v>
                </c:pt>
                <c:pt idx="641">
                  <c:v>6.0486356004486304</c:v>
                </c:pt>
                <c:pt idx="642">
                  <c:v>6.0624203184163399</c:v>
                </c:pt>
                <c:pt idx="643">
                  <c:v>6.0748649038236699</c:v>
                </c:pt>
                <c:pt idx="644">
                  <c:v>6.0858795649396704</c:v>
                </c:pt>
                <c:pt idx="645">
                  <c:v>6.0953654251826501</c:v>
                </c:pt>
                <c:pt idx="646">
                  <c:v>6.1032135882240102</c:v>
                </c:pt>
                <c:pt idx="647">
                  <c:v>6.10930411214453</c:v>
                </c:pt>
                <c:pt idx="648">
                  <c:v>6.1135048845712996</c:v>
                </c:pt>
                <c:pt idx="649">
                  <c:v>6.1156703888256896</c:v>
                </c:pt>
                <c:pt idx="650">
                  <c:v>6.1156403516925897</c:v>
                </c:pt>
                <c:pt idx="651">
                  <c:v>6.1132382612794798</c:v>
                </c:pt>
                <c:pt idx="652">
                  <c:v>6.1082697429806503</c:v>
                </c:pt>
                <c:pt idx="653">
                  <c:v>6.1005207808286501</c:v>
                </c:pt>
                <c:pt idx="654">
                  <c:v>6.0897557690550004</c:v>
                </c:pt>
                <c:pt idx="655">
                  <c:v>6.0757153789983498</c:v>
                </c:pt>
                <c:pt idx="656">
                  <c:v>6.0581142236239698</c:v>
                </c:pt>
                <c:pt idx="657">
                  <c:v>6.0366383011723004</c:v>
                </c:pt>
                <c:pt idx="658">
                  <c:v>6.0109421975419499</c:v>
                </c:pt>
                <c:pt idx="659">
                  <c:v>5.9806460249028399</c:v>
                </c:pt>
                <c:pt idx="660">
                  <c:v>5.9453320722870897</c:v>
                </c:pt>
                <c:pt idx="661">
                  <c:v>5.9045411413254802</c:v>
                </c:pt>
                <c:pt idx="662">
                  <c:v>5.8577685380336701</c:v>
                </c:pt>
                <c:pt idx="663">
                  <c:v>5.8044596888758901</c:v>
                </c:pt>
                <c:pt idx="664">
                  <c:v>5.7440053460718001</c:v>
                </c:pt>
                <c:pt idx="665">
                  <c:v>5.6757363441779498</c:v>
                </c:pt>
                <c:pt idx="666">
                  <c:v>5.5989178660688497</c:v>
                </c:pt>
                <c:pt idx="667">
                  <c:v>5.5127431727240399</c:v>
                </c:pt>
                <c:pt idx="668">
                  <c:v>5.4163267469377097</c:v>
                </c:pt>
                <c:pt idx="669">
                  <c:v>5.3086967960049396</c:v>
                </c:pt>
                <c:pt idx="670">
                  <c:v>5.1887870535357097</c:v>
                </c:pt>
                <c:pt idx="671">
                  <c:v>5.0554278144260802</c:v>
                </c:pt>
                <c:pt idx="672">
                  <c:v>4.9073361308659598</c:v>
                </c:pt>
                <c:pt idx="673">
                  <c:v>4.7431050902426897</c:v>
                </c:pt>
                <c:pt idx="674">
                  <c:v>4.5611920876575196</c:v>
                </c:pt>
                <c:pt idx="675">
                  <c:v>4.3599059974839003</c:v>
                </c:pt>
                <c:pt idx="676">
                  <c:v>4.1373931384112597</c:v>
                </c:pt>
                <c:pt idx="677">
                  <c:v>3.8916219159559402</c:v>
                </c:pt>
                <c:pt idx="678">
                  <c:v>3.6203660144969301</c:v>
                </c:pt>
                <c:pt idx="679">
                  <c:v>3.3211859972073201</c:v>
                </c:pt>
                <c:pt idx="680">
                  <c:v>2.9914091576737598</c:v>
                </c:pt>
                <c:pt idx="681">
                  <c:v>2.6281074497456598</c:v>
                </c:pt>
                <c:pt idx="682">
                  <c:v>2.2280733034739302</c:v>
                </c:pt>
                <c:pt idx="683">
                  <c:v>1.78779311351781</c:v>
                </c:pt>
                <c:pt idx="684">
                  <c:v>1.3034181616738101</c:v>
                </c:pt>
                <c:pt idx="685">
                  <c:v>0.77073270778246405</c:v>
                </c:pt>
                <c:pt idx="686">
                  <c:v>0.18511895101422099</c:v>
                </c:pt>
                <c:pt idx="687">
                  <c:v>-0.45848147270656597</c:v>
                </c:pt>
                <c:pt idx="688">
                  <c:v>-1.16560983367702</c:v>
                </c:pt>
                <c:pt idx="689">
                  <c:v>-1.94233691766566</c:v>
                </c:pt>
                <c:pt idx="690">
                  <c:v>-2.79531438412352</c:v>
                </c:pt>
                <c:pt idx="691">
                  <c:v>-3.7318314235244898</c:v>
                </c:pt>
                <c:pt idx="692">
                  <c:v>-4.7598773427857299</c:v>
                </c:pt>
                <c:pt idx="693">
                  <c:v>-5.8882108015461903</c:v>
                </c:pt>
                <c:pt idx="694">
                  <c:v>-7.1264365343143004</c:v>
                </c:pt>
                <c:pt idx="695">
                  <c:v>-8.4850905274151796</c:v>
                </c:pt>
                <c:pt idx="696">
                  <c:v>-9.9757347823720703</c:v>
                </c:pt>
                <c:pt idx="697">
                  <c:v>-11.611062994240299</c:v>
                </c:pt>
                <c:pt idx="698">
                  <c:v>-13.4050187148438</c:v>
                </c:pt>
                <c:pt idx="699">
                  <c:v>-15.372927868626199</c:v>
                </c:pt>
                <c:pt idx="700">
                  <c:v>-17.531647857482501</c:v>
                </c:pt>
                <c:pt idx="701">
                  <c:v>-19.899735952765798</c:v>
                </c:pt>
                <c:pt idx="702">
                  <c:v>-22.497640253434799</c:v>
                </c:pt>
                <c:pt idx="703">
                  <c:v>-25.347917227243801</c:v>
                </c:pt>
                <c:pt idx="704">
                  <c:v>-28.4754807954405</c:v>
                </c:pt>
                <c:pt idx="705">
                  <c:v>-31.907889149097301</c:v>
                </c:pt>
                <c:pt idx="706">
                  <c:v>-35.675677060270999</c:v>
                </c:pt>
                <c:pt idx="707">
                  <c:v>-39.812743567942398</c:v>
                </c:pt>
                <c:pt idx="708">
                  <c:v>-44.356807695894801</c:v>
                </c:pt>
                <c:pt idx="709">
                  <c:v>-49.349948628636902</c:v>
                </c:pt>
                <c:pt idx="710">
                  <c:v>-54.839251904791197</c:v>
                </c:pt>
                <c:pt idx="711">
                  <c:v>-60.8775903061603</c:v>
                </c:pt>
                <c:pt idx="712">
                  <c:v>-67.524577929252899</c:v>
                </c:pt>
                <c:pt idx="713">
                  <c:v>-74.847751209167299</c:v>
                </c:pt>
                <c:pt idx="714">
                  <c:v>-82.924048731929901</c:v>
                </c:pt>
                <c:pt idx="715">
                  <c:v>-91.841697050645706</c:v>
                </c:pt>
                <c:pt idx="716">
                  <c:v>-101.70265252511</c:v>
                </c:pt>
                <c:pt idx="717">
                  <c:v>-112.625825752808</c:v>
                </c:pt>
                <c:pt idx="718">
                  <c:v>-124.75143329513401</c:v>
                </c:pt>
                <c:pt idx="719">
                  <c:v>-138.24702066350599</c:v>
                </c:pt>
                <c:pt idx="720">
                  <c:v>-153.316046837204</c:v>
                </c:pt>
                <c:pt idx="721">
                  <c:v>-170.21055253145701</c:v>
                </c:pt>
                <c:pt idx="722">
                  <c:v>-189.250657393696</c:v>
                </c:pt>
                <c:pt idx="723">
                  <c:v>-210.85615672527399</c:v>
                </c:pt>
                <c:pt idx="724">
                  <c:v>-235.60120725011299</c:v>
                </c:pt>
                <c:pt idx="725">
                  <c:v>-264.31749970726298</c:v>
                </c:pt>
                <c:pt idx="726">
                  <c:v>-298.31353851636902</c:v>
                </c:pt>
                <c:pt idx="727">
                  <c:v>-339.93011282681402</c:v>
                </c:pt>
                <c:pt idx="728">
                  <c:v>-394.39827347260098</c:v>
                </c:pt>
                <c:pt idx="729">
                  <c:v>-478.82067041623998</c:v>
                </c:pt>
                <c:pt idx="730">
                  <c:v>-533.65393086272195</c:v>
                </c:pt>
                <c:pt idx="731">
                  <c:v>-544.17924302469396</c:v>
                </c:pt>
                <c:pt idx="732">
                  <c:v>-563.965100808084</c:v>
                </c:pt>
                <c:pt idx="733">
                  <c:v>-586.817917189323</c:v>
                </c:pt>
                <c:pt idx="734">
                  <c:v>-610.61385617988697</c:v>
                </c:pt>
                <c:pt idx="735">
                  <c:v>-634.48397933087404</c:v>
                </c:pt>
                <c:pt idx="736">
                  <c:v>-657.98151942828201</c:v>
                </c:pt>
                <c:pt idx="737">
                  <c:v>-680.82512511625703</c:v>
                </c:pt>
                <c:pt idx="738">
                  <c:v>-702.80514340153502</c:v>
                </c:pt>
                <c:pt idx="739">
                  <c:v>-723.74522286470301</c:v>
                </c:pt>
                <c:pt idx="740">
                  <c:v>-743.48569256096698</c:v>
                </c:pt>
                <c:pt idx="741">
                  <c:v>-761.87660120197302</c:v>
                </c:pt>
                <c:pt idx="742">
                  <c:v>-778.77547339797502</c:v>
                </c:pt>
                <c:pt idx="743">
                  <c:v>-794.04756197280403</c:v>
                </c:pt>
                <c:pt idx="744">
                  <c:v>-807.56747396810897</c:v>
                </c:pt>
                <c:pt idx="745">
                  <c:v>-819.22153601913305</c:v>
                </c:pt>
                <c:pt idx="746">
                  <c:v>-828.91048553800294</c:v>
                </c:pt>
                <c:pt idx="747">
                  <c:v>-836.55218166058796</c:v>
                </c:pt>
                <c:pt idx="748">
                  <c:v>-842.08409012233801</c:v>
                </c:pt>
                <c:pt idx="749">
                  <c:v>-845.46533884967096</c:v>
                </c:pt>
                <c:pt idx="750">
                  <c:v>-846.67818623409005</c:v>
                </c:pt>
                <c:pt idx="751">
                  <c:v>-845.72878606897405</c:v>
                </c:pt>
                <c:pt idx="752">
                  <c:v>-842.64718933830795</c:v>
                </c:pt>
                <c:pt idx="753">
                  <c:v>-837.48657507105099</c:v>
                </c:pt>
                <c:pt idx="754">
                  <c:v>-830.32175613778497</c:v>
                </c:pt>
                <c:pt idx="755">
                  <c:v>-821.24705225122898</c:v>
                </c:pt>
                <c:pt idx="756">
                  <c:v>-810.373658375167</c:v>
                </c:pt>
                <c:pt idx="757">
                  <c:v>-797.82665937664899</c:v>
                </c:pt>
                <c:pt idx="758">
                  <c:v>-783.74185012404598</c:v>
                </c:pt>
                <c:pt idx="759">
                  <c:v>-768.26251515527304</c:v>
                </c:pt>
                <c:pt idx="760">
                  <c:v>-751.53630589375996</c:v>
                </c:pt>
                <c:pt idx="761">
                  <c:v>-733.71232887595204</c:v>
                </c:pt>
                <c:pt idx="762">
                  <c:v>-714.93853296938005</c:v>
                </c:pt>
                <c:pt idx="763">
                  <c:v>-695.35944693080705</c:v>
                </c:pt>
                <c:pt idx="764">
                  <c:v>-675.11430100970995</c:v>
                </c:pt>
                <c:pt idx="765">
                  <c:v>-654.33553477297596</c:v>
                </c:pt>
                <c:pt idx="766">
                  <c:v>-633.14767723834495</c:v>
                </c:pt>
                <c:pt idx="767">
                  <c:v>-611.66657079730203</c:v>
                </c:pt>
                <c:pt idx="768">
                  <c:v>-589.99890120387897</c:v>
                </c:pt>
                <c:pt idx="769">
                  <c:v>-568.24199098693703</c:v>
                </c:pt>
                <c:pt idx="770">
                  <c:v>-546.483812214924</c:v>
                </c:pt>
                <c:pt idx="771">
                  <c:v>-524.803175752833</c:v>
                </c:pt>
                <c:pt idx="772">
                  <c:v>-503.27005719266498</c:v>
                </c:pt>
                <c:pt idx="773">
                  <c:v>-481.94602380982599</c:v>
                </c:pt>
                <c:pt idx="774">
                  <c:v>-460.88473162946298</c:v>
                </c:pt>
                <c:pt idx="775">
                  <c:v>-440.13246652261199</c:v>
                </c:pt>
                <c:pt idx="776">
                  <c:v>-419.72870810153302</c:v>
                </c:pt>
                <c:pt idx="777">
                  <c:v>-399.70669909979301</c:v>
                </c:pt>
                <c:pt idx="778">
                  <c:v>-380.09400731047498</c:v>
                </c:pt>
                <c:pt idx="779">
                  <c:v>-360.91307006456202</c:v>
                </c:pt>
                <c:pt idx="780">
                  <c:v>-342.18171419139799</c:v>
                </c:pt>
                <c:pt idx="781">
                  <c:v>-323.91364667653698</c:v>
                </c:pt>
                <c:pt idx="782">
                  <c:v>-306.11891308412299</c:v>
                </c:pt>
                <c:pt idx="783">
                  <c:v>-288.804322269198</c:v>
                </c:pt>
                <c:pt idx="784">
                  <c:v>-271.97383702643702</c:v>
                </c:pt>
                <c:pt idx="785">
                  <c:v>-255.62893116101199</c:v>
                </c:pt>
                <c:pt idx="786">
                  <c:v>-239.76891407508501</c:v>
                </c:pt>
                <c:pt idx="787">
                  <c:v>-224.391224384483</c:v>
                </c:pt>
                <c:pt idx="788">
                  <c:v>-209.49169435368401</c:v>
                </c:pt>
                <c:pt idx="789">
                  <c:v>-195.06478709574901</c:v>
                </c:pt>
                <c:pt idx="790">
                  <c:v>-181.10380855473699</c:v>
                </c:pt>
                <c:pt idx="791">
                  <c:v>-167.601096293805</c:v>
                </c:pt>
                <c:pt idx="792">
                  <c:v>-154.54818707015599</c:v>
                </c:pt>
                <c:pt idx="793">
                  <c:v>-141.935965102902</c:v>
                </c:pt>
                <c:pt idx="794">
                  <c:v>-129.75479284247899</c:v>
                </c:pt>
                <c:pt idx="795">
                  <c:v>-117.99462593918</c:v>
                </c:pt>
                <c:pt idx="796">
                  <c:v>-106.645113990254</c:v>
                </c:pt>
                <c:pt idx="797">
                  <c:v>-95.695688524285501</c:v>
                </c:pt>
                <c:pt idx="798">
                  <c:v>-85.135639562221002</c:v>
                </c:pt>
                <c:pt idx="799">
                  <c:v>-74.954181978424501</c:v>
                </c:pt>
                <c:pt idx="800">
                  <c:v>-65.1405127745127</c:v>
                </c:pt>
                <c:pt idx="801">
                  <c:v>-55.6838602744197</c:v>
                </c:pt>
                <c:pt idx="802">
                  <c:v>-46.573526151611198</c:v>
                </c:pt>
                <c:pt idx="803">
                  <c:v>-37.798921109180803</c:v>
                </c:pt>
                <c:pt idx="804">
                  <c:v>-29.349594950384802</c:v>
                </c:pt>
                <c:pt idx="805">
                  <c:v>-21.215261701094899</c:v>
                </c:pt>
                <c:pt idx="806">
                  <c:v>-13.385820376324499</c:v>
                </c:pt>
                <c:pt idx="807">
                  <c:v>-5.8513719199198899</c:v>
                </c:pt>
                <c:pt idx="808">
                  <c:v>1.39776721043012</c:v>
                </c:pt>
                <c:pt idx="809">
                  <c:v>8.3710543922485599</c:v>
                </c:pt>
                <c:pt idx="810">
                  <c:v>15.0777127471168</c:v>
                </c:pt>
                <c:pt idx="811">
                  <c:v>21.526725276683901</c:v>
                </c:pt>
                <c:pt idx="812">
                  <c:v>27.726830930663699</c:v>
                </c:pt>
                <c:pt idx="813">
                  <c:v>33.686522345079297</c:v>
                </c:pt>
                <c:pt idx="814">
                  <c:v>39.4140450190365</c:v>
                </c:pt>
                <c:pt idx="815">
                  <c:v>44.917397725083802</c:v>
                </c:pt>
                <c:pt idx="816">
                  <c:v>50.204333972103697</c:v>
                </c:pt>
                <c:pt idx="817">
                  <c:v>55.282364361056999</c:v>
                </c:pt>
                <c:pt idx="818">
                  <c:v>60.158759692848498</c:v>
                </c:pt>
                <c:pt idx="819">
                  <c:v>64.840554704548694</c:v>
                </c:pt>
                <c:pt idx="820">
                  <c:v>69.334552325239898</c:v>
                </c:pt>
                <c:pt idx="821">
                  <c:v>73.647328356123197</c:v>
                </c:pt>
                <c:pt idx="822">
                  <c:v>77.7852364914459</c:v>
                </c:pt>
                <c:pt idx="823">
                  <c:v>81.754413607320004</c:v>
                </c:pt>
                <c:pt idx="824">
                  <c:v>85.560785254896601</c:v>
                </c:pt>
                <c:pt idx="825">
                  <c:v>89.210071302644707</c:v>
                </c:pt>
                <c:pt idx="826">
                  <c:v>92.707791679823799</c:v>
                </c:pt>
                <c:pt idx="827">
                  <c:v>96.059272179771398</c:v>
                </c:pt>
                <c:pt idx="828">
                  <c:v>99.269650287342898</c:v>
                </c:pt>
                <c:pt idx="829">
                  <c:v>102.343880999953</c:v>
                </c:pt>
                <c:pt idx="830">
                  <c:v>105.28674261614201</c:v>
                </c:pt>
                <c:pt idx="831">
                  <c:v>108.102842469528</c:v>
                </c:pt>
                <c:pt idx="832">
                  <c:v>110.796622589535</c:v>
                </c:pt>
                <c:pt idx="833">
                  <c:v>113.372365273276</c:v>
                </c:pt>
                <c:pt idx="834">
                  <c:v>115.834198555748</c:v>
                </c:pt>
                <c:pt idx="835">
                  <c:v>118.18610156777</c:v>
                </c:pt>
                <c:pt idx="836">
                  <c:v>120.431909773228</c:v>
                </c:pt>
                <c:pt idx="837">
                  <c:v>122.57532007894901</c:v>
                </c:pt>
                <c:pt idx="838">
                  <c:v>124.61989581212001</c:v>
                </c:pt>
                <c:pt idx="839">
                  <c:v>126.56907156153299</c:v>
                </c:pt>
                <c:pt idx="840">
                  <c:v>128.42615788011901</c:v>
                </c:pt>
                <c:pt idx="841">
                  <c:v>130.19434584725801</c:v>
                </c:pt>
                <c:pt idx="842">
                  <c:v>131.87671149024899</c:v>
                </c:pt>
                <c:pt idx="843">
                  <c:v>133.476220065045</c:v>
                </c:pt>
                <c:pt idx="844">
                  <c:v>134.99573019706801</c:v>
                </c:pt>
                <c:pt idx="845">
                  <c:v>136.437997883387</c:v>
                </c:pt>
                <c:pt idx="846">
                  <c:v>137.80568035807701</c:v>
                </c:pt>
                <c:pt idx="847">
                  <c:v>139.10133982292001</c:v>
                </c:pt>
                <c:pt idx="848">
                  <c:v>140.32744704594199</c:v>
                </c:pt>
                <c:pt idx="849">
                  <c:v>141.48638483054199</c:v>
                </c:pt>
                <c:pt idx="850">
                  <c:v>142.58045135817699</c:v>
                </c:pt>
                <c:pt idx="851">
                  <c:v>143.61186340773699</c:v>
                </c:pt>
                <c:pt idx="852">
                  <c:v>144.582759454865</c:v>
                </c:pt>
                <c:pt idx="853">
                  <c:v>145.495202654563</c:v>
                </c:pt>
                <c:pt idx="854">
                  <c:v>146.35118371051499</c:v>
                </c:pt>
                <c:pt idx="855">
                  <c:v>147.15262363455</c:v>
                </c:pt>
                <c:pt idx="856">
                  <c:v>147.901376399741</c:v>
                </c:pt>
                <c:pt idx="857">
                  <c:v>148.59923149057499</c:v>
                </c:pt>
                <c:pt idx="858">
                  <c:v>149.24791635364801</c:v>
                </c:pt>
                <c:pt idx="859">
                  <c:v>149.849098752298</c:v>
                </c:pt>
                <c:pt idx="860">
                  <c:v>150.40438902853501</c:v>
                </c:pt>
                <c:pt idx="861">
                  <c:v>150.91534227557599</c:v>
                </c:pt>
                <c:pt idx="862">
                  <c:v>151.38346042424101</c:v>
                </c:pt>
                <c:pt idx="863">
                  <c:v>151.81019424639001</c:v>
                </c:pt>
                <c:pt idx="864">
                  <c:v>152.19694527849001</c:v>
                </c:pt>
                <c:pt idx="865">
                  <c:v>152.54506766837201</c:v>
                </c:pt>
                <c:pt idx="866">
                  <c:v>152.85586994809199</c:v>
                </c:pt>
                <c:pt idx="867">
                  <c:v>153.13061673577999</c:v>
                </c:pt>
                <c:pt idx="868">
                  <c:v>153.370530369249</c:v>
                </c:pt>
                <c:pt idx="869">
                  <c:v>153.57679247405699</c:v>
                </c:pt>
                <c:pt idx="870">
                  <c:v>153.75054546862901</c:v>
                </c:pt>
                <c:pt idx="871">
                  <c:v>153.892894008958</c:v>
                </c:pt>
                <c:pt idx="872">
                  <c:v>154.00490637532201</c:v>
                </c:pt>
                <c:pt idx="873">
                  <c:v>154.087615803364</c:v>
                </c:pt>
                <c:pt idx="874">
                  <c:v>154.14202176180601</c:v>
                </c:pt>
                <c:pt idx="875">
                  <c:v>154.16909117896799</c:v>
                </c:pt>
                <c:pt idx="876">
                  <c:v>154.169759620219</c:v>
                </c:pt>
                <c:pt idx="877">
                  <c:v>154.144932418351</c:v>
                </c:pt>
                <c:pt idx="878">
                  <c:v>154.095485758856</c:v>
                </c:pt>
                <c:pt idx="879">
                  <c:v>154.02226772195399</c:v>
                </c:pt>
                <c:pt idx="880">
                  <c:v>153.92609928317401</c:v>
                </c:pt>
                <c:pt idx="881">
                  <c:v>153.80777527423399</c:v>
                </c:pt>
                <c:pt idx="882">
                  <c:v>153.66806530584401</c:v>
                </c:pt>
                <c:pt idx="883">
                  <c:v>153.50771465405799</c:v>
                </c:pt>
                <c:pt idx="884">
                  <c:v>153.32744511167999</c:v>
                </c:pt>
                <c:pt idx="885">
                  <c:v>153.127955806187</c:v>
                </c:pt>
                <c:pt idx="886">
                  <c:v>152.909923985597</c:v>
                </c:pt>
                <c:pt idx="887">
                  <c:v>152.674005773593</c:v>
                </c:pt>
                <c:pt idx="888">
                  <c:v>152.42083689521701</c:v>
                </c:pt>
                <c:pt idx="889">
                  <c:v>152.15103337436801</c:v>
                </c:pt>
                <c:pt idx="890">
                  <c:v>151.86519220426899</c:v>
                </c:pt>
                <c:pt idx="891">
                  <c:v>151.56389199205501</c:v>
                </c:pt>
                <c:pt idx="892">
                  <c:v>151.24769357856701</c:v>
                </c:pt>
                <c:pt idx="893">
                  <c:v>150.91714063436899</c:v>
                </c:pt>
                <c:pt idx="894">
                  <c:v>150.572760233015</c:v>
                </c:pt>
                <c:pt idx="895">
                  <c:v>150.215063402487</c:v>
                </c:pt>
                <c:pt idx="896">
                  <c:v>149.844545655741</c:v>
                </c:pt>
                <c:pt idx="897">
                  <c:v>149.461687501207</c:v>
                </c:pt>
                <c:pt idx="898">
                  <c:v>149.06695493410399</c:v>
                </c:pt>
                <c:pt idx="899">
                  <c:v>148.66079990934699</c:v>
                </c:pt>
                <c:pt idx="900">
                  <c:v>148.24366079681801</c:v>
                </c:pt>
                <c:pt idx="901">
                  <c:v>147.81596281973299</c:v>
                </c:pt>
                <c:pt idx="902">
                  <c:v>147.37811847680101</c:v>
                </c:pt>
                <c:pt idx="903">
                  <c:v>146.93052794883999</c:v>
                </c:pt>
                <c:pt idx="904">
                  <c:v>146.47357949050101</c:v>
                </c:pt>
                <c:pt idx="905">
                  <c:v>146.00764980769799</c:v>
                </c:pt>
                <c:pt idx="906">
                  <c:v>145.53310442133699</c:v>
                </c:pt>
                <c:pt idx="907">
                  <c:v>145.050298017898</c:v>
                </c:pt>
                <c:pt idx="908">
                  <c:v>144.55957478742101</c:v>
                </c:pt>
                <c:pt idx="909">
                  <c:v>144.061268749378</c:v>
                </c:pt>
                <c:pt idx="910">
                  <c:v>143.555704066956</c:v>
                </c:pt>
                <c:pt idx="911">
                  <c:v>143.04319535019201</c:v>
                </c:pt>
                <c:pt idx="912">
                  <c:v>142.52404794842101</c:v>
                </c:pt>
                <c:pt idx="913">
                  <c:v>141.998558232466</c:v>
                </c:pt>
                <c:pt idx="914">
                  <c:v>141.46701386697501</c:v>
                </c:pt>
                <c:pt idx="915">
                  <c:v>140.92969407330199</c:v>
                </c:pt>
                <c:pt idx="916">
                  <c:v>140.38686988330701</c:v>
                </c:pt>
                <c:pt idx="917">
                  <c:v>139.83880438442401</c:v>
                </c:pt>
                <c:pt idx="918">
                  <c:v>139.28575295636699</c:v>
                </c:pt>
                <c:pt idx="919">
                  <c:v>138.72796349976699</c:v>
                </c:pt>
                <c:pt idx="920">
                  <c:v>138.165676657088</c:v>
                </c:pt>
                <c:pt idx="921">
                  <c:v>137.59912602610399</c:v>
                </c:pt>
                <c:pt idx="922">
                  <c:v>137.02853836622899</c:v>
                </c:pt>
                <c:pt idx="923">
                  <c:v>136.45413379797699</c:v>
                </c:pt>
                <c:pt idx="924">
                  <c:v>135.87612599582701</c:v>
                </c:pt>
                <c:pt idx="925">
                  <c:v>135.29472237472299</c:v>
                </c:pt>
                <c:pt idx="926">
                  <c:v>134.71012427047299</c:v>
                </c:pt>
                <c:pt idx="927">
                  <c:v>134.12252711426899</c:v>
                </c:pt>
                <c:pt idx="928">
                  <c:v>133.53212060155099</c:v>
                </c:pt>
                <c:pt idx="929">
                  <c:v>132.93908885542999</c:v>
                </c:pt>
                <c:pt idx="930">
                  <c:v>132.343610584874</c:v>
                </c:pt>
                <c:pt idx="931">
                  <c:v>131.74585923784699</c:v>
                </c:pt>
                <c:pt idx="932">
                  <c:v>131.14600314959901</c:v>
                </c:pt>
                <c:pt idx="933">
                  <c:v>130.54420568627199</c:v>
                </c:pt>
                <c:pt idx="934">
                  <c:v>129.94062538401101</c:v>
                </c:pt>
                <c:pt idx="935">
                  <c:v>129.33541608372701</c:v>
                </c:pt>
                <c:pt idx="936">
                  <c:v>128.728727061684</c:v>
                </c:pt>
                <c:pt idx="937">
                  <c:v>128.12070315605399</c:v>
                </c:pt>
                <c:pt idx="938">
                  <c:v>127.51148488958501</c:v>
                </c:pt>
                <c:pt idx="939">
                  <c:v>126.901208588532</c:v>
                </c:pt>
                <c:pt idx="940">
                  <c:v>126.290006497962</c:v>
                </c:pt>
                <c:pt idx="941">
                  <c:v>125.678006893592</c:v>
                </c:pt>
                <c:pt idx="942">
                  <c:v>125.065334190247</c:v>
                </c:pt>
                <c:pt idx="943">
                  <c:v>124.45210904709501</c:v>
                </c:pt>
                <c:pt idx="944">
                  <c:v>123.838448469738</c:v>
                </c:pt>
                <c:pt idx="945">
                  <c:v>123.224465909285</c:v>
                </c:pt>
                <c:pt idx="946">
                  <c:v>122.610271358514</c:v>
                </c:pt>
                <c:pt idx="947">
                  <c:v>121.99597144521201</c:v>
                </c:pt>
                <c:pt idx="948">
                  <c:v>121.381669522792</c:v>
                </c:pt>
                <c:pt idx="949">
                  <c:v>120.76746575829399</c:v>
                </c:pt>
                <c:pt idx="950">
                  <c:v>120.153457217831</c:v>
                </c:pt>
                <c:pt idx="951">
                  <c:v>119.539737949594</c:v>
                </c:pt>
                <c:pt idx="952">
                  <c:v>118.926399064477</c:v>
                </c:pt>
                <c:pt idx="953">
                  <c:v>118.313528814413</c:v>
                </c:pt>
                <c:pt idx="954">
                  <c:v>117.70121266849</c:v>
                </c:pt>
                <c:pt idx="955">
                  <c:v>117.08953338692601</c:v>
                </c:pt>
                <c:pt idx="956">
                  <c:v>116.478571092965</c:v>
                </c:pt>
                <c:pt idx="957">
                  <c:v>115.868403342764</c:v>
                </c:pt>
                <c:pt idx="958">
                  <c:v>115.259105193347</c:v>
                </c:pt>
                <c:pt idx="959">
                  <c:v>114.65074926866799</c:v>
                </c:pt>
                <c:pt idx="960">
                  <c:v>114.04340582386</c:v>
                </c:pt>
                <c:pt idx="961">
                  <c:v>113.437142807718</c:v>
                </c:pt>
                <c:pt idx="962">
                  <c:v>112.832025923477</c:v>
                </c:pt>
                <c:pt idx="963">
                  <c:v>112.228118687936</c:v>
                </c:pt>
                <c:pt idx="964">
                  <c:v>111.625482488979</c:v>
                </c:pt>
                <c:pt idx="965">
                  <c:v>111.024176641549</c:v>
                </c:pt>
                <c:pt idx="966">
                  <c:v>110.424258442105</c:v>
                </c:pt>
                <c:pt idx="967">
                  <c:v>109.825783221637</c:v>
                </c:pt>
                <c:pt idx="968">
                  <c:v>109.228804397253</c:v>
                </c:pt>
                <c:pt idx="969">
                  <c:v>108.633373522404</c:v>
                </c:pt>
                <c:pt idx="970">
                  <c:v>108.03954033577401</c:v>
                </c:pt>
                <c:pt idx="971">
                  <c:v>107.447352808882</c:v>
                </c:pt>
                <c:pt idx="972">
                  <c:v>106.856857192433</c:v>
                </c:pt>
                <c:pt idx="973">
                  <c:v>106.26809806145199</c:v>
                </c:pt>
                <c:pt idx="974">
                  <c:v>105.681118359244</c:v>
                </c:pt>
                <c:pt idx="975">
                  <c:v>105.095959440204</c:v>
                </c:pt>
                <c:pt idx="976">
                  <c:v>104.512661111517</c:v>
                </c:pt>
                <c:pt idx="977">
                  <c:v>103.931261673786</c:v>
                </c:pt>
                <c:pt idx="978">
                  <c:v>103.351797960605</c:v>
                </c:pt>
                <c:pt idx="979">
                  <c:v>102.774305377113</c:v>
                </c:pt>
                <c:pt idx="980">
                  <c:v>102.19881793757099</c:v>
                </c:pt>
                <c:pt idx="981">
                  <c:v>101.62536830196299</c:v>
                </c:pt>
                <c:pt idx="982">
                  <c:v>101.053987811676</c:v>
                </c:pt>
                <c:pt idx="983">
                  <c:v>100.48470652426499</c:v>
                </c:pt>
                <c:pt idx="984">
                  <c:v>99.917553247339995</c:v>
                </c:pt>
                <c:pt idx="985">
                  <c:v>99.352555571594806</c:v>
                </c:pt>
                <c:pt idx="986">
                  <c:v>98.789739903000594</c:v>
                </c:pt>
                <c:pt idx="987">
                  <c:v>98.229131494190497</c:v>
                </c:pt>
                <c:pt idx="988">
                  <c:v>97.670754475054096</c:v>
                </c:pt>
                <c:pt idx="989">
                  <c:v>97.1146318825664</c:v>
                </c:pt>
                <c:pt idx="990">
                  <c:v>96.560785689868297</c:v>
                </c:pt>
                <c:pt idx="991">
                  <c:v>96.009236834622897</c:v>
                </c:pt>
                <c:pt idx="992">
                  <c:v>95.460005246663599</c:v>
                </c:pt>
                <c:pt idx="993">
                  <c:v>94.913109874955197</c:v>
                </c:pt>
                <c:pt idx="994">
                  <c:v>94.368568713885296</c:v>
                </c:pt>
                <c:pt idx="995">
                  <c:v>93.826398828903507</c:v>
                </c:pt>
                <c:pt idx="996">
                  <c:v>93.2866163815265</c:v>
                </c:pt>
                <c:pt idx="997">
                  <c:v>92.749236653724594</c:v>
                </c:pt>
                <c:pt idx="998">
                  <c:v>92.214274071707393</c:v>
                </c:pt>
                <c:pt idx="999">
                  <c:v>91.681742229122705</c:v>
                </c:pt>
              </c:numCache>
            </c:numRef>
          </c:yVal>
          <c:smooth val="0"/>
        </c:ser>
        <c:ser>
          <c:idx val="1"/>
          <c:order val="1"/>
          <c:tx>
            <c:strRef>
              <c:f>Лист1!$D$1</c:f>
              <c:strCache>
                <c:ptCount val="1"/>
                <c:pt idx="0">
                  <c:v>без экрана</c:v>
                </c:pt>
              </c:strCache>
            </c:strRef>
          </c:tx>
          <c:spPr>
            <a:ln w="28575">
              <a:noFill/>
            </a:ln>
          </c:spPr>
          <c:marker>
            <c:symbol val="square"/>
            <c:size val="3"/>
          </c:marker>
          <c:xVal>
            <c:numRef>
              <c:f>Лист1!$B$2:$B$1001</c:f>
              <c:numCache>
                <c:formatCode>General</c:formatCode>
                <c:ptCount val="1000"/>
                <c:pt idx="0">
                  <c:v>-998</c:v>
                </c:pt>
                <c:pt idx="1">
                  <c:v>-996</c:v>
                </c:pt>
                <c:pt idx="2">
                  <c:v>-994</c:v>
                </c:pt>
                <c:pt idx="3">
                  <c:v>-992</c:v>
                </c:pt>
                <c:pt idx="4">
                  <c:v>-990</c:v>
                </c:pt>
                <c:pt idx="5">
                  <c:v>-988</c:v>
                </c:pt>
                <c:pt idx="6">
                  <c:v>-986</c:v>
                </c:pt>
                <c:pt idx="7">
                  <c:v>-984</c:v>
                </c:pt>
                <c:pt idx="8">
                  <c:v>-982</c:v>
                </c:pt>
                <c:pt idx="9">
                  <c:v>-980</c:v>
                </c:pt>
                <c:pt idx="10">
                  <c:v>-978</c:v>
                </c:pt>
                <c:pt idx="11">
                  <c:v>-976</c:v>
                </c:pt>
                <c:pt idx="12">
                  <c:v>-974</c:v>
                </c:pt>
                <c:pt idx="13">
                  <c:v>-972</c:v>
                </c:pt>
                <c:pt idx="14">
                  <c:v>-970</c:v>
                </c:pt>
                <c:pt idx="15">
                  <c:v>-968</c:v>
                </c:pt>
                <c:pt idx="16">
                  <c:v>-966</c:v>
                </c:pt>
                <c:pt idx="17">
                  <c:v>-964</c:v>
                </c:pt>
                <c:pt idx="18">
                  <c:v>-962</c:v>
                </c:pt>
                <c:pt idx="19">
                  <c:v>-960</c:v>
                </c:pt>
                <c:pt idx="20">
                  <c:v>-958</c:v>
                </c:pt>
                <c:pt idx="21">
                  <c:v>-956</c:v>
                </c:pt>
                <c:pt idx="22">
                  <c:v>-954</c:v>
                </c:pt>
                <c:pt idx="23">
                  <c:v>-952</c:v>
                </c:pt>
                <c:pt idx="24">
                  <c:v>-950</c:v>
                </c:pt>
                <c:pt idx="25">
                  <c:v>-948</c:v>
                </c:pt>
                <c:pt idx="26">
                  <c:v>-946</c:v>
                </c:pt>
                <c:pt idx="27">
                  <c:v>-944</c:v>
                </c:pt>
                <c:pt idx="28">
                  <c:v>-942</c:v>
                </c:pt>
                <c:pt idx="29">
                  <c:v>-940</c:v>
                </c:pt>
                <c:pt idx="30">
                  <c:v>-938</c:v>
                </c:pt>
                <c:pt idx="31">
                  <c:v>-936</c:v>
                </c:pt>
                <c:pt idx="32">
                  <c:v>-934</c:v>
                </c:pt>
                <c:pt idx="33">
                  <c:v>-932</c:v>
                </c:pt>
                <c:pt idx="34">
                  <c:v>-930</c:v>
                </c:pt>
                <c:pt idx="35">
                  <c:v>-928</c:v>
                </c:pt>
                <c:pt idx="36">
                  <c:v>-926</c:v>
                </c:pt>
                <c:pt idx="37">
                  <c:v>-924</c:v>
                </c:pt>
                <c:pt idx="38">
                  <c:v>-922</c:v>
                </c:pt>
                <c:pt idx="39">
                  <c:v>-920</c:v>
                </c:pt>
                <c:pt idx="40">
                  <c:v>-918</c:v>
                </c:pt>
                <c:pt idx="41">
                  <c:v>-916</c:v>
                </c:pt>
                <c:pt idx="42">
                  <c:v>-914</c:v>
                </c:pt>
                <c:pt idx="43">
                  <c:v>-912</c:v>
                </c:pt>
                <c:pt idx="44">
                  <c:v>-910</c:v>
                </c:pt>
                <c:pt idx="45">
                  <c:v>-908</c:v>
                </c:pt>
                <c:pt idx="46">
                  <c:v>-906</c:v>
                </c:pt>
                <c:pt idx="47">
                  <c:v>-904</c:v>
                </c:pt>
                <c:pt idx="48">
                  <c:v>-902</c:v>
                </c:pt>
                <c:pt idx="49">
                  <c:v>-900</c:v>
                </c:pt>
                <c:pt idx="50">
                  <c:v>-898</c:v>
                </c:pt>
                <c:pt idx="51">
                  <c:v>-896</c:v>
                </c:pt>
                <c:pt idx="52">
                  <c:v>-894</c:v>
                </c:pt>
                <c:pt idx="53">
                  <c:v>-892</c:v>
                </c:pt>
                <c:pt idx="54">
                  <c:v>-890</c:v>
                </c:pt>
                <c:pt idx="55">
                  <c:v>-888</c:v>
                </c:pt>
                <c:pt idx="56">
                  <c:v>-886</c:v>
                </c:pt>
                <c:pt idx="57">
                  <c:v>-884</c:v>
                </c:pt>
                <c:pt idx="58">
                  <c:v>-882</c:v>
                </c:pt>
                <c:pt idx="59">
                  <c:v>-880</c:v>
                </c:pt>
                <c:pt idx="60">
                  <c:v>-878</c:v>
                </c:pt>
                <c:pt idx="61">
                  <c:v>-876</c:v>
                </c:pt>
                <c:pt idx="62">
                  <c:v>-874</c:v>
                </c:pt>
                <c:pt idx="63">
                  <c:v>-872</c:v>
                </c:pt>
                <c:pt idx="64">
                  <c:v>-870</c:v>
                </c:pt>
                <c:pt idx="65">
                  <c:v>-868</c:v>
                </c:pt>
                <c:pt idx="66">
                  <c:v>-866</c:v>
                </c:pt>
                <c:pt idx="67">
                  <c:v>-864</c:v>
                </c:pt>
                <c:pt idx="68">
                  <c:v>-862</c:v>
                </c:pt>
                <c:pt idx="69">
                  <c:v>-860</c:v>
                </c:pt>
                <c:pt idx="70">
                  <c:v>-858</c:v>
                </c:pt>
                <c:pt idx="71">
                  <c:v>-856</c:v>
                </c:pt>
                <c:pt idx="72">
                  <c:v>-854</c:v>
                </c:pt>
                <c:pt idx="73">
                  <c:v>-852</c:v>
                </c:pt>
                <c:pt idx="74">
                  <c:v>-850</c:v>
                </c:pt>
                <c:pt idx="75">
                  <c:v>-848</c:v>
                </c:pt>
                <c:pt idx="76">
                  <c:v>-846</c:v>
                </c:pt>
                <c:pt idx="77">
                  <c:v>-844</c:v>
                </c:pt>
                <c:pt idx="78">
                  <c:v>-842</c:v>
                </c:pt>
                <c:pt idx="79">
                  <c:v>-840</c:v>
                </c:pt>
                <c:pt idx="80">
                  <c:v>-838</c:v>
                </c:pt>
                <c:pt idx="81">
                  <c:v>-836</c:v>
                </c:pt>
                <c:pt idx="82">
                  <c:v>-834</c:v>
                </c:pt>
                <c:pt idx="83">
                  <c:v>-832</c:v>
                </c:pt>
                <c:pt idx="84">
                  <c:v>-830</c:v>
                </c:pt>
                <c:pt idx="85">
                  <c:v>-828</c:v>
                </c:pt>
                <c:pt idx="86">
                  <c:v>-826</c:v>
                </c:pt>
                <c:pt idx="87">
                  <c:v>-824</c:v>
                </c:pt>
                <c:pt idx="88">
                  <c:v>-822</c:v>
                </c:pt>
                <c:pt idx="89">
                  <c:v>-820</c:v>
                </c:pt>
                <c:pt idx="90">
                  <c:v>-818</c:v>
                </c:pt>
                <c:pt idx="91">
                  <c:v>-816</c:v>
                </c:pt>
                <c:pt idx="92">
                  <c:v>-814</c:v>
                </c:pt>
                <c:pt idx="93">
                  <c:v>-812</c:v>
                </c:pt>
                <c:pt idx="94">
                  <c:v>-810</c:v>
                </c:pt>
                <c:pt idx="95">
                  <c:v>-808</c:v>
                </c:pt>
                <c:pt idx="96">
                  <c:v>-806</c:v>
                </c:pt>
                <c:pt idx="97">
                  <c:v>-804</c:v>
                </c:pt>
                <c:pt idx="98">
                  <c:v>-802</c:v>
                </c:pt>
                <c:pt idx="99">
                  <c:v>-800</c:v>
                </c:pt>
                <c:pt idx="100">
                  <c:v>-798</c:v>
                </c:pt>
                <c:pt idx="101">
                  <c:v>-796</c:v>
                </c:pt>
                <c:pt idx="102">
                  <c:v>-794</c:v>
                </c:pt>
                <c:pt idx="103">
                  <c:v>-792</c:v>
                </c:pt>
                <c:pt idx="104">
                  <c:v>-790</c:v>
                </c:pt>
                <c:pt idx="105">
                  <c:v>-788</c:v>
                </c:pt>
                <c:pt idx="106">
                  <c:v>-786</c:v>
                </c:pt>
                <c:pt idx="107">
                  <c:v>-784</c:v>
                </c:pt>
                <c:pt idx="108">
                  <c:v>-782</c:v>
                </c:pt>
                <c:pt idx="109">
                  <c:v>-780</c:v>
                </c:pt>
                <c:pt idx="110">
                  <c:v>-778</c:v>
                </c:pt>
                <c:pt idx="111">
                  <c:v>-776</c:v>
                </c:pt>
                <c:pt idx="112">
                  <c:v>-774</c:v>
                </c:pt>
                <c:pt idx="113">
                  <c:v>-772</c:v>
                </c:pt>
                <c:pt idx="114">
                  <c:v>-770</c:v>
                </c:pt>
                <c:pt idx="115">
                  <c:v>-768</c:v>
                </c:pt>
                <c:pt idx="116">
                  <c:v>-766</c:v>
                </c:pt>
                <c:pt idx="117">
                  <c:v>-764</c:v>
                </c:pt>
                <c:pt idx="118">
                  <c:v>-762</c:v>
                </c:pt>
                <c:pt idx="119">
                  <c:v>-760</c:v>
                </c:pt>
                <c:pt idx="120">
                  <c:v>-758</c:v>
                </c:pt>
                <c:pt idx="121">
                  <c:v>-756</c:v>
                </c:pt>
                <c:pt idx="122">
                  <c:v>-754</c:v>
                </c:pt>
                <c:pt idx="123">
                  <c:v>-752</c:v>
                </c:pt>
                <c:pt idx="124">
                  <c:v>-750</c:v>
                </c:pt>
                <c:pt idx="125">
                  <c:v>-748</c:v>
                </c:pt>
                <c:pt idx="126">
                  <c:v>-746</c:v>
                </c:pt>
                <c:pt idx="127">
                  <c:v>-744</c:v>
                </c:pt>
                <c:pt idx="128">
                  <c:v>-742</c:v>
                </c:pt>
                <c:pt idx="129">
                  <c:v>-740</c:v>
                </c:pt>
                <c:pt idx="130">
                  <c:v>-738</c:v>
                </c:pt>
                <c:pt idx="131">
                  <c:v>-736</c:v>
                </c:pt>
                <c:pt idx="132">
                  <c:v>-734</c:v>
                </c:pt>
                <c:pt idx="133">
                  <c:v>-732</c:v>
                </c:pt>
                <c:pt idx="134">
                  <c:v>-730</c:v>
                </c:pt>
                <c:pt idx="135">
                  <c:v>-728</c:v>
                </c:pt>
                <c:pt idx="136">
                  <c:v>-726</c:v>
                </c:pt>
                <c:pt idx="137">
                  <c:v>-724</c:v>
                </c:pt>
                <c:pt idx="138">
                  <c:v>-722</c:v>
                </c:pt>
                <c:pt idx="139">
                  <c:v>-720</c:v>
                </c:pt>
                <c:pt idx="140">
                  <c:v>-718</c:v>
                </c:pt>
                <c:pt idx="141">
                  <c:v>-716</c:v>
                </c:pt>
                <c:pt idx="142">
                  <c:v>-714</c:v>
                </c:pt>
                <c:pt idx="143">
                  <c:v>-712</c:v>
                </c:pt>
                <c:pt idx="144">
                  <c:v>-710</c:v>
                </c:pt>
                <c:pt idx="145">
                  <c:v>-708</c:v>
                </c:pt>
                <c:pt idx="146">
                  <c:v>-706</c:v>
                </c:pt>
                <c:pt idx="147">
                  <c:v>-704</c:v>
                </c:pt>
                <c:pt idx="148">
                  <c:v>-702</c:v>
                </c:pt>
                <c:pt idx="149">
                  <c:v>-700</c:v>
                </c:pt>
                <c:pt idx="150">
                  <c:v>-698</c:v>
                </c:pt>
                <c:pt idx="151">
                  <c:v>-696</c:v>
                </c:pt>
                <c:pt idx="152">
                  <c:v>-694</c:v>
                </c:pt>
                <c:pt idx="153">
                  <c:v>-692</c:v>
                </c:pt>
                <c:pt idx="154">
                  <c:v>-690</c:v>
                </c:pt>
                <c:pt idx="155">
                  <c:v>-688</c:v>
                </c:pt>
                <c:pt idx="156">
                  <c:v>-686</c:v>
                </c:pt>
                <c:pt idx="157">
                  <c:v>-684</c:v>
                </c:pt>
                <c:pt idx="158">
                  <c:v>-682</c:v>
                </c:pt>
                <c:pt idx="159">
                  <c:v>-680</c:v>
                </c:pt>
                <c:pt idx="160">
                  <c:v>-678</c:v>
                </c:pt>
                <c:pt idx="161">
                  <c:v>-676</c:v>
                </c:pt>
                <c:pt idx="162">
                  <c:v>-674</c:v>
                </c:pt>
                <c:pt idx="163">
                  <c:v>-672</c:v>
                </c:pt>
                <c:pt idx="164">
                  <c:v>-670</c:v>
                </c:pt>
                <c:pt idx="165">
                  <c:v>-668</c:v>
                </c:pt>
                <c:pt idx="166">
                  <c:v>-666</c:v>
                </c:pt>
                <c:pt idx="167">
                  <c:v>-664</c:v>
                </c:pt>
                <c:pt idx="168">
                  <c:v>-662</c:v>
                </c:pt>
                <c:pt idx="169">
                  <c:v>-660</c:v>
                </c:pt>
                <c:pt idx="170">
                  <c:v>-658</c:v>
                </c:pt>
                <c:pt idx="171">
                  <c:v>-656</c:v>
                </c:pt>
                <c:pt idx="172">
                  <c:v>-654</c:v>
                </c:pt>
                <c:pt idx="173">
                  <c:v>-652</c:v>
                </c:pt>
                <c:pt idx="174">
                  <c:v>-650</c:v>
                </c:pt>
                <c:pt idx="175">
                  <c:v>-648</c:v>
                </c:pt>
                <c:pt idx="176">
                  <c:v>-646</c:v>
                </c:pt>
                <c:pt idx="177">
                  <c:v>-644</c:v>
                </c:pt>
                <c:pt idx="178">
                  <c:v>-642</c:v>
                </c:pt>
                <c:pt idx="179">
                  <c:v>-640</c:v>
                </c:pt>
                <c:pt idx="180">
                  <c:v>-638</c:v>
                </c:pt>
                <c:pt idx="181">
                  <c:v>-636</c:v>
                </c:pt>
                <c:pt idx="182">
                  <c:v>-634</c:v>
                </c:pt>
                <c:pt idx="183">
                  <c:v>-632</c:v>
                </c:pt>
                <c:pt idx="184">
                  <c:v>-630</c:v>
                </c:pt>
                <c:pt idx="185">
                  <c:v>-628</c:v>
                </c:pt>
                <c:pt idx="186">
                  <c:v>-626</c:v>
                </c:pt>
                <c:pt idx="187">
                  <c:v>-624</c:v>
                </c:pt>
                <c:pt idx="188">
                  <c:v>-622</c:v>
                </c:pt>
                <c:pt idx="189">
                  <c:v>-620</c:v>
                </c:pt>
                <c:pt idx="190">
                  <c:v>-618</c:v>
                </c:pt>
                <c:pt idx="191">
                  <c:v>-616</c:v>
                </c:pt>
                <c:pt idx="192">
                  <c:v>-614</c:v>
                </c:pt>
                <c:pt idx="193">
                  <c:v>-612</c:v>
                </c:pt>
                <c:pt idx="194">
                  <c:v>-610</c:v>
                </c:pt>
                <c:pt idx="195">
                  <c:v>-608</c:v>
                </c:pt>
                <c:pt idx="196">
                  <c:v>-606</c:v>
                </c:pt>
                <c:pt idx="197">
                  <c:v>-604</c:v>
                </c:pt>
                <c:pt idx="198">
                  <c:v>-602</c:v>
                </c:pt>
                <c:pt idx="199">
                  <c:v>-600</c:v>
                </c:pt>
                <c:pt idx="200">
                  <c:v>-598</c:v>
                </c:pt>
                <c:pt idx="201">
                  <c:v>-596</c:v>
                </c:pt>
                <c:pt idx="202">
                  <c:v>-594</c:v>
                </c:pt>
                <c:pt idx="203">
                  <c:v>-592</c:v>
                </c:pt>
                <c:pt idx="204">
                  <c:v>-590</c:v>
                </c:pt>
                <c:pt idx="205">
                  <c:v>-588</c:v>
                </c:pt>
                <c:pt idx="206">
                  <c:v>-586</c:v>
                </c:pt>
                <c:pt idx="207">
                  <c:v>-584</c:v>
                </c:pt>
                <c:pt idx="208">
                  <c:v>-582</c:v>
                </c:pt>
                <c:pt idx="209">
                  <c:v>-580</c:v>
                </c:pt>
                <c:pt idx="210">
                  <c:v>-578</c:v>
                </c:pt>
                <c:pt idx="211">
                  <c:v>-576</c:v>
                </c:pt>
                <c:pt idx="212">
                  <c:v>-574</c:v>
                </c:pt>
                <c:pt idx="213">
                  <c:v>-572</c:v>
                </c:pt>
                <c:pt idx="214">
                  <c:v>-570</c:v>
                </c:pt>
                <c:pt idx="215">
                  <c:v>-568</c:v>
                </c:pt>
                <c:pt idx="216">
                  <c:v>-566</c:v>
                </c:pt>
                <c:pt idx="217">
                  <c:v>-564</c:v>
                </c:pt>
                <c:pt idx="218">
                  <c:v>-562</c:v>
                </c:pt>
                <c:pt idx="219">
                  <c:v>-560</c:v>
                </c:pt>
                <c:pt idx="220">
                  <c:v>-558</c:v>
                </c:pt>
                <c:pt idx="221">
                  <c:v>-556</c:v>
                </c:pt>
                <c:pt idx="222">
                  <c:v>-554</c:v>
                </c:pt>
                <c:pt idx="223">
                  <c:v>-552</c:v>
                </c:pt>
                <c:pt idx="224">
                  <c:v>-550</c:v>
                </c:pt>
                <c:pt idx="225">
                  <c:v>-548</c:v>
                </c:pt>
                <c:pt idx="226">
                  <c:v>-546</c:v>
                </c:pt>
                <c:pt idx="227">
                  <c:v>-544</c:v>
                </c:pt>
                <c:pt idx="228">
                  <c:v>-542</c:v>
                </c:pt>
                <c:pt idx="229">
                  <c:v>-540</c:v>
                </c:pt>
                <c:pt idx="230">
                  <c:v>-538</c:v>
                </c:pt>
                <c:pt idx="231">
                  <c:v>-536</c:v>
                </c:pt>
                <c:pt idx="232">
                  <c:v>-534</c:v>
                </c:pt>
                <c:pt idx="233">
                  <c:v>-532</c:v>
                </c:pt>
                <c:pt idx="234">
                  <c:v>-530</c:v>
                </c:pt>
                <c:pt idx="235">
                  <c:v>-528</c:v>
                </c:pt>
                <c:pt idx="236">
                  <c:v>-526</c:v>
                </c:pt>
                <c:pt idx="237">
                  <c:v>-524</c:v>
                </c:pt>
                <c:pt idx="238">
                  <c:v>-522</c:v>
                </c:pt>
                <c:pt idx="239">
                  <c:v>-520</c:v>
                </c:pt>
                <c:pt idx="240">
                  <c:v>-518</c:v>
                </c:pt>
                <c:pt idx="241">
                  <c:v>-516</c:v>
                </c:pt>
                <c:pt idx="242">
                  <c:v>-514</c:v>
                </c:pt>
                <c:pt idx="243">
                  <c:v>-512</c:v>
                </c:pt>
                <c:pt idx="244">
                  <c:v>-510</c:v>
                </c:pt>
                <c:pt idx="245">
                  <c:v>-508</c:v>
                </c:pt>
                <c:pt idx="246">
                  <c:v>-506</c:v>
                </c:pt>
                <c:pt idx="247">
                  <c:v>-504</c:v>
                </c:pt>
                <c:pt idx="248">
                  <c:v>-502</c:v>
                </c:pt>
                <c:pt idx="249">
                  <c:v>-500</c:v>
                </c:pt>
                <c:pt idx="250">
                  <c:v>-498</c:v>
                </c:pt>
                <c:pt idx="251">
                  <c:v>-496</c:v>
                </c:pt>
                <c:pt idx="252">
                  <c:v>-494</c:v>
                </c:pt>
                <c:pt idx="253">
                  <c:v>-492</c:v>
                </c:pt>
                <c:pt idx="254">
                  <c:v>-490</c:v>
                </c:pt>
                <c:pt idx="255">
                  <c:v>-488</c:v>
                </c:pt>
                <c:pt idx="256">
                  <c:v>-486</c:v>
                </c:pt>
                <c:pt idx="257">
                  <c:v>-484</c:v>
                </c:pt>
                <c:pt idx="258">
                  <c:v>-482</c:v>
                </c:pt>
                <c:pt idx="259">
                  <c:v>-480</c:v>
                </c:pt>
                <c:pt idx="260">
                  <c:v>-478</c:v>
                </c:pt>
                <c:pt idx="261">
                  <c:v>-476</c:v>
                </c:pt>
                <c:pt idx="262">
                  <c:v>-474</c:v>
                </c:pt>
                <c:pt idx="263">
                  <c:v>-472</c:v>
                </c:pt>
                <c:pt idx="264">
                  <c:v>-470</c:v>
                </c:pt>
                <c:pt idx="265">
                  <c:v>-468</c:v>
                </c:pt>
                <c:pt idx="266">
                  <c:v>-466</c:v>
                </c:pt>
                <c:pt idx="267">
                  <c:v>-464</c:v>
                </c:pt>
                <c:pt idx="268">
                  <c:v>-462</c:v>
                </c:pt>
                <c:pt idx="269">
                  <c:v>-460</c:v>
                </c:pt>
                <c:pt idx="270">
                  <c:v>-458</c:v>
                </c:pt>
                <c:pt idx="271">
                  <c:v>-456</c:v>
                </c:pt>
                <c:pt idx="272">
                  <c:v>-454</c:v>
                </c:pt>
                <c:pt idx="273">
                  <c:v>-452</c:v>
                </c:pt>
                <c:pt idx="274">
                  <c:v>-450</c:v>
                </c:pt>
                <c:pt idx="275">
                  <c:v>-448</c:v>
                </c:pt>
                <c:pt idx="276">
                  <c:v>-446</c:v>
                </c:pt>
                <c:pt idx="277">
                  <c:v>-444</c:v>
                </c:pt>
                <c:pt idx="278">
                  <c:v>-442</c:v>
                </c:pt>
                <c:pt idx="279">
                  <c:v>-440</c:v>
                </c:pt>
                <c:pt idx="280">
                  <c:v>-438</c:v>
                </c:pt>
                <c:pt idx="281">
                  <c:v>-436</c:v>
                </c:pt>
                <c:pt idx="282">
                  <c:v>-434</c:v>
                </c:pt>
                <c:pt idx="283">
                  <c:v>-432</c:v>
                </c:pt>
                <c:pt idx="284">
                  <c:v>-430</c:v>
                </c:pt>
                <c:pt idx="285">
                  <c:v>-428</c:v>
                </c:pt>
                <c:pt idx="286">
                  <c:v>-426</c:v>
                </c:pt>
                <c:pt idx="287">
                  <c:v>-424</c:v>
                </c:pt>
                <c:pt idx="288">
                  <c:v>-422</c:v>
                </c:pt>
                <c:pt idx="289">
                  <c:v>-420</c:v>
                </c:pt>
                <c:pt idx="290">
                  <c:v>-418</c:v>
                </c:pt>
                <c:pt idx="291">
                  <c:v>-416</c:v>
                </c:pt>
                <c:pt idx="292">
                  <c:v>-414</c:v>
                </c:pt>
                <c:pt idx="293">
                  <c:v>-412</c:v>
                </c:pt>
                <c:pt idx="294">
                  <c:v>-410</c:v>
                </c:pt>
                <c:pt idx="295">
                  <c:v>-408</c:v>
                </c:pt>
                <c:pt idx="296">
                  <c:v>-406</c:v>
                </c:pt>
                <c:pt idx="297">
                  <c:v>-404</c:v>
                </c:pt>
                <c:pt idx="298">
                  <c:v>-402</c:v>
                </c:pt>
                <c:pt idx="299">
                  <c:v>-400</c:v>
                </c:pt>
                <c:pt idx="300">
                  <c:v>-398</c:v>
                </c:pt>
                <c:pt idx="301">
                  <c:v>-396</c:v>
                </c:pt>
                <c:pt idx="302">
                  <c:v>-394</c:v>
                </c:pt>
                <c:pt idx="303">
                  <c:v>-392</c:v>
                </c:pt>
                <c:pt idx="304">
                  <c:v>-390</c:v>
                </c:pt>
                <c:pt idx="305">
                  <c:v>-388</c:v>
                </c:pt>
                <c:pt idx="306">
                  <c:v>-386</c:v>
                </c:pt>
                <c:pt idx="307">
                  <c:v>-384</c:v>
                </c:pt>
                <c:pt idx="308">
                  <c:v>-382</c:v>
                </c:pt>
                <c:pt idx="309">
                  <c:v>-380</c:v>
                </c:pt>
                <c:pt idx="310">
                  <c:v>-378</c:v>
                </c:pt>
                <c:pt idx="311">
                  <c:v>-376</c:v>
                </c:pt>
                <c:pt idx="312">
                  <c:v>-374</c:v>
                </c:pt>
                <c:pt idx="313">
                  <c:v>-372</c:v>
                </c:pt>
                <c:pt idx="314">
                  <c:v>-370</c:v>
                </c:pt>
                <c:pt idx="315">
                  <c:v>-368</c:v>
                </c:pt>
                <c:pt idx="316">
                  <c:v>-366</c:v>
                </c:pt>
                <c:pt idx="317">
                  <c:v>-364</c:v>
                </c:pt>
                <c:pt idx="318">
                  <c:v>-362</c:v>
                </c:pt>
                <c:pt idx="319">
                  <c:v>-360</c:v>
                </c:pt>
                <c:pt idx="320">
                  <c:v>-358</c:v>
                </c:pt>
                <c:pt idx="321">
                  <c:v>-356</c:v>
                </c:pt>
                <c:pt idx="322">
                  <c:v>-354</c:v>
                </c:pt>
                <c:pt idx="323">
                  <c:v>-352</c:v>
                </c:pt>
                <c:pt idx="324">
                  <c:v>-350</c:v>
                </c:pt>
                <c:pt idx="325">
                  <c:v>-348</c:v>
                </c:pt>
                <c:pt idx="326">
                  <c:v>-346</c:v>
                </c:pt>
                <c:pt idx="327">
                  <c:v>-344</c:v>
                </c:pt>
                <c:pt idx="328">
                  <c:v>-342</c:v>
                </c:pt>
                <c:pt idx="329">
                  <c:v>-340</c:v>
                </c:pt>
                <c:pt idx="330">
                  <c:v>-338</c:v>
                </c:pt>
                <c:pt idx="331">
                  <c:v>-336</c:v>
                </c:pt>
                <c:pt idx="332">
                  <c:v>-334</c:v>
                </c:pt>
                <c:pt idx="333">
                  <c:v>-332</c:v>
                </c:pt>
                <c:pt idx="334">
                  <c:v>-330</c:v>
                </c:pt>
                <c:pt idx="335">
                  <c:v>-328</c:v>
                </c:pt>
                <c:pt idx="336">
                  <c:v>-326</c:v>
                </c:pt>
                <c:pt idx="337">
                  <c:v>-324</c:v>
                </c:pt>
                <c:pt idx="338">
                  <c:v>-322</c:v>
                </c:pt>
                <c:pt idx="339">
                  <c:v>-320</c:v>
                </c:pt>
                <c:pt idx="340">
                  <c:v>-318</c:v>
                </c:pt>
                <c:pt idx="341">
                  <c:v>-316</c:v>
                </c:pt>
                <c:pt idx="342">
                  <c:v>-314</c:v>
                </c:pt>
                <c:pt idx="343">
                  <c:v>-312</c:v>
                </c:pt>
                <c:pt idx="344">
                  <c:v>-310</c:v>
                </c:pt>
                <c:pt idx="345">
                  <c:v>-308</c:v>
                </c:pt>
                <c:pt idx="346">
                  <c:v>-306</c:v>
                </c:pt>
                <c:pt idx="347">
                  <c:v>-304</c:v>
                </c:pt>
                <c:pt idx="348">
                  <c:v>-302</c:v>
                </c:pt>
                <c:pt idx="349">
                  <c:v>-300</c:v>
                </c:pt>
                <c:pt idx="350">
                  <c:v>-298</c:v>
                </c:pt>
                <c:pt idx="351">
                  <c:v>-296</c:v>
                </c:pt>
                <c:pt idx="352">
                  <c:v>-294</c:v>
                </c:pt>
                <c:pt idx="353">
                  <c:v>-292</c:v>
                </c:pt>
                <c:pt idx="354">
                  <c:v>-290</c:v>
                </c:pt>
                <c:pt idx="355">
                  <c:v>-288</c:v>
                </c:pt>
                <c:pt idx="356">
                  <c:v>-286</c:v>
                </c:pt>
                <c:pt idx="357">
                  <c:v>-284</c:v>
                </c:pt>
                <c:pt idx="358">
                  <c:v>-282</c:v>
                </c:pt>
                <c:pt idx="359">
                  <c:v>-280</c:v>
                </c:pt>
                <c:pt idx="360">
                  <c:v>-278</c:v>
                </c:pt>
                <c:pt idx="361">
                  <c:v>-276</c:v>
                </c:pt>
                <c:pt idx="362">
                  <c:v>-274</c:v>
                </c:pt>
                <c:pt idx="363">
                  <c:v>-272</c:v>
                </c:pt>
                <c:pt idx="364">
                  <c:v>-270</c:v>
                </c:pt>
                <c:pt idx="365">
                  <c:v>-268</c:v>
                </c:pt>
                <c:pt idx="366">
                  <c:v>-266</c:v>
                </c:pt>
                <c:pt idx="367">
                  <c:v>-264</c:v>
                </c:pt>
                <c:pt idx="368">
                  <c:v>-262</c:v>
                </c:pt>
                <c:pt idx="369">
                  <c:v>-260</c:v>
                </c:pt>
                <c:pt idx="370">
                  <c:v>-258</c:v>
                </c:pt>
                <c:pt idx="371">
                  <c:v>-256</c:v>
                </c:pt>
                <c:pt idx="372">
                  <c:v>-254</c:v>
                </c:pt>
                <c:pt idx="373">
                  <c:v>-252</c:v>
                </c:pt>
                <c:pt idx="374">
                  <c:v>-250</c:v>
                </c:pt>
                <c:pt idx="375">
                  <c:v>-248</c:v>
                </c:pt>
                <c:pt idx="376">
                  <c:v>-246</c:v>
                </c:pt>
                <c:pt idx="377">
                  <c:v>-244</c:v>
                </c:pt>
                <c:pt idx="378">
                  <c:v>-242</c:v>
                </c:pt>
                <c:pt idx="379">
                  <c:v>-240</c:v>
                </c:pt>
                <c:pt idx="380">
                  <c:v>-238</c:v>
                </c:pt>
                <c:pt idx="381">
                  <c:v>-236</c:v>
                </c:pt>
                <c:pt idx="382">
                  <c:v>-234</c:v>
                </c:pt>
                <c:pt idx="383">
                  <c:v>-232</c:v>
                </c:pt>
                <c:pt idx="384">
                  <c:v>-230</c:v>
                </c:pt>
                <c:pt idx="385">
                  <c:v>-228</c:v>
                </c:pt>
                <c:pt idx="386">
                  <c:v>-226</c:v>
                </c:pt>
                <c:pt idx="387">
                  <c:v>-224</c:v>
                </c:pt>
                <c:pt idx="388">
                  <c:v>-222</c:v>
                </c:pt>
                <c:pt idx="389">
                  <c:v>-220</c:v>
                </c:pt>
                <c:pt idx="390">
                  <c:v>-218</c:v>
                </c:pt>
                <c:pt idx="391">
                  <c:v>-216</c:v>
                </c:pt>
                <c:pt idx="392">
                  <c:v>-214</c:v>
                </c:pt>
                <c:pt idx="393">
                  <c:v>-212</c:v>
                </c:pt>
                <c:pt idx="394">
                  <c:v>-210</c:v>
                </c:pt>
                <c:pt idx="395">
                  <c:v>-208</c:v>
                </c:pt>
                <c:pt idx="396">
                  <c:v>-206</c:v>
                </c:pt>
                <c:pt idx="397">
                  <c:v>-204</c:v>
                </c:pt>
                <c:pt idx="398">
                  <c:v>-202</c:v>
                </c:pt>
                <c:pt idx="399">
                  <c:v>-200</c:v>
                </c:pt>
                <c:pt idx="400">
                  <c:v>-198</c:v>
                </c:pt>
                <c:pt idx="401">
                  <c:v>-196</c:v>
                </c:pt>
                <c:pt idx="402">
                  <c:v>-194</c:v>
                </c:pt>
                <c:pt idx="403">
                  <c:v>-192</c:v>
                </c:pt>
                <c:pt idx="404">
                  <c:v>-190</c:v>
                </c:pt>
                <c:pt idx="405">
                  <c:v>-188</c:v>
                </c:pt>
                <c:pt idx="406">
                  <c:v>-186</c:v>
                </c:pt>
                <c:pt idx="407">
                  <c:v>-184</c:v>
                </c:pt>
                <c:pt idx="408">
                  <c:v>-182</c:v>
                </c:pt>
                <c:pt idx="409">
                  <c:v>-180</c:v>
                </c:pt>
                <c:pt idx="410">
                  <c:v>-178</c:v>
                </c:pt>
                <c:pt idx="411">
                  <c:v>-176</c:v>
                </c:pt>
                <c:pt idx="412">
                  <c:v>-174</c:v>
                </c:pt>
                <c:pt idx="413">
                  <c:v>-172</c:v>
                </c:pt>
                <c:pt idx="414">
                  <c:v>-170</c:v>
                </c:pt>
                <c:pt idx="415">
                  <c:v>-168</c:v>
                </c:pt>
                <c:pt idx="416">
                  <c:v>-166</c:v>
                </c:pt>
                <c:pt idx="417">
                  <c:v>-164</c:v>
                </c:pt>
                <c:pt idx="418">
                  <c:v>-162</c:v>
                </c:pt>
                <c:pt idx="419">
                  <c:v>-160</c:v>
                </c:pt>
                <c:pt idx="420">
                  <c:v>-158</c:v>
                </c:pt>
                <c:pt idx="421">
                  <c:v>-156</c:v>
                </c:pt>
                <c:pt idx="422">
                  <c:v>-154</c:v>
                </c:pt>
                <c:pt idx="423">
                  <c:v>-152</c:v>
                </c:pt>
                <c:pt idx="424">
                  <c:v>-150</c:v>
                </c:pt>
                <c:pt idx="425">
                  <c:v>-148</c:v>
                </c:pt>
                <c:pt idx="426">
                  <c:v>-146</c:v>
                </c:pt>
                <c:pt idx="427">
                  <c:v>-144</c:v>
                </c:pt>
                <c:pt idx="428">
                  <c:v>-142</c:v>
                </c:pt>
                <c:pt idx="429">
                  <c:v>-140</c:v>
                </c:pt>
                <c:pt idx="430">
                  <c:v>-138</c:v>
                </c:pt>
                <c:pt idx="431">
                  <c:v>-136</c:v>
                </c:pt>
                <c:pt idx="432">
                  <c:v>-134</c:v>
                </c:pt>
                <c:pt idx="433">
                  <c:v>-132</c:v>
                </c:pt>
                <c:pt idx="434">
                  <c:v>-130</c:v>
                </c:pt>
                <c:pt idx="435">
                  <c:v>-128</c:v>
                </c:pt>
                <c:pt idx="436">
                  <c:v>-126</c:v>
                </c:pt>
                <c:pt idx="437">
                  <c:v>-124</c:v>
                </c:pt>
                <c:pt idx="438">
                  <c:v>-122</c:v>
                </c:pt>
                <c:pt idx="439">
                  <c:v>-120</c:v>
                </c:pt>
                <c:pt idx="440">
                  <c:v>-118</c:v>
                </c:pt>
                <c:pt idx="441">
                  <c:v>-116</c:v>
                </c:pt>
                <c:pt idx="442">
                  <c:v>-114</c:v>
                </c:pt>
                <c:pt idx="443">
                  <c:v>-112</c:v>
                </c:pt>
                <c:pt idx="444">
                  <c:v>-110</c:v>
                </c:pt>
                <c:pt idx="445">
                  <c:v>-108</c:v>
                </c:pt>
                <c:pt idx="446">
                  <c:v>-106</c:v>
                </c:pt>
                <c:pt idx="447">
                  <c:v>-104</c:v>
                </c:pt>
                <c:pt idx="448">
                  <c:v>-102</c:v>
                </c:pt>
                <c:pt idx="449">
                  <c:v>-100</c:v>
                </c:pt>
                <c:pt idx="450">
                  <c:v>-98</c:v>
                </c:pt>
                <c:pt idx="451">
                  <c:v>-96</c:v>
                </c:pt>
                <c:pt idx="452">
                  <c:v>-94</c:v>
                </c:pt>
                <c:pt idx="453">
                  <c:v>-92</c:v>
                </c:pt>
                <c:pt idx="454">
                  <c:v>-90</c:v>
                </c:pt>
                <c:pt idx="455">
                  <c:v>-88</c:v>
                </c:pt>
                <c:pt idx="456">
                  <c:v>-86</c:v>
                </c:pt>
                <c:pt idx="457">
                  <c:v>-84</c:v>
                </c:pt>
                <c:pt idx="458">
                  <c:v>-82</c:v>
                </c:pt>
                <c:pt idx="459">
                  <c:v>-80</c:v>
                </c:pt>
                <c:pt idx="460">
                  <c:v>-78</c:v>
                </c:pt>
                <c:pt idx="461">
                  <c:v>-76</c:v>
                </c:pt>
                <c:pt idx="462">
                  <c:v>-74</c:v>
                </c:pt>
                <c:pt idx="463">
                  <c:v>-72</c:v>
                </c:pt>
                <c:pt idx="464">
                  <c:v>-70</c:v>
                </c:pt>
                <c:pt idx="465">
                  <c:v>-68</c:v>
                </c:pt>
                <c:pt idx="466">
                  <c:v>-66</c:v>
                </c:pt>
                <c:pt idx="467">
                  <c:v>-64</c:v>
                </c:pt>
                <c:pt idx="468">
                  <c:v>-62</c:v>
                </c:pt>
                <c:pt idx="469">
                  <c:v>-60</c:v>
                </c:pt>
                <c:pt idx="470">
                  <c:v>-58</c:v>
                </c:pt>
                <c:pt idx="471">
                  <c:v>-56</c:v>
                </c:pt>
                <c:pt idx="472">
                  <c:v>-54</c:v>
                </c:pt>
                <c:pt idx="473">
                  <c:v>-52</c:v>
                </c:pt>
                <c:pt idx="474">
                  <c:v>-50</c:v>
                </c:pt>
                <c:pt idx="475">
                  <c:v>-48</c:v>
                </c:pt>
                <c:pt idx="476">
                  <c:v>-46</c:v>
                </c:pt>
                <c:pt idx="477">
                  <c:v>-44</c:v>
                </c:pt>
                <c:pt idx="478">
                  <c:v>-42</c:v>
                </c:pt>
                <c:pt idx="479">
                  <c:v>-40</c:v>
                </c:pt>
                <c:pt idx="480">
                  <c:v>-38</c:v>
                </c:pt>
                <c:pt idx="481">
                  <c:v>-36</c:v>
                </c:pt>
                <c:pt idx="482">
                  <c:v>-34</c:v>
                </c:pt>
                <c:pt idx="483">
                  <c:v>-32</c:v>
                </c:pt>
                <c:pt idx="484">
                  <c:v>-30</c:v>
                </c:pt>
                <c:pt idx="485">
                  <c:v>-28</c:v>
                </c:pt>
                <c:pt idx="486">
                  <c:v>-26</c:v>
                </c:pt>
                <c:pt idx="487">
                  <c:v>-24</c:v>
                </c:pt>
                <c:pt idx="488">
                  <c:v>-22</c:v>
                </c:pt>
                <c:pt idx="489">
                  <c:v>-20</c:v>
                </c:pt>
                <c:pt idx="490">
                  <c:v>-18</c:v>
                </c:pt>
                <c:pt idx="491">
                  <c:v>-16</c:v>
                </c:pt>
                <c:pt idx="492">
                  <c:v>-14</c:v>
                </c:pt>
                <c:pt idx="493">
                  <c:v>-12</c:v>
                </c:pt>
                <c:pt idx="494">
                  <c:v>-10</c:v>
                </c:pt>
                <c:pt idx="495">
                  <c:v>-8</c:v>
                </c:pt>
                <c:pt idx="496">
                  <c:v>-6</c:v>
                </c:pt>
                <c:pt idx="497">
                  <c:v>-4</c:v>
                </c:pt>
                <c:pt idx="498">
                  <c:v>-2</c:v>
                </c:pt>
                <c:pt idx="499">
                  <c:v>0</c:v>
                </c:pt>
                <c:pt idx="500">
                  <c:v>2</c:v>
                </c:pt>
                <c:pt idx="501">
                  <c:v>4</c:v>
                </c:pt>
                <c:pt idx="502">
                  <c:v>6</c:v>
                </c:pt>
                <c:pt idx="503">
                  <c:v>8</c:v>
                </c:pt>
                <c:pt idx="504">
                  <c:v>10</c:v>
                </c:pt>
                <c:pt idx="505">
                  <c:v>12</c:v>
                </c:pt>
                <c:pt idx="506">
                  <c:v>14</c:v>
                </c:pt>
                <c:pt idx="507">
                  <c:v>16</c:v>
                </c:pt>
                <c:pt idx="508">
                  <c:v>18</c:v>
                </c:pt>
                <c:pt idx="509">
                  <c:v>20</c:v>
                </c:pt>
                <c:pt idx="510">
                  <c:v>22</c:v>
                </c:pt>
                <c:pt idx="511">
                  <c:v>24</c:v>
                </c:pt>
                <c:pt idx="512">
                  <c:v>26</c:v>
                </c:pt>
                <c:pt idx="513">
                  <c:v>28</c:v>
                </c:pt>
                <c:pt idx="514">
                  <c:v>30</c:v>
                </c:pt>
                <c:pt idx="515">
                  <c:v>32</c:v>
                </c:pt>
                <c:pt idx="516">
                  <c:v>34</c:v>
                </c:pt>
                <c:pt idx="517">
                  <c:v>36</c:v>
                </c:pt>
                <c:pt idx="518">
                  <c:v>38</c:v>
                </c:pt>
                <c:pt idx="519">
                  <c:v>40</c:v>
                </c:pt>
                <c:pt idx="520">
                  <c:v>42</c:v>
                </c:pt>
                <c:pt idx="521">
                  <c:v>44</c:v>
                </c:pt>
                <c:pt idx="522">
                  <c:v>46</c:v>
                </c:pt>
                <c:pt idx="523">
                  <c:v>48</c:v>
                </c:pt>
                <c:pt idx="524">
                  <c:v>50</c:v>
                </c:pt>
                <c:pt idx="525">
                  <c:v>52</c:v>
                </c:pt>
                <c:pt idx="526">
                  <c:v>54</c:v>
                </c:pt>
                <c:pt idx="527">
                  <c:v>56</c:v>
                </c:pt>
                <c:pt idx="528">
                  <c:v>58</c:v>
                </c:pt>
                <c:pt idx="529">
                  <c:v>60</c:v>
                </c:pt>
                <c:pt idx="530">
                  <c:v>62</c:v>
                </c:pt>
                <c:pt idx="531">
                  <c:v>64</c:v>
                </c:pt>
                <c:pt idx="532">
                  <c:v>66</c:v>
                </c:pt>
                <c:pt idx="533">
                  <c:v>68</c:v>
                </c:pt>
                <c:pt idx="534">
                  <c:v>70</c:v>
                </c:pt>
                <c:pt idx="535">
                  <c:v>72</c:v>
                </c:pt>
                <c:pt idx="536">
                  <c:v>74</c:v>
                </c:pt>
                <c:pt idx="537">
                  <c:v>76</c:v>
                </c:pt>
                <c:pt idx="538">
                  <c:v>78</c:v>
                </c:pt>
                <c:pt idx="539">
                  <c:v>80</c:v>
                </c:pt>
                <c:pt idx="540">
                  <c:v>82</c:v>
                </c:pt>
                <c:pt idx="541">
                  <c:v>84</c:v>
                </c:pt>
                <c:pt idx="542">
                  <c:v>86</c:v>
                </c:pt>
                <c:pt idx="543">
                  <c:v>88</c:v>
                </c:pt>
                <c:pt idx="544">
                  <c:v>90</c:v>
                </c:pt>
                <c:pt idx="545">
                  <c:v>92</c:v>
                </c:pt>
                <c:pt idx="546">
                  <c:v>94</c:v>
                </c:pt>
                <c:pt idx="547">
                  <c:v>96</c:v>
                </c:pt>
                <c:pt idx="548">
                  <c:v>98</c:v>
                </c:pt>
                <c:pt idx="549">
                  <c:v>100</c:v>
                </c:pt>
                <c:pt idx="550">
                  <c:v>102</c:v>
                </c:pt>
                <c:pt idx="551">
                  <c:v>104</c:v>
                </c:pt>
                <c:pt idx="552">
                  <c:v>106</c:v>
                </c:pt>
                <c:pt idx="553">
                  <c:v>108</c:v>
                </c:pt>
                <c:pt idx="554">
                  <c:v>110</c:v>
                </c:pt>
                <c:pt idx="555">
                  <c:v>112</c:v>
                </c:pt>
                <c:pt idx="556">
                  <c:v>114</c:v>
                </c:pt>
                <c:pt idx="557">
                  <c:v>116</c:v>
                </c:pt>
                <c:pt idx="558">
                  <c:v>118</c:v>
                </c:pt>
                <c:pt idx="559">
                  <c:v>120</c:v>
                </c:pt>
                <c:pt idx="560">
                  <c:v>122</c:v>
                </c:pt>
                <c:pt idx="561">
                  <c:v>124</c:v>
                </c:pt>
                <c:pt idx="562">
                  <c:v>126</c:v>
                </c:pt>
                <c:pt idx="563">
                  <c:v>128</c:v>
                </c:pt>
                <c:pt idx="564">
                  <c:v>130</c:v>
                </c:pt>
                <c:pt idx="565">
                  <c:v>132</c:v>
                </c:pt>
                <c:pt idx="566">
                  <c:v>134</c:v>
                </c:pt>
                <c:pt idx="567">
                  <c:v>136</c:v>
                </c:pt>
                <c:pt idx="568">
                  <c:v>138</c:v>
                </c:pt>
                <c:pt idx="569">
                  <c:v>140</c:v>
                </c:pt>
                <c:pt idx="570">
                  <c:v>142</c:v>
                </c:pt>
                <c:pt idx="571">
                  <c:v>144</c:v>
                </c:pt>
                <c:pt idx="572">
                  <c:v>146</c:v>
                </c:pt>
                <c:pt idx="573">
                  <c:v>148</c:v>
                </c:pt>
                <c:pt idx="574">
                  <c:v>150</c:v>
                </c:pt>
                <c:pt idx="575">
                  <c:v>152</c:v>
                </c:pt>
                <c:pt idx="576">
                  <c:v>154</c:v>
                </c:pt>
                <c:pt idx="577">
                  <c:v>156</c:v>
                </c:pt>
                <c:pt idx="578">
                  <c:v>158</c:v>
                </c:pt>
                <c:pt idx="579">
                  <c:v>160</c:v>
                </c:pt>
                <c:pt idx="580">
                  <c:v>162</c:v>
                </c:pt>
                <c:pt idx="581">
                  <c:v>164</c:v>
                </c:pt>
                <c:pt idx="582">
                  <c:v>166</c:v>
                </c:pt>
                <c:pt idx="583">
                  <c:v>168</c:v>
                </c:pt>
                <c:pt idx="584">
                  <c:v>170</c:v>
                </c:pt>
                <c:pt idx="585">
                  <c:v>172</c:v>
                </c:pt>
                <c:pt idx="586">
                  <c:v>174</c:v>
                </c:pt>
                <c:pt idx="587">
                  <c:v>176</c:v>
                </c:pt>
                <c:pt idx="588">
                  <c:v>178</c:v>
                </c:pt>
                <c:pt idx="589">
                  <c:v>180</c:v>
                </c:pt>
                <c:pt idx="590">
                  <c:v>182</c:v>
                </c:pt>
                <c:pt idx="591">
                  <c:v>184</c:v>
                </c:pt>
                <c:pt idx="592">
                  <c:v>186</c:v>
                </c:pt>
                <c:pt idx="593">
                  <c:v>188</c:v>
                </c:pt>
                <c:pt idx="594">
                  <c:v>190</c:v>
                </c:pt>
                <c:pt idx="595">
                  <c:v>192</c:v>
                </c:pt>
                <c:pt idx="596">
                  <c:v>194</c:v>
                </c:pt>
                <c:pt idx="597">
                  <c:v>196</c:v>
                </c:pt>
                <c:pt idx="598">
                  <c:v>198</c:v>
                </c:pt>
                <c:pt idx="599">
                  <c:v>200</c:v>
                </c:pt>
                <c:pt idx="600">
                  <c:v>202</c:v>
                </c:pt>
                <c:pt idx="601">
                  <c:v>204</c:v>
                </c:pt>
                <c:pt idx="602">
                  <c:v>206</c:v>
                </c:pt>
                <c:pt idx="603">
                  <c:v>208</c:v>
                </c:pt>
                <c:pt idx="604">
                  <c:v>210</c:v>
                </c:pt>
                <c:pt idx="605">
                  <c:v>212</c:v>
                </c:pt>
                <c:pt idx="606">
                  <c:v>214</c:v>
                </c:pt>
                <c:pt idx="607">
                  <c:v>216</c:v>
                </c:pt>
                <c:pt idx="608">
                  <c:v>218</c:v>
                </c:pt>
                <c:pt idx="609">
                  <c:v>220</c:v>
                </c:pt>
                <c:pt idx="610">
                  <c:v>222</c:v>
                </c:pt>
                <c:pt idx="611">
                  <c:v>224</c:v>
                </c:pt>
                <c:pt idx="612">
                  <c:v>226</c:v>
                </c:pt>
                <c:pt idx="613">
                  <c:v>228</c:v>
                </c:pt>
                <c:pt idx="614">
                  <c:v>230</c:v>
                </c:pt>
                <c:pt idx="615">
                  <c:v>232</c:v>
                </c:pt>
                <c:pt idx="616">
                  <c:v>234</c:v>
                </c:pt>
                <c:pt idx="617">
                  <c:v>236</c:v>
                </c:pt>
                <c:pt idx="618">
                  <c:v>238</c:v>
                </c:pt>
                <c:pt idx="619">
                  <c:v>240</c:v>
                </c:pt>
                <c:pt idx="620">
                  <c:v>242</c:v>
                </c:pt>
                <c:pt idx="621">
                  <c:v>244</c:v>
                </c:pt>
                <c:pt idx="622">
                  <c:v>246</c:v>
                </c:pt>
                <c:pt idx="623">
                  <c:v>248</c:v>
                </c:pt>
                <c:pt idx="624">
                  <c:v>250</c:v>
                </c:pt>
                <c:pt idx="625">
                  <c:v>252</c:v>
                </c:pt>
                <c:pt idx="626">
                  <c:v>254</c:v>
                </c:pt>
                <c:pt idx="627">
                  <c:v>256</c:v>
                </c:pt>
                <c:pt idx="628">
                  <c:v>258</c:v>
                </c:pt>
                <c:pt idx="629">
                  <c:v>260</c:v>
                </c:pt>
                <c:pt idx="630">
                  <c:v>262</c:v>
                </c:pt>
                <c:pt idx="631">
                  <c:v>264</c:v>
                </c:pt>
                <c:pt idx="632">
                  <c:v>266</c:v>
                </c:pt>
                <c:pt idx="633">
                  <c:v>268</c:v>
                </c:pt>
                <c:pt idx="634">
                  <c:v>270</c:v>
                </c:pt>
                <c:pt idx="635">
                  <c:v>272</c:v>
                </c:pt>
                <c:pt idx="636">
                  <c:v>274</c:v>
                </c:pt>
                <c:pt idx="637">
                  <c:v>276</c:v>
                </c:pt>
                <c:pt idx="638">
                  <c:v>278</c:v>
                </c:pt>
                <c:pt idx="639">
                  <c:v>280</c:v>
                </c:pt>
                <c:pt idx="640">
                  <c:v>282</c:v>
                </c:pt>
                <c:pt idx="641">
                  <c:v>284</c:v>
                </c:pt>
                <c:pt idx="642">
                  <c:v>286</c:v>
                </c:pt>
                <c:pt idx="643">
                  <c:v>288</c:v>
                </c:pt>
                <c:pt idx="644">
                  <c:v>290</c:v>
                </c:pt>
                <c:pt idx="645">
                  <c:v>292</c:v>
                </c:pt>
                <c:pt idx="646">
                  <c:v>294</c:v>
                </c:pt>
                <c:pt idx="647">
                  <c:v>296</c:v>
                </c:pt>
                <c:pt idx="648">
                  <c:v>298</c:v>
                </c:pt>
                <c:pt idx="649">
                  <c:v>300</c:v>
                </c:pt>
                <c:pt idx="650">
                  <c:v>302</c:v>
                </c:pt>
                <c:pt idx="651">
                  <c:v>304</c:v>
                </c:pt>
                <c:pt idx="652">
                  <c:v>306</c:v>
                </c:pt>
                <c:pt idx="653">
                  <c:v>308</c:v>
                </c:pt>
                <c:pt idx="654">
                  <c:v>310</c:v>
                </c:pt>
                <c:pt idx="655">
                  <c:v>312</c:v>
                </c:pt>
                <c:pt idx="656">
                  <c:v>314</c:v>
                </c:pt>
                <c:pt idx="657">
                  <c:v>316</c:v>
                </c:pt>
                <c:pt idx="658">
                  <c:v>318</c:v>
                </c:pt>
                <c:pt idx="659">
                  <c:v>320</c:v>
                </c:pt>
                <c:pt idx="660">
                  <c:v>322</c:v>
                </c:pt>
                <c:pt idx="661">
                  <c:v>324</c:v>
                </c:pt>
                <c:pt idx="662">
                  <c:v>326</c:v>
                </c:pt>
                <c:pt idx="663">
                  <c:v>328</c:v>
                </c:pt>
                <c:pt idx="664">
                  <c:v>330</c:v>
                </c:pt>
                <c:pt idx="665">
                  <c:v>332</c:v>
                </c:pt>
                <c:pt idx="666">
                  <c:v>334</c:v>
                </c:pt>
                <c:pt idx="667">
                  <c:v>336</c:v>
                </c:pt>
                <c:pt idx="668">
                  <c:v>338</c:v>
                </c:pt>
                <c:pt idx="669">
                  <c:v>340</c:v>
                </c:pt>
                <c:pt idx="670">
                  <c:v>342</c:v>
                </c:pt>
                <c:pt idx="671">
                  <c:v>344</c:v>
                </c:pt>
                <c:pt idx="672">
                  <c:v>346</c:v>
                </c:pt>
                <c:pt idx="673">
                  <c:v>348</c:v>
                </c:pt>
                <c:pt idx="674">
                  <c:v>350</c:v>
                </c:pt>
                <c:pt idx="675">
                  <c:v>352</c:v>
                </c:pt>
                <c:pt idx="676">
                  <c:v>354</c:v>
                </c:pt>
                <c:pt idx="677">
                  <c:v>356</c:v>
                </c:pt>
                <c:pt idx="678">
                  <c:v>358</c:v>
                </c:pt>
                <c:pt idx="679">
                  <c:v>360</c:v>
                </c:pt>
                <c:pt idx="680">
                  <c:v>362</c:v>
                </c:pt>
                <c:pt idx="681">
                  <c:v>364</c:v>
                </c:pt>
                <c:pt idx="682">
                  <c:v>366</c:v>
                </c:pt>
                <c:pt idx="683">
                  <c:v>368</c:v>
                </c:pt>
                <c:pt idx="684">
                  <c:v>370</c:v>
                </c:pt>
                <c:pt idx="685">
                  <c:v>372</c:v>
                </c:pt>
                <c:pt idx="686">
                  <c:v>374</c:v>
                </c:pt>
                <c:pt idx="687">
                  <c:v>376</c:v>
                </c:pt>
                <c:pt idx="688">
                  <c:v>378</c:v>
                </c:pt>
                <c:pt idx="689">
                  <c:v>380</c:v>
                </c:pt>
                <c:pt idx="690">
                  <c:v>382</c:v>
                </c:pt>
                <c:pt idx="691">
                  <c:v>384</c:v>
                </c:pt>
                <c:pt idx="692">
                  <c:v>386</c:v>
                </c:pt>
                <c:pt idx="693">
                  <c:v>388</c:v>
                </c:pt>
                <c:pt idx="694">
                  <c:v>390</c:v>
                </c:pt>
                <c:pt idx="695">
                  <c:v>392</c:v>
                </c:pt>
                <c:pt idx="696">
                  <c:v>394</c:v>
                </c:pt>
                <c:pt idx="697">
                  <c:v>396</c:v>
                </c:pt>
                <c:pt idx="698">
                  <c:v>398</c:v>
                </c:pt>
                <c:pt idx="699">
                  <c:v>400</c:v>
                </c:pt>
                <c:pt idx="700">
                  <c:v>402</c:v>
                </c:pt>
                <c:pt idx="701">
                  <c:v>404</c:v>
                </c:pt>
                <c:pt idx="702">
                  <c:v>406</c:v>
                </c:pt>
                <c:pt idx="703">
                  <c:v>408</c:v>
                </c:pt>
                <c:pt idx="704">
                  <c:v>410</c:v>
                </c:pt>
                <c:pt idx="705">
                  <c:v>412</c:v>
                </c:pt>
                <c:pt idx="706">
                  <c:v>414</c:v>
                </c:pt>
                <c:pt idx="707">
                  <c:v>416</c:v>
                </c:pt>
                <c:pt idx="708">
                  <c:v>418</c:v>
                </c:pt>
                <c:pt idx="709">
                  <c:v>420</c:v>
                </c:pt>
                <c:pt idx="710">
                  <c:v>422</c:v>
                </c:pt>
                <c:pt idx="711">
                  <c:v>424</c:v>
                </c:pt>
                <c:pt idx="712">
                  <c:v>426</c:v>
                </c:pt>
                <c:pt idx="713">
                  <c:v>428</c:v>
                </c:pt>
                <c:pt idx="714">
                  <c:v>430</c:v>
                </c:pt>
                <c:pt idx="715">
                  <c:v>432</c:v>
                </c:pt>
                <c:pt idx="716">
                  <c:v>434</c:v>
                </c:pt>
                <c:pt idx="717">
                  <c:v>436</c:v>
                </c:pt>
                <c:pt idx="718">
                  <c:v>438</c:v>
                </c:pt>
                <c:pt idx="719">
                  <c:v>440</c:v>
                </c:pt>
                <c:pt idx="720">
                  <c:v>442</c:v>
                </c:pt>
                <c:pt idx="721">
                  <c:v>444</c:v>
                </c:pt>
                <c:pt idx="722">
                  <c:v>446</c:v>
                </c:pt>
                <c:pt idx="723">
                  <c:v>448</c:v>
                </c:pt>
                <c:pt idx="724">
                  <c:v>450</c:v>
                </c:pt>
                <c:pt idx="725">
                  <c:v>452</c:v>
                </c:pt>
                <c:pt idx="726">
                  <c:v>454</c:v>
                </c:pt>
                <c:pt idx="727">
                  <c:v>456</c:v>
                </c:pt>
                <c:pt idx="728">
                  <c:v>458</c:v>
                </c:pt>
                <c:pt idx="729">
                  <c:v>460</c:v>
                </c:pt>
                <c:pt idx="730">
                  <c:v>462</c:v>
                </c:pt>
                <c:pt idx="731">
                  <c:v>464</c:v>
                </c:pt>
                <c:pt idx="732">
                  <c:v>466</c:v>
                </c:pt>
                <c:pt idx="733">
                  <c:v>468</c:v>
                </c:pt>
                <c:pt idx="734">
                  <c:v>470</c:v>
                </c:pt>
                <c:pt idx="735">
                  <c:v>472</c:v>
                </c:pt>
                <c:pt idx="736">
                  <c:v>474</c:v>
                </c:pt>
                <c:pt idx="737">
                  <c:v>476</c:v>
                </c:pt>
                <c:pt idx="738">
                  <c:v>478</c:v>
                </c:pt>
                <c:pt idx="739">
                  <c:v>480</c:v>
                </c:pt>
                <c:pt idx="740">
                  <c:v>482</c:v>
                </c:pt>
                <c:pt idx="741">
                  <c:v>484</c:v>
                </c:pt>
                <c:pt idx="742">
                  <c:v>486</c:v>
                </c:pt>
                <c:pt idx="743">
                  <c:v>488</c:v>
                </c:pt>
                <c:pt idx="744">
                  <c:v>490</c:v>
                </c:pt>
                <c:pt idx="745">
                  <c:v>492</c:v>
                </c:pt>
                <c:pt idx="746">
                  <c:v>494</c:v>
                </c:pt>
                <c:pt idx="747">
                  <c:v>496</c:v>
                </c:pt>
                <c:pt idx="748">
                  <c:v>498</c:v>
                </c:pt>
                <c:pt idx="749">
                  <c:v>500</c:v>
                </c:pt>
                <c:pt idx="750">
                  <c:v>502</c:v>
                </c:pt>
                <c:pt idx="751">
                  <c:v>504</c:v>
                </c:pt>
                <c:pt idx="752">
                  <c:v>506</c:v>
                </c:pt>
                <c:pt idx="753">
                  <c:v>508</c:v>
                </c:pt>
                <c:pt idx="754">
                  <c:v>510</c:v>
                </c:pt>
                <c:pt idx="755">
                  <c:v>512</c:v>
                </c:pt>
                <c:pt idx="756">
                  <c:v>514</c:v>
                </c:pt>
                <c:pt idx="757">
                  <c:v>516</c:v>
                </c:pt>
                <c:pt idx="758">
                  <c:v>518</c:v>
                </c:pt>
                <c:pt idx="759">
                  <c:v>520</c:v>
                </c:pt>
                <c:pt idx="760">
                  <c:v>522</c:v>
                </c:pt>
                <c:pt idx="761">
                  <c:v>524</c:v>
                </c:pt>
                <c:pt idx="762">
                  <c:v>526</c:v>
                </c:pt>
                <c:pt idx="763">
                  <c:v>528</c:v>
                </c:pt>
                <c:pt idx="764">
                  <c:v>530</c:v>
                </c:pt>
                <c:pt idx="765">
                  <c:v>532</c:v>
                </c:pt>
                <c:pt idx="766">
                  <c:v>534</c:v>
                </c:pt>
                <c:pt idx="767">
                  <c:v>536</c:v>
                </c:pt>
                <c:pt idx="768">
                  <c:v>538</c:v>
                </c:pt>
                <c:pt idx="769">
                  <c:v>540</c:v>
                </c:pt>
                <c:pt idx="770">
                  <c:v>542</c:v>
                </c:pt>
                <c:pt idx="771">
                  <c:v>544</c:v>
                </c:pt>
                <c:pt idx="772">
                  <c:v>546</c:v>
                </c:pt>
                <c:pt idx="773">
                  <c:v>548</c:v>
                </c:pt>
                <c:pt idx="774">
                  <c:v>550</c:v>
                </c:pt>
                <c:pt idx="775">
                  <c:v>552</c:v>
                </c:pt>
                <c:pt idx="776">
                  <c:v>554</c:v>
                </c:pt>
                <c:pt idx="777">
                  <c:v>556</c:v>
                </c:pt>
                <c:pt idx="778">
                  <c:v>558</c:v>
                </c:pt>
                <c:pt idx="779">
                  <c:v>560</c:v>
                </c:pt>
                <c:pt idx="780">
                  <c:v>562</c:v>
                </c:pt>
                <c:pt idx="781">
                  <c:v>564</c:v>
                </c:pt>
                <c:pt idx="782">
                  <c:v>566</c:v>
                </c:pt>
                <c:pt idx="783">
                  <c:v>568</c:v>
                </c:pt>
                <c:pt idx="784">
                  <c:v>570</c:v>
                </c:pt>
                <c:pt idx="785">
                  <c:v>572</c:v>
                </c:pt>
                <c:pt idx="786">
                  <c:v>574</c:v>
                </c:pt>
                <c:pt idx="787">
                  <c:v>576</c:v>
                </c:pt>
                <c:pt idx="788">
                  <c:v>578</c:v>
                </c:pt>
                <c:pt idx="789">
                  <c:v>580</c:v>
                </c:pt>
                <c:pt idx="790">
                  <c:v>582</c:v>
                </c:pt>
                <c:pt idx="791">
                  <c:v>584</c:v>
                </c:pt>
                <c:pt idx="792">
                  <c:v>586</c:v>
                </c:pt>
                <c:pt idx="793">
                  <c:v>588</c:v>
                </c:pt>
                <c:pt idx="794">
                  <c:v>590</c:v>
                </c:pt>
                <c:pt idx="795">
                  <c:v>592</c:v>
                </c:pt>
                <c:pt idx="796">
                  <c:v>594</c:v>
                </c:pt>
                <c:pt idx="797">
                  <c:v>596</c:v>
                </c:pt>
                <c:pt idx="798">
                  <c:v>598</c:v>
                </c:pt>
                <c:pt idx="799">
                  <c:v>600</c:v>
                </c:pt>
                <c:pt idx="800">
                  <c:v>602</c:v>
                </c:pt>
                <c:pt idx="801">
                  <c:v>604</c:v>
                </c:pt>
                <c:pt idx="802">
                  <c:v>606</c:v>
                </c:pt>
                <c:pt idx="803">
                  <c:v>608</c:v>
                </c:pt>
                <c:pt idx="804">
                  <c:v>610</c:v>
                </c:pt>
                <c:pt idx="805">
                  <c:v>612</c:v>
                </c:pt>
                <c:pt idx="806">
                  <c:v>614</c:v>
                </c:pt>
                <c:pt idx="807">
                  <c:v>616</c:v>
                </c:pt>
                <c:pt idx="808">
                  <c:v>618</c:v>
                </c:pt>
                <c:pt idx="809">
                  <c:v>620</c:v>
                </c:pt>
                <c:pt idx="810">
                  <c:v>622</c:v>
                </c:pt>
                <c:pt idx="811">
                  <c:v>624</c:v>
                </c:pt>
                <c:pt idx="812">
                  <c:v>626</c:v>
                </c:pt>
                <c:pt idx="813">
                  <c:v>628</c:v>
                </c:pt>
                <c:pt idx="814">
                  <c:v>630</c:v>
                </c:pt>
                <c:pt idx="815">
                  <c:v>632</c:v>
                </c:pt>
                <c:pt idx="816">
                  <c:v>634</c:v>
                </c:pt>
                <c:pt idx="817">
                  <c:v>636</c:v>
                </c:pt>
                <c:pt idx="818">
                  <c:v>638</c:v>
                </c:pt>
                <c:pt idx="819">
                  <c:v>640</c:v>
                </c:pt>
                <c:pt idx="820">
                  <c:v>642</c:v>
                </c:pt>
                <c:pt idx="821">
                  <c:v>644</c:v>
                </c:pt>
                <c:pt idx="822">
                  <c:v>646</c:v>
                </c:pt>
                <c:pt idx="823">
                  <c:v>648</c:v>
                </c:pt>
                <c:pt idx="824">
                  <c:v>650</c:v>
                </c:pt>
                <c:pt idx="825">
                  <c:v>652</c:v>
                </c:pt>
                <c:pt idx="826">
                  <c:v>654</c:v>
                </c:pt>
                <c:pt idx="827">
                  <c:v>656</c:v>
                </c:pt>
                <c:pt idx="828">
                  <c:v>658</c:v>
                </c:pt>
                <c:pt idx="829">
                  <c:v>660</c:v>
                </c:pt>
                <c:pt idx="830">
                  <c:v>662</c:v>
                </c:pt>
                <c:pt idx="831">
                  <c:v>664</c:v>
                </c:pt>
                <c:pt idx="832">
                  <c:v>666</c:v>
                </c:pt>
                <c:pt idx="833">
                  <c:v>668</c:v>
                </c:pt>
                <c:pt idx="834">
                  <c:v>670</c:v>
                </c:pt>
                <c:pt idx="835">
                  <c:v>672</c:v>
                </c:pt>
                <c:pt idx="836">
                  <c:v>674</c:v>
                </c:pt>
                <c:pt idx="837">
                  <c:v>676</c:v>
                </c:pt>
                <c:pt idx="838">
                  <c:v>678</c:v>
                </c:pt>
                <c:pt idx="839">
                  <c:v>680</c:v>
                </c:pt>
                <c:pt idx="840">
                  <c:v>682</c:v>
                </c:pt>
                <c:pt idx="841">
                  <c:v>684</c:v>
                </c:pt>
                <c:pt idx="842">
                  <c:v>686</c:v>
                </c:pt>
                <c:pt idx="843">
                  <c:v>688</c:v>
                </c:pt>
                <c:pt idx="844">
                  <c:v>690</c:v>
                </c:pt>
                <c:pt idx="845">
                  <c:v>692</c:v>
                </c:pt>
                <c:pt idx="846">
                  <c:v>694</c:v>
                </c:pt>
                <c:pt idx="847">
                  <c:v>696</c:v>
                </c:pt>
                <c:pt idx="848">
                  <c:v>698</c:v>
                </c:pt>
                <c:pt idx="849">
                  <c:v>700</c:v>
                </c:pt>
                <c:pt idx="850">
                  <c:v>702</c:v>
                </c:pt>
                <c:pt idx="851">
                  <c:v>704</c:v>
                </c:pt>
                <c:pt idx="852">
                  <c:v>706</c:v>
                </c:pt>
                <c:pt idx="853">
                  <c:v>708</c:v>
                </c:pt>
                <c:pt idx="854">
                  <c:v>710</c:v>
                </c:pt>
                <c:pt idx="855">
                  <c:v>712</c:v>
                </c:pt>
                <c:pt idx="856">
                  <c:v>714</c:v>
                </c:pt>
                <c:pt idx="857">
                  <c:v>716</c:v>
                </c:pt>
                <c:pt idx="858">
                  <c:v>718</c:v>
                </c:pt>
                <c:pt idx="859">
                  <c:v>720</c:v>
                </c:pt>
                <c:pt idx="860">
                  <c:v>722</c:v>
                </c:pt>
                <c:pt idx="861">
                  <c:v>724</c:v>
                </c:pt>
                <c:pt idx="862">
                  <c:v>726</c:v>
                </c:pt>
                <c:pt idx="863">
                  <c:v>728</c:v>
                </c:pt>
                <c:pt idx="864">
                  <c:v>730</c:v>
                </c:pt>
                <c:pt idx="865">
                  <c:v>732</c:v>
                </c:pt>
                <c:pt idx="866">
                  <c:v>734</c:v>
                </c:pt>
                <c:pt idx="867">
                  <c:v>736</c:v>
                </c:pt>
                <c:pt idx="868">
                  <c:v>738</c:v>
                </c:pt>
                <c:pt idx="869">
                  <c:v>740</c:v>
                </c:pt>
                <c:pt idx="870">
                  <c:v>742</c:v>
                </c:pt>
                <c:pt idx="871">
                  <c:v>744</c:v>
                </c:pt>
                <c:pt idx="872">
                  <c:v>746</c:v>
                </c:pt>
                <c:pt idx="873">
                  <c:v>748</c:v>
                </c:pt>
                <c:pt idx="874">
                  <c:v>750</c:v>
                </c:pt>
                <c:pt idx="875">
                  <c:v>752</c:v>
                </c:pt>
                <c:pt idx="876">
                  <c:v>754</c:v>
                </c:pt>
                <c:pt idx="877">
                  <c:v>756</c:v>
                </c:pt>
                <c:pt idx="878">
                  <c:v>758</c:v>
                </c:pt>
                <c:pt idx="879">
                  <c:v>760</c:v>
                </c:pt>
                <c:pt idx="880">
                  <c:v>762</c:v>
                </c:pt>
                <c:pt idx="881">
                  <c:v>764</c:v>
                </c:pt>
                <c:pt idx="882">
                  <c:v>766</c:v>
                </c:pt>
                <c:pt idx="883">
                  <c:v>768</c:v>
                </c:pt>
                <c:pt idx="884">
                  <c:v>770</c:v>
                </c:pt>
                <c:pt idx="885">
                  <c:v>772</c:v>
                </c:pt>
                <c:pt idx="886">
                  <c:v>774</c:v>
                </c:pt>
                <c:pt idx="887">
                  <c:v>776</c:v>
                </c:pt>
                <c:pt idx="888">
                  <c:v>778</c:v>
                </c:pt>
                <c:pt idx="889">
                  <c:v>780</c:v>
                </c:pt>
                <c:pt idx="890">
                  <c:v>782</c:v>
                </c:pt>
                <c:pt idx="891">
                  <c:v>784</c:v>
                </c:pt>
                <c:pt idx="892">
                  <c:v>786</c:v>
                </c:pt>
                <c:pt idx="893">
                  <c:v>788</c:v>
                </c:pt>
                <c:pt idx="894">
                  <c:v>790</c:v>
                </c:pt>
                <c:pt idx="895">
                  <c:v>792</c:v>
                </c:pt>
                <c:pt idx="896">
                  <c:v>794</c:v>
                </c:pt>
                <c:pt idx="897">
                  <c:v>796</c:v>
                </c:pt>
                <c:pt idx="898">
                  <c:v>798</c:v>
                </c:pt>
                <c:pt idx="899">
                  <c:v>800</c:v>
                </c:pt>
                <c:pt idx="900">
                  <c:v>802</c:v>
                </c:pt>
                <c:pt idx="901">
                  <c:v>804</c:v>
                </c:pt>
                <c:pt idx="902">
                  <c:v>806</c:v>
                </c:pt>
                <c:pt idx="903">
                  <c:v>808</c:v>
                </c:pt>
                <c:pt idx="904">
                  <c:v>810</c:v>
                </c:pt>
                <c:pt idx="905">
                  <c:v>812</c:v>
                </c:pt>
                <c:pt idx="906">
                  <c:v>814</c:v>
                </c:pt>
                <c:pt idx="907">
                  <c:v>816</c:v>
                </c:pt>
                <c:pt idx="908">
                  <c:v>818</c:v>
                </c:pt>
                <c:pt idx="909">
                  <c:v>820</c:v>
                </c:pt>
                <c:pt idx="910">
                  <c:v>822</c:v>
                </c:pt>
                <c:pt idx="911">
                  <c:v>824</c:v>
                </c:pt>
                <c:pt idx="912">
                  <c:v>826</c:v>
                </c:pt>
                <c:pt idx="913">
                  <c:v>828</c:v>
                </c:pt>
                <c:pt idx="914">
                  <c:v>830</c:v>
                </c:pt>
                <c:pt idx="915">
                  <c:v>832</c:v>
                </c:pt>
                <c:pt idx="916">
                  <c:v>834</c:v>
                </c:pt>
                <c:pt idx="917">
                  <c:v>836</c:v>
                </c:pt>
                <c:pt idx="918">
                  <c:v>838</c:v>
                </c:pt>
                <c:pt idx="919">
                  <c:v>840</c:v>
                </c:pt>
                <c:pt idx="920">
                  <c:v>842</c:v>
                </c:pt>
                <c:pt idx="921">
                  <c:v>844</c:v>
                </c:pt>
                <c:pt idx="922">
                  <c:v>846</c:v>
                </c:pt>
                <c:pt idx="923">
                  <c:v>848</c:v>
                </c:pt>
                <c:pt idx="924">
                  <c:v>850</c:v>
                </c:pt>
                <c:pt idx="925">
                  <c:v>852</c:v>
                </c:pt>
                <c:pt idx="926">
                  <c:v>854</c:v>
                </c:pt>
                <c:pt idx="927">
                  <c:v>856</c:v>
                </c:pt>
                <c:pt idx="928">
                  <c:v>858</c:v>
                </c:pt>
                <c:pt idx="929">
                  <c:v>860</c:v>
                </c:pt>
                <c:pt idx="930">
                  <c:v>862</c:v>
                </c:pt>
                <c:pt idx="931">
                  <c:v>864</c:v>
                </c:pt>
                <c:pt idx="932">
                  <c:v>866</c:v>
                </c:pt>
                <c:pt idx="933">
                  <c:v>868</c:v>
                </c:pt>
                <c:pt idx="934">
                  <c:v>870</c:v>
                </c:pt>
                <c:pt idx="935">
                  <c:v>872</c:v>
                </c:pt>
                <c:pt idx="936">
                  <c:v>874</c:v>
                </c:pt>
                <c:pt idx="937">
                  <c:v>876</c:v>
                </c:pt>
                <c:pt idx="938">
                  <c:v>878</c:v>
                </c:pt>
                <c:pt idx="939">
                  <c:v>880</c:v>
                </c:pt>
                <c:pt idx="940">
                  <c:v>882</c:v>
                </c:pt>
                <c:pt idx="941">
                  <c:v>884</c:v>
                </c:pt>
                <c:pt idx="942">
                  <c:v>886</c:v>
                </c:pt>
                <c:pt idx="943">
                  <c:v>888</c:v>
                </c:pt>
                <c:pt idx="944">
                  <c:v>890</c:v>
                </c:pt>
                <c:pt idx="945">
                  <c:v>892</c:v>
                </c:pt>
                <c:pt idx="946">
                  <c:v>894</c:v>
                </c:pt>
                <c:pt idx="947">
                  <c:v>896</c:v>
                </c:pt>
                <c:pt idx="948">
                  <c:v>898</c:v>
                </c:pt>
                <c:pt idx="949">
                  <c:v>900</c:v>
                </c:pt>
                <c:pt idx="950">
                  <c:v>902</c:v>
                </c:pt>
                <c:pt idx="951">
                  <c:v>904</c:v>
                </c:pt>
                <c:pt idx="952">
                  <c:v>906</c:v>
                </c:pt>
                <c:pt idx="953">
                  <c:v>908</c:v>
                </c:pt>
                <c:pt idx="954">
                  <c:v>910</c:v>
                </c:pt>
                <c:pt idx="955">
                  <c:v>912</c:v>
                </c:pt>
                <c:pt idx="956">
                  <c:v>914</c:v>
                </c:pt>
                <c:pt idx="957">
                  <c:v>916</c:v>
                </c:pt>
                <c:pt idx="958">
                  <c:v>918</c:v>
                </c:pt>
                <c:pt idx="959">
                  <c:v>920</c:v>
                </c:pt>
                <c:pt idx="960">
                  <c:v>922</c:v>
                </c:pt>
                <c:pt idx="961">
                  <c:v>924</c:v>
                </c:pt>
                <c:pt idx="962">
                  <c:v>926</c:v>
                </c:pt>
                <c:pt idx="963">
                  <c:v>928</c:v>
                </c:pt>
                <c:pt idx="964">
                  <c:v>930</c:v>
                </c:pt>
                <c:pt idx="965">
                  <c:v>932</c:v>
                </c:pt>
                <c:pt idx="966">
                  <c:v>934</c:v>
                </c:pt>
                <c:pt idx="967">
                  <c:v>936</c:v>
                </c:pt>
                <c:pt idx="968">
                  <c:v>938</c:v>
                </c:pt>
                <c:pt idx="969">
                  <c:v>940</c:v>
                </c:pt>
                <c:pt idx="970">
                  <c:v>942</c:v>
                </c:pt>
                <c:pt idx="971">
                  <c:v>944</c:v>
                </c:pt>
                <c:pt idx="972">
                  <c:v>946</c:v>
                </c:pt>
                <c:pt idx="973">
                  <c:v>948</c:v>
                </c:pt>
                <c:pt idx="974">
                  <c:v>950</c:v>
                </c:pt>
                <c:pt idx="975">
                  <c:v>952</c:v>
                </c:pt>
                <c:pt idx="976">
                  <c:v>954</c:v>
                </c:pt>
                <c:pt idx="977">
                  <c:v>956</c:v>
                </c:pt>
                <c:pt idx="978">
                  <c:v>958</c:v>
                </c:pt>
                <c:pt idx="979">
                  <c:v>960</c:v>
                </c:pt>
                <c:pt idx="980">
                  <c:v>962</c:v>
                </c:pt>
                <c:pt idx="981">
                  <c:v>964</c:v>
                </c:pt>
                <c:pt idx="982">
                  <c:v>966</c:v>
                </c:pt>
                <c:pt idx="983">
                  <c:v>968</c:v>
                </c:pt>
                <c:pt idx="984">
                  <c:v>970</c:v>
                </c:pt>
                <c:pt idx="985">
                  <c:v>972</c:v>
                </c:pt>
                <c:pt idx="986">
                  <c:v>974</c:v>
                </c:pt>
                <c:pt idx="987">
                  <c:v>976</c:v>
                </c:pt>
                <c:pt idx="988">
                  <c:v>978</c:v>
                </c:pt>
                <c:pt idx="989">
                  <c:v>980</c:v>
                </c:pt>
                <c:pt idx="990">
                  <c:v>982</c:v>
                </c:pt>
                <c:pt idx="991">
                  <c:v>984</c:v>
                </c:pt>
                <c:pt idx="992">
                  <c:v>986</c:v>
                </c:pt>
                <c:pt idx="993">
                  <c:v>988</c:v>
                </c:pt>
                <c:pt idx="994">
                  <c:v>990</c:v>
                </c:pt>
                <c:pt idx="995">
                  <c:v>992</c:v>
                </c:pt>
                <c:pt idx="996">
                  <c:v>994</c:v>
                </c:pt>
                <c:pt idx="997">
                  <c:v>996</c:v>
                </c:pt>
                <c:pt idx="998">
                  <c:v>998</c:v>
                </c:pt>
                <c:pt idx="999">
                  <c:v>1000</c:v>
                </c:pt>
              </c:numCache>
            </c:numRef>
          </c:xVal>
          <c:yVal>
            <c:numRef>
              <c:f>Лист1!$D$2:$D$1001</c:f>
              <c:numCache>
                <c:formatCode>General</c:formatCode>
                <c:ptCount val="1000"/>
                <c:pt idx="0">
                  <c:v>-91.645484034481001</c:v>
                </c:pt>
                <c:pt idx="1">
                  <c:v>-92.177489234735901</c:v>
                </c:pt>
                <c:pt idx="2">
                  <c:v>-92.711916019409003</c:v>
                </c:pt>
                <c:pt idx="3">
                  <c:v>-93.248750608591195</c:v>
                </c:pt>
                <c:pt idx="4">
                  <c:v>-93.787978385454096</c:v>
                </c:pt>
                <c:pt idx="5">
                  <c:v>-94.329583872934904</c:v>
                </c:pt>
                <c:pt idx="6">
                  <c:v>-94.873550709832998</c:v>
                </c:pt>
                <c:pt idx="7">
                  <c:v>-95.419861626299394</c:v>
                </c:pt>
                <c:pt idx="8">
                  <c:v>-95.968498418706602</c:v>
                </c:pt>
                <c:pt idx="9">
                  <c:v>-96.519441923878802</c:v>
                </c:pt>
                <c:pt idx="10">
                  <c:v>-97.0726719926665</c:v>
                </c:pt>
                <c:pt idx="11">
                  <c:v>-97.628167462848197</c:v>
                </c:pt>
                <c:pt idx="12">
                  <c:v>-98.185906131339195</c:v>
                </c:pt>
                <c:pt idx="13">
                  <c:v>-98.745864725689799</c:v>
                </c:pt>
                <c:pt idx="14">
                  <c:v>-99.308018874853104</c:v>
                </c:pt>
                <c:pt idx="15">
                  <c:v>-99.872343079201201</c:v>
                </c:pt>
                <c:pt idx="16">
                  <c:v>-100.43881067977</c:v>
                </c:pt>
                <c:pt idx="17">
                  <c:v>-101.00739382670901</c:v>
                </c:pt>
                <c:pt idx="18">
                  <c:v>-101.57806344692</c:v>
                </c:pt>
                <c:pt idx="19">
                  <c:v>-102.15078921084699</c:v>
                </c:pt>
                <c:pt idx="20">
                  <c:v>-102.725539498416</c:v>
                </c:pt>
                <c:pt idx="21">
                  <c:v>-103.302281364075</c:v>
                </c:pt>
                <c:pt idx="22">
                  <c:v>-103.880980500931</c:v>
                </c:pt>
                <c:pt idx="23">
                  <c:v>-104.461601203939</c:v>
                </c:pt>
                <c:pt idx="24">
                  <c:v>-105.04410633213</c:v>
                </c:pt>
                <c:pt idx="25">
                  <c:v>-105.628457269843</c:v>
                </c:pt>
                <c:pt idx="26">
                  <c:v>-106.21461388692801</c:v>
                </c:pt>
                <c:pt idx="27">
                  <c:v>-106.802534497903</c:v>
                </c:pt>
                <c:pt idx="28">
                  <c:v>-107.39217582001601</c:v>
                </c:pt>
                <c:pt idx="29">
                  <c:v>-107.98349293019599</c:v>
                </c:pt>
                <c:pt idx="30">
                  <c:v>-108.57643922084399</c:v>
                </c:pt>
                <c:pt idx="31">
                  <c:v>-109.170966354451</c:v>
                </c:pt>
                <c:pt idx="32">
                  <c:v>-109.767024216973</c:v>
                </c:pt>
                <c:pt idx="33">
                  <c:v>-110.364560869969</c:v>
                </c:pt>
                <c:pt idx="34">
                  <c:v>-110.96352250141901</c:v>
                </c:pt>
                <c:pt idx="35">
                  <c:v>-111.563853375216</c:v>
                </c:pt>
                <c:pt idx="36">
                  <c:v>-112.165495779276</c:v>
                </c:pt>
                <c:pt idx="37">
                  <c:v>-112.768389972218</c:v>
                </c:pt>
                <c:pt idx="38">
                  <c:v>-113.372474128581</c:v>
                </c:pt>
                <c:pt idx="39">
                  <c:v>-113.977684282525</c:v>
                </c:pt>
                <c:pt idx="40">
                  <c:v>-114.58395426996699</c:v>
                </c:pt>
                <c:pt idx="41">
                  <c:v>-115.19121566910199</c:v>
                </c:pt>
                <c:pt idx="42">
                  <c:v>-115.799397739268</c:v>
                </c:pt>
                <c:pt idx="43">
                  <c:v>-116.408427358078</c:v>
                </c:pt>
                <c:pt idx="44">
                  <c:v>-117.018228956787</c:v>
                </c:pt>
                <c:pt idx="45">
                  <c:v>-117.62872445382099</c:v>
                </c:pt>
                <c:pt idx="46">
                  <c:v>-118.23983318641601</c:v>
                </c:pt>
                <c:pt idx="47">
                  <c:v>-118.851471840293</c:v>
                </c:pt>
                <c:pt idx="48">
                  <c:v>-119.463554377318</c:v>
                </c:pt>
                <c:pt idx="49">
                  <c:v>-120.075991961068</c:v>
                </c:pt>
                <c:pt idx="50">
                  <c:v>-120.68869288024101</c:v>
                </c:pt>
                <c:pt idx="51">
                  <c:v>-121.301562469823</c:v>
                </c:pt>
                <c:pt idx="52">
                  <c:v>-121.91450302995401</c:v>
                </c:pt>
                <c:pt idx="53">
                  <c:v>-122.527413742402</c:v>
                </c:pt>
                <c:pt idx="54">
                  <c:v>-123.140190584558</c:v>
                </c:pt>
                <c:pt idx="55">
                  <c:v>-123.752726240881</c:v>
                </c:pt>
                <c:pt idx="56">
                  <c:v>-124.364910011696</c:v>
                </c:pt>
                <c:pt idx="57">
                  <c:v>-124.97662771923601</c:v>
                </c:pt>
                <c:pt idx="58">
                  <c:v>-125.58776161086899</c:v>
                </c:pt>
                <c:pt idx="59">
                  <c:v>-126.198190259364</c:v>
                </c:pt>
                <c:pt idx="60">
                  <c:v>-126.807788460129</c:v>
                </c:pt>
                <c:pt idx="61">
                  <c:v>-127.41642712528601</c:v>
                </c:pt>
                <c:pt idx="62">
                  <c:v>-128.02397317447699</c:v>
                </c:pt>
                <c:pt idx="63">
                  <c:v>-128.63028942229599</c:v>
                </c:pt>
                <c:pt idx="64">
                  <c:v>-129.235234462188</c:v>
                </c:pt>
                <c:pt idx="65">
                  <c:v>-129.83866254673299</c:v>
                </c:pt>
                <c:pt idx="66">
                  <c:v>-130.44042346413099</c:v>
                </c:pt>
                <c:pt idx="67">
                  <c:v>-131.040362410792</c:v>
                </c:pt>
                <c:pt idx="68">
                  <c:v>-131.638319859848</c:v>
                </c:pt>
                <c:pt idx="69">
                  <c:v>-132.234131425463</c:v>
                </c:pt>
                <c:pt idx="70">
                  <c:v>-132.82762772276001</c:v>
                </c:pt>
                <c:pt idx="71">
                  <c:v>-133.41863422321299</c:v>
                </c:pt>
                <c:pt idx="72">
                  <c:v>-134.00697110532101</c:v>
                </c:pt>
                <c:pt idx="73">
                  <c:v>-134.59245310039401</c:v>
                </c:pt>
                <c:pt idx="74">
                  <c:v>-135.17488933325001</c:v>
                </c:pt>
                <c:pt idx="75">
                  <c:v>-135.754083157633</c:v>
                </c:pt>
                <c:pt idx="76">
                  <c:v>-136.32983198614599</c:v>
                </c:pt>
                <c:pt idx="77">
                  <c:v>-136.901927114481</c:v>
                </c:pt>
                <c:pt idx="78">
                  <c:v>-137.47015353972901</c:v>
                </c:pt>
                <c:pt idx="79">
                  <c:v>-138.03428977252</c:v>
                </c:pt>
                <c:pt idx="80">
                  <c:v>-138.59410764277399</c:v>
                </c:pt>
                <c:pt idx="81">
                  <c:v>-139.14937209877999</c:v>
                </c:pt>
                <c:pt idx="82">
                  <c:v>-139.699840999353</c:v>
                </c:pt>
                <c:pt idx="83">
                  <c:v>-140.245264898795</c:v>
                </c:pt>
                <c:pt idx="84">
                  <c:v>-140.785386824342</c:v>
                </c:pt>
                <c:pt idx="85">
                  <c:v>-141.31994204583299</c:v>
                </c:pt>
                <c:pt idx="86">
                  <c:v>-141.84865783724601</c:v>
                </c:pt>
                <c:pt idx="87">
                  <c:v>-142.37125322978801</c:v>
                </c:pt>
                <c:pt idx="88">
                  <c:v>-142.887438756195</c:v>
                </c:pt>
                <c:pt idx="89">
                  <c:v>-143.39691618586701</c:v>
                </c:pt>
                <c:pt idx="90">
                  <c:v>-143.89937825046599</c:v>
                </c:pt>
                <c:pt idx="91">
                  <c:v>-144.39450835958101</c:v>
                </c:pt>
                <c:pt idx="92">
                  <c:v>-144.88198030604801</c:v>
                </c:pt>
                <c:pt idx="93">
                  <c:v>-145.36145796048001</c:v>
                </c:pt>
                <c:pt idx="94">
                  <c:v>-145.83259495458</c:v>
                </c:pt>
                <c:pt idx="95">
                  <c:v>-146.295034352729</c:v>
                </c:pt>
                <c:pt idx="96">
                  <c:v>-146.74840831139099</c:v>
                </c:pt>
                <c:pt idx="97">
                  <c:v>-147.19233772578701</c:v>
                </c:pt>
                <c:pt idx="98">
                  <c:v>-147.626431863324</c:v>
                </c:pt>
                <c:pt idx="99">
                  <c:v>-148.05028798318801</c:v>
                </c:pt>
                <c:pt idx="100">
                  <c:v>-148.463490941537</c:v>
                </c:pt>
                <c:pt idx="101">
                  <c:v>-148.86561278165601</c:v>
                </c:pt>
                <c:pt idx="102">
                  <c:v>-149.25621230843399</c:v>
                </c:pt>
                <c:pt idx="103">
                  <c:v>-149.6348346465</c:v>
                </c:pt>
                <c:pt idx="104">
                  <c:v>-150.00101078128901</c:v>
                </c:pt>
                <c:pt idx="105">
                  <c:v>-150.35425708232401</c:v>
                </c:pt>
                <c:pt idx="106">
                  <c:v>-150.69407480792901</c:v>
                </c:pt>
                <c:pt idx="107">
                  <c:v>-151.01994959056901</c:v>
                </c:pt>
                <c:pt idx="108">
                  <c:v>-151.33135090198101</c:v>
                </c:pt>
                <c:pt idx="109">
                  <c:v>-151.627731497204</c:v>
                </c:pt>
                <c:pt idx="110">
                  <c:v>-151.90852683659901</c:v>
                </c:pt>
                <c:pt idx="111">
                  <c:v>-152.17315448489401</c:v>
                </c:pt>
                <c:pt idx="112">
                  <c:v>-152.42101348624399</c:v>
                </c:pt>
                <c:pt idx="113">
                  <c:v>-152.65148371426</c:v>
                </c:pt>
                <c:pt idx="114">
                  <c:v>-152.86392519591999</c:v>
                </c:pt>
                <c:pt idx="115">
                  <c:v>-153.05767740818999</c:v>
                </c:pt>
                <c:pt idx="116">
                  <c:v>-153.232058546199</c:v>
                </c:pt>
                <c:pt idx="117">
                  <c:v>-153.38636476167301</c:v>
                </c:pt>
                <c:pt idx="118">
                  <c:v>-153.519869370371</c:v>
                </c:pt>
                <c:pt idx="119">
                  <c:v>-153.63182202711999</c:v>
                </c:pt>
                <c:pt idx="120">
                  <c:v>-153.72144786706201</c:v>
                </c:pt>
                <c:pt idx="121">
                  <c:v>-153.78794661161501</c:v>
                </c:pt>
                <c:pt idx="122">
                  <c:v>-153.83049163760899</c:v>
                </c:pt>
                <c:pt idx="123">
                  <c:v>-153.84822900798599</c:v>
                </c:pt>
                <c:pt idx="124">
                  <c:v>-153.84027646238701</c:v>
                </c:pt>
                <c:pt idx="125">
                  <c:v>-153.80572236587599</c:v>
                </c:pt>
                <c:pt idx="126">
                  <c:v>-153.74362461399099</c:v>
                </c:pt>
                <c:pt idx="127">
                  <c:v>-153.65300949220199</c:v>
                </c:pt>
                <c:pt idx="128">
                  <c:v>-153.53287048784401</c:v>
                </c:pt>
                <c:pt idx="129">
                  <c:v>-153.38216705243499</c:v>
                </c:pt>
                <c:pt idx="130">
                  <c:v>-153.19982331227499</c:v>
                </c:pt>
                <c:pt idx="131">
                  <c:v>-152.98472672510201</c:v>
                </c:pt>
                <c:pt idx="132">
                  <c:v>-152.73572668051801</c:v>
                </c:pt>
                <c:pt idx="133">
                  <c:v>-152.45163304178001</c:v>
                </c:pt>
                <c:pt idx="134">
                  <c:v>-152.13121462652001</c:v>
                </c:pt>
                <c:pt idx="135">
                  <c:v>-151.77319762380699</c:v>
                </c:pt>
                <c:pt idx="136">
                  <c:v>-151.37626394492401</c:v>
                </c:pt>
                <c:pt idx="137">
                  <c:v>-150.939049505116</c:v>
                </c:pt>
                <c:pt idx="138">
                  <c:v>-150.460142433491</c:v>
                </c:pt>
                <c:pt idx="139">
                  <c:v>-149.93808120816999</c:v>
                </c:pt>
                <c:pt idx="140">
                  <c:v>-149.37135271366901</c:v>
                </c:pt>
                <c:pt idx="141">
                  <c:v>-148.75839021746401</c:v>
                </c:pt>
                <c:pt idx="142">
                  <c:v>-148.09757126254499</c:v>
                </c:pt>
                <c:pt idx="143">
                  <c:v>-147.387215472744</c:v>
                </c:pt>
                <c:pt idx="144">
                  <c:v>-146.62558226751</c:v>
                </c:pt>
                <c:pt idx="145">
                  <c:v>-145.810868482769</c:v>
                </c:pt>
                <c:pt idx="146">
                  <c:v>-144.94120589441499</c:v>
                </c:pt>
                <c:pt idx="147">
                  <c:v>-144.014658640959</c:v>
                </c:pt>
                <c:pt idx="148">
                  <c:v>-143.02922054181801</c:v>
                </c:pt>
                <c:pt idx="149">
                  <c:v>-141.98281230767699</c:v>
                </c:pt>
                <c:pt idx="150">
                  <c:v>-140.873278639392</c:v>
                </c:pt>
                <c:pt idx="151">
                  <c:v>-139.698385211865</c:v>
                </c:pt>
                <c:pt idx="152">
                  <c:v>-138.455815539399</c:v>
                </c:pt>
                <c:pt idx="153">
                  <c:v>-137.143167719047</c:v>
                </c:pt>
                <c:pt idx="154">
                  <c:v>-135.75795104860799</c:v>
                </c:pt>
                <c:pt idx="155">
                  <c:v>-134.297582515996</c:v>
                </c:pt>
                <c:pt idx="156">
                  <c:v>-132.75938315688299</c:v>
                </c:pt>
                <c:pt idx="157">
                  <c:v>-131.14057427774199</c:v>
                </c:pt>
                <c:pt idx="158">
                  <c:v>-129.43827354160999</c:v>
                </c:pt>
                <c:pt idx="159">
                  <c:v>-127.649490914262</c:v>
                </c:pt>
                <c:pt idx="160">
                  <c:v>-125.77112446883</c:v>
                </c:pt>
                <c:pt idx="161">
                  <c:v>-123.79995604734</c:v>
                </c:pt>
                <c:pt idx="162">
                  <c:v>-121.73264677822399</c:v>
                </c:pt>
                <c:pt idx="163">
                  <c:v>-119.56573244943201</c:v>
                </c:pt>
                <c:pt idx="164">
                  <c:v>-117.295618737572</c:v>
                </c:pt>
                <c:pt idx="165">
                  <c:v>-114.918576294326</c:v>
                </c:pt>
                <c:pt idx="166">
                  <c:v>-112.430735692437</c:v>
                </c:pt>
                <c:pt idx="167">
                  <c:v>-109.82808223469399</c:v>
                </c:pt>
                <c:pt idx="168">
                  <c:v>-107.106450630715</c:v>
                </c:pt>
                <c:pt idx="169">
                  <c:v>-104.261519547875</c:v>
                </c:pt>
                <c:pt idx="170">
                  <c:v>-101.28880604449201</c:v>
                </c:pt>
                <c:pt idx="171">
                  <c:v>-98.183659895444606</c:v>
                </c:pt>
                <c:pt idx="172">
                  <c:v>-94.941257822715698</c:v>
                </c:pt>
                <c:pt idx="173">
                  <c:v>-91.556597646015504</c:v>
                </c:pt>
                <c:pt idx="174">
                  <c:v>-88.024492371680395</c:v>
                </c:pt>
                <c:pt idx="175">
                  <c:v>-84.339564241480005</c:v>
                </c:pt>
                <c:pt idx="176">
                  <c:v>-80.496238766892205</c:v>
                </c:pt>
                <c:pt idx="177">
                  <c:v>-76.488738778853303</c:v>
                </c:pt>
                <c:pt idx="178">
                  <c:v>-72.311078528015699</c:v>
                </c:pt>
                <c:pt idx="179">
                  <c:v>-67.957057876277005</c:v>
                </c:pt>
                <c:pt idx="180">
                  <c:v>-63.420256626773401</c:v>
                </c:pt>
                <c:pt idx="181">
                  <c:v>-58.6940290468469</c:v>
                </c:pt>
                <c:pt idx="182">
                  <c:v>-53.7714986467277</c:v>
                </c:pt>
                <c:pt idx="183">
                  <c:v>-48.645553285969903</c:v>
                </c:pt>
                <c:pt idx="184">
                  <c:v>-43.308840690174101</c:v>
                </c:pt>
                <c:pt idx="185">
                  <c:v>-37.753764472332001</c:v>
                </c:pt>
                <c:pt idx="186">
                  <c:v>-31.9724807664455</c:v>
                </c:pt>
                <c:pt idx="187">
                  <c:v>-25.956895596025099</c:v>
                </c:pt>
                <c:pt idx="188">
                  <c:v>-19.698663116912901</c:v>
                </c:pt>
                <c:pt idx="189">
                  <c:v>-13.1891848927725</c:v>
                </c:pt>
                <c:pt idx="190">
                  <c:v>-6.41961038280186</c:v>
                </c:pt>
                <c:pt idx="191">
                  <c:v>0.619161154966548</c:v>
                </c:pt>
                <c:pt idx="192">
                  <c:v>7.9364771147718303</c:v>
                </c:pt>
                <c:pt idx="193">
                  <c:v>15.5419260887844</c:v>
                </c:pt>
                <c:pt idx="194">
                  <c:v>23.445330214116499</c:v>
                </c:pt>
                <c:pt idx="195">
                  <c:v>31.656734990767699</c:v>
                </c:pt>
                <c:pt idx="196">
                  <c:v>40.186396198574002</c:v>
                </c:pt>
                <c:pt idx="197">
                  <c:v>49.0447634950797</c:v>
                </c:pt>
                <c:pt idx="198">
                  <c:v>58.242460224985102</c:v>
                </c:pt>
                <c:pt idx="199">
                  <c:v>67.790258915023699</c:v>
                </c:pt>
                <c:pt idx="200">
                  <c:v>77.699051865409302</c:v>
                </c:pt>
                <c:pt idx="201">
                  <c:v>87.979816179881695</c:v>
                </c:pt>
                <c:pt idx="202">
                  <c:v>98.643572500601294</c:v>
                </c:pt>
                <c:pt idx="203">
                  <c:v>109.701336631366</c:v>
                </c:pt>
                <c:pt idx="204">
                  <c:v>121.164063142685</c:v>
                </c:pt>
                <c:pt idx="205">
                  <c:v>133.042579955213</c:v>
                </c:pt>
                <c:pt idx="206">
                  <c:v>145.347512794116</c:v>
                </c:pt>
                <c:pt idx="207">
                  <c:v>158.089198296755</c:v>
                </c:pt>
                <c:pt idx="208">
                  <c:v>171.27758444070301</c:v>
                </c:pt>
                <c:pt idx="209">
                  <c:v>184.922116840168</c:v>
                </c:pt>
                <c:pt idx="210">
                  <c:v>199.031609338946</c:v>
                </c:pt>
                <c:pt idx="211">
                  <c:v>213.614097210436</c:v>
                </c:pt>
                <c:pt idx="212">
                  <c:v>228.67667116498501</c:v>
                </c:pt>
                <c:pt idx="213">
                  <c:v>244.22529026822201</c:v>
                </c:pt>
                <c:pt idx="214">
                  <c:v>260.26457179973602</c:v>
                </c:pt>
                <c:pt idx="215">
                  <c:v>276.79755604052099</c:v>
                </c:pt>
                <c:pt idx="216">
                  <c:v>293.825443984206</c:v>
                </c:pt>
                <c:pt idx="217">
                  <c:v>311.34730603919297</c:v>
                </c:pt>
                <c:pt idx="218">
                  <c:v>329.35975994870199</c:v>
                </c:pt>
                <c:pt idx="219">
                  <c:v>347.856616430521</c:v>
                </c:pt>
                <c:pt idx="220">
                  <c:v>366.82849146101199</c:v>
                </c:pt>
                <c:pt idx="221">
                  <c:v>386.26238473734202</c:v>
                </c:pt>
                <c:pt idx="222">
                  <c:v>406.141224692896</c:v>
                </c:pt>
                <c:pt idx="223">
                  <c:v>426.44338156411101</c:v>
                </c:pt>
                <c:pt idx="224">
                  <c:v>447.14215146725201</c:v>
                </c:pt>
                <c:pt idx="225">
                  <c:v>468.20521629806802</c:v>
                </c:pt>
                <c:pt idx="226">
                  <c:v>489.59408654322499</c:v>
                </c:pt>
                <c:pt idx="227">
                  <c:v>511.26353705512997</c:v>
                </c:pt>
                <c:pt idx="228">
                  <c:v>533.16104875367398</c:v>
                </c:pt>
                <c:pt idx="229">
                  <c:v>555.22627360941999</c:v>
                </c:pt>
                <c:pt idx="230">
                  <c:v>577.39054418276999</c:v>
                </c:pt>
                <c:pt idx="231">
                  <c:v>599.57645384687805</c:v>
                </c:pt>
                <c:pt idx="232">
                  <c:v>621.69753866198505</c:v>
                </c:pt>
                <c:pt idx="233">
                  <c:v>643.65809660481</c:v>
                </c:pt>
                <c:pt idx="234">
                  <c:v>665.35318403173403</c:v>
                </c:pt>
                <c:pt idx="235">
                  <c:v>686.66883230055805</c:v>
                </c:pt>
                <c:pt idx="236">
                  <c:v>707.48252868981899</c:v>
                </c:pt>
                <c:pt idx="237">
                  <c:v>727.66400432937098</c:v>
                </c:pt>
                <c:pt idx="238">
                  <c:v>747.07636693873405</c:v>
                </c:pt>
                <c:pt idx="239">
                  <c:v>765.57760696499895</c:v>
                </c:pt>
                <c:pt idx="240">
                  <c:v>783.02249110178798</c:v>
                </c:pt>
                <c:pt idx="241">
                  <c:v>799.26484107307203</c:v>
                </c:pt>
                <c:pt idx="242">
                  <c:v>814.160164019587</c:v>
                </c:pt>
                <c:pt idx="243">
                  <c:v>827.56858315198599</c:v>
                </c:pt>
                <c:pt idx="244">
                  <c:v>839.35798065877202</c:v>
                </c:pt>
                <c:pt idx="245">
                  <c:v>849.40723929079695</c:v>
                </c:pt>
                <c:pt idx="246">
                  <c:v>857.60944442820505</c:v>
                </c:pt>
                <c:pt idx="247">
                  <c:v>863.87489208614295</c:v>
                </c:pt>
                <c:pt idx="248">
                  <c:v>868.13374297309804</c:v>
                </c:pt>
                <c:pt idx="249">
                  <c:v>870.33817064430002</c:v>
                </c:pt>
                <c:pt idx="250">
                  <c:v>870.46387375424001</c:v>
                </c:pt>
                <c:pt idx="251">
                  <c:v>868.51085730994498</c:v>
                </c:pt>
                <c:pt idx="252">
                  <c:v>864.50343267120604</c:v>
                </c:pt>
                <c:pt idx="253">
                  <c:v>858.48943629775295</c:v>
                </c:pt>
                <c:pt idx="254">
                  <c:v>850.53871749719201</c:v>
                </c:pt>
                <c:pt idx="255">
                  <c:v>840.74099027205602</c:v>
                </c:pt>
                <c:pt idx="256">
                  <c:v>829.20317926191296</c:v>
                </c:pt>
                <c:pt idx="257">
                  <c:v>816.04641173812104</c:v>
                </c:pt>
                <c:pt idx="258">
                  <c:v>801.402815537322</c:v>
                </c:pt>
                <c:pt idx="259">
                  <c:v>785.41227747740504</c:v>
                </c:pt>
                <c:pt idx="260">
                  <c:v>768.21930045002296</c:v>
                </c:pt>
                <c:pt idx="261">
                  <c:v>749.97007276788702</c:v>
                </c:pt>
                <c:pt idx="262">
                  <c:v>730.80983777880397</c:v>
                </c:pt>
                <c:pt idx="263">
                  <c:v>710.88061508230703</c:v>
                </c:pt>
                <c:pt idx="264">
                  <c:v>690.31930701114902</c:v>
                </c:pt>
                <c:pt idx="265">
                  <c:v>669.25619249383999</c:v>
                </c:pt>
                <c:pt idx="266">
                  <c:v>647.81379431675202</c:v>
                </c:pt>
                <c:pt idx="267">
                  <c:v>626.10609119397998</c:v>
                </c:pt>
                <c:pt idx="268">
                  <c:v>604.23803684846996</c:v>
                </c:pt>
                <c:pt idx="269">
                  <c:v>582.30534339072096</c:v>
                </c:pt>
                <c:pt idx="270">
                  <c:v>560.394484856026</c:v>
                </c:pt>
                <c:pt idx="271">
                  <c:v>538.58287797553703</c:v>
                </c:pt>
                <c:pt idx="272">
                  <c:v>516.93920030237098</c:v>
                </c:pt>
                <c:pt idx="273">
                  <c:v>495.52380998912997</c:v>
                </c:pt>
                <c:pt idx="274">
                  <c:v>474.389236249188</c:v>
                </c:pt>
                <c:pt idx="275">
                  <c:v>453.58071437392698</c:v>
                </c:pt>
                <c:pt idx="276">
                  <c:v>433.13674403144603</c:v>
                </c:pt>
                <c:pt idx="277">
                  <c:v>413.08965349215902</c:v>
                </c:pt>
                <c:pt idx="278">
                  <c:v>393.46615681780497</c:v>
                </c:pt>
                <c:pt idx="279">
                  <c:v>374.28789396222902</c:v>
                </c:pt>
                <c:pt idx="280">
                  <c:v>355.571946695024</c:v>
                </c:pt>
                <c:pt idx="281">
                  <c:v>337.33132553514298</c:v>
                </c:pt>
                <c:pt idx="282">
                  <c:v>319.575424735902</c:v>
                </c:pt>
                <c:pt idx="283">
                  <c:v>302.31044382317998</c:v>
                </c:pt>
                <c:pt idx="284">
                  <c:v>285.53977531184103</c:v>
                </c:pt>
                <c:pt idx="285">
                  <c:v>269.2643590664</c:v>
                </c:pt>
                <c:pt idx="286">
                  <c:v>253.483004381406</c:v>
                </c:pt>
                <c:pt idx="287">
                  <c:v>238.192681279716</c:v>
                </c:pt>
                <c:pt idx="288">
                  <c:v>223.388782801681</c:v>
                </c:pt>
                <c:pt idx="289">
                  <c:v>209.06536021812599</c:v>
                </c:pt>
                <c:pt idx="290">
                  <c:v>195.21533317207201</c:v>
                </c:pt>
                <c:pt idx="291">
                  <c:v>181.83067676081399</c:v>
                </c:pt>
                <c:pt idx="292">
                  <c:v>168.90258752899001</c:v>
                </c:pt>
                <c:pt idx="293">
                  <c:v>156.42163026895801</c:v>
                </c:pt>
                <c:pt idx="294">
                  <c:v>144.37786742825801</c:v>
                </c:pt>
                <c:pt idx="295">
                  <c:v>132.76097281358</c:v>
                </c:pt>
                <c:pt idx="296">
                  <c:v>121.560331163142</c:v>
                </c:pt>
                <c:pt idx="297">
                  <c:v>110.76512503940501</c:v>
                </c:pt>
                <c:pt idx="298">
                  <c:v>100.364410375091</c:v>
                </c:pt>
                <c:pt idx="299">
                  <c:v>90.347181890141897</c:v>
                </c:pt>
                <c:pt idx="300">
                  <c:v>80.702429487025995</c:v>
                </c:pt>
                <c:pt idx="301">
                  <c:v>71.419186627900004</c:v>
                </c:pt>
                <c:pt idx="302">
                  <c:v>62.486571600093399</c:v>
                </c:pt>
                <c:pt idx="303">
                  <c:v>53.893822486433898</c:v>
                </c:pt>
                <c:pt idx="304">
                  <c:v>45.630326574172301</c:v>
                </c:pt>
                <c:pt idx="305">
                  <c:v>37.685644860469303</c:v>
                </c:pt>
                <c:pt idx="306">
                  <c:v>30.049532243308398</c:v>
                </c:pt>
                <c:pt idx="307">
                  <c:v>22.7119539239836</c:v>
                </c:pt>
                <c:pt idx="308">
                  <c:v>15.6630984905013</c:v>
                </c:pt>
                <c:pt idx="309">
                  <c:v>8.8933880999866801</c:v>
                </c:pt>
                <c:pt idx="310">
                  <c:v>2.3934861320159699</c:v>
                </c:pt>
                <c:pt idx="311">
                  <c:v>-3.84569735670433</c:v>
                </c:pt>
                <c:pt idx="312">
                  <c:v>-9.8330020831061802</c:v>
                </c:pt>
                <c:pt idx="313">
                  <c:v>-15.577015634130399</c:v>
                </c:pt>
                <c:pt idx="314">
                  <c:v>-21.086072978690002</c:v>
                </c:pt>
                <c:pt idx="315">
                  <c:v>-26.368257191856301</c:v>
                </c:pt>
                <c:pt idx="316">
                  <c:v>-31.4314012117262</c:v>
                </c:pt>
                <c:pt idx="317">
                  <c:v>-36.283090470610901</c:v>
                </c:pt>
                <c:pt idx="318">
                  <c:v>-40.930666261112599</c:v>
                </c:pt>
                <c:pt idx="319">
                  <c:v>-45.381229714486203</c:v>
                </c:pt>
                <c:pt idx="320">
                  <c:v>-49.641646283619799</c:v>
                </c:pt>
                <c:pt idx="321">
                  <c:v>-53.718550636317602</c:v>
                </c:pt>
                <c:pt idx="322">
                  <c:v>-57.618351876333101</c:v>
                </c:pt>
                <c:pt idx="323">
                  <c:v>-61.3472390201349</c:v>
                </c:pt>
                <c:pt idx="324">
                  <c:v>-64.911186666642394</c:v>
                </c:pt>
                <c:pt idx="325">
                  <c:v>-68.3159608054399</c:v>
                </c:pt>
                <c:pt idx="326">
                  <c:v>-71.567124716265198</c:v>
                </c:pt>
                <c:pt idx="327">
                  <c:v>-74.670044919013804</c:v>
                </c:pt>
                <c:pt idx="328">
                  <c:v>-77.6298971392293</c:v>
                </c:pt>
                <c:pt idx="329">
                  <c:v>-80.451672259063997</c:v>
                </c:pt>
                <c:pt idx="330">
                  <c:v>-83.140182228159304</c:v>
                </c:pt>
                <c:pt idx="331">
                  <c:v>-85.700065912807901</c:v>
                </c:pt>
                <c:pt idx="332">
                  <c:v>-88.135794865203195</c:v>
                </c:pt>
                <c:pt idx="333">
                  <c:v>-90.4516789976295</c:v>
                </c:pt>
                <c:pt idx="334">
                  <c:v>-92.651872149084298</c:v>
                </c:pt>
                <c:pt idx="335">
                  <c:v>-94.740377534171898</c:v>
                </c:pt>
                <c:pt idx="336">
                  <c:v>-96.721053066152194</c:v>
                </c:pt>
                <c:pt idx="337">
                  <c:v>-98.597616547788704</c:v>
                </c:pt>
                <c:pt idx="338">
                  <c:v>-100.373650725223</c:v>
                </c:pt>
                <c:pt idx="339">
                  <c:v>-102.052608201409</c:v>
                </c:pt>
                <c:pt idx="340">
                  <c:v>-103.637816206849</c:v>
                </c:pt>
                <c:pt idx="341">
                  <c:v>-105.132481226357</c:v>
                </c:pt>
                <c:pt idx="342">
                  <c:v>-106.539693481439</c:v>
                </c:pt>
                <c:pt idx="343">
                  <c:v>-107.862431268664</c:v>
                </c:pt>
                <c:pt idx="344">
                  <c:v>-109.103565154956</c:v>
                </c:pt>
                <c:pt idx="345">
                  <c:v>-110.265862031347</c:v>
                </c:pt>
                <c:pt idx="346">
                  <c:v>-111.35198902715101</c:v>
                </c:pt>
                <c:pt idx="347">
                  <c:v>-112.36451728687</c:v>
                </c:pt>
                <c:pt idx="348">
                  <c:v>-113.30592561252099</c:v>
                </c:pt>
                <c:pt idx="349">
                  <c:v>-114.17860397423701</c:v>
                </c:pt>
                <c:pt idx="350">
                  <c:v>-114.98485689226899</c:v>
                </c:pt>
                <c:pt idx="351">
                  <c:v>-115.726906693632</c:v>
                </c:pt>
                <c:pt idx="352">
                  <c:v>-116.406896646771</c:v>
                </c:pt>
                <c:pt idx="353">
                  <c:v>-117.02689397772301</c:v>
                </c:pt>
                <c:pt idx="354">
                  <c:v>-117.588892771262</c:v>
                </c:pt>
                <c:pt idx="355">
                  <c:v>-118.094816760592</c:v>
                </c:pt>
                <c:pt idx="356">
                  <c:v>-118.54652200914499</c:v>
                </c:pt>
                <c:pt idx="357">
                  <c:v>-118.945799488023</c:v>
                </c:pt>
                <c:pt idx="358">
                  <c:v>-119.294377552618</c:v>
                </c:pt>
                <c:pt idx="359">
                  <c:v>-119.59392432188601</c:v>
                </c:pt>
                <c:pt idx="360">
                  <c:v>-119.84604996371</c:v>
                </c:pt>
                <c:pt idx="361">
                  <c:v>-120.052308889747</c:v>
                </c:pt>
                <c:pt idx="362">
                  <c:v>-120.214201863037</c:v>
                </c:pt>
                <c:pt idx="363">
                  <c:v>-120.333178021663</c:v>
                </c:pt>
                <c:pt idx="364">
                  <c:v>-120.410636821571</c:v>
                </c:pt>
                <c:pt idx="365">
                  <c:v>-120.447929901668</c:v>
                </c:pt>
                <c:pt idx="366">
                  <c:v>-120.446362874183</c:v>
                </c:pt>
                <c:pt idx="367">
                  <c:v>-120.407197043191</c:v>
                </c:pt>
                <c:pt idx="368">
                  <c:v>-120.33165105414901</c:v>
                </c:pt>
                <c:pt idx="369">
                  <c:v>-120.22090247715199</c:v>
                </c:pt>
                <c:pt idx="370">
                  <c:v>-120.076089326564</c:v>
                </c:pt>
                <c:pt idx="371">
                  <c:v>-119.89831151959299</c:v>
                </c:pt>
                <c:pt idx="372">
                  <c:v>-119.68863227625801</c:v>
                </c:pt>
                <c:pt idx="373">
                  <c:v>-119.44807946315601</c:v>
                </c:pt>
                <c:pt idx="374">
                  <c:v>-119.177646883299</c:v>
                </c:pt>
                <c:pt idx="375">
                  <c:v>-118.878295514266</c:v>
                </c:pt>
                <c:pt idx="376">
                  <c:v>-118.550954696771</c:v>
                </c:pt>
                <c:pt idx="377">
                  <c:v>-118.19652327570699</c:v>
                </c:pt>
                <c:pt idx="378">
                  <c:v>-117.81587069566299</c:v>
                </c:pt>
                <c:pt idx="379">
                  <c:v>-117.409838052762</c:v>
                </c:pt>
                <c:pt idx="380">
                  <c:v>-116.97923910468801</c:v>
                </c:pt>
                <c:pt idx="381">
                  <c:v>-116.524861240614</c:v>
                </c:pt>
                <c:pt idx="382">
                  <c:v>-116.047466412727</c:v>
                </c:pt>
                <c:pt idx="383">
                  <c:v>-115.547792030971</c:v>
                </c:pt>
                <c:pt idx="384">
                  <c:v>-115.026551822521</c:v>
                </c:pt>
                <c:pt idx="385">
                  <c:v>-114.484436657507</c:v>
                </c:pt>
                <c:pt idx="386">
                  <c:v>-113.922115342376</c:v>
                </c:pt>
                <c:pt idx="387">
                  <c:v>-113.34023538227299</c:v>
                </c:pt>
                <c:pt idx="388">
                  <c:v>-112.739423713739</c:v>
                </c:pt>
                <c:pt idx="389">
                  <c:v>-112.120287408979</c:v>
                </c:pt>
                <c:pt idx="390">
                  <c:v>-111.48341435289301</c:v>
                </c:pt>
                <c:pt idx="391">
                  <c:v>-110.829373894009</c:v>
                </c:pt>
                <c:pt idx="392">
                  <c:v>-110.15871747044</c:v>
                </c:pt>
                <c:pt idx="393">
                  <c:v>-109.471979211882</c:v>
                </c:pt>
                <c:pt idx="394">
                  <c:v>-108.769676518689</c:v>
                </c:pt>
                <c:pt idx="395">
                  <c:v>-108.05231061897</c:v>
                </c:pt>
                <c:pt idx="396">
                  <c:v>-107.320367104635</c:v>
                </c:pt>
                <c:pt idx="397">
                  <c:v>-106.574316447268</c:v>
                </c:pt>
                <c:pt idx="398">
                  <c:v>-105.814614494672</c:v>
                </c:pt>
                <c:pt idx="399">
                  <c:v>-105.041702948902</c:v>
                </c:pt>
                <c:pt idx="400">
                  <c:v>-104.256009826545</c:v>
                </c:pt>
                <c:pt idx="401">
                  <c:v>-103.457949901989</c:v>
                </c:pt>
                <c:pt idx="402">
                  <c:v>-102.647925134392</c:v>
                </c:pt>
                <c:pt idx="403">
                  <c:v>-101.826325079025</c:v>
                </c:pt>
                <c:pt idx="404">
                  <c:v>-100.993527283636</c:v>
                </c:pt>
                <c:pt idx="405">
                  <c:v>-100.14989767045699</c:v>
                </c:pt>
                <c:pt idx="406">
                  <c:v>-99.295790904432295</c:v>
                </c:pt>
                <c:pt idx="407">
                  <c:v>-98.431550748253301</c:v>
                </c:pt>
                <c:pt idx="408">
                  <c:v>-97.557510404727395</c:v>
                </c:pt>
                <c:pt idx="409">
                  <c:v>-96.673992847009998</c:v>
                </c:pt>
                <c:pt idx="410">
                  <c:v>-95.781311137184204</c:v>
                </c:pt>
                <c:pt idx="411">
                  <c:v>-94.879768733669806</c:v>
                </c:pt>
                <c:pt idx="412">
                  <c:v>-93.969659787913102</c:v>
                </c:pt>
                <c:pt idx="413">
                  <c:v>-93.051269430792402</c:v>
                </c:pt>
                <c:pt idx="414">
                  <c:v>-92.124874049157199</c:v>
                </c:pt>
                <c:pt idx="415">
                  <c:v>-91.190741552892007</c:v>
                </c:pt>
                <c:pt idx="416">
                  <c:v>-90.249131632893196</c:v>
                </c:pt>
                <c:pt idx="417">
                  <c:v>-89.300296010312195</c:v>
                </c:pt>
                <c:pt idx="418">
                  <c:v>-88.344478677429805</c:v>
                </c:pt>
                <c:pt idx="419">
                  <c:v>-87.381916130482793</c:v>
                </c:pt>
                <c:pt idx="420">
                  <c:v>-86.412837594760006</c:v>
                </c:pt>
                <c:pt idx="421">
                  <c:v>-85.437465242290401</c:v>
                </c:pt>
                <c:pt idx="422">
                  <c:v>-84.456014402394004</c:v>
                </c:pt>
                <c:pt idx="423">
                  <c:v>-83.468693765389901</c:v>
                </c:pt>
                <c:pt idx="424">
                  <c:v>-82.475705579738204</c:v>
                </c:pt>
                <c:pt idx="425">
                  <c:v>-81.477245842843402</c:v>
                </c:pt>
                <c:pt idx="426">
                  <c:v>-80.473504485802096</c:v>
                </c:pt>
                <c:pt idx="427">
                  <c:v>-79.464665552299195</c:v>
                </c:pt>
                <c:pt idx="428">
                  <c:v>-78.450907371900797</c:v>
                </c:pt>
                <c:pt idx="429">
                  <c:v>-77.432402727958802</c:v>
                </c:pt>
                <c:pt idx="430">
                  <c:v>-76.409319020314101</c:v>
                </c:pt>
                <c:pt idx="431">
                  <c:v>-75.381818423028903</c:v>
                </c:pt>
                <c:pt idx="432">
                  <c:v>-74.350058037310802</c:v>
                </c:pt>
                <c:pt idx="433">
                  <c:v>-73.314190039831203</c:v>
                </c:pt>
                <c:pt idx="434">
                  <c:v>-72.274361826611496</c:v>
                </c:pt>
                <c:pt idx="435">
                  <c:v>-71.230716152627494</c:v>
                </c:pt>
                <c:pt idx="436">
                  <c:v>-70.183391267324694</c:v>
                </c:pt>
                <c:pt idx="437">
                  <c:v>-69.132521046167895</c:v>
                </c:pt>
                <c:pt idx="438">
                  <c:v>-68.078235118395796</c:v>
                </c:pt>
                <c:pt idx="439">
                  <c:v>-67.020658991124293</c:v>
                </c:pt>
                <c:pt idx="440">
                  <c:v>-65.959914169911102</c:v>
                </c:pt>
                <c:pt idx="441">
                  <c:v>-64.896118275951295</c:v>
                </c:pt>
                <c:pt idx="442">
                  <c:v>-63.8293851599935</c:v>
                </c:pt>
                <c:pt idx="443">
                  <c:v>-62.7598250131255</c:v>
                </c:pt>
                <c:pt idx="444">
                  <c:v>-61.687544474538598</c:v>
                </c:pt>
                <c:pt idx="445">
                  <c:v>-60.612646736370998</c:v>
                </c:pt>
                <c:pt idx="446">
                  <c:v>-59.535231645763403</c:v>
                </c:pt>
                <c:pt idx="447">
                  <c:v>-58.455395804201999</c:v>
                </c:pt>
                <c:pt idx="448">
                  <c:v>-57.373232664274397</c:v>
                </c:pt>
                <c:pt idx="449">
                  <c:v>-56.288832623923497</c:v>
                </c:pt>
                <c:pt idx="450">
                  <c:v>-55.202283118287397</c:v>
                </c:pt>
                <c:pt idx="451">
                  <c:v>-54.113668709229501</c:v>
                </c:pt>
                <c:pt idx="452">
                  <c:v>-53.023071172629301</c:v>
                </c:pt>
                <c:pt idx="453">
                  <c:v>-51.930569583524999</c:v>
                </c:pt>
                <c:pt idx="454">
                  <c:v>-50.836240399193102</c:v>
                </c:pt>
                <c:pt idx="455">
                  <c:v>-49.7401575402302</c:v>
                </c:pt>
                <c:pt idx="456">
                  <c:v>-48.642392469723397</c:v>
                </c:pt>
                <c:pt idx="457">
                  <c:v>-47.543014270569302</c:v>
                </c:pt>
                <c:pt idx="458">
                  <c:v>-46.442089721020601</c:v>
                </c:pt>
                <c:pt idx="459">
                  <c:v>-45.339683368528704</c:v>
                </c:pt>
                <c:pt idx="460">
                  <c:v>-44.235857601936203</c:v>
                </c:pt>
                <c:pt idx="461">
                  <c:v>-43.130672722093898</c:v>
                </c:pt>
                <c:pt idx="462">
                  <c:v>-42.024187010955004</c:v>
                </c:pt>
                <c:pt idx="463">
                  <c:v>-40.9164567992052</c:v>
                </c:pt>
                <c:pt idx="464">
                  <c:v>-39.807536532498403</c:v>
                </c:pt>
                <c:pt idx="465">
                  <c:v>-38.6974788363313</c:v>
                </c:pt>
                <c:pt idx="466">
                  <c:v>-37.586334579631298</c:v>
                </c:pt>
                <c:pt idx="467">
                  <c:v>-36.474152937094203</c:v>
                </c:pt>
                <c:pt idx="468">
                  <c:v>-35.360981450327202</c:v>
                </c:pt>
                <c:pt idx="469">
                  <c:v>-34.246866087853398</c:v>
                </c:pt>
                <c:pt idx="470">
                  <c:v>-33.131851304010802</c:v>
                </c:pt>
                <c:pt idx="471">
                  <c:v>-32.015980096804697</c:v>
                </c:pt>
                <c:pt idx="472">
                  <c:v>-30.899294064747501</c:v>
                </c:pt>
                <c:pt idx="473">
                  <c:v>-29.781833462735399</c:v>
                </c:pt>
                <c:pt idx="474">
                  <c:v>-28.663637257009601</c:v>
                </c:pt>
                <c:pt idx="475">
                  <c:v>-27.544743179228199</c:v>
                </c:pt>
                <c:pt idx="476">
                  <c:v>-26.425187779705698</c:v>
                </c:pt>
                <c:pt idx="477">
                  <c:v>-25.305006479844199</c:v>
                </c:pt>
                <c:pt idx="478">
                  <c:v>-24.184233623805198</c:v>
                </c:pt>
                <c:pt idx="479">
                  <c:v>-23.062902529460299</c:v>
                </c:pt>
                <c:pt idx="480">
                  <c:v>-21.941045538643699</c:v>
                </c:pt>
                <c:pt idx="481">
                  <c:v>-20.818694066762401</c:v>
                </c:pt>
                <c:pt idx="482">
                  <c:v>-19.695878651778401</c:v>
                </c:pt>
                <c:pt idx="483">
                  <c:v>-18.572629002612299</c:v>
                </c:pt>
                <c:pt idx="484">
                  <c:v>-17.448974046999499</c:v>
                </c:pt>
                <c:pt idx="485">
                  <c:v>-16.3249419788221</c:v>
                </c:pt>
                <c:pt idx="486">
                  <c:v>-15.2005603049664</c:v>
                </c:pt>
                <c:pt idx="487">
                  <c:v>-14.075855891717101</c:v>
                </c:pt>
                <c:pt idx="488">
                  <c:v>-12.9508550107362</c:v>
                </c:pt>
                <c:pt idx="489">
                  <c:v>-11.8255833846546</c:v>
                </c:pt>
                <c:pt idx="490">
                  <c:v>-10.7000662322978</c:v>
                </c:pt>
                <c:pt idx="491">
                  <c:v>-9.5743283135888095</c:v>
                </c:pt>
                <c:pt idx="492">
                  <c:v>-8.4483939741450609</c:v>
                </c:pt>
                <c:pt idx="493">
                  <c:v>-7.3222871896094599</c:v>
                </c:pt>
                <c:pt idx="494">
                  <c:v>-6.1960316097414996</c:v>
                </c:pt>
                <c:pt idx="495">
                  <c:v>-5.0696506022924304</c:v>
                </c:pt>
                <c:pt idx="496">
                  <c:v>-3.9431672967033502</c:v>
                </c:pt>
                <c:pt idx="497">
                  <c:v>-2.81660462764121</c:v>
                </c:pt>
                <c:pt idx="498">
                  <c:v>-1.6899853784127301</c:v>
                </c:pt>
                <c:pt idx="499">
                  <c:v>-0.56333222428290997</c:v>
                </c:pt>
                <c:pt idx="500">
                  <c:v>0.56333222428340302</c:v>
                </c:pt>
                <c:pt idx="501">
                  <c:v>1.6899853784133401</c:v>
                </c:pt>
                <c:pt idx="502">
                  <c:v>2.81660462764144</c:v>
                </c:pt>
                <c:pt idx="503">
                  <c:v>3.94316729670411</c:v>
                </c:pt>
                <c:pt idx="504">
                  <c:v>5.0696506022931302</c:v>
                </c:pt>
                <c:pt idx="505">
                  <c:v>6.1960316097420698</c:v>
                </c:pt>
                <c:pt idx="506">
                  <c:v>7.3222871896101704</c:v>
                </c:pt>
                <c:pt idx="507">
                  <c:v>8.4483939741453096</c:v>
                </c:pt>
                <c:pt idx="508">
                  <c:v>9.5743283135895396</c:v>
                </c:pt>
                <c:pt idx="509">
                  <c:v>10.7000662322982</c:v>
                </c:pt>
                <c:pt idx="510">
                  <c:v>11.8255833846552</c:v>
                </c:pt>
                <c:pt idx="511">
                  <c:v>12.9508550107369</c:v>
                </c:pt>
                <c:pt idx="512">
                  <c:v>14.075855891717399</c:v>
                </c:pt>
                <c:pt idx="513">
                  <c:v>15.2005603049674</c:v>
                </c:pt>
                <c:pt idx="514">
                  <c:v>16.3249419788227</c:v>
                </c:pt>
                <c:pt idx="515">
                  <c:v>17.4489740470001</c:v>
                </c:pt>
                <c:pt idx="516">
                  <c:v>18.5726290026135</c:v>
                </c:pt>
                <c:pt idx="517">
                  <c:v>19.695878651778699</c:v>
                </c:pt>
                <c:pt idx="518">
                  <c:v>20.818694066763399</c:v>
                </c:pt>
                <c:pt idx="519">
                  <c:v>21.941045538644499</c:v>
                </c:pt>
                <c:pt idx="520">
                  <c:v>23.062902529460899</c:v>
                </c:pt>
                <c:pt idx="521">
                  <c:v>24.1842336238062</c:v>
                </c:pt>
                <c:pt idx="522">
                  <c:v>25.305006479844401</c:v>
                </c:pt>
                <c:pt idx="523">
                  <c:v>26.425187779706601</c:v>
                </c:pt>
                <c:pt idx="524">
                  <c:v>27.544743179228799</c:v>
                </c:pt>
                <c:pt idx="525">
                  <c:v>28.6636372570105</c:v>
                </c:pt>
                <c:pt idx="526">
                  <c:v>29.781833462736401</c:v>
                </c:pt>
                <c:pt idx="527">
                  <c:v>30.899294064747799</c:v>
                </c:pt>
                <c:pt idx="528">
                  <c:v>32.015980096805798</c:v>
                </c:pt>
                <c:pt idx="529">
                  <c:v>33.131851304011398</c:v>
                </c:pt>
                <c:pt idx="530">
                  <c:v>34.246866087854002</c:v>
                </c:pt>
                <c:pt idx="531">
                  <c:v>35.360981450327898</c:v>
                </c:pt>
                <c:pt idx="532">
                  <c:v>36.474152937094701</c:v>
                </c:pt>
                <c:pt idx="533">
                  <c:v>37.5863345796324</c:v>
                </c:pt>
                <c:pt idx="534">
                  <c:v>38.697478836331598</c:v>
                </c:pt>
                <c:pt idx="535">
                  <c:v>39.8075365324991</c:v>
                </c:pt>
                <c:pt idx="536">
                  <c:v>40.916456799205903</c:v>
                </c:pt>
                <c:pt idx="537">
                  <c:v>42.024187010955302</c:v>
                </c:pt>
                <c:pt idx="538">
                  <c:v>43.130672722095099</c:v>
                </c:pt>
                <c:pt idx="539">
                  <c:v>44.235857601936502</c:v>
                </c:pt>
                <c:pt idx="540">
                  <c:v>45.339683368529201</c:v>
                </c:pt>
                <c:pt idx="541">
                  <c:v>46.442089721021098</c:v>
                </c:pt>
                <c:pt idx="542">
                  <c:v>47.5430142705695</c:v>
                </c:pt>
                <c:pt idx="543">
                  <c:v>48.642392469724598</c:v>
                </c:pt>
                <c:pt idx="544">
                  <c:v>49.740157540230797</c:v>
                </c:pt>
                <c:pt idx="545">
                  <c:v>50.8362403991935</c:v>
                </c:pt>
                <c:pt idx="546">
                  <c:v>51.930569583525703</c:v>
                </c:pt>
                <c:pt idx="547">
                  <c:v>53.023071172629599</c:v>
                </c:pt>
                <c:pt idx="548">
                  <c:v>54.113668709230502</c:v>
                </c:pt>
                <c:pt idx="549">
                  <c:v>55.202283118287703</c:v>
                </c:pt>
                <c:pt idx="550">
                  <c:v>56.288832623924002</c:v>
                </c:pt>
                <c:pt idx="551">
                  <c:v>57.3732326642752</c:v>
                </c:pt>
                <c:pt idx="552">
                  <c:v>58.455395804201899</c:v>
                </c:pt>
                <c:pt idx="553">
                  <c:v>59.535231645763801</c:v>
                </c:pt>
                <c:pt idx="554">
                  <c:v>60.612646736371701</c:v>
                </c:pt>
                <c:pt idx="555">
                  <c:v>61.687544474539102</c:v>
                </c:pt>
                <c:pt idx="556">
                  <c:v>62.759825013126303</c:v>
                </c:pt>
                <c:pt idx="557">
                  <c:v>63.829385159993301</c:v>
                </c:pt>
                <c:pt idx="558">
                  <c:v>64.896118275951693</c:v>
                </c:pt>
                <c:pt idx="559">
                  <c:v>65.959914169911599</c:v>
                </c:pt>
                <c:pt idx="560">
                  <c:v>67.020658991124705</c:v>
                </c:pt>
                <c:pt idx="561">
                  <c:v>68.078235118396407</c:v>
                </c:pt>
                <c:pt idx="562">
                  <c:v>69.132521046167497</c:v>
                </c:pt>
                <c:pt idx="563">
                  <c:v>70.183391267325206</c:v>
                </c:pt>
                <c:pt idx="564">
                  <c:v>71.230716152628204</c:v>
                </c:pt>
                <c:pt idx="565">
                  <c:v>72.274361826611894</c:v>
                </c:pt>
                <c:pt idx="566">
                  <c:v>73.314190039831701</c:v>
                </c:pt>
                <c:pt idx="567">
                  <c:v>74.350058037310205</c:v>
                </c:pt>
                <c:pt idx="568">
                  <c:v>75.381818423029102</c:v>
                </c:pt>
                <c:pt idx="569">
                  <c:v>76.409319020314996</c:v>
                </c:pt>
                <c:pt idx="570">
                  <c:v>77.4324027279593</c:v>
                </c:pt>
                <c:pt idx="571">
                  <c:v>78.450907371901096</c:v>
                </c:pt>
                <c:pt idx="572">
                  <c:v>79.464665552298698</c:v>
                </c:pt>
                <c:pt idx="573">
                  <c:v>80.473504485802593</c:v>
                </c:pt>
                <c:pt idx="574">
                  <c:v>81.477245842844496</c:v>
                </c:pt>
                <c:pt idx="575">
                  <c:v>82.475705579738502</c:v>
                </c:pt>
                <c:pt idx="576">
                  <c:v>83.468693765389503</c:v>
                </c:pt>
                <c:pt idx="577">
                  <c:v>84.456014402393095</c:v>
                </c:pt>
                <c:pt idx="578">
                  <c:v>85.437465242291097</c:v>
                </c:pt>
                <c:pt idx="579">
                  <c:v>86.412837594760902</c:v>
                </c:pt>
                <c:pt idx="580">
                  <c:v>87.381916130482793</c:v>
                </c:pt>
                <c:pt idx="581">
                  <c:v>88.344478677429194</c:v>
                </c:pt>
                <c:pt idx="582">
                  <c:v>89.300296010311698</c:v>
                </c:pt>
                <c:pt idx="583">
                  <c:v>90.249131632893395</c:v>
                </c:pt>
                <c:pt idx="584">
                  <c:v>91.190741552892902</c:v>
                </c:pt>
                <c:pt idx="585">
                  <c:v>92.124874049157199</c:v>
                </c:pt>
                <c:pt idx="586">
                  <c:v>93.051269430791706</c:v>
                </c:pt>
                <c:pt idx="587">
                  <c:v>93.969659787912605</c:v>
                </c:pt>
                <c:pt idx="588">
                  <c:v>94.879768733670105</c:v>
                </c:pt>
                <c:pt idx="589">
                  <c:v>95.781311137184801</c:v>
                </c:pt>
                <c:pt idx="590">
                  <c:v>96.673992847009998</c:v>
                </c:pt>
                <c:pt idx="591">
                  <c:v>97.5575104047266</c:v>
                </c:pt>
                <c:pt idx="592">
                  <c:v>98.431550748252803</c:v>
                </c:pt>
                <c:pt idx="593">
                  <c:v>99.295790904432707</c:v>
                </c:pt>
                <c:pt idx="594">
                  <c:v>100.149897670458</c:v>
                </c:pt>
                <c:pt idx="595">
                  <c:v>100.993527283636</c:v>
                </c:pt>
                <c:pt idx="596">
                  <c:v>101.82632507902299</c:v>
                </c:pt>
                <c:pt idx="597">
                  <c:v>102.647925134391</c:v>
                </c:pt>
                <c:pt idx="598">
                  <c:v>103.45794990199001</c:v>
                </c:pt>
                <c:pt idx="599">
                  <c:v>104.25600982654601</c:v>
                </c:pt>
                <c:pt idx="600">
                  <c:v>105.041702948902</c:v>
                </c:pt>
                <c:pt idx="601">
                  <c:v>105.81461449467101</c:v>
                </c:pt>
                <c:pt idx="602">
                  <c:v>106.57431644726699</c:v>
                </c:pt>
                <c:pt idx="603">
                  <c:v>107.32036710463601</c:v>
                </c:pt>
                <c:pt idx="604">
                  <c:v>108.05231061897101</c:v>
                </c:pt>
                <c:pt idx="605">
                  <c:v>108.769676518689</c:v>
                </c:pt>
                <c:pt idx="606">
                  <c:v>109.47197921188101</c:v>
                </c:pt>
                <c:pt idx="607">
                  <c:v>110.15871747044</c:v>
                </c:pt>
                <c:pt idx="608">
                  <c:v>110.829373894009</c:v>
                </c:pt>
                <c:pt idx="609">
                  <c:v>111.48341435289301</c:v>
                </c:pt>
                <c:pt idx="610">
                  <c:v>112.120287408979</c:v>
                </c:pt>
                <c:pt idx="611">
                  <c:v>112.73942371373801</c:v>
                </c:pt>
                <c:pt idx="612">
                  <c:v>113.340235382272</c:v>
                </c:pt>
                <c:pt idx="613">
                  <c:v>113.922115342376</c:v>
                </c:pt>
                <c:pt idx="614">
                  <c:v>114.484436657507</c:v>
                </c:pt>
                <c:pt idx="615">
                  <c:v>115.026551822521</c:v>
                </c:pt>
                <c:pt idx="616">
                  <c:v>115.54779203096901</c:v>
                </c:pt>
                <c:pt idx="617">
                  <c:v>116.047466412726</c:v>
                </c:pt>
                <c:pt idx="618">
                  <c:v>116.52486124061301</c:v>
                </c:pt>
                <c:pt idx="619">
                  <c:v>116.979239104689</c:v>
                </c:pt>
                <c:pt idx="620">
                  <c:v>117.40983805276301</c:v>
                </c:pt>
                <c:pt idx="621">
                  <c:v>117.815870695662</c:v>
                </c:pt>
                <c:pt idx="622">
                  <c:v>118.196523275706</c:v>
                </c:pt>
                <c:pt idx="623">
                  <c:v>118.55095469677001</c:v>
                </c:pt>
                <c:pt idx="624">
                  <c:v>118.87829551426699</c:v>
                </c:pt>
                <c:pt idx="625">
                  <c:v>119.177646883299</c:v>
                </c:pt>
                <c:pt idx="626">
                  <c:v>119.448079463155</c:v>
                </c:pt>
                <c:pt idx="627">
                  <c:v>119.68863227625801</c:v>
                </c:pt>
                <c:pt idx="628">
                  <c:v>119.89831151959299</c:v>
                </c:pt>
                <c:pt idx="629">
                  <c:v>120.076089326565</c:v>
                </c:pt>
                <c:pt idx="630">
                  <c:v>120.220902477153</c:v>
                </c:pt>
                <c:pt idx="631">
                  <c:v>120.33165105414901</c:v>
                </c:pt>
                <c:pt idx="632">
                  <c:v>120.407197043191</c:v>
                </c:pt>
                <c:pt idx="633">
                  <c:v>120.446362874183</c:v>
                </c:pt>
                <c:pt idx="634">
                  <c:v>120.447929901669</c:v>
                </c:pt>
                <c:pt idx="635">
                  <c:v>120.410636821572</c:v>
                </c:pt>
                <c:pt idx="636">
                  <c:v>120.333178021663</c:v>
                </c:pt>
                <c:pt idx="637">
                  <c:v>120.214201863037</c:v>
                </c:pt>
                <c:pt idx="638">
                  <c:v>120.052308889746</c:v>
                </c:pt>
                <c:pt idx="639">
                  <c:v>119.846049963711</c:v>
                </c:pt>
                <c:pt idx="640">
                  <c:v>119.59392432188601</c:v>
                </c:pt>
                <c:pt idx="641">
                  <c:v>119.294377552618</c:v>
                </c:pt>
                <c:pt idx="642">
                  <c:v>118.945799488023</c:v>
                </c:pt>
                <c:pt idx="643">
                  <c:v>118.54652200914499</c:v>
                </c:pt>
                <c:pt idx="644">
                  <c:v>118.09481676059301</c:v>
                </c:pt>
                <c:pt idx="645">
                  <c:v>117.588892771263</c:v>
                </c:pt>
                <c:pt idx="646">
                  <c:v>117.026893977724</c:v>
                </c:pt>
                <c:pt idx="647">
                  <c:v>116.406896646771</c:v>
                </c:pt>
                <c:pt idx="648">
                  <c:v>115.726906693632</c:v>
                </c:pt>
                <c:pt idx="649">
                  <c:v>114.984856892271</c:v>
                </c:pt>
                <c:pt idx="650">
                  <c:v>114.178603974239</c:v>
                </c:pt>
                <c:pt idx="651">
                  <c:v>113.305925612522</c:v>
                </c:pt>
                <c:pt idx="652">
                  <c:v>112.36451728687</c:v>
                </c:pt>
                <c:pt idx="653">
                  <c:v>111.35198902715101</c:v>
                </c:pt>
                <c:pt idx="654">
                  <c:v>110.265862031349</c:v>
                </c:pt>
                <c:pt idx="655">
                  <c:v>109.103565154957</c:v>
                </c:pt>
                <c:pt idx="656">
                  <c:v>107.86243126866501</c:v>
                </c:pt>
                <c:pt idx="657">
                  <c:v>106.539693481439</c:v>
                </c:pt>
                <c:pt idx="658">
                  <c:v>105.13248122635601</c:v>
                </c:pt>
                <c:pt idx="659">
                  <c:v>103.637816206851</c:v>
                </c:pt>
                <c:pt idx="660">
                  <c:v>102.05260820141</c:v>
                </c:pt>
                <c:pt idx="661">
                  <c:v>100.373650725224</c:v>
                </c:pt>
                <c:pt idx="662">
                  <c:v>98.597616547788903</c:v>
                </c:pt>
                <c:pt idx="663">
                  <c:v>96.721053066151796</c:v>
                </c:pt>
                <c:pt idx="664">
                  <c:v>94.740377534172694</c:v>
                </c:pt>
                <c:pt idx="665">
                  <c:v>92.651872149085605</c:v>
                </c:pt>
                <c:pt idx="666">
                  <c:v>90.451678997630296</c:v>
                </c:pt>
                <c:pt idx="667">
                  <c:v>88.135794865203295</c:v>
                </c:pt>
                <c:pt idx="668">
                  <c:v>85.700065912807403</c:v>
                </c:pt>
                <c:pt idx="669">
                  <c:v>83.140182228159901</c:v>
                </c:pt>
                <c:pt idx="670">
                  <c:v>80.451672259065106</c:v>
                </c:pt>
                <c:pt idx="671">
                  <c:v>77.629897139229897</c:v>
                </c:pt>
                <c:pt idx="672">
                  <c:v>74.670044919014003</c:v>
                </c:pt>
                <c:pt idx="673">
                  <c:v>71.5671247162649</c:v>
                </c:pt>
                <c:pt idx="674">
                  <c:v>68.315960805440497</c:v>
                </c:pt>
                <c:pt idx="675">
                  <c:v>64.911186666643502</c:v>
                </c:pt>
                <c:pt idx="676">
                  <c:v>61.347239020135603</c:v>
                </c:pt>
                <c:pt idx="677">
                  <c:v>57.6183518763332</c:v>
                </c:pt>
                <c:pt idx="678">
                  <c:v>53.718550636316998</c:v>
                </c:pt>
                <c:pt idx="679">
                  <c:v>49.641646283619998</c:v>
                </c:pt>
                <c:pt idx="680">
                  <c:v>45.381229714486999</c:v>
                </c:pt>
                <c:pt idx="681">
                  <c:v>40.930666261113103</c:v>
                </c:pt>
                <c:pt idx="682">
                  <c:v>36.283090470610702</c:v>
                </c:pt>
                <c:pt idx="683">
                  <c:v>31.4314012117262</c:v>
                </c:pt>
                <c:pt idx="684">
                  <c:v>26.368257191856301</c:v>
                </c:pt>
                <c:pt idx="685">
                  <c:v>21.0860729786903</c:v>
                </c:pt>
                <c:pt idx="686">
                  <c:v>15.5770156341305</c:v>
                </c:pt>
                <c:pt idx="687">
                  <c:v>9.8330020831063205</c:v>
                </c:pt>
                <c:pt idx="688">
                  <c:v>3.8456973567038801</c:v>
                </c:pt>
                <c:pt idx="689">
                  <c:v>-2.39348613201614</c:v>
                </c:pt>
                <c:pt idx="690">
                  <c:v>-8.8933880999863106</c:v>
                </c:pt>
                <c:pt idx="691">
                  <c:v>-15.663098490501399</c:v>
                </c:pt>
                <c:pt idx="692">
                  <c:v>-22.7119539239837</c:v>
                </c:pt>
                <c:pt idx="693">
                  <c:v>-30.049532243309201</c:v>
                </c:pt>
                <c:pt idx="694">
                  <c:v>-37.6856448604699</c:v>
                </c:pt>
                <c:pt idx="695">
                  <c:v>-45.630326574172202</c:v>
                </c:pt>
                <c:pt idx="696">
                  <c:v>-53.893822486434097</c:v>
                </c:pt>
                <c:pt idx="697">
                  <c:v>-62.486571600093299</c:v>
                </c:pt>
                <c:pt idx="698">
                  <c:v>-71.419186627900601</c:v>
                </c:pt>
                <c:pt idx="699">
                  <c:v>-80.702429487026393</c:v>
                </c:pt>
                <c:pt idx="700">
                  <c:v>-90.347181890141499</c:v>
                </c:pt>
                <c:pt idx="701">
                  <c:v>-100.36441037509</c:v>
                </c:pt>
                <c:pt idx="702">
                  <c:v>-110.765125039404</c:v>
                </c:pt>
                <c:pt idx="703">
                  <c:v>-121.560331163143</c:v>
                </c:pt>
                <c:pt idx="704">
                  <c:v>-132.76097281358</c:v>
                </c:pt>
                <c:pt idx="705">
                  <c:v>-144.37786742825801</c:v>
                </c:pt>
                <c:pt idx="706">
                  <c:v>-156.42163026895901</c:v>
                </c:pt>
                <c:pt idx="707">
                  <c:v>-168.90258752899001</c:v>
                </c:pt>
                <c:pt idx="708">
                  <c:v>-181.83067676081501</c:v>
                </c:pt>
                <c:pt idx="709">
                  <c:v>-195.21533317207201</c:v>
                </c:pt>
                <c:pt idx="710">
                  <c:v>-209.06536021812599</c:v>
                </c:pt>
                <c:pt idx="711">
                  <c:v>-223.388782801682</c:v>
                </c:pt>
                <c:pt idx="712">
                  <c:v>-238.192681279716</c:v>
                </c:pt>
                <c:pt idx="713">
                  <c:v>-253.48300438140799</c:v>
                </c:pt>
                <c:pt idx="714">
                  <c:v>-269.26435906640103</c:v>
                </c:pt>
                <c:pt idx="715">
                  <c:v>-285.53977531184103</c:v>
                </c:pt>
                <c:pt idx="716">
                  <c:v>-302.310443823181</c:v>
                </c:pt>
                <c:pt idx="717">
                  <c:v>-319.575424735902</c:v>
                </c:pt>
                <c:pt idx="718">
                  <c:v>-337.33132553514599</c:v>
                </c:pt>
                <c:pt idx="719">
                  <c:v>-355.57194669502599</c:v>
                </c:pt>
                <c:pt idx="720">
                  <c:v>-374.28789396222902</c:v>
                </c:pt>
                <c:pt idx="721">
                  <c:v>-393.46615681780702</c:v>
                </c:pt>
                <c:pt idx="722">
                  <c:v>-413.08965349215902</c:v>
                </c:pt>
                <c:pt idx="723">
                  <c:v>-433.13674403144802</c:v>
                </c:pt>
                <c:pt idx="724">
                  <c:v>-453.58071437392903</c:v>
                </c:pt>
                <c:pt idx="725">
                  <c:v>-474.389236249188</c:v>
                </c:pt>
                <c:pt idx="726">
                  <c:v>-495.52380998913202</c:v>
                </c:pt>
                <c:pt idx="727">
                  <c:v>-516.93920030237098</c:v>
                </c:pt>
                <c:pt idx="728">
                  <c:v>-538.58287797553999</c:v>
                </c:pt>
                <c:pt idx="729">
                  <c:v>-560.39448485602702</c:v>
                </c:pt>
                <c:pt idx="730">
                  <c:v>-582.30534339072096</c:v>
                </c:pt>
                <c:pt idx="731">
                  <c:v>-604.23803684847201</c:v>
                </c:pt>
                <c:pt idx="732">
                  <c:v>-626.10609119397998</c:v>
                </c:pt>
                <c:pt idx="733">
                  <c:v>-647.81379431675396</c:v>
                </c:pt>
                <c:pt idx="734">
                  <c:v>-669.25619249384101</c:v>
                </c:pt>
                <c:pt idx="735">
                  <c:v>-690.31930701114902</c:v>
                </c:pt>
                <c:pt idx="736">
                  <c:v>-710.88061508230805</c:v>
                </c:pt>
                <c:pt idx="737">
                  <c:v>-730.80983777880397</c:v>
                </c:pt>
                <c:pt idx="738">
                  <c:v>-749.97007276788599</c:v>
                </c:pt>
                <c:pt idx="739">
                  <c:v>-768.21930045002102</c:v>
                </c:pt>
                <c:pt idx="740">
                  <c:v>-785.41227747740197</c:v>
                </c:pt>
                <c:pt idx="741">
                  <c:v>-801.40281553732098</c:v>
                </c:pt>
                <c:pt idx="742">
                  <c:v>-816.04641173811797</c:v>
                </c:pt>
                <c:pt idx="743">
                  <c:v>-829.20317926191206</c:v>
                </c:pt>
                <c:pt idx="744">
                  <c:v>-840.74099027205398</c:v>
                </c:pt>
                <c:pt idx="745">
                  <c:v>-850.53871749718905</c:v>
                </c:pt>
                <c:pt idx="746">
                  <c:v>-858.48943629775101</c:v>
                </c:pt>
                <c:pt idx="747">
                  <c:v>-864.503432671204</c:v>
                </c:pt>
                <c:pt idx="748">
                  <c:v>-868.51085730994305</c:v>
                </c:pt>
                <c:pt idx="749">
                  <c:v>-870.46387375423797</c:v>
                </c:pt>
                <c:pt idx="750">
                  <c:v>-870.33817064429695</c:v>
                </c:pt>
                <c:pt idx="751">
                  <c:v>-868.13374297309497</c:v>
                </c:pt>
                <c:pt idx="752">
                  <c:v>-863.87489208614102</c:v>
                </c:pt>
                <c:pt idx="753">
                  <c:v>-857.60944442820198</c:v>
                </c:pt>
                <c:pt idx="754">
                  <c:v>-849.40723929079502</c:v>
                </c:pt>
                <c:pt idx="755">
                  <c:v>-839.357980658771</c:v>
                </c:pt>
                <c:pt idx="756">
                  <c:v>-827.56858315198303</c:v>
                </c:pt>
                <c:pt idx="757">
                  <c:v>-814.16016401958495</c:v>
                </c:pt>
                <c:pt idx="758">
                  <c:v>-799.26484107306896</c:v>
                </c:pt>
                <c:pt idx="759">
                  <c:v>-783.02249110178502</c:v>
                </c:pt>
                <c:pt idx="760">
                  <c:v>-765.57760696499702</c:v>
                </c:pt>
                <c:pt idx="761">
                  <c:v>-747.07636693873098</c:v>
                </c:pt>
                <c:pt idx="762">
                  <c:v>-727.66400432937303</c:v>
                </c:pt>
                <c:pt idx="763">
                  <c:v>-707.48252868981797</c:v>
                </c:pt>
                <c:pt idx="764">
                  <c:v>-686.66883230055896</c:v>
                </c:pt>
                <c:pt idx="765">
                  <c:v>-665.35318403173596</c:v>
                </c:pt>
                <c:pt idx="766">
                  <c:v>-643.65809660480897</c:v>
                </c:pt>
                <c:pt idx="767">
                  <c:v>-621.69753866198698</c:v>
                </c:pt>
                <c:pt idx="768">
                  <c:v>-599.57645384687703</c:v>
                </c:pt>
                <c:pt idx="769">
                  <c:v>-577.39054418277101</c:v>
                </c:pt>
                <c:pt idx="770">
                  <c:v>-555.22627360941897</c:v>
                </c:pt>
                <c:pt idx="771">
                  <c:v>-533.16104875367398</c:v>
                </c:pt>
                <c:pt idx="772">
                  <c:v>-511.26353705513202</c:v>
                </c:pt>
                <c:pt idx="773">
                  <c:v>-489.59408654322402</c:v>
                </c:pt>
                <c:pt idx="774">
                  <c:v>-468.20521629806899</c:v>
                </c:pt>
                <c:pt idx="775">
                  <c:v>-447.14215146725002</c:v>
                </c:pt>
                <c:pt idx="776">
                  <c:v>-426.44338156411101</c:v>
                </c:pt>
                <c:pt idx="777">
                  <c:v>-406.14122469289703</c:v>
                </c:pt>
                <c:pt idx="778">
                  <c:v>-386.26238473734202</c:v>
                </c:pt>
                <c:pt idx="779">
                  <c:v>-366.82849146101302</c:v>
                </c:pt>
                <c:pt idx="780">
                  <c:v>-347.85661643051998</c:v>
                </c:pt>
                <c:pt idx="781">
                  <c:v>-329.35975994870302</c:v>
                </c:pt>
                <c:pt idx="782">
                  <c:v>-311.347306039194</c:v>
                </c:pt>
                <c:pt idx="783">
                  <c:v>-293.82544398420498</c:v>
                </c:pt>
                <c:pt idx="784">
                  <c:v>-276.79755604052201</c:v>
                </c:pt>
                <c:pt idx="785">
                  <c:v>-260.26457179973397</c:v>
                </c:pt>
                <c:pt idx="786">
                  <c:v>-244.22529026822099</c:v>
                </c:pt>
                <c:pt idx="787">
                  <c:v>-228.676671164986</c:v>
                </c:pt>
                <c:pt idx="788">
                  <c:v>-213.61409721043501</c:v>
                </c:pt>
                <c:pt idx="789">
                  <c:v>-199.031609338946</c:v>
                </c:pt>
                <c:pt idx="790">
                  <c:v>-184.92211684016701</c:v>
                </c:pt>
                <c:pt idx="791">
                  <c:v>-171.27758444070199</c:v>
                </c:pt>
                <c:pt idx="792">
                  <c:v>-158.089198296756</c:v>
                </c:pt>
                <c:pt idx="793">
                  <c:v>-145.347512794115</c:v>
                </c:pt>
                <c:pt idx="794">
                  <c:v>-133.042579955213</c:v>
                </c:pt>
                <c:pt idx="795">
                  <c:v>-121.16406314268301</c:v>
                </c:pt>
                <c:pt idx="796">
                  <c:v>-109.701336631366</c:v>
                </c:pt>
                <c:pt idx="797">
                  <c:v>-98.643572500601707</c:v>
                </c:pt>
                <c:pt idx="798">
                  <c:v>-87.979816179880999</c:v>
                </c:pt>
                <c:pt idx="799">
                  <c:v>-77.699051865409402</c:v>
                </c:pt>
                <c:pt idx="800">
                  <c:v>-67.790258915022704</c:v>
                </c:pt>
                <c:pt idx="801">
                  <c:v>-58.242460224984796</c:v>
                </c:pt>
                <c:pt idx="802">
                  <c:v>-49.044763495080304</c:v>
                </c:pt>
                <c:pt idx="803">
                  <c:v>-40.186396198573597</c:v>
                </c:pt>
                <c:pt idx="804">
                  <c:v>-31.656734990768101</c:v>
                </c:pt>
                <c:pt idx="805">
                  <c:v>-23.445330214115899</c:v>
                </c:pt>
                <c:pt idx="806">
                  <c:v>-15.5419260887845</c:v>
                </c:pt>
                <c:pt idx="807">
                  <c:v>-7.9364771147725204</c:v>
                </c:pt>
                <c:pt idx="808">
                  <c:v>-0.61916115496614998</c:v>
                </c:pt>
                <c:pt idx="809">
                  <c:v>6.41961038280186</c:v>
                </c:pt>
                <c:pt idx="810">
                  <c:v>13.1891848927733</c:v>
                </c:pt>
                <c:pt idx="811">
                  <c:v>19.698663116913401</c:v>
                </c:pt>
                <c:pt idx="812">
                  <c:v>25.956895596025198</c:v>
                </c:pt>
                <c:pt idx="813">
                  <c:v>31.9724807664462</c:v>
                </c:pt>
                <c:pt idx="814">
                  <c:v>37.7537644723323</c:v>
                </c:pt>
                <c:pt idx="815">
                  <c:v>43.308840690174897</c:v>
                </c:pt>
                <c:pt idx="816">
                  <c:v>48.645553285970401</c:v>
                </c:pt>
                <c:pt idx="817">
                  <c:v>53.771498646727999</c:v>
                </c:pt>
                <c:pt idx="818">
                  <c:v>58.694029046847703</c:v>
                </c:pt>
                <c:pt idx="819">
                  <c:v>63.4202566267737</c:v>
                </c:pt>
                <c:pt idx="820">
                  <c:v>67.957057876277901</c:v>
                </c:pt>
                <c:pt idx="821">
                  <c:v>72.311078528016196</c:v>
                </c:pt>
                <c:pt idx="822">
                  <c:v>76.488738778853602</c:v>
                </c:pt>
                <c:pt idx="823">
                  <c:v>80.496238766893001</c:v>
                </c:pt>
                <c:pt idx="824">
                  <c:v>84.339564241480204</c:v>
                </c:pt>
                <c:pt idx="825">
                  <c:v>88.024492371681205</c:v>
                </c:pt>
                <c:pt idx="826">
                  <c:v>91.556597646016002</c:v>
                </c:pt>
                <c:pt idx="827">
                  <c:v>94.941257822715997</c:v>
                </c:pt>
                <c:pt idx="828">
                  <c:v>98.183659895445203</c:v>
                </c:pt>
                <c:pt idx="829">
                  <c:v>101.28880604449201</c:v>
                </c:pt>
                <c:pt idx="830">
                  <c:v>104.26151954787601</c:v>
                </c:pt>
                <c:pt idx="831">
                  <c:v>107.106450630716</c:v>
                </c:pt>
                <c:pt idx="832">
                  <c:v>109.82808223469399</c:v>
                </c:pt>
                <c:pt idx="833">
                  <c:v>112.430735692437</c:v>
                </c:pt>
                <c:pt idx="834">
                  <c:v>114.918576294326</c:v>
                </c:pt>
                <c:pt idx="835">
                  <c:v>117.295618737572</c:v>
                </c:pt>
                <c:pt idx="836">
                  <c:v>119.56573244943201</c:v>
                </c:pt>
                <c:pt idx="837">
                  <c:v>121.73264677822399</c:v>
                </c:pt>
                <c:pt idx="838">
                  <c:v>123.79995604734</c:v>
                </c:pt>
                <c:pt idx="839">
                  <c:v>125.77112446883</c:v>
                </c:pt>
                <c:pt idx="840">
                  <c:v>127.649490914262</c:v>
                </c:pt>
                <c:pt idx="841">
                  <c:v>129.43827354160999</c:v>
                </c:pt>
                <c:pt idx="842">
                  <c:v>131.14057427774199</c:v>
                </c:pt>
                <c:pt idx="843">
                  <c:v>132.75938315688299</c:v>
                </c:pt>
                <c:pt idx="844">
                  <c:v>134.297582515996</c:v>
                </c:pt>
                <c:pt idx="845">
                  <c:v>135.75795104860899</c:v>
                </c:pt>
                <c:pt idx="846">
                  <c:v>137.143167719047</c:v>
                </c:pt>
                <c:pt idx="847">
                  <c:v>138.455815539399</c:v>
                </c:pt>
                <c:pt idx="848">
                  <c:v>139.698385211865</c:v>
                </c:pt>
                <c:pt idx="849">
                  <c:v>140.873278639392</c:v>
                </c:pt>
                <c:pt idx="850">
                  <c:v>141.98281230767699</c:v>
                </c:pt>
                <c:pt idx="851">
                  <c:v>143.02922054181801</c:v>
                </c:pt>
                <c:pt idx="852">
                  <c:v>144.014658640959</c:v>
                </c:pt>
                <c:pt idx="853">
                  <c:v>144.94120589441499</c:v>
                </c:pt>
                <c:pt idx="854">
                  <c:v>145.810868482769</c:v>
                </c:pt>
                <c:pt idx="855">
                  <c:v>146.62558226751</c:v>
                </c:pt>
                <c:pt idx="856">
                  <c:v>147.387215472744</c:v>
                </c:pt>
                <c:pt idx="857">
                  <c:v>148.09757126254499</c:v>
                </c:pt>
                <c:pt idx="858">
                  <c:v>148.75839021746401</c:v>
                </c:pt>
                <c:pt idx="859">
                  <c:v>149.37135271366901</c:v>
                </c:pt>
                <c:pt idx="860">
                  <c:v>149.93808120816999</c:v>
                </c:pt>
                <c:pt idx="861">
                  <c:v>150.460142433491</c:v>
                </c:pt>
                <c:pt idx="862">
                  <c:v>150.939049505116</c:v>
                </c:pt>
                <c:pt idx="863">
                  <c:v>151.37626394492401</c:v>
                </c:pt>
                <c:pt idx="864">
                  <c:v>151.77319762380699</c:v>
                </c:pt>
                <c:pt idx="865">
                  <c:v>152.13121462652001</c:v>
                </c:pt>
                <c:pt idx="866">
                  <c:v>152.45163304178001</c:v>
                </c:pt>
                <c:pt idx="867">
                  <c:v>152.73572668051801</c:v>
                </c:pt>
                <c:pt idx="868">
                  <c:v>152.98472672510201</c:v>
                </c:pt>
                <c:pt idx="869">
                  <c:v>153.19982331227499</c:v>
                </c:pt>
                <c:pt idx="870">
                  <c:v>153.38216705243499</c:v>
                </c:pt>
                <c:pt idx="871">
                  <c:v>153.53287048784401</c:v>
                </c:pt>
                <c:pt idx="872">
                  <c:v>153.65300949220199</c:v>
                </c:pt>
                <c:pt idx="873">
                  <c:v>153.74362461399099</c:v>
                </c:pt>
                <c:pt idx="874">
                  <c:v>153.80572236587599</c:v>
                </c:pt>
                <c:pt idx="875">
                  <c:v>153.84027646238701</c:v>
                </c:pt>
                <c:pt idx="876">
                  <c:v>153.84822900798599</c:v>
                </c:pt>
                <c:pt idx="877">
                  <c:v>153.83049163760899</c:v>
                </c:pt>
                <c:pt idx="878">
                  <c:v>153.78794661161501</c:v>
                </c:pt>
                <c:pt idx="879">
                  <c:v>153.72144786706201</c:v>
                </c:pt>
                <c:pt idx="880">
                  <c:v>153.63182202711999</c:v>
                </c:pt>
                <c:pt idx="881">
                  <c:v>153.519869370371</c:v>
                </c:pt>
                <c:pt idx="882">
                  <c:v>153.38636476167301</c:v>
                </c:pt>
                <c:pt idx="883">
                  <c:v>153.232058546198</c:v>
                </c:pt>
                <c:pt idx="884">
                  <c:v>153.05767740818999</c:v>
                </c:pt>
                <c:pt idx="885">
                  <c:v>152.86392519591899</c:v>
                </c:pt>
                <c:pt idx="886">
                  <c:v>152.65148371426</c:v>
                </c:pt>
                <c:pt idx="887">
                  <c:v>152.42101348624399</c:v>
                </c:pt>
                <c:pt idx="888">
                  <c:v>152.17315448489401</c:v>
                </c:pt>
                <c:pt idx="889">
                  <c:v>151.90852683659901</c:v>
                </c:pt>
                <c:pt idx="890">
                  <c:v>151.627731497204</c:v>
                </c:pt>
                <c:pt idx="891">
                  <c:v>151.33135090198101</c:v>
                </c:pt>
                <c:pt idx="892">
                  <c:v>151.01994959056901</c:v>
                </c:pt>
                <c:pt idx="893">
                  <c:v>150.69407480792901</c:v>
                </c:pt>
                <c:pt idx="894">
                  <c:v>150.35425708232401</c:v>
                </c:pt>
                <c:pt idx="895">
                  <c:v>150.00101078128901</c:v>
                </c:pt>
                <c:pt idx="896">
                  <c:v>149.6348346465</c:v>
                </c:pt>
                <c:pt idx="897">
                  <c:v>149.25621230843399</c:v>
                </c:pt>
                <c:pt idx="898">
                  <c:v>148.86561278165601</c:v>
                </c:pt>
                <c:pt idx="899">
                  <c:v>148.463490941537</c:v>
                </c:pt>
                <c:pt idx="900">
                  <c:v>148.05028798318801</c:v>
                </c:pt>
                <c:pt idx="901">
                  <c:v>147.626431863324</c:v>
                </c:pt>
                <c:pt idx="902">
                  <c:v>147.19233772578701</c:v>
                </c:pt>
                <c:pt idx="903">
                  <c:v>146.74840831139099</c:v>
                </c:pt>
                <c:pt idx="904">
                  <c:v>146.295034352729</c:v>
                </c:pt>
                <c:pt idx="905">
                  <c:v>145.83259495458</c:v>
                </c:pt>
                <c:pt idx="906">
                  <c:v>145.36145796048001</c:v>
                </c:pt>
                <c:pt idx="907">
                  <c:v>144.88198030604801</c:v>
                </c:pt>
                <c:pt idx="908">
                  <c:v>144.39450835958101</c:v>
                </c:pt>
                <c:pt idx="909">
                  <c:v>143.89937825046599</c:v>
                </c:pt>
                <c:pt idx="910">
                  <c:v>143.39691618586701</c:v>
                </c:pt>
                <c:pt idx="911">
                  <c:v>142.887438756195</c:v>
                </c:pt>
                <c:pt idx="912">
                  <c:v>142.37125322978801</c:v>
                </c:pt>
                <c:pt idx="913">
                  <c:v>141.84865783724601</c:v>
                </c:pt>
                <c:pt idx="914">
                  <c:v>141.31994204583299</c:v>
                </c:pt>
                <c:pt idx="915">
                  <c:v>140.785386824342</c:v>
                </c:pt>
                <c:pt idx="916">
                  <c:v>140.24526489879401</c:v>
                </c:pt>
                <c:pt idx="917">
                  <c:v>139.699840999353</c:v>
                </c:pt>
                <c:pt idx="918">
                  <c:v>139.149372098779</c:v>
                </c:pt>
                <c:pt idx="919">
                  <c:v>138.59410764277399</c:v>
                </c:pt>
                <c:pt idx="920">
                  <c:v>138.03428977252</c:v>
                </c:pt>
                <c:pt idx="921">
                  <c:v>137.47015353972799</c:v>
                </c:pt>
                <c:pt idx="922">
                  <c:v>136.901927114481</c:v>
                </c:pt>
                <c:pt idx="923">
                  <c:v>136.32983198614599</c:v>
                </c:pt>
                <c:pt idx="924">
                  <c:v>135.754083157633</c:v>
                </c:pt>
                <c:pt idx="925">
                  <c:v>135.17488933325001</c:v>
                </c:pt>
                <c:pt idx="926">
                  <c:v>134.59245310039401</c:v>
                </c:pt>
                <c:pt idx="927">
                  <c:v>134.00697110532101</c:v>
                </c:pt>
                <c:pt idx="928">
                  <c:v>133.418634223212</c:v>
                </c:pt>
                <c:pt idx="929">
                  <c:v>132.82762772276001</c:v>
                </c:pt>
                <c:pt idx="930">
                  <c:v>132.234131425463</c:v>
                </c:pt>
                <c:pt idx="931">
                  <c:v>131.638319859848</c:v>
                </c:pt>
                <c:pt idx="932">
                  <c:v>131.040362410792</c:v>
                </c:pt>
                <c:pt idx="933">
                  <c:v>130.44042346413099</c:v>
                </c:pt>
                <c:pt idx="934">
                  <c:v>129.83866254673299</c:v>
                </c:pt>
                <c:pt idx="935">
                  <c:v>129.235234462188</c:v>
                </c:pt>
                <c:pt idx="936">
                  <c:v>128.63028942229599</c:v>
                </c:pt>
                <c:pt idx="937">
                  <c:v>128.02397317447799</c:v>
                </c:pt>
                <c:pt idx="938">
                  <c:v>127.41642712528601</c:v>
                </c:pt>
                <c:pt idx="939">
                  <c:v>126.807788460129</c:v>
                </c:pt>
                <c:pt idx="940">
                  <c:v>126.198190259364</c:v>
                </c:pt>
                <c:pt idx="941">
                  <c:v>125.58776161086899</c:v>
                </c:pt>
                <c:pt idx="942">
                  <c:v>124.97662771923601</c:v>
                </c:pt>
                <c:pt idx="943">
                  <c:v>124.364910011695</c:v>
                </c:pt>
                <c:pt idx="944">
                  <c:v>123.752726240881</c:v>
                </c:pt>
                <c:pt idx="945">
                  <c:v>123.140190584557</c:v>
                </c:pt>
                <c:pt idx="946">
                  <c:v>122.527413742402</c:v>
                </c:pt>
                <c:pt idx="947">
                  <c:v>121.91450302995401</c:v>
                </c:pt>
                <c:pt idx="948">
                  <c:v>121.301562469823</c:v>
                </c:pt>
                <c:pt idx="949">
                  <c:v>120.68869288024101</c:v>
                </c:pt>
                <c:pt idx="950">
                  <c:v>120.075991961068</c:v>
                </c:pt>
                <c:pt idx="951">
                  <c:v>119.463554377318</c:v>
                </c:pt>
                <c:pt idx="952">
                  <c:v>118.851471840293</c:v>
                </c:pt>
                <c:pt idx="953">
                  <c:v>118.23983318641601</c:v>
                </c:pt>
                <c:pt idx="954">
                  <c:v>117.62872445382099</c:v>
                </c:pt>
                <c:pt idx="955">
                  <c:v>117.018228956787</c:v>
                </c:pt>
                <c:pt idx="956">
                  <c:v>116.408427358078</c:v>
                </c:pt>
                <c:pt idx="957">
                  <c:v>115.799397739268</c:v>
                </c:pt>
                <c:pt idx="958">
                  <c:v>115.19121566910199</c:v>
                </c:pt>
                <c:pt idx="959">
                  <c:v>114.58395426996699</c:v>
                </c:pt>
                <c:pt idx="960">
                  <c:v>113.977684282525</c:v>
                </c:pt>
                <c:pt idx="961">
                  <c:v>113.372474128581</c:v>
                </c:pt>
                <c:pt idx="962">
                  <c:v>112.768389972218</c:v>
                </c:pt>
                <c:pt idx="963">
                  <c:v>112.165495779276</c:v>
                </c:pt>
                <c:pt idx="964">
                  <c:v>111.563853375216</c:v>
                </c:pt>
                <c:pt idx="965">
                  <c:v>110.96352250141901</c:v>
                </c:pt>
                <c:pt idx="966">
                  <c:v>110.364560869969</c:v>
                </c:pt>
                <c:pt idx="967">
                  <c:v>109.767024216973</c:v>
                </c:pt>
                <c:pt idx="968">
                  <c:v>109.17096635445</c:v>
                </c:pt>
                <c:pt idx="969">
                  <c:v>108.57643922084399</c:v>
                </c:pt>
                <c:pt idx="970">
                  <c:v>107.983492930195</c:v>
                </c:pt>
                <c:pt idx="971">
                  <c:v>107.39217582001601</c:v>
                </c:pt>
                <c:pt idx="972">
                  <c:v>106.802534497903</c:v>
                </c:pt>
                <c:pt idx="973">
                  <c:v>106.21461388692801</c:v>
                </c:pt>
                <c:pt idx="974">
                  <c:v>105.628457269843</c:v>
                </c:pt>
                <c:pt idx="975">
                  <c:v>105.04410633213</c:v>
                </c:pt>
                <c:pt idx="976">
                  <c:v>104.461601203939</c:v>
                </c:pt>
                <c:pt idx="977">
                  <c:v>103.880980500931</c:v>
                </c:pt>
                <c:pt idx="978">
                  <c:v>103.302281364075</c:v>
                </c:pt>
                <c:pt idx="979">
                  <c:v>102.725539498416</c:v>
                </c:pt>
                <c:pt idx="980">
                  <c:v>102.15078921084699</c:v>
                </c:pt>
                <c:pt idx="981">
                  <c:v>101.57806344692</c:v>
                </c:pt>
                <c:pt idx="982">
                  <c:v>101.00739382670901</c:v>
                </c:pt>
                <c:pt idx="983">
                  <c:v>100.43881067977</c:v>
                </c:pt>
                <c:pt idx="984">
                  <c:v>99.872343079201102</c:v>
                </c:pt>
                <c:pt idx="985">
                  <c:v>99.308018874853005</c:v>
                </c:pt>
                <c:pt idx="986">
                  <c:v>98.7458647256897</c:v>
                </c:pt>
                <c:pt idx="987">
                  <c:v>98.185906131339095</c:v>
                </c:pt>
                <c:pt idx="988">
                  <c:v>97.628167462848097</c:v>
                </c:pt>
                <c:pt idx="989">
                  <c:v>97.0726719926664</c:v>
                </c:pt>
                <c:pt idx="990">
                  <c:v>96.519441923878702</c:v>
                </c:pt>
                <c:pt idx="991">
                  <c:v>95.968498418706503</c:v>
                </c:pt>
                <c:pt idx="992">
                  <c:v>95.419861626299394</c:v>
                </c:pt>
                <c:pt idx="993">
                  <c:v>94.873550709832898</c:v>
                </c:pt>
                <c:pt idx="994">
                  <c:v>94.329583872934904</c:v>
                </c:pt>
                <c:pt idx="995">
                  <c:v>93.787978385453997</c:v>
                </c:pt>
                <c:pt idx="996">
                  <c:v>93.248750608591095</c:v>
                </c:pt>
                <c:pt idx="997">
                  <c:v>92.711916019409003</c:v>
                </c:pt>
                <c:pt idx="998">
                  <c:v>92.177489234735901</c:v>
                </c:pt>
                <c:pt idx="999">
                  <c:v>91.645484034481001</c:v>
                </c:pt>
              </c:numCache>
            </c:numRef>
          </c:yVal>
          <c:smooth val="0"/>
        </c:ser>
        <c:dLbls>
          <c:showLegendKey val="0"/>
          <c:showVal val="0"/>
          <c:showCatName val="0"/>
          <c:showSerName val="0"/>
          <c:showPercent val="0"/>
          <c:showBubbleSize val="0"/>
        </c:dLbls>
        <c:axId val="147071360"/>
        <c:axId val="147073280"/>
      </c:scatterChart>
      <c:valAx>
        <c:axId val="147071360"/>
        <c:scaling>
          <c:orientation val="minMax"/>
          <c:max val="500"/>
          <c:min val="-500"/>
        </c:scaling>
        <c:delete val="0"/>
        <c:axPos val="b"/>
        <c:majorGridlines/>
        <c:minorGridlines/>
        <c:title>
          <c:tx>
            <c:rich>
              <a:bodyPr/>
              <a:lstStyle/>
              <a:p>
                <a:pPr>
                  <a:defRPr/>
                </a:pPr>
                <a:r>
                  <a:rPr lang="en-US"/>
                  <a:t>Z, mm</a:t>
                </a:r>
              </a:p>
            </c:rich>
          </c:tx>
          <c:layout>
            <c:manualLayout>
              <c:xMode val="edge"/>
              <c:yMode val="edge"/>
              <c:x val="0.45590332458442695"/>
              <c:y val="0.90231481481481479"/>
            </c:manualLayout>
          </c:layout>
          <c:overlay val="0"/>
        </c:title>
        <c:numFmt formatCode="General" sourceLinked="1"/>
        <c:majorTickMark val="out"/>
        <c:minorTickMark val="none"/>
        <c:tickLblPos val="nextTo"/>
        <c:crossAx val="147073280"/>
        <c:crosses val="autoZero"/>
        <c:crossBetween val="midCat"/>
        <c:majorUnit val="250"/>
        <c:minorUnit val="50"/>
      </c:valAx>
      <c:valAx>
        <c:axId val="147073280"/>
        <c:scaling>
          <c:orientation val="minMax"/>
          <c:max val="200"/>
          <c:min val="-200"/>
        </c:scaling>
        <c:delete val="0"/>
        <c:axPos val="l"/>
        <c:majorGridlines/>
        <c:minorGridlines/>
        <c:title>
          <c:tx>
            <c:rich>
              <a:bodyPr/>
              <a:lstStyle/>
              <a:p>
                <a:pPr>
                  <a:defRPr/>
                </a:pPr>
                <a:r>
                  <a:rPr lang="en-US"/>
                  <a:t>BR, Gs</a:t>
                </a:r>
              </a:p>
            </c:rich>
          </c:tx>
          <c:layout>
            <c:manualLayout>
              <c:xMode val="edge"/>
              <c:yMode val="edge"/>
              <c:x val="2.7777777777777779E-3"/>
              <c:y val="0.34690398075240592"/>
            </c:manualLayout>
          </c:layout>
          <c:overlay val="0"/>
        </c:title>
        <c:numFmt formatCode="General" sourceLinked="1"/>
        <c:majorTickMark val="out"/>
        <c:minorTickMark val="none"/>
        <c:tickLblPos val="nextTo"/>
        <c:crossAx val="147071360"/>
        <c:crosses val="autoZero"/>
        <c:crossBetween val="midCat"/>
        <c:majorUnit val="100"/>
        <c:minorUnit val="50"/>
      </c:valAx>
    </c:plotArea>
    <c:plotVisOnly val="1"/>
    <c:dispBlanksAs val="gap"/>
    <c:showDLblsOverMax val="0"/>
  </c:chart>
  <c:txPr>
    <a:bodyPr/>
    <a:lstStyle/>
    <a:p>
      <a:pPr>
        <a:defRPr sz="1200" b="1">
          <a:latin typeface="Times New Roman" pitchFamily="18" charset="0"/>
          <a:cs typeface="Times New Roman" pitchFamily="18" charset="0"/>
        </a:defRPr>
      </a:pPr>
      <a:endParaRPr lang="ru-RU"/>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36213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382039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201455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226837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44946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B01DF2-982E-4D8A-A5D7-CC8B1D0AA00C}" type="datetimeFigureOut">
              <a:rPr lang="ru-RU" smtClean="0"/>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36151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B01DF2-982E-4D8A-A5D7-CC8B1D0AA00C}" type="datetimeFigureOut">
              <a:rPr lang="ru-RU" smtClean="0"/>
              <a:t>23.09.2022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181322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B01DF2-982E-4D8A-A5D7-CC8B1D0AA00C}" type="datetimeFigureOut">
              <a:rPr lang="ru-RU" smtClean="0"/>
              <a:t>23.09.2022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315142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B01DF2-982E-4D8A-A5D7-CC8B1D0AA00C}" type="datetimeFigureOut">
              <a:rPr lang="ru-RU" smtClean="0"/>
              <a:t>23.09.2022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196172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B01DF2-982E-4D8A-A5D7-CC8B1D0AA00C}" type="datetimeFigureOut">
              <a:rPr lang="ru-RU" smtClean="0"/>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103365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B01DF2-982E-4D8A-A5D7-CC8B1D0AA00C}" type="datetimeFigureOut">
              <a:rPr lang="ru-RU" smtClean="0"/>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1EFEB-1409-476E-AE8C-DB82FBC204D6}" type="slidenum">
              <a:rPr lang="ru-RU" smtClean="0"/>
              <a:t>‹#›</a:t>
            </a:fld>
            <a:endParaRPr lang="ru-RU"/>
          </a:p>
        </p:txBody>
      </p:sp>
    </p:spTree>
    <p:extLst>
      <p:ext uri="{BB962C8B-B14F-4D97-AF65-F5344CB8AC3E}">
        <p14:creationId xmlns:p14="http://schemas.microsoft.com/office/powerpoint/2010/main" val="319583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01DF2-982E-4D8A-A5D7-CC8B1D0AA00C}" type="datetimeFigureOut">
              <a:rPr lang="ru-RU" smtClean="0"/>
              <a:t>23.09.2022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1EFEB-1409-476E-AE8C-DB82FBC204D6}" type="slidenum">
              <a:rPr lang="ru-RU" smtClean="0"/>
              <a:t>‹#›</a:t>
            </a:fld>
            <a:endParaRPr lang="ru-RU"/>
          </a:p>
        </p:txBody>
      </p:sp>
    </p:spTree>
    <p:extLst>
      <p:ext uri="{BB962C8B-B14F-4D97-AF65-F5344CB8AC3E}">
        <p14:creationId xmlns:p14="http://schemas.microsoft.com/office/powerpoint/2010/main" val="115856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5"/>
            <a:ext cx="7772400" cy="1008111"/>
          </a:xfrm>
        </p:spPr>
        <p:txBody>
          <a:bodyPr>
            <a:normAutofit fontScale="90000"/>
          </a:bodyPr>
          <a:lstStyle/>
          <a:p>
            <a:pPr>
              <a:lnSpc>
                <a:spcPct val="115000"/>
              </a:lnSpc>
              <a:spcAft>
                <a:spcPts val="1000"/>
              </a:spcAft>
            </a:pPr>
            <a:r>
              <a:rPr lang="ru-RU" sz="3200" b="1" dirty="0" smtClean="0">
                <a:effectLst/>
                <a:latin typeface="Times New Roman"/>
                <a:ea typeface="Calibri"/>
                <a:cs typeface="Times New Roman"/>
              </a:rPr>
              <a:t>ВТСП экраны для рассеянных</a:t>
            </a:r>
            <a:br>
              <a:rPr lang="ru-RU" sz="3200" b="1" dirty="0" smtClean="0">
                <a:effectLst/>
                <a:latin typeface="Times New Roman"/>
                <a:ea typeface="Calibri"/>
                <a:cs typeface="Times New Roman"/>
              </a:rPr>
            </a:br>
            <a:r>
              <a:rPr lang="ru-RU" sz="3200" b="1" dirty="0" smtClean="0">
                <a:effectLst/>
                <a:latin typeface="Times New Roman"/>
                <a:ea typeface="Calibri"/>
                <a:cs typeface="Times New Roman"/>
              </a:rPr>
              <a:t> магнитных полей и магнитного вакуума.</a:t>
            </a:r>
            <a:endParaRPr lang="ru-RU" sz="3200" dirty="0">
              <a:ea typeface="Calibri"/>
              <a:cs typeface="Times New Roman"/>
            </a:endParaRPr>
          </a:p>
        </p:txBody>
      </p:sp>
      <p:sp>
        <p:nvSpPr>
          <p:cNvPr id="3" name="Подзаголовок 2"/>
          <p:cNvSpPr>
            <a:spLocks noGrp="1"/>
          </p:cNvSpPr>
          <p:nvPr>
            <p:ph type="subTitle" idx="1"/>
          </p:nvPr>
        </p:nvSpPr>
        <p:spPr>
          <a:xfrm>
            <a:off x="949503" y="1484784"/>
            <a:ext cx="7626837" cy="648072"/>
          </a:xfrm>
        </p:spPr>
        <p:txBody>
          <a:bodyPr>
            <a:normAutofit fontScale="92500" lnSpcReduction="20000"/>
          </a:bodyPr>
          <a:lstStyle/>
          <a:p>
            <a:pPr>
              <a:lnSpc>
                <a:spcPct val="115000"/>
              </a:lnSpc>
            </a:pPr>
            <a:r>
              <a:rPr lang="ru-RU" sz="2000" b="1" i="1" u="sng" dirty="0" smtClean="0">
                <a:solidFill>
                  <a:schemeClr val="tx1"/>
                </a:solidFill>
                <a:effectLst/>
                <a:latin typeface="Times New Roman"/>
                <a:ea typeface="Calibri"/>
                <a:cs typeface="Times New Roman"/>
              </a:rPr>
              <a:t>Дорофеев Г.Л</a:t>
            </a:r>
            <a:r>
              <a:rPr lang="ru-RU" sz="2000" b="1" i="1" dirty="0" smtClean="0">
                <a:solidFill>
                  <a:schemeClr val="tx1"/>
                </a:solidFill>
                <a:effectLst/>
                <a:latin typeface="Times New Roman"/>
                <a:ea typeface="Calibri"/>
                <a:cs typeface="Times New Roman"/>
              </a:rPr>
              <a:t>., Дробин В.М., </a:t>
            </a:r>
            <a:r>
              <a:rPr lang="ru-RU" sz="2000" b="1" i="1" dirty="0" err="1" smtClean="0">
                <a:solidFill>
                  <a:schemeClr val="tx1"/>
                </a:solidFill>
                <a:effectLst/>
                <a:latin typeface="Times New Roman"/>
                <a:ea typeface="Calibri"/>
                <a:cs typeface="Times New Roman"/>
              </a:rPr>
              <a:t>Селезнёв</a:t>
            </a:r>
            <a:r>
              <a:rPr lang="ru-RU" sz="2000" b="1" i="1" dirty="0" smtClean="0">
                <a:solidFill>
                  <a:schemeClr val="tx1"/>
                </a:solidFill>
                <a:effectLst/>
                <a:latin typeface="Times New Roman"/>
                <a:ea typeface="Calibri"/>
                <a:cs typeface="Times New Roman"/>
              </a:rPr>
              <a:t> В.В., Кунченко О.А.</a:t>
            </a:r>
            <a:endParaRPr lang="ru-RU" sz="2000" b="1" dirty="0">
              <a:solidFill>
                <a:schemeClr val="tx1"/>
              </a:solidFill>
              <a:ea typeface="Calibri"/>
              <a:cs typeface="Times New Roman"/>
            </a:endParaRPr>
          </a:p>
          <a:p>
            <a:pPr>
              <a:lnSpc>
                <a:spcPct val="115000"/>
              </a:lnSpc>
            </a:pPr>
            <a:r>
              <a:rPr lang="ru-RU" sz="1600" dirty="0" smtClean="0">
                <a:solidFill>
                  <a:schemeClr val="tx1"/>
                </a:solidFill>
                <a:effectLst/>
                <a:latin typeface="Times New Roman"/>
                <a:ea typeface="Calibri"/>
                <a:cs typeface="Times New Roman"/>
              </a:rPr>
              <a:t>Объединённый институт ядерных исследований, Дубна</a:t>
            </a:r>
            <a:endParaRPr lang="ru-RU" sz="1600" dirty="0">
              <a:solidFill>
                <a:schemeClr val="tx1"/>
              </a:solidFill>
              <a:ea typeface="Calibri"/>
              <a:cs typeface="Times New Roman"/>
            </a:endParaRPr>
          </a:p>
          <a:p>
            <a:endParaRPr lang="ru-RU" dirty="0"/>
          </a:p>
        </p:txBody>
      </p:sp>
      <p:pic>
        <p:nvPicPr>
          <p:cNvPr id="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9348" y="9927"/>
            <a:ext cx="814652" cy="100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685390" y="2185143"/>
            <a:ext cx="81451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Экспериментально на макетах малых размеров и методом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математи-ческого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моделирования показана возможность использования магнитных экранов из ВТСП ленты второго поколения </a:t>
            </a:r>
          </a:p>
          <a:p>
            <a:pPr algn="just"/>
            <a:r>
              <a:rPr lang="ru-RU" sz="2000" dirty="0" smtClean="0">
                <a:effectLst/>
                <a:latin typeface="Times New Roman"/>
                <a:ea typeface="Calibri"/>
                <a:cs typeface="Times New Roman"/>
              </a:rPr>
              <a:t>1.    для экранирования рассеянных магнитных полей соленоида, </a:t>
            </a:r>
          </a:p>
          <a:p>
            <a:pPr algn="just"/>
            <a:r>
              <a:rPr lang="ru-RU" sz="2000" dirty="0" smtClean="0">
                <a:effectLst/>
                <a:latin typeface="Times New Roman"/>
                <a:ea typeface="Calibri"/>
                <a:cs typeface="Times New Roman"/>
              </a:rPr>
              <a:t>       что может существенно уменьшать вес всей магнитной системы;</a:t>
            </a:r>
          </a:p>
          <a:p>
            <a:pPr marL="457200" lvl="0" indent="-457200" algn="just">
              <a:buAutoNum type="arabicPeriod" startAt="2"/>
            </a:pPr>
            <a:r>
              <a:rPr lang="ru-RU" sz="2000" dirty="0" smtClean="0">
                <a:effectLst/>
                <a:latin typeface="Times New Roman"/>
                <a:ea typeface="Calibri"/>
                <a:cs typeface="Times New Roman"/>
              </a:rPr>
              <a:t>для создания областей без поля в магнитах Ламбертсона, в дипольных и других магнитах с перпендикулярным оси экрана магнитным полем;</a:t>
            </a:r>
            <a:endParaRPr lang="ru-RU" sz="2000" dirty="0">
              <a:ea typeface="Calibri"/>
              <a:cs typeface="Times New Roman"/>
            </a:endParaRPr>
          </a:p>
          <a:p>
            <a:pPr lvl="0" algn="just"/>
            <a:r>
              <a:rPr lang="ru-RU" sz="2000" dirty="0" smtClean="0">
                <a:effectLst/>
                <a:latin typeface="Times New Roman"/>
                <a:ea typeface="Calibri"/>
                <a:cs typeface="Times New Roman"/>
              </a:rPr>
              <a:t>3. </a:t>
            </a:r>
            <a:r>
              <a:rPr lang="en-US" sz="2000" dirty="0" smtClean="0">
                <a:effectLst/>
                <a:latin typeface="Times New Roman"/>
                <a:ea typeface="Calibri"/>
                <a:cs typeface="Times New Roman"/>
              </a:rPr>
              <a:t>   </a:t>
            </a:r>
            <a:r>
              <a:rPr lang="ru-RU" sz="2000" dirty="0" smtClean="0">
                <a:effectLst/>
                <a:latin typeface="Times New Roman"/>
                <a:ea typeface="Calibri"/>
                <a:cs typeface="Times New Roman"/>
              </a:rPr>
              <a:t>для увеличения области скомпенсированного магнитного поля </a:t>
            </a:r>
            <a:endParaRPr lang="en-US" sz="2000" dirty="0" smtClean="0">
              <a:effectLst/>
              <a:latin typeface="Times New Roman"/>
              <a:ea typeface="Calibri"/>
              <a:cs typeface="Times New Roman"/>
            </a:endParaRPr>
          </a:p>
          <a:p>
            <a:pPr lvl="0" algn="just"/>
            <a:r>
              <a:rPr lang="en-US" sz="2000" dirty="0">
                <a:latin typeface="Times New Roman"/>
                <a:ea typeface="Calibri"/>
                <a:cs typeface="Times New Roman"/>
              </a:rPr>
              <a:t> </a:t>
            </a:r>
            <a:r>
              <a:rPr lang="en-US" sz="2000" dirty="0" smtClean="0">
                <a:latin typeface="Times New Roman"/>
                <a:ea typeface="Calibri"/>
                <a:cs typeface="Times New Roman"/>
              </a:rPr>
              <a:t>      </a:t>
            </a:r>
            <a:r>
              <a:rPr lang="ru-RU" sz="2000" dirty="0" smtClean="0">
                <a:effectLst/>
                <a:latin typeface="Times New Roman"/>
                <a:ea typeface="Calibri"/>
                <a:cs typeface="Times New Roman"/>
              </a:rPr>
              <a:t>в </a:t>
            </a:r>
            <a:r>
              <a:rPr lang="en-US" sz="2000" dirty="0" smtClean="0">
                <a:effectLst/>
                <a:latin typeface="Times New Roman"/>
                <a:ea typeface="Calibri"/>
                <a:cs typeface="Times New Roman"/>
              </a:rPr>
              <a:t>  </a:t>
            </a:r>
            <a:r>
              <a:rPr lang="ru-RU" sz="2000" dirty="0" smtClean="0">
                <a:effectLst/>
                <a:latin typeface="Times New Roman"/>
                <a:ea typeface="Calibri"/>
                <a:cs typeface="Times New Roman"/>
              </a:rPr>
              <a:t>системе коаксиальных соленоидов.</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indent="449263" fontAlgn="base">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Приводятся экспериментальные данные испытания макета ВТСП экрана в магните Ламбертсона для Бустера комплекса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NICA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также оценки незамкнутого ВТСП экрана, необходимого для повышения диапазона работоспособности магнита Ламбертсона до 2 Тл .</a:t>
            </a:r>
          </a:p>
        </p:txBody>
      </p:sp>
      <p:pic>
        <p:nvPicPr>
          <p:cNvPr id="6" name="Рисунок 5" descr="XIV Международный научный семинар памяти профессора В. П. Саранцева «Проблемы коллайдеров и ускорителей заряженных частиц»"/>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26"/>
            <a:ext cx="539552" cy="754777"/>
          </a:xfrm>
          <a:prstGeom prst="rect">
            <a:avLst/>
          </a:prstGeom>
          <a:noFill/>
          <a:ln>
            <a:noFill/>
          </a:ln>
        </p:spPr>
      </p:pic>
    </p:spTree>
    <p:extLst>
      <p:ext uri="{BB962C8B-B14F-4D97-AF65-F5344CB8AC3E}">
        <p14:creationId xmlns:p14="http://schemas.microsoft.com/office/powerpoint/2010/main" val="358909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smtClean="0">
                <a:latin typeface="Times New Roman" pitchFamily="18" charset="0"/>
                <a:cs typeface="Times New Roman" pitchFamily="18" charset="0"/>
              </a:rPr>
              <a:t>ВТСП экраны в катушках Гельмгольца</a:t>
            </a:r>
            <a:endParaRPr lang="ru-RU" sz="3200" b="1" dirty="0">
              <a:latin typeface="Times New Roman" pitchFamily="18" charset="0"/>
              <a:cs typeface="Times New Roman" pitchFamily="18" charset="0"/>
            </a:endParaRPr>
          </a:p>
        </p:txBody>
      </p:sp>
      <p:sp>
        <p:nvSpPr>
          <p:cNvPr id="4" name="Прямоугольник 3"/>
          <p:cNvSpPr/>
          <p:nvPr/>
        </p:nvSpPr>
        <p:spPr>
          <a:xfrm>
            <a:off x="1763688" y="1043722"/>
            <a:ext cx="6562749" cy="369332"/>
          </a:xfrm>
          <a:prstGeom prst="rect">
            <a:avLst/>
          </a:prstGeom>
        </p:spPr>
        <p:txBody>
          <a:bodyPr wrap="square">
            <a:spAutoFit/>
          </a:bodyPr>
          <a:lstStyle/>
          <a:p>
            <a:r>
              <a:rPr lang="ru-RU" b="1" dirty="0">
                <a:latin typeface="Times New Roman" pitchFamily="18" charset="0"/>
                <a:cs typeface="Times New Roman" pitchFamily="18" charset="0"/>
              </a:rPr>
              <a:t>Отсутствие </a:t>
            </a:r>
            <a:r>
              <a:rPr lang="ru-RU" b="1" dirty="0" smtClean="0">
                <a:latin typeface="Times New Roman" pitchFamily="18" charset="0"/>
                <a:cs typeface="Times New Roman" pitchFamily="18" charset="0"/>
              </a:rPr>
              <a:t>экранирования </a:t>
            </a:r>
            <a:r>
              <a:rPr lang="ru-RU" b="1" dirty="0">
                <a:latin typeface="Times New Roman" pitchFamily="18" charset="0"/>
                <a:cs typeface="Times New Roman" pitchFamily="18" charset="0"/>
              </a:rPr>
              <a:t>параллельного </a:t>
            </a:r>
            <a:r>
              <a:rPr lang="ru-RU" b="1" dirty="0" smtClean="0">
                <a:latin typeface="Times New Roman" pitchFamily="18" charset="0"/>
                <a:cs typeface="Times New Roman" pitchFamily="18" charset="0"/>
              </a:rPr>
              <a:t>внешнего поля</a:t>
            </a:r>
            <a:endParaRPr lang="ru-RU" b="1" dirty="0">
              <a:latin typeface="Times New Roman" pitchFamily="18" charset="0"/>
              <a:cs typeface="Times New Roman" pitchFamily="18" charset="0"/>
            </a:endParaRPr>
          </a:p>
        </p:txBody>
      </p:sp>
      <p:grpSp>
        <p:nvGrpSpPr>
          <p:cNvPr id="8" name="Группа 7"/>
          <p:cNvGrpSpPr/>
          <p:nvPr/>
        </p:nvGrpSpPr>
        <p:grpSpPr>
          <a:xfrm>
            <a:off x="143193" y="1844823"/>
            <a:ext cx="8847036" cy="3271005"/>
            <a:chOff x="143193" y="1844823"/>
            <a:chExt cx="8847036" cy="3271005"/>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3344884" cy="270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674" y="1844823"/>
              <a:ext cx="3359226" cy="270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47985" y="4725144"/>
              <a:ext cx="2962275" cy="390684"/>
            </a:xfrm>
            <a:prstGeom prst="rect">
              <a:avLst/>
            </a:prstGeom>
          </p:spPr>
          <p:txBody>
            <a:bodyPr wrap="square">
              <a:spAutoFit/>
            </a:bodyPr>
            <a:lstStyle/>
            <a:p>
              <a:pPr algn="ctr">
                <a:lnSpc>
                  <a:spcPct val="115000"/>
                </a:lnSpc>
                <a:spcAft>
                  <a:spcPts val="1000"/>
                </a:spcAft>
              </a:pPr>
              <a:r>
                <a:rPr lang="ru-RU" b="1" dirty="0" smtClean="0">
                  <a:latin typeface="Times New Roman"/>
                  <a:ea typeface="Calibri"/>
                  <a:cs typeface="Times New Roman"/>
                </a:rPr>
                <a:t>Экран </a:t>
              </a:r>
              <a:r>
                <a:rPr lang="ru-RU" b="1" dirty="0">
                  <a:latin typeface="Times New Roman"/>
                  <a:ea typeface="Calibri"/>
                  <a:cs typeface="Times New Roman"/>
                </a:rPr>
                <a:t>3 «РЕГБИ». </a:t>
              </a:r>
              <a:endParaRPr lang="ru-RU" b="1" dirty="0"/>
            </a:p>
          </p:txBody>
        </p:sp>
        <p:sp>
          <p:nvSpPr>
            <p:cNvPr id="5" name="Прямоугольник 4"/>
            <p:cNvSpPr/>
            <p:nvPr/>
          </p:nvSpPr>
          <p:spPr>
            <a:xfrm>
              <a:off x="4478467" y="4746496"/>
              <a:ext cx="3180679" cy="369332"/>
            </a:xfrm>
            <a:prstGeom prst="rect">
              <a:avLst/>
            </a:prstGeom>
          </p:spPr>
          <p:txBody>
            <a:bodyPr wrap="none">
              <a:spAutoFit/>
            </a:bodyPr>
            <a:lstStyle/>
            <a:p>
              <a:r>
                <a:rPr lang="ru-RU" b="1" dirty="0">
                  <a:latin typeface="Times New Roman" pitchFamily="18" charset="0"/>
                  <a:cs typeface="Times New Roman" pitchFamily="18" charset="0"/>
                </a:rPr>
                <a:t>Экран 4 «Киндер-сюрприз». </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93" y="2636912"/>
              <a:ext cx="719015" cy="115212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899" y="2348880"/>
              <a:ext cx="1173330" cy="1691880"/>
            </a:xfrm>
            <a:prstGeom prst="rect">
              <a:avLst/>
            </a:prstGeom>
          </p:spPr>
        </p:pic>
      </p:gr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649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600" b="1" dirty="0">
                <a:latin typeface="Times New Roman" pitchFamily="18" charset="0"/>
                <a:cs typeface="Times New Roman" pitchFamily="18" charset="0"/>
              </a:rPr>
              <a:t>Область без поля в соленоиде</a:t>
            </a:r>
          </a:p>
        </p:txBody>
      </p:sp>
      <p:grpSp>
        <p:nvGrpSpPr>
          <p:cNvPr id="8" name="Группа 7"/>
          <p:cNvGrpSpPr/>
          <p:nvPr/>
        </p:nvGrpSpPr>
        <p:grpSpPr>
          <a:xfrm>
            <a:off x="1063241" y="1340767"/>
            <a:ext cx="7776864" cy="4739930"/>
            <a:chOff x="1063241" y="1340767"/>
            <a:chExt cx="7776864" cy="4739930"/>
          </a:xfrm>
        </p:grpSpPr>
        <p:grpSp>
          <p:nvGrpSpPr>
            <p:cNvPr id="7" name="Группа 6"/>
            <p:cNvGrpSpPr/>
            <p:nvPr/>
          </p:nvGrpSpPr>
          <p:grpSpPr>
            <a:xfrm>
              <a:off x="1063241" y="1340767"/>
              <a:ext cx="7181167" cy="2592289"/>
              <a:chOff x="1063241" y="1340767"/>
              <a:chExt cx="7181167" cy="2592289"/>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41" y="1340767"/>
                <a:ext cx="1728192" cy="215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Диаграмма 3"/>
              <p:cNvGraphicFramePr/>
              <p:nvPr>
                <p:extLst>
                  <p:ext uri="{D42A27DB-BD31-4B8C-83A1-F6EECF244321}">
                    <p14:modId xmlns:p14="http://schemas.microsoft.com/office/powerpoint/2010/main" val="3355220734"/>
                  </p:ext>
                </p:extLst>
              </p:nvPr>
            </p:nvGraphicFramePr>
            <p:xfrm>
              <a:off x="3275856" y="1412776"/>
              <a:ext cx="259228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val="1429732241"/>
                  </p:ext>
                </p:extLst>
              </p:nvPr>
            </p:nvGraphicFramePr>
            <p:xfrm>
              <a:off x="5724128" y="1411135"/>
              <a:ext cx="2520280" cy="2521921"/>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Прямоугольник 2"/>
            <p:cNvSpPr/>
            <p:nvPr/>
          </p:nvSpPr>
          <p:spPr>
            <a:xfrm>
              <a:off x="1063241" y="4077072"/>
              <a:ext cx="7776864" cy="2003625"/>
            </a:xfrm>
            <a:prstGeom prst="rect">
              <a:avLst/>
            </a:prstGeom>
          </p:spPr>
          <p:txBody>
            <a:bodyPr wrap="square">
              <a:spAutoFit/>
            </a:bodyPr>
            <a:lstStyle/>
            <a:p>
              <a:pPr indent="449580" algn="just">
                <a:lnSpc>
                  <a:spcPct val="115000"/>
                </a:lnSpc>
                <a:spcAft>
                  <a:spcPts val="1000"/>
                </a:spcAft>
              </a:pPr>
              <a:r>
                <a:rPr lang="ru-RU" dirty="0" smtClean="0">
                  <a:latin typeface="Times New Roman"/>
                  <a:ea typeface="Calibri"/>
                  <a:cs typeface="Times New Roman"/>
                </a:rPr>
                <a:t>Результаты </a:t>
              </a:r>
              <a:r>
                <a:rPr lang="ru-RU" dirty="0">
                  <a:latin typeface="Times New Roman"/>
                  <a:ea typeface="Calibri"/>
                  <a:cs typeface="Times New Roman"/>
                </a:rPr>
                <a:t>математического моделирования магнитного поля внутри незамкнутого сверхпроводящего экрана диаметром 100 мм и длиной 920 мм, </a:t>
              </a:r>
              <a:r>
                <a:rPr lang="ru-RU" dirty="0" smtClean="0">
                  <a:latin typeface="Times New Roman"/>
                  <a:ea typeface="Calibri"/>
                  <a:cs typeface="Times New Roman"/>
                </a:rPr>
                <a:t>расположенного внутри </a:t>
              </a:r>
              <a:r>
                <a:rPr lang="ru-RU" dirty="0">
                  <a:latin typeface="Times New Roman"/>
                  <a:ea typeface="Calibri"/>
                  <a:cs typeface="Times New Roman"/>
                </a:rPr>
                <a:t>двух вставленных друг в друга соленоидах одинаковой длины 1000 мм и со средними диаметрами 1000 мм и 400 мм соответственно</a:t>
              </a:r>
              <a:r>
                <a:rPr lang="ru-RU" b="1" dirty="0">
                  <a:latin typeface="Times New Roman"/>
                  <a:ea typeface="Calibri"/>
                  <a:cs typeface="Times New Roman"/>
                </a:rPr>
                <a:t>.  </a:t>
              </a:r>
              <a:r>
                <a:rPr lang="ru-RU" b="1" dirty="0">
                  <a:solidFill>
                    <a:schemeClr val="tx2">
                      <a:lumMod val="60000"/>
                      <a:lumOff val="40000"/>
                    </a:schemeClr>
                  </a:solidFill>
                  <a:latin typeface="Times New Roman"/>
                  <a:ea typeface="Calibri"/>
                  <a:cs typeface="Times New Roman"/>
                </a:rPr>
                <a:t>Синие кривые </a:t>
              </a:r>
              <a:r>
                <a:rPr lang="ru-RU" dirty="0">
                  <a:latin typeface="Times New Roman"/>
                  <a:ea typeface="Calibri"/>
                  <a:cs typeface="Times New Roman"/>
                </a:rPr>
                <a:t>– с экраном, </a:t>
              </a:r>
              <a:r>
                <a:rPr lang="ru-RU" b="1" dirty="0">
                  <a:solidFill>
                    <a:srgbClr val="FF0000"/>
                  </a:solidFill>
                  <a:latin typeface="Times New Roman"/>
                  <a:ea typeface="Calibri"/>
                  <a:cs typeface="Times New Roman"/>
                </a:rPr>
                <a:t>красные</a:t>
              </a:r>
              <a:r>
                <a:rPr lang="ru-RU" dirty="0">
                  <a:latin typeface="Times New Roman"/>
                  <a:ea typeface="Calibri"/>
                  <a:cs typeface="Times New Roman"/>
                </a:rPr>
                <a:t> без работающего экрана</a:t>
              </a:r>
              <a:r>
                <a:rPr lang="ru-RU" dirty="0" smtClean="0">
                  <a:latin typeface="Times New Roman"/>
                  <a:ea typeface="Calibri"/>
                  <a:cs typeface="Times New Roman"/>
                </a:rPr>
                <a:t>. Поле в центре уединённого соленоида №1 – 10000 </a:t>
              </a:r>
              <a:r>
                <a:rPr lang="ru-RU" dirty="0" err="1" smtClean="0">
                  <a:latin typeface="Times New Roman"/>
                  <a:ea typeface="Calibri"/>
                  <a:cs typeface="Times New Roman"/>
                </a:rPr>
                <a:t>Гс</a:t>
              </a:r>
              <a:endParaRPr lang="ru-RU" sz="1600" dirty="0">
                <a:ea typeface="Calibri"/>
                <a:cs typeface="Times New Roman"/>
              </a:endParaRPr>
            </a:p>
          </p:txBody>
        </p:sp>
      </p:gr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6437" y="-17349"/>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773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marL="342900" lvl="0" indent="-342900">
              <a:spcBef>
                <a:spcPct val="20000"/>
              </a:spcBef>
            </a:pPr>
            <a:r>
              <a:rPr lang="ru-RU" sz="4000" b="1" dirty="0" smtClean="0">
                <a:solidFill>
                  <a:prstClr val="black"/>
                </a:solidFill>
                <a:latin typeface="Times New Roman" pitchFamily="18" charset="0"/>
                <a:ea typeface="+mn-ea"/>
                <a:cs typeface="Times New Roman" pitchFamily="18" charset="0"/>
              </a:rPr>
              <a:t>Выводы</a:t>
            </a:r>
            <a:endParaRPr lang="ru-RU" sz="4000" b="1" dirty="0"/>
          </a:p>
        </p:txBody>
      </p:sp>
      <p:sp>
        <p:nvSpPr>
          <p:cNvPr id="3" name="Прямоугольник 2"/>
          <p:cNvSpPr/>
          <p:nvPr/>
        </p:nvSpPr>
        <p:spPr>
          <a:xfrm>
            <a:off x="539552" y="1443841"/>
            <a:ext cx="8208912" cy="3170099"/>
          </a:xfrm>
          <a:prstGeom prst="rect">
            <a:avLst/>
          </a:prstGeom>
        </p:spPr>
        <p:txBody>
          <a:bodyPr wrap="square">
            <a:spAutoFit/>
          </a:bodyPr>
          <a:lstStyle/>
          <a:p>
            <a:pPr algn="just"/>
            <a:r>
              <a:rPr lang="ru-RU" sz="2000" b="1" dirty="0" smtClean="0">
                <a:latin typeface="Times New Roman" pitchFamily="18" charset="0"/>
                <a:cs typeface="Times New Roman" pitchFamily="18" charset="0"/>
              </a:rPr>
              <a:t>Возможно применения </a:t>
            </a:r>
            <a:r>
              <a:rPr lang="ru-RU" sz="2000" b="1" dirty="0">
                <a:latin typeface="Times New Roman" pitchFamily="18" charset="0"/>
                <a:cs typeface="Times New Roman" pitchFamily="18" charset="0"/>
              </a:rPr>
              <a:t>незамкнутых экранов из современных ВТСП лент второго поколения</a:t>
            </a:r>
            <a:r>
              <a:rPr lang="ru-RU" sz="2000" b="1" dirty="0" smtClean="0">
                <a:latin typeface="Times New Roman" pitchFamily="18" charset="0"/>
                <a:cs typeface="Times New Roman" pitchFamily="18" charset="0"/>
              </a:rPr>
              <a:t>:</a:t>
            </a:r>
          </a:p>
          <a:p>
            <a:pPr algn="just"/>
            <a:endParaRPr lang="ru-RU" sz="2000" b="1" dirty="0">
              <a:latin typeface="Times New Roman" pitchFamily="18" charset="0"/>
              <a:cs typeface="Times New Roman" pitchFamily="18" charset="0"/>
            </a:endParaRPr>
          </a:p>
          <a:p>
            <a:pPr marL="342900" lvl="0" indent="-342900" algn="just">
              <a:buFont typeface="+mj-lt"/>
              <a:buAutoNum type="arabicPeriod"/>
            </a:pPr>
            <a:r>
              <a:rPr lang="ru-RU" sz="2000" b="1" dirty="0">
                <a:latin typeface="Times New Roman" pitchFamily="18" charset="0"/>
                <a:cs typeface="Times New Roman" pitchFamily="18" charset="0"/>
              </a:rPr>
              <a:t>для экранирования рассеянных магнитных полей соленоида, что может существенно уменьшить вес всей магнитной системы</a:t>
            </a:r>
            <a:r>
              <a:rPr lang="ru-RU" sz="2000" b="1" dirty="0" smtClean="0">
                <a:latin typeface="Times New Roman" pitchFamily="18" charset="0"/>
                <a:cs typeface="Times New Roman" pitchFamily="18" charset="0"/>
              </a:rPr>
              <a:t>;</a:t>
            </a:r>
          </a:p>
          <a:p>
            <a:pPr marL="342900" lvl="0" indent="-342900" algn="just">
              <a:buAutoNum type="arabicPeriod" startAt="2"/>
            </a:pPr>
            <a:r>
              <a:rPr lang="ru-RU" sz="2000" b="1" dirty="0" smtClean="0">
                <a:latin typeface="Times New Roman" pitchFamily="18" charset="0"/>
                <a:cs typeface="Times New Roman" pitchFamily="18" charset="0"/>
              </a:rPr>
              <a:t>для </a:t>
            </a:r>
            <a:r>
              <a:rPr lang="ru-RU" sz="2000" b="1" dirty="0">
                <a:latin typeface="Times New Roman" pitchFamily="18" charset="0"/>
                <a:cs typeface="Times New Roman" pitchFamily="18" charset="0"/>
              </a:rPr>
              <a:t>создания областей без поля в </a:t>
            </a:r>
            <a:r>
              <a:rPr lang="ru-RU" sz="2000" b="1" dirty="0" smtClean="0">
                <a:latin typeface="Times New Roman" pitchFamily="18" charset="0"/>
                <a:cs typeface="Times New Roman" pitchFamily="18" charset="0"/>
              </a:rPr>
              <a:t> магнитах </a:t>
            </a:r>
            <a:r>
              <a:rPr lang="ru-RU" sz="2000" b="1" dirty="0">
                <a:latin typeface="Times New Roman" pitchFamily="18" charset="0"/>
                <a:cs typeface="Times New Roman" pitchFamily="18" charset="0"/>
              </a:rPr>
              <a:t>Ламбертсона, в дипольных и других магнитах с перпендикулярным оси экрана магнитным полем</a:t>
            </a:r>
            <a:r>
              <a:rPr lang="ru-RU" sz="2000" b="1" dirty="0" smtClean="0">
                <a:latin typeface="Times New Roman" pitchFamily="18" charset="0"/>
                <a:cs typeface="Times New Roman" pitchFamily="18" charset="0"/>
              </a:rPr>
              <a:t>;</a:t>
            </a:r>
          </a:p>
          <a:p>
            <a:pPr marL="342900" lvl="0" indent="-342900" algn="just">
              <a:buAutoNum type="arabicPeriod" startAt="2"/>
            </a:pPr>
            <a:r>
              <a:rPr lang="ru-RU" sz="2000" b="1" dirty="0" smtClean="0">
                <a:latin typeface="Times New Roman" pitchFamily="18" charset="0"/>
                <a:cs typeface="Times New Roman" pitchFamily="18" charset="0"/>
              </a:rPr>
              <a:t> для </a:t>
            </a:r>
            <a:r>
              <a:rPr lang="ru-RU" sz="2000" b="1" dirty="0">
                <a:latin typeface="Times New Roman" pitchFamily="18" charset="0"/>
                <a:cs typeface="Times New Roman" pitchFamily="18" charset="0"/>
              </a:rPr>
              <a:t>увеличения области </a:t>
            </a:r>
            <a:r>
              <a:rPr lang="ru-RU" sz="2000" b="1" dirty="0" smtClean="0">
                <a:latin typeface="Times New Roman" pitchFamily="18" charset="0"/>
                <a:cs typeface="Times New Roman" pitchFamily="18" charset="0"/>
              </a:rPr>
              <a:t>скомпенсированного </a:t>
            </a:r>
            <a:r>
              <a:rPr lang="ru-RU" sz="2000" b="1" dirty="0">
                <a:latin typeface="Times New Roman" pitchFamily="18" charset="0"/>
                <a:cs typeface="Times New Roman" pitchFamily="18" charset="0"/>
              </a:rPr>
              <a:t>магнитного поля в системе коаксиальных соленоидов.</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196" y="-17349"/>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5" y="16939"/>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14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88840"/>
            <a:ext cx="8229600" cy="1143000"/>
          </a:xfrm>
        </p:spPr>
        <p:txBody>
          <a:bodyPr/>
          <a:lstStyle/>
          <a:p>
            <a:r>
              <a:rPr lang="ru-RU" b="1" dirty="0" smtClean="0">
                <a:latin typeface="Times New Roman" pitchFamily="18" charset="0"/>
                <a:cs typeface="Times New Roman" pitchFamily="18" charset="0"/>
              </a:rPr>
              <a:t>Спасибо за внимание</a:t>
            </a:r>
            <a:endParaRPr lang="ru-RU"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741864"/>
            <a:ext cx="1768743" cy="1241500"/>
          </a:xfrm>
          <a:prstGeom prst="rect">
            <a:avLst/>
          </a:prstGeom>
        </p:spPr>
      </p:pic>
    </p:spTree>
    <p:extLst>
      <p:ext uri="{BB962C8B-B14F-4D97-AF65-F5344CB8AC3E}">
        <p14:creationId xmlns:p14="http://schemas.microsoft.com/office/powerpoint/2010/main" val="228329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latin typeface="Times New Roman" pitchFamily="18" charset="0"/>
                <a:cs typeface="Times New Roman" pitchFamily="18" charset="0"/>
              </a:rPr>
              <a:t>Содержание доклада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521296" y="908720"/>
            <a:ext cx="8208912" cy="5328592"/>
          </a:xfrm>
        </p:spPr>
        <p:txBody>
          <a:bodyPr>
            <a:normAutofit/>
          </a:bodyPr>
          <a:lstStyle/>
          <a:p>
            <a:r>
              <a:rPr lang="ru-RU" sz="2400" dirty="0" smtClean="0">
                <a:latin typeface="Times New Roman" pitchFamily="18" charset="0"/>
                <a:cs typeface="Times New Roman" pitchFamily="18" charset="0"/>
              </a:rPr>
              <a:t>Состояние проблемы.</a:t>
            </a:r>
          </a:p>
          <a:p>
            <a:r>
              <a:rPr lang="ru-RU" sz="2400" dirty="0" smtClean="0">
                <a:latin typeface="Times New Roman" pitchFamily="18" charset="0"/>
                <a:cs typeface="Times New Roman" pitchFamily="18" charset="0"/>
              </a:rPr>
              <a:t>Современные ВТСП материалы. Отличия от «железа».</a:t>
            </a:r>
          </a:p>
          <a:p>
            <a:r>
              <a:rPr lang="ru-RU" sz="2400" dirty="0">
                <a:latin typeface="Times New Roman" pitchFamily="18" charset="0"/>
                <a:cs typeface="Times New Roman" pitchFamily="18" charset="0"/>
              </a:rPr>
              <a:t>Простейший незамкнутый экран из 2G ВТСП ленты</a:t>
            </a:r>
          </a:p>
          <a:p>
            <a:r>
              <a:rPr lang="ru-RU" sz="2400" dirty="0" smtClean="0">
                <a:latin typeface="Times New Roman" pitchFamily="18" charset="0"/>
                <a:cs typeface="Times New Roman" pitchFamily="18" charset="0"/>
              </a:rPr>
              <a:t>Спектр задач для экранов. Цели доклада.</a:t>
            </a:r>
          </a:p>
          <a:p>
            <a:r>
              <a:rPr lang="ru-RU" sz="2400" dirty="0" smtClean="0">
                <a:latin typeface="Times New Roman" pitchFamily="18" charset="0"/>
                <a:cs typeface="Times New Roman" pitchFamily="18" charset="0"/>
              </a:rPr>
              <a:t>Защита от рассеянных магнитных полей.</a:t>
            </a:r>
          </a:p>
          <a:p>
            <a:r>
              <a:rPr lang="ru-RU" sz="2400" dirty="0" smtClean="0">
                <a:latin typeface="Times New Roman" pitchFamily="18" charset="0"/>
                <a:cs typeface="Times New Roman" pitchFamily="18" charset="0"/>
              </a:rPr>
              <a:t>Область без магнитного поля в магнитной системе.</a:t>
            </a:r>
          </a:p>
          <a:p>
            <a:pPr lvl="1"/>
            <a:r>
              <a:rPr lang="ru-RU" sz="2200" dirty="0" smtClean="0">
                <a:latin typeface="Times New Roman" pitchFamily="18" charset="0"/>
                <a:cs typeface="Times New Roman" pitchFamily="18" charset="0"/>
              </a:rPr>
              <a:t>Работа экрана из ВТСП ленты в реальных условиях эксплуатации магнита Ламбертсона ;</a:t>
            </a:r>
          </a:p>
          <a:p>
            <a:pPr lvl="1"/>
            <a:r>
              <a:rPr lang="ru-RU" sz="2200" dirty="0" smtClean="0">
                <a:latin typeface="Times New Roman" pitchFamily="18" charset="0"/>
                <a:cs typeface="Times New Roman" pitchFamily="18" charset="0"/>
              </a:rPr>
              <a:t>Область без поля в соленоиде.</a:t>
            </a:r>
          </a:p>
          <a:p>
            <a:r>
              <a:rPr lang="ru-RU" sz="2400" dirty="0" smtClean="0">
                <a:latin typeface="Times New Roman" pitchFamily="18" charset="0"/>
                <a:cs typeface="Times New Roman" pitchFamily="18" charset="0"/>
              </a:rPr>
              <a:t>Выводы.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0"/>
            <a:ext cx="827584" cy="103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69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latin typeface="Times New Roman" pitchFamily="18" charset="0"/>
                <a:cs typeface="Times New Roman" pitchFamily="18" charset="0"/>
              </a:rPr>
              <a:t>Состояние проблемы.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67544" y="1052736"/>
            <a:ext cx="8064896" cy="4525963"/>
          </a:xfrm>
        </p:spPr>
        <p:txBody>
          <a:bodyPr>
            <a:normAutofit fontScale="92500" lnSpcReduction="20000"/>
          </a:bodyPr>
          <a:lstStyle/>
          <a:p>
            <a:pPr marL="0" indent="0">
              <a:buNone/>
            </a:pPr>
            <a:r>
              <a:rPr lang="ru-RU" dirty="0" smtClean="0">
                <a:latin typeface="Times New Roman" pitchFamily="18" charset="0"/>
                <a:cs typeface="Times New Roman" pitchFamily="18" charset="0"/>
              </a:rPr>
              <a:t>Развитие магнитных устройств ФВЭ. </a:t>
            </a:r>
          </a:p>
          <a:p>
            <a:r>
              <a:rPr lang="ru-RU" dirty="0" smtClean="0">
                <a:latin typeface="Times New Roman" pitchFamily="18" charset="0"/>
                <a:cs typeface="Times New Roman" pitchFamily="18" charset="0"/>
              </a:rPr>
              <a:t>Повышение величины и качества рабочих магнитных полей устройств.</a:t>
            </a:r>
          </a:p>
          <a:p>
            <a:r>
              <a:rPr lang="ru-RU" dirty="0" smtClean="0">
                <a:latin typeface="Times New Roman" pitchFamily="18" charset="0"/>
                <a:cs typeface="Times New Roman" pitchFamily="18" charset="0"/>
              </a:rPr>
              <a:t>Повышение однородности полей магнитов электронного охлаждения пучка, поляризационных магнитов и других.</a:t>
            </a:r>
          </a:p>
          <a:p>
            <a:r>
              <a:rPr lang="ru-RU" dirty="0" smtClean="0">
                <a:latin typeface="Times New Roman" pitchFamily="18" charset="0"/>
                <a:cs typeface="Times New Roman" pitchFamily="18" charset="0"/>
              </a:rPr>
              <a:t>Создание магнитного вакуума.</a:t>
            </a:r>
          </a:p>
          <a:p>
            <a:r>
              <a:rPr lang="ru-RU" dirty="0" smtClean="0">
                <a:latin typeface="Times New Roman" pitchFamily="18" charset="0"/>
                <a:cs typeface="Times New Roman" pitchFamily="18" charset="0"/>
              </a:rPr>
              <a:t>Рихтовка магнитных осей</a:t>
            </a:r>
          </a:p>
          <a:p>
            <a:r>
              <a:rPr lang="ru-RU" dirty="0" smtClean="0">
                <a:latin typeface="Times New Roman" pitchFamily="18" charset="0"/>
                <a:cs typeface="Times New Roman" pitchFamily="18" charset="0"/>
              </a:rPr>
              <a:t>Защита от магнитных помех.</a:t>
            </a:r>
          </a:p>
          <a:p>
            <a:r>
              <a:rPr lang="ru-RU" b="1"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80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a:lnSpc>
                <a:spcPct val="115000"/>
              </a:lnSpc>
              <a:spcAft>
                <a:spcPts val="0"/>
              </a:spcAft>
            </a:pPr>
            <a:r>
              <a:rPr lang="ru-RU" sz="2400" b="1" dirty="0" err="1" smtClean="0">
                <a:latin typeface="Times New Roman" pitchFamily="18" charset="0"/>
                <a:ea typeface="Calibri"/>
                <a:cs typeface="Times New Roman" pitchFamily="18" charset="0"/>
              </a:rPr>
              <a:t>Сверхпроводящийэкран</a:t>
            </a:r>
            <a:r>
              <a:rPr lang="ru-RU" sz="2400" b="1" dirty="0" smtClean="0">
                <a:latin typeface="Times New Roman" pitchFamily="18" charset="0"/>
                <a:ea typeface="Calibri"/>
                <a:cs typeface="Times New Roman" pitchFamily="18" charset="0"/>
              </a:rPr>
              <a:t> </a:t>
            </a:r>
            <a:br>
              <a:rPr lang="ru-RU" sz="2400" b="1" dirty="0" smtClean="0">
                <a:latin typeface="Times New Roman" pitchFamily="18" charset="0"/>
                <a:ea typeface="Calibri"/>
                <a:cs typeface="Times New Roman" pitchFamily="18" charset="0"/>
              </a:rPr>
            </a:br>
            <a:r>
              <a:rPr lang="ru-RU" sz="2400" b="1" dirty="0" smtClean="0">
                <a:latin typeface="Times New Roman" pitchFamily="18" charset="0"/>
                <a:ea typeface="Calibri"/>
                <a:cs typeface="Times New Roman" pitchFamily="18" charset="0"/>
              </a:rPr>
              <a:t>для </a:t>
            </a:r>
            <a:r>
              <a:rPr lang="ru-RU" sz="2400" b="1" dirty="0">
                <a:latin typeface="Times New Roman" pitchFamily="18" charset="0"/>
                <a:ea typeface="Calibri"/>
                <a:cs typeface="Times New Roman" pitchFamily="18" charset="0"/>
              </a:rPr>
              <a:t>защиты от рассеянных магнитных </a:t>
            </a:r>
            <a:r>
              <a:rPr lang="ru-RU" sz="2400" b="1" dirty="0" smtClean="0">
                <a:latin typeface="Times New Roman" pitchFamily="18" charset="0"/>
                <a:ea typeface="Calibri"/>
                <a:cs typeface="Times New Roman" pitchFamily="18" charset="0"/>
              </a:rPr>
              <a:t>полей</a:t>
            </a:r>
            <a:endParaRPr lang="ru-RU"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24745"/>
            <a:ext cx="691276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Группа 10"/>
          <p:cNvGrpSpPr/>
          <p:nvPr/>
        </p:nvGrpSpPr>
        <p:grpSpPr>
          <a:xfrm>
            <a:off x="957246" y="3284984"/>
            <a:ext cx="7730072" cy="3069077"/>
            <a:chOff x="957246" y="3284984"/>
            <a:chExt cx="7730072" cy="3069077"/>
          </a:xfrm>
        </p:grpSpPr>
        <p:sp>
          <p:nvSpPr>
            <p:cNvPr id="6" name="Прямоугольник 5"/>
            <p:cNvSpPr/>
            <p:nvPr/>
          </p:nvSpPr>
          <p:spPr>
            <a:xfrm>
              <a:off x="2339752" y="5769286"/>
              <a:ext cx="3600400" cy="579646"/>
            </a:xfrm>
            <a:prstGeom prst="rect">
              <a:avLst/>
            </a:prstGeom>
          </p:spPr>
          <p:txBody>
            <a:bodyPr wrap="square">
              <a:spAutoFit/>
            </a:bodyPr>
            <a:lstStyle/>
            <a:p>
              <a:pPr algn="ctr">
                <a:lnSpc>
                  <a:spcPts val="1920"/>
                </a:lnSpc>
                <a:spcAft>
                  <a:spcPts val="0"/>
                </a:spcAft>
              </a:pPr>
              <a:r>
                <a:rPr lang="ru-RU" sz="1400" b="1" dirty="0" smtClean="0">
                  <a:solidFill>
                    <a:srgbClr val="000000"/>
                  </a:solidFill>
                  <a:latin typeface="Times New Roman"/>
                  <a:ea typeface="Calibri"/>
                </a:rPr>
                <a:t>«</a:t>
              </a:r>
              <a:r>
                <a:rPr lang="ru-RU" sz="1400" b="1" dirty="0" err="1" smtClean="0">
                  <a:solidFill>
                    <a:srgbClr val="000000"/>
                  </a:solidFill>
                  <a:latin typeface="Times New Roman"/>
                  <a:ea typeface="Calibri"/>
                </a:rPr>
                <a:t>Ведро</a:t>
              </a:r>
              <a:r>
                <a:rPr lang="ru-RU" sz="1400" b="1" dirty="0" err="1">
                  <a:solidFill>
                    <a:srgbClr val="000000"/>
                  </a:solidFill>
                  <a:latin typeface="Times New Roman"/>
                  <a:ea typeface="Calibri"/>
                </a:rPr>
                <a:t>»+экран</a:t>
              </a:r>
              <a:r>
                <a:rPr lang="ru-RU" sz="1400" b="1" dirty="0">
                  <a:solidFill>
                    <a:srgbClr val="000000"/>
                  </a:solidFill>
                  <a:latin typeface="Times New Roman"/>
                  <a:ea typeface="Calibri"/>
                </a:rPr>
                <a:t> в </a:t>
              </a:r>
              <a:r>
                <a:rPr lang="en-US" sz="1400" b="1" dirty="0">
                  <a:solidFill>
                    <a:srgbClr val="000000"/>
                  </a:solidFill>
                  <a:latin typeface="Times New Roman"/>
                  <a:ea typeface="Calibri"/>
                </a:rPr>
                <a:t>Cu</a:t>
              </a:r>
              <a:r>
                <a:rPr lang="ru-RU" sz="1400" b="1" dirty="0">
                  <a:solidFill>
                    <a:srgbClr val="000000"/>
                  </a:solidFill>
                  <a:latin typeface="Times New Roman"/>
                  <a:ea typeface="Calibri"/>
                </a:rPr>
                <a:t>11.</a:t>
              </a:r>
              <a:endParaRPr lang="ru-RU" sz="1400" dirty="0">
                <a:latin typeface="Times New Roman"/>
                <a:ea typeface="Times New Roman"/>
              </a:endParaRPr>
            </a:p>
            <a:p>
              <a:pPr algn="ctr">
                <a:lnSpc>
                  <a:spcPts val="1920"/>
                </a:lnSpc>
                <a:spcAft>
                  <a:spcPts val="0"/>
                </a:spcAft>
              </a:pPr>
              <a:r>
                <a:rPr lang="ru-RU" sz="1400" b="1" dirty="0">
                  <a:solidFill>
                    <a:srgbClr val="000000"/>
                  </a:solidFill>
                  <a:latin typeface="Times New Roman"/>
                  <a:ea typeface="Calibri"/>
                </a:rPr>
                <a:t>Необратимость = «замораживание токов»</a:t>
              </a:r>
              <a:endParaRPr lang="ru-RU" sz="1400" dirty="0">
                <a:effectLst/>
                <a:latin typeface="Times New Roman"/>
                <a:ea typeface="Times New Roman"/>
              </a:endParaRPr>
            </a:p>
          </p:txBody>
        </p:sp>
        <p:sp>
          <p:nvSpPr>
            <p:cNvPr id="7" name="Прямоугольник 6"/>
            <p:cNvSpPr/>
            <p:nvPr/>
          </p:nvSpPr>
          <p:spPr>
            <a:xfrm>
              <a:off x="5969270" y="5769286"/>
              <a:ext cx="2718048" cy="584775"/>
            </a:xfrm>
            <a:prstGeom prst="rect">
              <a:avLst/>
            </a:prstGeom>
          </p:spPr>
          <p:txBody>
            <a:bodyPr wrap="square">
              <a:spAutoFit/>
            </a:bodyPr>
            <a:lstStyle/>
            <a:p>
              <a:pPr lvl="0" algn="ctr">
                <a:lnSpc>
                  <a:spcPts val="1920"/>
                </a:lnSpc>
              </a:pPr>
              <a:r>
                <a:rPr lang="ru-RU" sz="1400" b="1" dirty="0">
                  <a:solidFill>
                    <a:srgbClr val="000000"/>
                  </a:solidFill>
                  <a:latin typeface="Times New Roman"/>
                  <a:ea typeface="Calibri"/>
                </a:rPr>
                <a:t>«</a:t>
              </a:r>
              <a:r>
                <a:rPr lang="ru-RU" sz="1400" b="1" dirty="0" err="1">
                  <a:solidFill>
                    <a:srgbClr val="000000"/>
                  </a:solidFill>
                  <a:latin typeface="Times New Roman"/>
                  <a:ea typeface="Calibri"/>
                </a:rPr>
                <a:t>Ведро»+экран</a:t>
              </a:r>
              <a:r>
                <a:rPr lang="ru-RU" sz="1400" b="1" dirty="0">
                  <a:solidFill>
                    <a:srgbClr val="000000"/>
                  </a:solidFill>
                  <a:latin typeface="Times New Roman"/>
                  <a:ea typeface="Calibri"/>
                </a:rPr>
                <a:t> в </a:t>
              </a:r>
              <a:r>
                <a:rPr lang="en-US" sz="1400" b="1" dirty="0">
                  <a:solidFill>
                    <a:srgbClr val="000000"/>
                  </a:solidFill>
                  <a:latin typeface="Times New Roman"/>
                  <a:ea typeface="Calibri"/>
                </a:rPr>
                <a:t>Cu</a:t>
              </a:r>
              <a:r>
                <a:rPr lang="ru-RU" sz="1400" b="1" dirty="0">
                  <a:solidFill>
                    <a:srgbClr val="000000"/>
                  </a:solidFill>
                  <a:latin typeface="Times New Roman"/>
                  <a:ea typeface="Calibri"/>
                </a:rPr>
                <a:t>11.</a:t>
              </a:r>
              <a:endParaRPr lang="ru-RU" sz="1400" dirty="0">
                <a:solidFill>
                  <a:prstClr val="black"/>
                </a:solidFill>
                <a:latin typeface="Times New Roman"/>
                <a:ea typeface="Times New Roman"/>
              </a:endParaRPr>
            </a:p>
            <a:p>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замораживание токов»</a:t>
              </a:r>
            </a:p>
          </p:txBody>
        </p:sp>
        <p:grpSp>
          <p:nvGrpSpPr>
            <p:cNvPr id="4" name="Группа 3"/>
            <p:cNvGrpSpPr/>
            <p:nvPr/>
          </p:nvGrpSpPr>
          <p:grpSpPr>
            <a:xfrm>
              <a:off x="957246" y="3284984"/>
              <a:ext cx="7707056" cy="2447925"/>
              <a:chOff x="957246" y="3284984"/>
              <a:chExt cx="7707056" cy="2447925"/>
            </a:xfrm>
          </p:grpSpPr>
          <p:graphicFrame>
            <p:nvGraphicFramePr>
              <p:cNvPr id="5" name="Диаграмма 4"/>
              <p:cNvGraphicFramePr/>
              <p:nvPr>
                <p:extLst>
                  <p:ext uri="{D42A27DB-BD31-4B8C-83A1-F6EECF244321}">
                    <p14:modId xmlns:p14="http://schemas.microsoft.com/office/powerpoint/2010/main" val="642566236"/>
                  </p:ext>
                </p:extLst>
              </p:nvPr>
            </p:nvGraphicFramePr>
            <p:xfrm>
              <a:off x="2627784" y="3284984"/>
              <a:ext cx="3038475" cy="2447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211879208"/>
                  </p:ext>
                </p:extLst>
              </p:nvPr>
            </p:nvGraphicFramePr>
            <p:xfrm>
              <a:off x="5940152" y="3312406"/>
              <a:ext cx="2724150" cy="2419350"/>
            </p:xfrm>
            <a:graphic>
              <a:graphicData uri="http://schemas.openxmlformats.org/drawingml/2006/chart">
                <c:chart xmlns:c="http://schemas.openxmlformats.org/drawingml/2006/chart" xmlns:r="http://schemas.openxmlformats.org/officeDocument/2006/relationships" r:id="rId4"/>
              </a:graphicData>
            </a:graphic>
          </p:graphicFrame>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46" y="3284984"/>
                <a:ext cx="1615236" cy="2300748"/>
              </a:xfrm>
              <a:prstGeom prst="rect">
                <a:avLst/>
              </a:prstGeom>
            </p:spPr>
          </p:pic>
        </p:grpSp>
      </p:gr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18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07704" y="476672"/>
            <a:ext cx="5759269" cy="523220"/>
          </a:xfrm>
          <a:prstGeom prst="rect">
            <a:avLst/>
          </a:prstGeom>
        </p:spPr>
        <p:txBody>
          <a:bodyPr wrap="none">
            <a:spAutoFit/>
          </a:bodyPr>
          <a:lstStyle/>
          <a:p>
            <a:r>
              <a:rPr lang="ru-RU" sz="2800" b="1" dirty="0">
                <a:latin typeface="Times New Roman" pitchFamily="18" charset="0"/>
                <a:cs typeface="Times New Roman" pitchFamily="18" charset="0"/>
              </a:rPr>
              <a:t>Сбор рассеянного потока в экране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440535" y="1558320"/>
            <a:ext cx="8294683" cy="3796920"/>
            <a:chOff x="440535" y="1558320"/>
            <a:chExt cx="8294683" cy="3796920"/>
          </a:xfrm>
        </p:grpSpPr>
        <p:grpSp>
          <p:nvGrpSpPr>
            <p:cNvPr id="3" name="Группа 2"/>
            <p:cNvGrpSpPr/>
            <p:nvPr/>
          </p:nvGrpSpPr>
          <p:grpSpPr>
            <a:xfrm>
              <a:off x="1825283" y="1558320"/>
              <a:ext cx="6909935" cy="3796920"/>
              <a:chOff x="1043608" y="1528968"/>
              <a:chExt cx="6909935" cy="379692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528968"/>
                <a:ext cx="3303835" cy="296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745" y="1528968"/>
                <a:ext cx="3360798" cy="294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3608" y="4618002"/>
                <a:ext cx="3338545" cy="369332"/>
              </a:xfrm>
              <a:prstGeom prst="rect">
                <a:avLst/>
              </a:prstGeom>
            </p:spPr>
            <p:txBody>
              <a:bodyPr wrap="square">
                <a:spAutoFit/>
              </a:bodyPr>
              <a:lstStyle/>
              <a:p>
                <a:pPr algn="ctr"/>
                <a:r>
                  <a:rPr lang="ru-RU" b="1" dirty="0">
                    <a:latin typeface="Times New Roman" pitchFamily="18" charset="0"/>
                    <a:cs typeface="Times New Roman" pitchFamily="18" charset="0"/>
                  </a:rPr>
                  <a:t>Экран 2 «ВЕДРО</a:t>
                </a:r>
                <a:r>
                  <a:rPr lang="ru-RU" b="1" dirty="0" smtClean="0">
                    <a:latin typeface="Times New Roman" pitchFamily="18" charset="0"/>
                    <a:cs typeface="Times New Roman" pitchFamily="18" charset="0"/>
                  </a:rPr>
                  <a:t>»   BZ_</a:t>
                </a:r>
                <a:endParaRPr lang="ru-RU" b="1" dirty="0">
                  <a:latin typeface="Times New Roman" pitchFamily="18" charset="0"/>
                  <a:cs typeface="Times New Roman" pitchFamily="18" charset="0"/>
                </a:endParaRPr>
              </a:p>
            </p:txBody>
          </p:sp>
          <p:sp>
            <p:nvSpPr>
              <p:cNvPr id="5" name="Прямоугольник 4"/>
              <p:cNvSpPr/>
              <p:nvPr/>
            </p:nvSpPr>
            <p:spPr>
              <a:xfrm>
                <a:off x="4585889" y="4618002"/>
                <a:ext cx="2917430" cy="707886"/>
              </a:xfrm>
              <a:prstGeom prst="rect">
                <a:avLst/>
              </a:prstGeom>
            </p:spPr>
            <p:txBody>
              <a:bodyPr wrap="square">
                <a:spAutoFit/>
              </a:bodyPr>
              <a:lstStyle/>
              <a:p>
                <a:r>
                  <a:rPr lang="ru-RU" sz="2000" b="1" dirty="0" smtClean="0">
                    <a:latin typeface="Times New Roman" pitchFamily="18" charset="0"/>
                    <a:cs typeface="Times New Roman" pitchFamily="18" charset="0"/>
                  </a:rPr>
                  <a:t>Экран </a:t>
                </a:r>
                <a:r>
                  <a:rPr lang="ru-RU" sz="2000" b="1" dirty="0">
                    <a:latin typeface="Times New Roman" pitchFamily="18" charset="0"/>
                    <a:cs typeface="Times New Roman" pitchFamily="18" charset="0"/>
                  </a:rPr>
                  <a:t>3 «РЕГБИ</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BZ_</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 </a:t>
                </a:r>
              </a:p>
            </p:txBody>
          </p:sp>
        </p:gr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535" y="2259586"/>
              <a:ext cx="1086094" cy="1547036"/>
            </a:xfrm>
            <a:prstGeom prst="rect">
              <a:avLst/>
            </a:prstGeom>
          </p:spPr>
        </p:pic>
      </p:grpSp>
    </p:spTree>
    <p:extLst>
      <p:ext uri="{BB962C8B-B14F-4D97-AF65-F5344CB8AC3E}">
        <p14:creationId xmlns:p14="http://schemas.microsoft.com/office/powerpoint/2010/main" val="286195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05068" y="3140968"/>
            <a:ext cx="8479400" cy="3293209"/>
          </a:xfrm>
          <a:prstGeom prst="rect">
            <a:avLst/>
          </a:prstGeom>
        </p:spPr>
        <p:txBody>
          <a:bodyPr wrap="square">
            <a:spAutoFit/>
          </a:bodyPr>
          <a:lstStyle/>
          <a:p>
            <a:r>
              <a:rPr lang="en-US" sz="1600" dirty="0">
                <a:solidFill>
                  <a:prstClr val="black"/>
                </a:solidFill>
                <a:latin typeface="Times New Roman" pitchFamily="18" charset="0"/>
                <a:cs typeface="Times New Roman" pitchFamily="18" charset="0"/>
              </a:rPr>
              <a:t>A passive superconducting shield was proposed earlier to realize a high-field (3–4 T) septum magnet for the </a:t>
            </a:r>
            <a:r>
              <a:rPr lang="en-US" sz="1600" dirty="0" smtClean="0">
                <a:solidFill>
                  <a:prstClr val="black"/>
                </a:solidFill>
                <a:latin typeface="Times New Roman" pitchFamily="18" charset="0"/>
                <a:cs typeface="Times New Roman" pitchFamily="18" charset="0"/>
              </a:rPr>
              <a:t>Future Circular </a:t>
            </a:r>
            <a:r>
              <a:rPr lang="en-US" sz="1600" dirty="0">
                <a:solidFill>
                  <a:prstClr val="black"/>
                </a:solidFill>
                <a:latin typeface="Times New Roman" pitchFamily="18" charset="0"/>
                <a:cs typeface="Times New Roman" pitchFamily="18" charset="0"/>
              </a:rPr>
              <a:t>Collider. This paper presents the experimental results of a potential shield material, an </a:t>
            </a:r>
            <a:r>
              <a:rPr lang="en-US" sz="1600" dirty="0" err="1">
                <a:solidFill>
                  <a:prstClr val="black"/>
                </a:solidFill>
                <a:latin typeface="Times New Roman" pitchFamily="18" charset="0"/>
                <a:cs typeface="Times New Roman" pitchFamily="18" charset="0"/>
              </a:rPr>
              <a:t>NbTi</a:t>
            </a:r>
            <a:r>
              <a:rPr lang="en-US" sz="1600" dirty="0">
                <a:solidFill>
                  <a:prstClr val="black"/>
                </a:solidFill>
                <a:latin typeface="Times New Roman" pitchFamily="18" charset="0"/>
                <a:cs typeface="Times New Roman" pitchFamily="18" charset="0"/>
              </a:rPr>
              <a:t>/</a:t>
            </a:r>
            <a:r>
              <a:rPr lang="en-US" sz="1600" dirty="0" err="1">
                <a:solidFill>
                  <a:prstClr val="black"/>
                </a:solidFill>
                <a:latin typeface="Times New Roman" pitchFamily="18" charset="0"/>
                <a:cs typeface="Times New Roman" pitchFamily="18" charset="0"/>
              </a:rPr>
              <a:t>Nb</a:t>
            </a:r>
            <a:r>
              <a:rPr lang="en-US" sz="1600" dirty="0">
                <a:solidFill>
                  <a:prstClr val="black"/>
                </a:solidFill>
                <a:latin typeface="Times New Roman" pitchFamily="18" charset="0"/>
                <a:cs typeface="Times New Roman" pitchFamily="18" charset="0"/>
              </a:rPr>
              <a:t>/Cu multilayer sheet. A cylindrical shield was constructed from two halves, each consisting of four layers with a total thickness of 3.2 mm, and inserted into the bore of a spare dipole corrector magnet of the Large Hadron Collider. At 4.2 K, up to about 3.1 T at the shield’s surface, only a leakage field of 12.5 </a:t>
            </a:r>
            <a:r>
              <a:rPr lang="en-US" sz="1600" dirty="0" err="1">
                <a:solidFill>
                  <a:prstClr val="black"/>
                </a:solidFill>
                <a:latin typeface="Times New Roman" pitchFamily="18" charset="0"/>
                <a:cs typeface="Times New Roman" pitchFamily="18" charset="0"/>
              </a:rPr>
              <a:t>mT</a:t>
            </a:r>
            <a:r>
              <a:rPr lang="en-US" sz="1600" dirty="0">
                <a:solidFill>
                  <a:prstClr val="black"/>
                </a:solidFill>
                <a:latin typeface="Times New Roman" pitchFamily="18" charset="0"/>
                <a:cs typeface="Times New Roman" pitchFamily="18" charset="0"/>
              </a:rPr>
              <a:t> was measured inside the shield. This can be attributed to the misalignment of the two half cylinders, as confirmed by finite element simulations. With a better configuration, we estimate the shield’s attenuation to be better than 4 × 10−5 , which is acceptable for the intended application. Above 3.1 T, the field penetrated smoothly. Below that limit, no flux jumps were observed even at the highest achievable ramp rate of more than 50 </a:t>
            </a:r>
            <a:r>
              <a:rPr lang="en-US" sz="1600" dirty="0" err="1">
                <a:solidFill>
                  <a:prstClr val="black"/>
                </a:solidFill>
                <a:latin typeface="Times New Roman" pitchFamily="18" charset="0"/>
                <a:cs typeface="Times New Roman" pitchFamily="18" charset="0"/>
              </a:rPr>
              <a:t>mT</a:t>
            </a:r>
            <a:r>
              <a:rPr lang="en-US" sz="1600" dirty="0">
                <a:solidFill>
                  <a:prstClr val="black"/>
                </a:solidFill>
                <a:latin typeface="Times New Roman" pitchFamily="18" charset="0"/>
                <a:cs typeface="Times New Roman" pitchFamily="18" charset="0"/>
              </a:rPr>
              <a:t>/s at the shield’s surface. A “degaussing” cycle was used to eliminate the effects of the field trapped in the thick wall of the </a:t>
            </a:r>
            <a:r>
              <a:rPr lang="en-US" sz="1600" dirty="0" err="1">
                <a:solidFill>
                  <a:prstClr val="black"/>
                </a:solidFill>
                <a:latin typeface="Times New Roman" pitchFamily="18" charset="0"/>
                <a:cs typeface="Times New Roman" pitchFamily="18" charset="0"/>
              </a:rPr>
              <a:t>shield,which</a:t>
            </a:r>
            <a:r>
              <a:rPr lang="en-US" sz="1600" dirty="0">
                <a:solidFill>
                  <a:prstClr val="black"/>
                </a:solidFill>
                <a:latin typeface="Times New Roman" pitchFamily="18" charset="0"/>
                <a:cs typeface="Times New Roman" pitchFamily="18" charset="0"/>
              </a:rPr>
              <a:t> could otherwise distort the homogeneous field pattern at the extracted beam’s position. At 1.9 K, the shield’s performance was superior to that at 4.2 K, but it suffered from flux jumps.</a:t>
            </a:r>
          </a:p>
        </p:txBody>
      </p:sp>
      <p:grpSp>
        <p:nvGrpSpPr>
          <p:cNvPr id="2" name="Группа 1"/>
          <p:cNvGrpSpPr/>
          <p:nvPr/>
        </p:nvGrpSpPr>
        <p:grpSpPr>
          <a:xfrm>
            <a:off x="619572" y="1238686"/>
            <a:ext cx="7630295" cy="1868945"/>
            <a:chOff x="603548" y="332656"/>
            <a:chExt cx="7630295" cy="1868945"/>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5926137"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48" y="1336234"/>
              <a:ext cx="2605838" cy="86162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402" y="1233792"/>
              <a:ext cx="2366732" cy="96780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293034"/>
              <a:ext cx="2293691" cy="908567"/>
            </a:xfrm>
            <a:prstGeom prst="rect">
              <a:avLst/>
            </a:prstGeom>
          </p:spPr>
        </p:pic>
      </p:gr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88640"/>
            <a:ext cx="792088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6437" y="9545"/>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45"/>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78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17" y="1423071"/>
            <a:ext cx="4541351" cy="198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2827" y="3573016"/>
            <a:ext cx="4444264" cy="646331"/>
          </a:xfrm>
          <a:prstGeom prst="rect">
            <a:avLst/>
          </a:prstGeom>
        </p:spPr>
        <p:txBody>
          <a:bodyPr wrap="square">
            <a:spAutoFit/>
          </a:bodyPr>
          <a:lstStyle/>
          <a:p>
            <a:r>
              <a:rPr lang="ru-RU" dirty="0">
                <a:solidFill>
                  <a:prstClr val="black"/>
                </a:solidFill>
                <a:latin typeface="Times New Roman" pitchFamily="18" charset="0"/>
                <a:cs typeface="Times New Roman" pitchFamily="18" charset="0"/>
              </a:rPr>
              <a:t>6 слоёв </a:t>
            </a:r>
            <a:r>
              <a:rPr lang="ru-RU" dirty="0" smtClean="0">
                <a:solidFill>
                  <a:prstClr val="black"/>
                </a:solidFill>
                <a:latin typeface="Times New Roman" pitchFamily="18" charset="0"/>
                <a:cs typeface="Times New Roman" pitchFamily="18" charset="0"/>
              </a:rPr>
              <a:t>ВТСП –ленты 12 мм</a:t>
            </a:r>
            <a:r>
              <a:rPr lang="en-US" dirty="0" smtClean="0">
                <a:solidFill>
                  <a:prstClr val="black"/>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 фирмы «СуперОкс», уложенных со сдвигом 2 мм</a:t>
            </a:r>
            <a:endParaRPr lang="ru-RU" dirty="0">
              <a:solidFill>
                <a:prstClr val="black"/>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453" y="1420695"/>
            <a:ext cx="2497611" cy="2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004048" y="3444573"/>
            <a:ext cx="3816424" cy="1323439"/>
          </a:xfrm>
          <a:prstGeom prst="rect">
            <a:avLst/>
          </a:prstGeom>
        </p:spPr>
        <p:txBody>
          <a:bodyPr wrap="square">
            <a:spAutoFit/>
          </a:bodyPr>
          <a:lstStyle/>
          <a:p>
            <a:pPr algn="just"/>
            <a:r>
              <a:rPr lang="ru-RU" sz="1600" dirty="0">
                <a:solidFill>
                  <a:prstClr val="black"/>
                </a:solidFill>
                <a:latin typeface="Times New Roman" pitchFamily="18" charset="0"/>
                <a:cs typeface="Times New Roman" pitchFamily="18" charset="0"/>
              </a:rPr>
              <a:t>Внутреннее поле </a:t>
            </a:r>
            <a:r>
              <a:rPr lang="ru-RU" sz="1600" dirty="0" err="1">
                <a:solidFill>
                  <a:prstClr val="black"/>
                </a:solidFill>
                <a:latin typeface="Times New Roman" pitchFamily="18" charset="0"/>
                <a:cs typeface="Times New Roman" pitchFamily="18" charset="0"/>
              </a:rPr>
              <a:t>Bin</a:t>
            </a:r>
            <a:r>
              <a:rPr lang="ru-RU" sz="1600" dirty="0">
                <a:solidFill>
                  <a:prstClr val="black"/>
                </a:solidFill>
                <a:latin typeface="Times New Roman" pitchFamily="18" charset="0"/>
                <a:cs typeface="Times New Roman" pitchFamily="18" charset="0"/>
              </a:rPr>
              <a:t>  в зависимости от внешнего поля </a:t>
            </a:r>
            <a:r>
              <a:rPr lang="ru-RU" sz="1600" dirty="0" err="1">
                <a:solidFill>
                  <a:prstClr val="black"/>
                </a:solidFill>
                <a:latin typeface="Times New Roman" pitchFamily="18" charset="0"/>
                <a:cs typeface="Times New Roman" pitchFamily="18" charset="0"/>
              </a:rPr>
              <a:t>Bex</a:t>
            </a:r>
            <a:r>
              <a:rPr lang="ru-RU" sz="1600" dirty="0">
                <a:solidFill>
                  <a:prstClr val="black"/>
                </a:solidFill>
                <a:latin typeface="Times New Roman" pitchFamily="18" charset="0"/>
                <a:cs typeface="Times New Roman" pitchFamily="18" charset="0"/>
              </a:rPr>
              <a:t> для последователь-</a:t>
            </a:r>
            <a:r>
              <a:rPr lang="ru-RU" sz="1600" dirty="0" err="1">
                <a:solidFill>
                  <a:prstClr val="black"/>
                </a:solidFill>
                <a:latin typeface="Times New Roman" pitchFamily="18" charset="0"/>
                <a:cs typeface="Times New Roman" pitchFamily="18" charset="0"/>
              </a:rPr>
              <a:t>ного</a:t>
            </a:r>
            <a:r>
              <a:rPr lang="ru-RU" sz="1600" dirty="0">
                <a:solidFill>
                  <a:prstClr val="black"/>
                </a:solidFill>
                <a:latin typeface="Times New Roman" pitchFamily="18" charset="0"/>
                <a:cs typeface="Times New Roman" pitchFamily="18" charset="0"/>
              </a:rPr>
              <a:t> для последовательного </a:t>
            </a:r>
            <a:r>
              <a:rPr lang="ru-RU" sz="1600" dirty="0" err="1">
                <a:solidFill>
                  <a:prstClr val="black"/>
                </a:solidFill>
                <a:latin typeface="Times New Roman" pitchFamily="18" charset="0"/>
                <a:cs typeface="Times New Roman" pitchFamily="18" charset="0"/>
              </a:rPr>
              <a:t>перемагничи-вания</a:t>
            </a:r>
            <a:r>
              <a:rPr lang="ru-RU" sz="1600" dirty="0">
                <a:solidFill>
                  <a:prstClr val="black"/>
                </a:solidFill>
                <a:latin typeface="Times New Roman" pitchFamily="18" charset="0"/>
                <a:cs typeface="Times New Roman" pitchFamily="18" charset="0"/>
              </a:rPr>
              <a:t> образца SEP_5 при гелиевой температуре 4,2К.</a:t>
            </a:r>
          </a:p>
        </p:txBody>
      </p:sp>
      <p:sp>
        <p:nvSpPr>
          <p:cNvPr id="6" name="Прямоугольник 5"/>
          <p:cNvSpPr/>
          <p:nvPr/>
        </p:nvSpPr>
        <p:spPr>
          <a:xfrm>
            <a:off x="648610" y="4869160"/>
            <a:ext cx="8136904" cy="1754326"/>
          </a:xfrm>
          <a:prstGeom prst="rect">
            <a:avLst/>
          </a:prstGeom>
        </p:spPr>
        <p:txBody>
          <a:bodyPr wrap="square">
            <a:spAutoFit/>
          </a:bodyPr>
          <a:lstStyle/>
          <a:p>
            <a:r>
              <a:rPr lang="ru-RU" dirty="0">
                <a:solidFill>
                  <a:prstClr val="black"/>
                </a:solidFill>
                <a:latin typeface="Times New Roman" pitchFamily="18" charset="0"/>
                <a:cs typeface="Times New Roman" pitchFamily="18" charset="0"/>
              </a:rPr>
              <a:t>Показано экспериментально, что на стенке многослойного незамкнутого экрана из современного ВТСП материала 2-го поколения перепад магнитного поля может достигать 150 – 300 </a:t>
            </a:r>
            <a:r>
              <a:rPr lang="ru-RU" dirty="0" err="1">
                <a:solidFill>
                  <a:prstClr val="black"/>
                </a:solidFill>
                <a:latin typeface="Times New Roman" pitchFamily="18" charset="0"/>
                <a:cs typeface="Times New Roman" pitchFamily="18" charset="0"/>
              </a:rPr>
              <a:t>Gs</a:t>
            </a:r>
            <a:r>
              <a:rPr lang="ru-RU" dirty="0">
                <a:solidFill>
                  <a:prstClr val="black"/>
                </a:solidFill>
                <a:latin typeface="Times New Roman" pitchFamily="18" charset="0"/>
                <a:cs typeface="Times New Roman" pitchFamily="18" charset="0"/>
              </a:rPr>
              <a:t> на слой толщиной 0,15 – 0,3 </a:t>
            </a:r>
            <a:r>
              <a:rPr lang="ru-RU" dirty="0" err="1">
                <a:solidFill>
                  <a:prstClr val="black"/>
                </a:solidFill>
                <a:latin typeface="Times New Roman" pitchFamily="18" charset="0"/>
                <a:cs typeface="Times New Roman" pitchFamily="18" charset="0"/>
              </a:rPr>
              <a:t>mm</a:t>
            </a:r>
            <a:r>
              <a:rPr lang="ru-RU" dirty="0">
                <a:solidFill>
                  <a:prstClr val="black"/>
                </a:solidFill>
                <a:latin typeface="Times New Roman" pitchFamily="18" charset="0"/>
                <a:cs typeface="Times New Roman" pitchFamily="18" charset="0"/>
              </a:rPr>
              <a:t>, то есть 0,6 – 0,8 </a:t>
            </a:r>
            <a:r>
              <a:rPr lang="ru-RU" dirty="0" err="1">
                <a:solidFill>
                  <a:prstClr val="black"/>
                </a:solidFill>
                <a:latin typeface="Times New Roman" pitchFamily="18" charset="0"/>
                <a:cs typeface="Times New Roman" pitchFamily="18" charset="0"/>
              </a:rPr>
              <a:t>kGs</a:t>
            </a:r>
            <a:r>
              <a:rPr lang="ru-RU" dirty="0">
                <a:solidFill>
                  <a:prstClr val="black"/>
                </a:solidFill>
                <a:latin typeface="Times New Roman" pitchFamily="18" charset="0"/>
                <a:cs typeface="Times New Roman" pitchFamily="18" charset="0"/>
              </a:rPr>
              <a:t> на  миллиметр толщины  при азотной температуре и 7 </a:t>
            </a:r>
            <a:r>
              <a:rPr lang="ru-RU" dirty="0" err="1">
                <a:solidFill>
                  <a:prstClr val="black"/>
                </a:solidFill>
                <a:latin typeface="Times New Roman" pitchFamily="18" charset="0"/>
                <a:cs typeface="Times New Roman" pitchFamily="18" charset="0"/>
              </a:rPr>
              <a:t>kGs</a:t>
            </a:r>
            <a:r>
              <a:rPr lang="ru-RU" dirty="0">
                <a:solidFill>
                  <a:prstClr val="black"/>
                </a:solidFill>
                <a:latin typeface="Times New Roman" pitchFamily="18" charset="0"/>
                <a:cs typeface="Times New Roman" pitchFamily="18" charset="0"/>
              </a:rPr>
              <a:t> при гелиевой температуре. </a:t>
            </a:r>
            <a:r>
              <a:rPr lang="ru-RU" dirty="0" smtClean="0">
                <a:solidFill>
                  <a:prstClr val="black"/>
                </a:solidFill>
                <a:latin typeface="Times New Roman" pitchFamily="18" charset="0"/>
                <a:cs typeface="Times New Roman" pitchFamily="18" charset="0"/>
              </a:rPr>
              <a:t> </a:t>
            </a:r>
            <a:r>
              <a:rPr lang="ru-RU" b="1" dirty="0" smtClean="0">
                <a:solidFill>
                  <a:prstClr val="black"/>
                </a:solidFill>
                <a:latin typeface="Times New Roman" pitchFamily="18" charset="0"/>
                <a:cs typeface="Times New Roman" pitchFamily="18" charset="0"/>
              </a:rPr>
              <a:t>Экрана толщиной 1мм достаточно для повышения диапазона работоспособности магнита Ламбертсона до 2 Тл.</a:t>
            </a:r>
            <a:endParaRPr lang="ru-RU" b="1" dirty="0">
              <a:solidFill>
                <a:prstClr val="black"/>
              </a:solidFill>
            </a:endParaRPr>
          </a:p>
        </p:txBody>
      </p:sp>
      <p:sp>
        <p:nvSpPr>
          <p:cNvPr id="7" name="Прямоугольник 6"/>
          <p:cNvSpPr/>
          <p:nvPr/>
        </p:nvSpPr>
        <p:spPr>
          <a:xfrm>
            <a:off x="719572" y="116631"/>
            <a:ext cx="8568952" cy="461665"/>
          </a:xfrm>
          <a:prstGeom prst="rect">
            <a:avLst/>
          </a:prstGeom>
        </p:spPr>
        <p:txBody>
          <a:bodyPr wrap="square">
            <a:spAutoFit/>
          </a:bodyPr>
          <a:lstStyle/>
          <a:p>
            <a:r>
              <a:rPr lang="en-US" sz="1200" dirty="0">
                <a:solidFill>
                  <a:prstClr val="black"/>
                </a:solidFill>
                <a:latin typeface="Times New Roman" pitchFamily="18" charset="0"/>
                <a:cs typeface="Times New Roman" pitchFamily="18" charset="0"/>
              </a:rPr>
              <a:t>13th International Scientific Workshop in Memory of Professor V.P. </a:t>
            </a:r>
            <a:r>
              <a:rPr lang="en-US" sz="1200" dirty="0" err="1">
                <a:solidFill>
                  <a:prstClr val="black"/>
                </a:solidFill>
                <a:latin typeface="Times New Roman" pitchFamily="18" charset="0"/>
                <a:cs typeface="Times New Roman" pitchFamily="18" charset="0"/>
              </a:rPr>
              <a:t>Sarantsev</a:t>
            </a:r>
            <a:r>
              <a:rPr lang="en-US" sz="1200" dirty="0">
                <a:solidFill>
                  <a:prstClr val="black"/>
                </a:solidFill>
                <a:latin typeface="Times New Roman" pitchFamily="18" charset="0"/>
                <a:cs typeface="Times New Roman" pitchFamily="18" charset="0"/>
              </a:rPr>
              <a:t> “Problems of Colliders and </a:t>
            </a:r>
            <a:endParaRPr lang="ru-RU" sz="1200" dirty="0" smtClean="0">
              <a:solidFill>
                <a:prstClr val="black"/>
              </a:solidFill>
              <a:latin typeface="Times New Roman" pitchFamily="18" charset="0"/>
              <a:cs typeface="Times New Roman" pitchFamily="18" charset="0"/>
            </a:endParaRPr>
          </a:p>
          <a:p>
            <a:r>
              <a:rPr lang="en-US" sz="1200" dirty="0" smtClean="0">
                <a:solidFill>
                  <a:prstClr val="black"/>
                </a:solidFill>
                <a:latin typeface="Times New Roman" pitchFamily="18" charset="0"/>
                <a:cs typeface="Times New Roman" pitchFamily="18" charset="0"/>
              </a:rPr>
              <a:t>Charged </a:t>
            </a:r>
            <a:r>
              <a:rPr lang="en-US" sz="1200" dirty="0">
                <a:solidFill>
                  <a:prstClr val="black"/>
                </a:solidFill>
                <a:latin typeface="Times New Roman" pitchFamily="18" charset="0"/>
                <a:cs typeface="Times New Roman" pitchFamily="18" charset="0"/>
              </a:rPr>
              <a:t>Particle Accelerators"3-8 September 2019, </a:t>
            </a:r>
            <a:r>
              <a:rPr lang="en-US" sz="1200" dirty="0" err="1">
                <a:solidFill>
                  <a:prstClr val="black"/>
                </a:solidFill>
                <a:latin typeface="Times New Roman" pitchFamily="18" charset="0"/>
                <a:cs typeface="Times New Roman" pitchFamily="18" charset="0"/>
              </a:rPr>
              <a:t>Alushta</a:t>
            </a:r>
            <a:r>
              <a:rPr lang="en-US" sz="1200" dirty="0">
                <a:solidFill>
                  <a:prstClr val="black"/>
                </a:solidFill>
                <a:latin typeface="Times New Roman" pitchFamily="18" charset="0"/>
                <a:cs typeface="Times New Roman" pitchFamily="18" charset="0"/>
              </a:rPr>
              <a:t>, Crimea, Russia</a:t>
            </a:r>
            <a:endParaRPr lang="ru-RU" sz="1200" dirty="0">
              <a:solidFill>
                <a:prstClr val="black"/>
              </a:solidFill>
              <a:latin typeface="Times New Roman" pitchFamily="18" charset="0"/>
              <a:cs typeface="Times New Roman" pitchFamily="18" charset="0"/>
            </a:endParaRPr>
          </a:p>
        </p:txBody>
      </p:sp>
      <p:sp>
        <p:nvSpPr>
          <p:cNvPr id="8" name="Прямоугольник 7"/>
          <p:cNvSpPr/>
          <p:nvPr/>
        </p:nvSpPr>
        <p:spPr>
          <a:xfrm>
            <a:off x="484650" y="749300"/>
            <a:ext cx="8222880" cy="584775"/>
          </a:xfrm>
          <a:prstGeom prst="rect">
            <a:avLst/>
          </a:prstGeom>
        </p:spPr>
        <p:txBody>
          <a:bodyPr wrap="square">
            <a:spAutoFit/>
          </a:bodyPr>
          <a:lstStyle/>
          <a:p>
            <a:r>
              <a:rPr lang="ru-RU" dirty="0">
                <a:solidFill>
                  <a:srgbClr val="1F497D"/>
                </a:solidFill>
                <a:latin typeface="Times New Roman" pitchFamily="18" charset="0"/>
                <a:cs typeface="Times New Roman" pitchFamily="18" charset="0"/>
              </a:rPr>
              <a:t>Магнитный экран из ВТСП ленты второго поколения для </a:t>
            </a:r>
            <a:r>
              <a:rPr lang="ru-RU" dirty="0" err="1">
                <a:solidFill>
                  <a:srgbClr val="1F497D"/>
                </a:solidFill>
                <a:latin typeface="Times New Roman" pitchFamily="18" charset="0"/>
                <a:cs typeface="Times New Roman" pitchFamily="18" charset="0"/>
              </a:rPr>
              <a:t>септум</a:t>
            </a:r>
            <a:r>
              <a:rPr lang="ru-RU" dirty="0">
                <a:solidFill>
                  <a:srgbClr val="1F497D"/>
                </a:solidFill>
                <a:latin typeface="Times New Roman" pitchFamily="18" charset="0"/>
                <a:cs typeface="Times New Roman" pitchFamily="18" charset="0"/>
              </a:rPr>
              <a:t>-соленоида</a:t>
            </a:r>
          </a:p>
          <a:p>
            <a:r>
              <a:rPr lang="en-US" sz="1400" dirty="0">
                <a:solidFill>
                  <a:prstClr val="black"/>
                </a:solidFill>
                <a:latin typeface="Times New Roman" pitchFamily="18" charset="0"/>
                <a:cs typeface="Times New Roman" pitchFamily="18" charset="0"/>
              </a:rPr>
              <a:t>G.L. </a:t>
            </a:r>
            <a:r>
              <a:rPr lang="en-US" sz="1400" dirty="0" err="1">
                <a:solidFill>
                  <a:prstClr val="black"/>
                </a:solidFill>
                <a:latin typeface="Times New Roman" pitchFamily="18" charset="0"/>
                <a:cs typeface="Times New Roman" pitchFamily="18" charset="0"/>
              </a:rPr>
              <a:t>Dorofeev</a:t>
            </a:r>
            <a:r>
              <a:rPr lang="en-US" sz="1400" dirty="0">
                <a:solidFill>
                  <a:prstClr val="black"/>
                </a:solidFill>
                <a:latin typeface="Times New Roman" pitchFamily="18" charset="0"/>
                <a:cs typeface="Times New Roman" pitchFamily="18" charset="0"/>
              </a:rPr>
              <a:t> *1,2), E.E. Donets1), V.M. Drobin1)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749"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5"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91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85" y="692696"/>
            <a:ext cx="8229600" cy="1066130"/>
          </a:xfrm>
        </p:spPr>
        <p:txBody>
          <a:bodyPr>
            <a:normAutofit fontScale="90000"/>
          </a:bodyPr>
          <a:lstStyle/>
          <a:p>
            <a:r>
              <a:rPr lang="ru-RU" sz="3200" b="1" dirty="0" smtClean="0">
                <a:solidFill>
                  <a:prstClr val="black"/>
                </a:solidFill>
                <a:latin typeface="Times New Roman" pitchFamily="18" charset="0"/>
                <a:ea typeface="+mn-ea"/>
                <a:cs typeface="Times New Roman" pitchFamily="18" charset="0"/>
              </a:rPr>
              <a:t>Макет экрана в </a:t>
            </a:r>
            <a:r>
              <a:rPr lang="ru-RU" sz="3200" b="1" dirty="0">
                <a:solidFill>
                  <a:prstClr val="black"/>
                </a:solidFill>
                <a:latin typeface="Times New Roman" pitchFamily="18" charset="0"/>
                <a:ea typeface="+mn-ea"/>
                <a:cs typeface="Times New Roman" pitchFamily="18" charset="0"/>
              </a:rPr>
              <a:t>реальных условиях </a:t>
            </a:r>
            <a:r>
              <a:rPr lang="ru-RU" sz="3200" b="1" dirty="0" smtClean="0">
                <a:solidFill>
                  <a:prstClr val="black"/>
                </a:solidFill>
                <a:latin typeface="Times New Roman" pitchFamily="18" charset="0"/>
                <a:ea typeface="+mn-ea"/>
                <a:cs typeface="Times New Roman" pitchFamily="18" charset="0"/>
              </a:rPr>
              <a:t>магнита </a:t>
            </a:r>
            <a:r>
              <a:rPr lang="ru-RU" sz="3200" b="1" dirty="0">
                <a:solidFill>
                  <a:prstClr val="black"/>
                </a:solidFill>
                <a:latin typeface="Times New Roman" pitchFamily="18" charset="0"/>
                <a:ea typeface="+mn-ea"/>
                <a:cs typeface="Times New Roman" pitchFamily="18" charset="0"/>
              </a:rPr>
              <a:t>Ламбертсона</a:t>
            </a:r>
            <a:endParaRPr lang="ru-RU" sz="3200" b="1" dirty="0"/>
          </a:p>
        </p:txBody>
      </p:sp>
      <p:grpSp>
        <p:nvGrpSpPr>
          <p:cNvPr id="4" name="Группа 3"/>
          <p:cNvGrpSpPr/>
          <p:nvPr/>
        </p:nvGrpSpPr>
        <p:grpSpPr>
          <a:xfrm>
            <a:off x="467544" y="1998788"/>
            <a:ext cx="4421966" cy="2253804"/>
            <a:chOff x="781869" y="3717031"/>
            <a:chExt cx="4421966" cy="2253804"/>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355" y="3717031"/>
              <a:ext cx="15843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69" y="3717032"/>
              <a:ext cx="200501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85" y="3861048"/>
              <a:ext cx="62865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847991"/>
            <a:ext cx="3600400" cy="22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968044" y="4252592"/>
            <a:ext cx="3816424" cy="1569660"/>
          </a:xfrm>
          <a:prstGeom prst="rect">
            <a:avLst/>
          </a:prstGeom>
        </p:spPr>
        <p:txBody>
          <a:bodyPr wrap="square">
            <a:spAutoFit/>
          </a:bodyPr>
          <a:lstStyle/>
          <a:p>
            <a:r>
              <a:rPr lang="ru-RU" sz="1600" b="1" i="1" dirty="0">
                <a:latin typeface="Times New Roman" pitchFamily="18" charset="0"/>
                <a:cs typeface="Times New Roman" pitchFamily="18" charset="0"/>
              </a:rPr>
              <a:t>Последовательность работы: </a:t>
            </a:r>
            <a:endParaRPr lang="ru-RU" sz="1600" i="1" dirty="0">
              <a:latin typeface="Times New Roman" pitchFamily="18" charset="0"/>
              <a:cs typeface="Times New Roman" pitchFamily="18" charset="0"/>
            </a:endParaRPr>
          </a:p>
          <a:p>
            <a:r>
              <a:rPr lang="ru-RU" sz="1600" b="1" dirty="0">
                <a:latin typeface="Times New Roman" pitchFamily="18" charset="0"/>
                <a:cs typeface="Times New Roman" pitchFamily="18" charset="0"/>
              </a:rPr>
              <a:t>ввод тока в соленоид до 70А; пауза;</a:t>
            </a:r>
          </a:p>
          <a:p>
            <a:r>
              <a:rPr lang="ru-RU" sz="1600" b="1" dirty="0">
                <a:latin typeface="Times New Roman" pitchFamily="18" charset="0"/>
                <a:cs typeface="Times New Roman" pitchFamily="18" charset="0"/>
              </a:rPr>
              <a:t>вывод до нуля; затем вводы и выводы </a:t>
            </a:r>
          </a:p>
          <a:p>
            <a:r>
              <a:rPr lang="ru-RU" sz="1600" b="1" dirty="0">
                <a:latin typeface="Times New Roman" pitchFamily="18" charset="0"/>
                <a:cs typeface="Times New Roman" pitchFamily="18" charset="0"/>
              </a:rPr>
              <a:t>до 40А, 50А, 70А; вывод до 60А;</a:t>
            </a:r>
          </a:p>
          <a:p>
            <a:r>
              <a:rPr lang="ru-RU" sz="1600" b="1" dirty="0">
                <a:latin typeface="Times New Roman" pitchFamily="18" charset="0"/>
                <a:cs typeface="Times New Roman" pitchFamily="18" charset="0"/>
              </a:rPr>
              <a:t>ввод до 80А и 90А; </a:t>
            </a:r>
          </a:p>
          <a:p>
            <a:r>
              <a:rPr lang="ru-RU" sz="1600" b="1" dirty="0">
                <a:latin typeface="Times New Roman" pitchFamily="18" charset="0"/>
                <a:cs typeface="Times New Roman" pitchFamily="18" charset="0"/>
              </a:rPr>
              <a:t>вывод тока соленоида до нуля.</a:t>
            </a: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37" y="0"/>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044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075663" y="1109961"/>
            <a:ext cx="7639533" cy="4939239"/>
            <a:chOff x="1043608" y="541836"/>
            <a:chExt cx="7639533" cy="4939239"/>
          </a:xfrm>
        </p:grpSpPr>
        <p:grpSp>
          <p:nvGrpSpPr>
            <p:cNvPr id="5" name="Группа 4"/>
            <p:cNvGrpSpPr/>
            <p:nvPr/>
          </p:nvGrpSpPr>
          <p:grpSpPr>
            <a:xfrm>
              <a:off x="1043608" y="541836"/>
              <a:ext cx="7639533" cy="2862322"/>
              <a:chOff x="1043608" y="541836"/>
              <a:chExt cx="7639533" cy="2862322"/>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33036"/>
                <a:ext cx="4477634" cy="275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521242" y="541836"/>
                <a:ext cx="3161899" cy="2862322"/>
              </a:xfrm>
              <a:prstGeom prst="rect">
                <a:avLst/>
              </a:prstGeom>
            </p:spPr>
            <p:txBody>
              <a:bodyPr wrap="square">
                <a:spAutoFit/>
              </a:bodyPr>
              <a:lstStyle/>
              <a:p>
                <a:r>
                  <a:rPr lang="ru-RU" sz="2000" b="1" i="1" dirty="0">
                    <a:latin typeface="Times New Roman" pitchFamily="18" charset="0"/>
                    <a:cs typeface="Times New Roman" pitchFamily="18" charset="0"/>
                  </a:rPr>
                  <a:t>Последовательность работы магнита Ламбертсона</a:t>
                </a:r>
                <a:r>
                  <a:rPr lang="ru-RU" sz="2000" b="1" i="1" dirty="0" smtClean="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Ввод </a:t>
                </a:r>
                <a:r>
                  <a:rPr lang="ru-RU" sz="2000" b="1" dirty="0">
                    <a:latin typeface="Times New Roman" pitchFamily="18" charset="0"/>
                    <a:cs typeface="Times New Roman" pitchFamily="18" charset="0"/>
                  </a:rPr>
                  <a:t>тока 30А в КЗВ; ввод тока 70А в соленоид; пауза; вывод тока из КЗВ до нуля; пауза; вывод тока из соленоида до нуля.</a:t>
                </a:r>
              </a:p>
            </p:txBody>
          </p:sp>
        </p:grpSp>
        <p:sp>
          <p:nvSpPr>
            <p:cNvPr id="4" name="Прямоугольник 3"/>
            <p:cNvSpPr/>
            <p:nvPr/>
          </p:nvSpPr>
          <p:spPr>
            <a:xfrm>
              <a:off x="1355593" y="3542083"/>
              <a:ext cx="7056784" cy="1938992"/>
            </a:xfrm>
            <a:prstGeom prst="rect">
              <a:avLst/>
            </a:prstGeom>
          </p:spPr>
          <p:txBody>
            <a:bodyPr wrap="square">
              <a:spAutoFit/>
            </a:bodyPr>
            <a:lstStyle/>
            <a:p>
              <a:pPr lvl="0" algn="ctr"/>
              <a:r>
                <a:rPr lang="ru-RU" sz="2400" b="1" dirty="0" smtClean="0">
                  <a:solidFill>
                    <a:prstClr val="black"/>
                  </a:solidFill>
                  <a:latin typeface="Times New Roman" pitchFamily="18" charset="0"/>
                  <a:cs typeface="Times New Roman" pitchFamily="18" charset="0"/>
                </a:rPr>
                <a:t>Поле в экране </a:t>
              </a:r>
              <a:r>
                <a:rPr lang="en-US" sz="2400" b="1" dirty="0" smtClean="0">
                  <a:solidFill>
                    <a:prstClr val="black"/>
                  </a:solidFill>
                  <a:latin typeface="Times New Roman" pitchFamily="18" charset="0"/>
                  <a:cs typeface="Times New Roman" pitchFamily="18" charset="0"/>
                </a:rPr>
                <a:t>&lt; 1</a:t>
              </a:r>
              <a:r>
                <a:rPr lang="ru-RU" sz="2400" b="1" dirty="0" smtClean="0">
                  <a:solidFill>
                    <a:prstClr val="black"/>
                  </a:solidFill>
                  <a:latin typeface="Times New Roman" pitchFamily="18" charset="0"/>
                  <a:cs typeface="Times New Roman" pitchFamily="18" charset="0"/>
                </a:rPr>
                <a:t> </a:t>
              </a:r>
              <a:r>
                <a:rPr lang="ru-RU" sz="2400" b="1" dirty="0" err="1" smtClean="0">
                  <a:solidFill>
                    <a:prstClr val="black"/>
                  </a:solidFill>
                  <a:latin typeface="Times New Roman" pitchFamily="18" charset="0"/>
                  <a:cs typeface="Times New Roman" pitchFamily="18" charset="0"/>
                </a:rPr>
                <a:t>Гс</a:t>
              </a:r>
              <a:endParaRPr lang="ru-RU" sz="2400" b="1" dirty="0" smtClean="0">
                <a:solidFill>
                  <a:prstClr val="black"/>
                </a:solidFill>
                <a:latin typeface="Times New Roman" pitchFamily="18" charset="0"/>
                <a:cs typeface="Times New Roman" pitchFamily="18" charset="0"/>
              </a:endParaRPr>
            </a:p>
            <a:p>
              <a:pPr lvl="0" algn="ctr"/>
              <a:endParaRPr lang="ru-RU" sz="2400" b="1" dirty="0" smtClean="0">
                <a:solidFill>
                  <a:prstClr val="black"/>
                </a:solidFill>
                <a:latin typeface="Times New Roman" pitchFamily="18" charset="0"/>
                <a:cs typeface="Times New Roman" pitchFamily="18" charset="0"/>
              </a:endParaRPr>
            </a:p>
            <a:p>
              <a:pPr lvl="0" algn="ctr"/>
              <a:r>
                <a:rPr lang="ru-RU" sz="2400" b="1" dirty="0" smtClean="0">
                  <a:solidFill>
                    <a:prstClr val="black"/>
                  </a:solidFill>
                  <a:latin typeface="Times New Roman" pitchFamily="18" charset="0"/>
                  <a:cs typeface="Times New Roman" pitchFamily="18" charset="0"/>
                </a:rPr>
                <a:t>Экран толщиной 1мм может </a:t>
              </a:r>
              <a:r>
                <a:rPr lang="ru-RU" sz="2400" b="1" dirty="0" err="1" smtClean="0">
                  <a:solidFill>
                    <a:prstClr val="black"/>
                  </a:solidFill>
                  <a:latin typeface="Times New Roman" pitchFamily="18" charset="0"/>
                  <a:cs typeface="Times New Roman" pitchFamily="18" charset="0"/>
                </a:rPr>
                <a:t>повытить</a:t>
              </a:r>
              <a:endParaRPr lang="ru-RU" sz="2400" b="1" dirty="0" smtClean="0">
                <a:solidFill>
                  <a:prstClr val="black"/>
                </a:solidFill>
                <a:latin typeface="Times New Roman" pitchFamily="18" charset="0"/>
                <a:cs typeface="Times New Roman" pitchFamily="18" charset="0"/>
              </a:endParaRPr>
            </a:p>
            <a:p>
              <a:pPr lvl="0" algn="ctr"/>
              <a:r>
                <a:rPr lang="ru-RU" sz="2400" b="1" dirty="0" smtClean="0">
                  <a:solidFill>
                    <a:prstClr val="black"/>
                  </a:solidFill>
                  <a:latin typeface="Times New Roman" pitchFamily="18" charset="0"/>
                  <a:cs typeface="Times New Roman" pitchFamily="18" charset="0"/>
                </a:rPr>
                <a:t>диапазона </a:t>
              </a:r>
              <a:r>
                <a:rPr lang="ru-RU" sz="2400" b="1" dirty="0">
                  <a:solidFill>
                    <a:prstClr val="black"/>
                  </a:solidFill>
                  <a:latin typeface="Times New Roman" pitchFamily="18" charset="0"/>
                  <a:cs typeface="Times New Roman" pitchFamily="18" charset="0"/>
                </a:rPr>
                <a:t>работоспособности магнита Ламбертсона до 2 Тл.</a:t>
              </a:r>
              <a:endParaRPr lang="ru-RU" sz="2400" b="1" dirty="0">
                <a:solidFill>
                  <a:prstClr val="black"/>
                </a:solidFill>
              </a:endParaRPr>
            </a:p>
          </p:txBody>
        </p:sp>
      </p:gr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37" y="103486"/>
            <a:ext cx="8175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29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16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801</TotalTime>
  <Words>957</Words>
  <Application>Microsoft Office PowerPoint</Application>
  <PresentationFormat>Экран (4:3)</PresentationFormat>
  <Paragraphs>79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ВТСП экраны для рассеянных  магнитных полей и магнитного вакуума.</vt:lpstr>
      <vt:lpstr>Содержание доклада</vt:lpstr>
      <vt:lpstr>Состояние проблемы.</vt:lpstr>
      <vt:lpstr>Сверхпроводящийэкран  для защиты от рассеянных магнитных полей</vt:lpstr>
      <vt:lpstr>Презентация PowerPoint</vt:lpstr>
      <vt:lpstr>Презентация PowerPoint</vt:lpstr>
      <vt:lpstr>Презентация PowerPoint</vt:lpstr>
      <vt:lpstr>Макет экрана в реальных условиях магнита Ламбертсона</vt:lpstr>
      <vt:lpstr>Презентация PowerPoint</vt:lpstr>
      <vt:lpstr>ВТСП экраны в катушках Гельмгольца</vt:lpstr>
      <vt:lpstr>Область без поля в соленоиде</vt:lpstr>
      <vt:lpstr>Выводы</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ВТСП экраны для рассеянных магнитных полей и магнитного вакуума.</dc:title>
  <dc:creator>Admin</dc:creator>
  <cp:lastModifiedBy>Геннадий</cp:lastModifiedBy>
  <cp:revision>48</cp:revision>
  <dcterms:created xsi:type="dcterms:W3CDTF">2022-09-15T17:09:34Z</dcterms:created>
  <dcterms:modified xsi:type="dcterms:W3CDTF">2022-09-23T16:35:29Z</dcterms:modified>
</cp:coreProperties>
</file>