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4140" r:id="rId2"/>
    <p:sldMasterId id="2147484155" r:id="rId3"/>
    <p:sldMasterId id="2147484853" r:id="rId4"/>
    <p:sldMasterId id="2147485093" r:id="rId5"/>
    <p:sldMasterId id="2147485243" r:id="rId6"/>
    <p:sldMasterId id="2147485255" r:id="rId7"/>
    <p:sldMasterId id="2147485381" r:id="rId8"/>
    <p:sldMasterId id="2147485437" r:id="rId9"/>
    <p:sldMasterId id="2147485479" r:id="rId10"/>
  </p:sldMasterIdLst>
  <p:notesMasterIdLst>
    <p:notesMasterId r:id="rId19"/>
  </p:notesMasterIdLst>
  <p:sldIdLst>
    <p:sldId id="975" r:id="rId11"/>
    <p:sldId id="987" r:id="rId12"/>
    <p:sldId id="823" r:id="rId13"/>
    <p:sldId id="958" r:id="rId14"/>
    <p:sldId id="984" r:id="rId15"/>
    <p:sldId id="993" r:id="rId16"/>
    <p:sldId id="994" r:id="rId17"/>
    <p:sldId id="995" r:id="rId18"/>
  </p:sldIdLst>
  <p:sldSz cx="12192000" cy="6858000"/>
  <p:notesSz cx="6810375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тулина Дания" initials="ЗД" lastIdx="1" clrIdx="0">
    <p:extLst>
      <p:ext uri="{19B8F6BF-5375-455C-9EA6-DF929625EA0E}">
        <p15:presenceInfo xmlns:p15="http://schemas.microsoft.com/office/powerpoint/2012/main" userId="d93770eac92af6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D799"/>
    <a:srgbClr val="EBEFE1"/>
    <a:srgbClr val="1E5423"/>
    <a:srgbClr val="003399"/>
    <a:srgbClr val="9BAF68"/>
    <a:srgbClr val="C4E59F"/>
    <a:srgbClr val="336699"/>
    <a:srgbClr val="003300"/>
    <a:srgbClr val="DDF5DE"/>
    <a:srgbClr val="040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5100" autoAdjust="0"/>
  </p:normalViewPr>
  <p:slideViewPr>
    <p:cSldViewPr>
      <p:cViewPr varScale="1">
        <p:scale>
          <a:sx n="93" d="100"/>
          <a:sy n="93" d="100"/>
        </p:scale>
        <p:origin x="76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315" cy="4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472" y="1"/>
            <a:ext cx="2950315" cy="4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4006"/>
            <a:ext cx="5448936" cy="4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241"/>
            <a:ext cx="2950315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472" y="9443241"/>
            <a:ext cx="2950315" cy="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B7AA33-7C61-4F76-BC78-784377DD0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78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30987" cy="3730625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4287" indent="-286264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5057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3080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61103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60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B4537-0279-B242-AB9F-F86A0C72ACF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60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2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30987" cy="3730625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4287" indent="-286264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5057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3080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61103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6046">
              <a:defRPr/>
            </a:pPr>
            <a:fld id="{F34B4537-0279-B242-AB9F-F86A0C72ACF2}" type="slidenum">
              <a:rPr lang="ru-RU" sz="1200" b="0">
                <a:solidFill>
                  <a:srgbClr val="000000"/>
                </a:solidFill>
                <a:latin typeface="Arial" charset="0"/>
              </a:rPr>
              <a:pPr defTabSz="916046">
                <a:defRPr/>
              </a:pPr>
              <a:t>2</a:t>
            </a:fld>
            <a:endParaRPr lang="ru-RU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1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4287" indent="-286264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5057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3080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61103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6046" eaLnBrk="1" hangingPunct="1">
              <a:defRPr/>
            </a:pPr>
            <a:fld id="{F34B4537-0279-B242-AB9F-F86A0C72ACF2}" type="slidenum">
              <a:rPr lang="ru-RU" sz="1200" b="0">
                <a:solidFill>
                  <a:srgbClr val="000000"/>
                </a:solidFill>
                <a:latin typeface="Arial" charset="0"/>
              </a:rPr>
              <a:pPr defTabSz="916046" eaLnBrk="1" hangingPunct="1">
                <a:defRPr/>
              </a:pPr>
              <a:t>6</a:t>
            </a:fld>
            <a:endParaRPr lang="ru-RU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0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4287" indent="-286264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5057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3080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61103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6046" eaLnBrk="1" hangingPunct="1">
              <a:defRPr/>
            </a:pPr>
            <a:fld id="{F34B4537-0279-B242-AB9F-F86A0C72ACF2}" type="slidenum">
              <a:rPr lang="ru-RU" sz="1200" b="0">
                <a:solidFill>
                  <a:srgbClr val="000000"/>
                </a:solidFill>
                <a:latin typeface="Arial" charset="0"/>
              </a:rPr>
              <a:pPr defTabSz="916046" eaLnBrk="1" hangingPunct="1">
                <a:defRPr/>
              </a:pPr>
              <a:t>7</a:t>
            </a:fld>
            <a:endParaRPr lang="ru-RU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2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4287" indent="-286264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5057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3080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61103" indent="-229011"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9126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7149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35172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93195" indent="-22901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6046" eaLnBrk="1" hangingPunct="1">
              <a:defRPr/>
            </a:pPr>
            <a:fld id="{F34B4537-0279-B242-AB9F-F86A0C72ACF2}" type="slidenum">
              <a:rPr lang="ru-RU" sz="1200" b="0">
                <a:solidFill>
                  <a:srgbClr val="000000"/>
                </a:solidFill>
                <a:latin typeface="Arial" charset="0"/>
              </a:rPr>
              <a:pPr defTabSz="916046" eaLnBrk="1" hangingPunct="1">
                <a:defRPr/>
              </a:pPr>
              <a:t>8</a:t>
            </a:fld>
            <a:endParaRPr lang="ru-RU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9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3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955"/>
            </a:lvl1pPr>
            <a:lvl2pPr marL="562723" indent="0" algn="ctr">
              <a:buNone/>
              <a:defRPr sz="2463"/>
            </a:lvl2pPr>
            <a:lvl3pPr marL="1125444" indent="0" algn="ctr">
              <a:buNone/>
              <a:defRPr sz="2215"/>
            </a:lvl3pPr>
            <a:lvl4pPr marL="1688164" indent="0" algn="ctr">
              <a:buNone/>
              <a:defRPr sz="1969"/>
            </a:lvl4pPr>
            <a:lvl5pPr marL="2250888" indent="0" algn="ctr">
              <a:buNone/>
              <a:defRPr sz="1969"/>
            </a:lvl5pPr>
            <a:lvl6pPr marL="2813608" indent="0" algn="ctr">
              <a:buNone/>
              <a:defRPr sz="1969"/>
            </a:lvl6pPr>
            <a:lvl7pPr marL="3376330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3A25-4947-4734-86EB-1B8BF448F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28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DD19-D440-4929-BE84-85EE036C2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41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729D-750B-4F06-A705-5C9A54A546E5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328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9" y="1709745"/>
            <a:ext cx="10515600" cy="2852737"/>
          </a:xfrm>
        </p:spPr>
        <p:txBody>
          <a:bodyPr anchor="b"/>
          <a:lstStyle>
            <a:lvl1pPr>
              <a:defRPr sz="73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339" y="4589470"/>
            <a:ext cx="10515600" cy="1500187"/>
          </a:xfrm>
        </p:spPr>
        <p:txBody>
          <a:bodyPr/>
          <a:lstStyle>
            <a:lvl1pPr marL="0" indent="0">
              <a:buNone/>
              <a:defRPr sz="2955"/>
            </a:lvl1pPr>
            <a:lvl2pPr marL="562723" indent="0">
              <a:buNone/>
              <a:defRPr sz="2463"/>
            </a:lvl2pPr>
            <a:lvl3pPr marL="1125444" indent="0">
              <a:buNone/>
              <a:defRPr sz="2215"/>
            </a:lvl3pPr>
            <a:lvl4pPr marL="1688164" indent="0">
              <a:buNone/>
              <a:defRPr sz="1969"/>
            </a:lvl4pPr>
            <a:lvl5pPr marL="2250888" indent="0">
              <a:buNone/>
              <a:defRPr sz="1969"/>
            </a:lvl5pPr>
            <a:lvl6pPr marL="2813608" indent="0">
              <a:buNone/>
              <a:defRPr sz="1969"/>
            </a:lvl6pPr>
            <a:lvl7pPr marL="3376330" indent="0">
              <a:buNone/>
              <a:defRPr sz="1969"/>
            </a:lvl7pPr>
            <a:lvl8pPr marL="3939052" indent="0">
              <a:buNone/>
              <a:defRPr sz="1969"/>
            </a:lvl8pPr>
            <a:lvl9pPr marL="4501774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3781-5F1A-448A-9020-C83D137C9FC1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858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9" y="1600206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20BD-3087-4B77-8F47-E69025A82E33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9261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5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53" y="1681163"/>
            <a:ext cx="5158155" cy="82391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53" y="2505075"/>
            <a:ext cx="51581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553" cy="82391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55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79A2-2293-497F-BCA3-EEC1A00240AB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4160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D5FC-F8F6-4317-9FED-40F79B874BD2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423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66EE-361F-49A7-8567-39D6097CC60D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187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>
              <a:defRPr sz="3939"/>
            </a:lvl1pPr>
            <a:lvl2pPr>
              <a:defRPr sz="3447"/>
            </a:lvl2pPr>
            <a:lvl3pPr>
              <a:defRPr sz="2955"/>
            </a:lvl3pPr>
            <a:lvl4pPr>
              <a:defRPr sz="2463"/>
            </a:lvl4pPr>
            <a:lvl5pPr>
              <a:defRPr sz="2463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723" indent="0">
              <a:buNone/>
              <a:defRPr sz="1723"/>
            </a:lvl2pPr>
            <a:lvl3pPr marL="1125444" indent="0">
              <a:buNone/>
              <a:defRPr sz="1477"/>
            </a:lvl3pPr>
            <a:lvl4pPr marL="1688164" indent="0">
              <a:buNone/>
              <a:defRPr sz="1231"/>
            </a:lvl4pPr>
            <a:lvl5pPr marL="2250888" indent="0">
              <a:buNone/>
              <a:defRPr sz="1231"/>
            </a:lvl5pPr>
            <a:lvl6pPr marL="2813608" indent="0">
              <a:buNone/>
              <a:defRPr sz="1231"/>
            </a:lvl6pPr>
            <a:lvl7pPr marL="3376330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4A94-4DA6-447A-9363-F68F5C23271C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475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 marL="0" indent="0">
              <a:buNone/>
              <a:defRPr sz="3939"/>
            </a:lvl1pPr>
            <a:lvl2pPr marL="562723" indent="0">
              <a:buNone/>
              <a:defRPr sz="3447"/>
            </a:lvl2pPr>
            <a:lvl3pPr marL="1125444" indent="0">
              <a:buNone/>
              <a:defRPr sz="2955"/>
            </a:lvl3pPr>
            <a:lvl4pPr marL="1688164" indent="0">
              <a:buNone/>
              <a:defRPr sz="2463"/>
            </a:lvl4pPr>
            <a:lvl5pPr marL="2250888" indent="0">
              <a:buNone/>
              <a:defRPr sz="2463"/>
            </a:lvl5pPr>
            <a:lvl6pPr marL="2813608" indent="0">
              <a:buNone/>
              <a:defRPr sz="2463"/>
            </a:lvl6pPr>
            <a:lvl7pPr marL="3376330" indent="0">
              <a:buNone/>
              <a:defRPr sz="2463"/>
            </a:lvl7pPr>
            <a:lvl8pPr marL="3939052" indent="0">
              <a:buNone/>
              <a:defRPr sz="2463"/>
            </a:lvl8pPr>
            <a:lvl9pPr marL="4501774" indent="0">
              <a:buNone/>
              <a:defRPr sz="246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723" indent="0">
              <a:buNone/>
              <a:defRPr sz="1723"/>
            </a:lvl2pPr>
            <a:lvl3pPr marL="1125444" indent="0">
              <a:buNone/>
              <a:defRPr sz="1477"/>
            </a:lvl3pPr>
            <a:lvl4pPr marL="1688164" indent="0">
              <a:buNone/>
              <a:defRPr sz="1231"/>
            </a:lvl4pPr>
            <a:lvl5pPr marL="2250888" indent="0">
              <a:buNone/>
              <a:defRPr sz="1231"/>
            </a:lvl5pPr>
            <a:lvl6pPr marL="2813608" indent="0">
              <a:buNone/>
              <a:defRPr sz="1231"/>
            </a:lvl6pPr>
            <a:lvl7pPr marL="3376330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1D2F-B88B-41DB-B58D-EBBFA053B762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162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DD19-D440-4929-BE84-85EE036C2A6F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8869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645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108-3020-4781-BFAB-DEE427A58999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6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274645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108-3020-4781-BFAB-DEE427A58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236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18836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437673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664323" marR="0" indent="-226653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883161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1101998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322788" indent="-220792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969"/>
            </a:lvl6pPr>
            <a:lvl7pPr marL="1547485" indent="-224700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7pPr>
            <a:lvl8pPr marL="1768276" indent="-220792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8pPr>
            <a:lvl9pPr marL="1987113" indent="-218836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22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125444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492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 algn="ctr">
              <a:buNone/>
              <a:defRPr sz="2800"/>
            </a:lvl2pPr>
            <a:lvl3pPr marL="914424" indent="0" algn="ctr">
              <a:buNone/>
              <a:defRPr sz="2400"/>
            </a:lvl3pPr>
            <a:lvl4pPr marL="1371635" indent="0" algn="ctr">
              <a:buNone/>
              <a:defRPr sz="2000"/>
            </a:lvl4pPr>
            <a:lvl5pPr marL="1828845" indent="0" algn="ctr">
              <a:buNone/>
              <a:defRPr sz="2000"/>
            </a:lvl5pPr>
            <a:lvl6pPr marL="2286058" indent="0" algn="ctr">
              <a:buNone/>
              <a:defRPr sz="2000"/>
            </a:lvl6pPr>
            <a:lvl7pPr marL="2743270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1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2065-24CB-4DBA-9976-020A678AE5E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119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E2E9-E011-4634-805F-1AEF7AA7D9F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49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F1AC-7312-49C5-9B77-4F5E8F75F00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4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5D98-9D56-425F-AEF5-9D38A743EF0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0" y="1681852"/>
            <a:ext cx="515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0" y="2507558"/>
            <a:ext cx="515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7558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C5D7-C6DC-476D-9C4C-0756A42DB3F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3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672C-5BE8-46C0-8DA1-5499A0E30FA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060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EB59-E952-463A-9CCC-5F9D4439329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46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8"/>
            <a:ext cx="3931920" cy="1600197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5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E840-21D3-40F4-80F8-B45E496EBF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13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5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70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C445-206F-4C3F-AC1D-250698ECF20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0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 algn="ctr">
              <a:buNone/>
              <a:defRPr sz="2800"/>
            </a:lvl2pPr>
            <a:lvl3pPr marL="914424" indent="0" algn="ctr">
              <a:buNone/>
              <a:defRPr sz="2400"/>
            </a:lvl3pPr>
            <a:lvl4pPr marL="1371635" indent="0" algn="ctr">
              <a:buNone/>
              <a:defRPr sz="2000"/>
            </a:lvl4pPr>
            <a:lvl5pPr marL="1828845" indent="0" algn="ctr">
              <a:buNone/>
              <a:defRPr sz="2000"/>
            </a:lvl5pPr>
            <a:lvl6pPr marL="2286058" indent="0" algn="ctr">
              <a:buNone/>
              <a:defRPr sz="2000"/>
            </a:lvl6pPr>
            <a:lvl7pPr marL="2743270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1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2065-24CB-4DBA-9976-020A678AE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9629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3D5A-C75C-41D5-B296-4AF1F91892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42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70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6F7B-4285-4E03-9AED-B16AB7AB5A4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03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674E-A6B0-4590-96B2-B53711D6C69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332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191F-7F75-4FDA-BE2E-635C65FD334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314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03A25-4947-4734-86EB-1B8BF448F8A9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6387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729D-750B-4F06-A705-5C9A54A546E5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643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23781-5F1A-448A-9020-C83D137C9FC1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9911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420BD-3087-4B77-8F47-E69025A82E33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7067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079A2-2293-497F-BCA3-EEC1A00240AB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95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7D5FC-F8F6-4317-9FED-40F79B874BD2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9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E2E9-E011-4634-805F-1AEF7AA7D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04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666EE-361F-49A7-8567-39D6097CC60D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2546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D4A94-4DA6-447A-9363-F68F5C23271C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3728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D1D2F-B88B-41DB-B58D-EBBFA053B762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628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DD19-D440-4929-BE84-85EE036C2A6F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9686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5108-3020-4781-BFAB-DEE427A58999}" type="slidenum">
              <a:rPr lang="ru-RU" altLang="ru-RU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2282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3A25-4947-4734-86EB-1B8BF448F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1043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729D-750B-4F06-A705-5C9A54A54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9022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3781-5F1A-448A-9020-C83D137C9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16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20BD-3087-4B77-8F47-E69025A82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48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79A2-2293-497F-BCA3-EEC1A0024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40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F1AC-7312-49C5-9B77-4F5E8F75F0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4462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D5FC-F8F6-4317-9FED-40F79B874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8983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66EE-361F-49A7-8567-39D6097CC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187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4A94-4DA6-447A-9363-F68F5C232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2283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1D2F-B88B-41DB-B58D-EBBFA053B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916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DD19-D440-4929-BE84-85EE036C2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0648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108-3020-4781-BFAB-DEE427A58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0056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31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1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82671A-54CD-40CE-AFA3-E0F00225D9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699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-13674" y="6453193"/>
            <a:ext cx="28448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45319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360878" y="6453193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E966-20A3-42ED-B13F-14E4220019D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31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45EDD8-7577-4C42-B454-3DDC36C2F08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735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21AC5EB-CEDE-4912-B119-04EDC1E889C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5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5D98-9D56-425F-AEF5-9D38A743E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863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A3B2B85-783E-4552-A541-525B3CA24D9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16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0C74360-782B-4545-89C2-A32A72AACF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92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D2F48B4-8BE6-40C9-B3BB-830DDC61D02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624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66736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5B6A3F-E983-42BE-AE93-A9BE79D8A1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98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B715F4-CBDA-4426-BE77-A4C0FDE75C9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320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1724FC1-B570-4C7B-A604-E851CE58358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75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4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4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70BCFBD-403F-40F8-917B-FB4DF65D6FF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0" y="1681852"/>
            <a:ext cx="515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0" y="2507558"/>
            <a:ext cx="515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7558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C5D7-C6DC-476D-9C4C-0756A42DB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99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672C-5BE8-46C0-8DA1-5499A0E30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51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EB59-E952-463A-9CCC-5F9D44393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55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8"/>
            <a:ext cx="3931920" cy="1600197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5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E840-21D3-40F4-80F8-B45E496EB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83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729D-750B-4F06-A705-5C9A54A54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87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5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70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C445-206F-4C3F-AC1D-250698ECF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54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3D5A-C75C-41D5-B296-4AF1F9189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92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70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6F7B-4285-4E03-9AED-B16AB7AB5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97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674E-A6B0-4590-96B2-B53711D6C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453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191F-7F75-4FDA-BE2E-635C65FD3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46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18836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437673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664323" marR="0" indent="-226653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883161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1101998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322788" indent="-220792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969"/>
            </a:lvl6pPr>
            <a:lvl7pPr marL="1547485" indent="-224700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7pPr>
            <a:lvl8pPr marL="1768276" indent="-220792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8pPr>
            <a:lvl9pPr marL="1987113" indent="-218836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22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125444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0493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 algn="ctr">
              <a:buNone/>
              <a:defRPr sz="2800"/>
            </a:lvl2pPr>
            <a:lvl3pPr marL="914424" indent="0" algn="ctr">
              <a:buNone/>
              <a:defRPr sz="2400"/>
            </a:lvl3pPr>
            <a:lvl4pPr marL="1371635" indent="0" algn="ctr">
              <a:buNone/>
              <a:defRPr sz="2000"/>
            </a:lvl4pPr>
            <a:lvl5pPr marL="1828845" indent="0" algn="ctr">
              <a:buNone/>
              <a:defRPr sz="2000"/>
            </a:lvl5pPr>
            <a:lvl6pPr marL="2286058" indent="0" algn="ctr">
              <a:buNone/>
              <a:defRPr sz="2000"/>
            </a:lvl6pPr>
            <a:lvl7pPr marL="2743270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1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C0BC-5E0D-449A-A25E-9A954C6D14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885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2148-7922-43E2-89F7-32F06A4C2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182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8F84-0EE3-48BB-8101-BADBF72C3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935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B21B-84AF-4FD4-BC9F-9E88C800E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70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9" y="1709745"/>
            <a:ext cx="10515600" cy="2852737"/>
          </a:xfrm>
        </p:spPr>
        <p:txBody>
          <a:bodyPr anchor="b"/>
          <a:lstStyle>
            <a:lvl1pPr>
              <a:defRPr sz="73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339" y="4589470"/>
            <a:ext cx="10515600" cy="1500187"/>
          </a:xfrm>
        </p:spPr>
        <p:txBody>
          <a:bodyPr/>
          <a:lstStyle>
            <a:lvl1pPr marL="0" indent="0">
              <a:buNone/>
              <a:defRPr sz="2955"/>
            </a:lvl1pPr>
            <a:lvl2pPr marL="562723" indent="0">
              <a:buNone/>
              <a:defRPr sz="2463"/>
            </a:lvl2pPr>
            <a:lvl3pPr marL="1125444" indent="0">
              <a:buNone/>
              <a:defRPr sz="2215"/>
            </a:lvl3pPr>
            <a:lvl4pPr marL="1688164" indent="0">
              <a:buNone/>
              <a:defRPr sz="1969"/>
            </a:lvl4pPr>
            <a:lvl5pPr marL="2250888" indent="0">
              <a:buNone/>
              <a:defRPr sz="1969"/>
            </a:lvl5pPr>
            <a:lvl6pPr marL="2813608" indent="0">
              <a:buNone/>
              <a:defRPr sz="1969"/>
            </a:lvl6pPr>
            <a:lvl7pPr marL="3376330" indent="0">
              <a:buNone/>
              <a:defRPr sz="1969"/>
            </a:lvl7pPr>
            <a:lvl8pPr marL="3939052" indent="0">
              <a:buNone/>
              <a:defRPr sz="1969"/>
            </a:lvl8pPr>
            <a:lvl9pPr marL="4501774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3781-5F1A-448A-9020-C83D137C9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934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0" y="1681852"/>
            <a:ext cx="515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0" y="2507558"/>
            <a:ext cx="515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8" indent="0">
              <a:buNone/>
              <a:defRPr sz="1600" b="1"/>
            </a:lvl6pPr>
            <a:lvl7pPr marL="2743270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7558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5684-7056-48FC-9CEB-73B3D9749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63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BB38-8CF8-4DE4-88E1-4B27E2A2F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828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6FDF-AB5E-4DE5-9093-E8FCDFBD6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16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8"/>
            <a:ext cx="3931920" cy="1600197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5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554B-6359-464B-9871-07D5D68EF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047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5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70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11" indent="0">
              <a:buNone/>
              <a:defRPr sz="1200"/>
            </a:lvl2pPr>
            <a:lvl3pPr marL="914424" indent="0">
              <a:buNone/>
              <a:defRPr sz="1001"/>
            </a:lvl3pPr>
            <a:lvl4pPr marL="1371635" indent="0">
              <a:buNone/>
              <a:defRPr sz="900"/>
            </a:lvl4pPr>
            <a:lvl5pPr marL="1828845" indent="0">
              <a:buNone/>
              <a:defRPr sz="900"/>
            </a:lvl5pPr>
            <a:lvl6pPr marL="2286058" indent="0">
              <a:buNone/>
              <a:defRPr sz="900"/>
            </a:lvl6pPr>
            <a:lvl7pPr marL="2743270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09AE-F621-4EA7-9DEE-F2FDA693BF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316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8ECD-1465-484F-ACA1-D70CA4E9A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386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70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DEA5-5D05-4E51-A2F8-B9C87225F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391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07F252E-2CBD-492D-80BC-4949FE083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08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88A3-F264-4386-B3F3-2A1640547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619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E9A6-8F81-4B99-AB3D-9BE98F75E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1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9789" y="1600206"/>
            <a:ext cx="539261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20BD-3087-4B77-8F47-E69025A82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580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18836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437673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664323" marR="0" indent="-226653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883161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1101998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322788" indent="-220792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969"/>
            </a:lvl6pPr>
            <a:lvl7pPr marL="1547485" indent="-224700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7pPr>
            <a:lvl8pPr marL="1768276" indent="-220792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8pPr>
            <a:lvl9pPr marL="1987113" indent="-218836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22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125444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3793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/>
          <a:lstStyle>
            <a:lvl1pPr algn="ctr">
              <a:defRPr sz="6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8" indent="0" algn="ctr">
              <a:buNone/>
              <a:defRPr sz="2831"/>
            </a:lvl2pPr>
            <a:lvl3pPr marL="914072" indent="0" algn="ctr">
              <a:buNone/>
              <a:defRPr sz="2339"/>
            </a:lvl3pPr>
            <a:lvl4pPr marL="1371112" indent="0" algn="ctr">
              <a:buNone/>
              <a:defRPr sz="1969"/>
            </a:lvl4pPr>
            <a:lvl5pPr marL="1828146" indent="0" algn="ctr">
              <a:buNone/>
              <a:defRPr sz="1969"/>
            </a:lvl5pPr>
            <a:lvl6pPr marL="2285188" indent="0" algn="ctr">
              <a:buNone/>
              <a:defRPr sz="1969"/>
            </a:lvl6pPr>
            <a:lvl7pPr marL="2742222" indent="0" algn="ctr">
              <a:buNone/>
              <a:defRPr sz="1969"/>
            </a:lvl7pPr>
            <a:lvl8pPr marL="3199259" indent="0" algn="ctr">
              <a:buNone/>
              <a:defRPr sz="1969"/>
            </a:lvl8pPr>
            <a:lvl9pPr marL="3656297" indent="0" algn="ctr">
              <a:buNone/>
              <a:defRPr sz="196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F12-3C48-7049-83DB-A1F932722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71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C76B-9472-374F-BB79-24077465A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70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9" y="1712427"/>
            <a:ext cx="10515600" cy="2851208"/>
          </a:xfrm>
        </p:spPr>
        <p:txBody>
          <a:bodyPr anchor="b"/>
          <a:lstStyle>
            <a:lvl1pPr>
              <a:defRPr sz="60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9" y="4552645"/>
            <a:ext cx="10515600" cy="1500187"/>
          </a:xfrm>
        </p:spPr>
        <p:txBody>
          <a:bodyPr/>
          <a:lstStyle>
            <a:lvl1pPr marL="0" indent="0">
              <a:buNone/>
              <a:defRPr sz="233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8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6pPr>
            <a:lvl7pPr marL="2742222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7pPr>
            <a:lvl8pPr marL="319925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8pPr>
            <a:lvl9pPr marL="365629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1E13-0FAA-2244-9974-43D2CD1E3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53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9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1558-255C-114D-A661-28DE04757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8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30" y="1681853"/>
            <a:ext cx="5156201" cy="8257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39" b="1"/>
            </a:lvl1pPr>
            <a:lvl2pPr marL="457038" indent="0">
              <a:buNone/>
              <a:defRPr sz="1969" b="1"/>
            </a:lvl2pPr>
            <a:lvl3pPr marL="914072" indent="0">
              <a:buNone/>
              <a:defRPr sz="1847" b="1"/>
            </a:lvl3pPr>
            <a:lvl4pPr marL="1371112" indent="0">
              <a:buNone/>
              <a:defRPr sz="1723" b="1"/>
            </a:lvl4pPr>
            <a:lvl5pPr marL="1828146" indent="0">
              <a:buNone/>
              <a:defRPr sz="1723" b="1"/>
            </a:lvl5pPr>
            <a:lvl6pPr marL="2285188" indent="0">
              <a:buNone/>
              <a:defRPr sz="1723" b="1"/>
            </a:lvl6pPr>
            <a:lvl7pPr marL="2742222" indent="0">
              <a:buNone/>
              <a:defRPr sz="1723" b="1"/>
            </a:lvl7pPr>
            <a:lvl8pPr marL="3199259" indent="0">
              <a:buNone/>
              <a:defRPr sz="1723" b="1"/>
            </a:lvl8pPr>
            <a:lvl9pPr marL="3656297" indent="0">
              <a:buNone/>
              <a:defRPr sz="17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30" y="2507558"/>
            <a:ext cx="515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39" b="1"/>
            </a:lvl1pPr>
            <a:lvl2pPr marL="457038" indent="0">
              <a:buNone/>
              <a:defRPr sz="1969" b="1"/>
            </a:lvl2pPr>
            <a:lvl3pPr marL="914072" indent="0">
              <a:buNone/>
              <a:defRPr sz="1847" b="1"/>
            </a:lvl3pPr>
            <a:lvl4pPr marL="1371112" indent="0">
              <a:buNone/>
              <a:defRPr sz="1723" b="1"/>
            </a:lvl4pPr>
            <a:lvl5pPr marL="1828146" indent="0">
              <a:buNone/>
              <a:defRPr sz="1723" b="1"/>
            </a:lvl5pPr>
            <a:lvl6pPr marL="2285188" indent="0">
              <a:buNone/>
              <a:defRPr sz="1723" b="1"/>
            </a:lvl6pPr>
            <a:lvl7pPr marL="2742222" indent="0">
              <a:buNone/>
              <a:defRPr sz="1723" b="1"/>
            </a:lvl7pPr>
            <a:lvl8pPr marL="3199259" indent="0">
              <a:buNone/>
              <a:defRPr sz="1723" b="1"/>
            </a:lvl8pPr>
            <a:lvl9pPr marL="3656297" indent="0">
              <a:buNone/>
              <a:defRPr sz="17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2" y="2507558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DCF9-B68C-6C4B-B5D2-8F06D6F74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13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CD6C-F35C-3243-BB60-E2F0C2E12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05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CE31-B997-7D41-BEFA-CC02756EF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1"/>
            <a:ext cx="3931920" cy="160019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8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31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723"/>
            </a:lvl1pPr>
            <a:lvl2pPr marL="457038" indent="0">
              <a:buNone/>
              <a:defRPr sz="1231"/>
            </a:lvl2pPr>
            <a:lvl3pPr marL="914072" indent="0">
              <a:buNone/>
              <a:defRPr sz="985"/>
            </a:lvl3pPr>
            <a:lvl4pPr marL="1371112" indent="0">
              <a:buNone/>
              <a:defRPr sz="861"/>
            </a:lvl4pPr>
            <a:lvl5pPr marL="1828146" indent="0">
              <a:buNone/>
              <a:defRPr sz="861"/>
            </a:lvl5pPr>
            <a:lvl6pPr marL="2285188" indent="0">
              <a:buNone/>
              <a:defRPr sz="861"/>
            </a:lvl6pPr>
            <a:lvl7pPr marL="2742222" indent="0">
              <a:buNone/>
              <a:defRPr sz="861"/>
            </a:lvl7pPr>
            <a:lvl8pPr marL="3199259" indent="0">
              <a:buNone/>
              <a:defRPr sz="861"/>
            </a:lvl8pPr>
            <a:lvl9pPr marL="3656297" indent="0">
              <a:buNone/>
              <a:defRPr sz="86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462B-C3EE-644D-BF43-9CC04E8F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72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1" y="457200"/>
            <a:ext cx="3931920" cy="160020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8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8" indent="0">
              <a:buNone/>
              <a:defRPr sz="2831"/>
            </a:lvl2pPr>
            <a:lvl3pPr marL="914072" indent="0">
              <a:buNone/>
              <a:defRPr sz="2339"/>
            </a:lvl3pPr>
            <a:lvl4pPr marL="1371112" indent="0">
              <a:buNone/>
              <a:defRPr sz="1969"/>
            </a:lvl4pPr>
            <a:lvl5pPr marL="1828146" indent="0">
              <a:buNone/>
              <a:defRPr sz="1969"/>
            </a:lvl5pPr>
            <a:lvl6pPr marL="2285188" indent="0">
              <a:buNone/>
              <a:defRPr sz="1969"/>
            </a:lvl6pPr>
            <a:lvl7pPr marL="2742222" indent="0">
              <a:buNone/>
              <a:defRPr sz="1969"/>
            </a:lvl7pPr>
            <a:lvl8pPr marL="3199259" indent="0">
              <a:buNone/>
              <a:defRPr sz="1969"/>
            </a:lvl8pPr>
            <a:lvl9pPr marL="3656297" indent="0">
              <a:buNone/>
              <a:defRPr sz="1969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51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723"/>
            </a:lvl1pPr>
            <a:lvl2pPr marL="457038" indent="0">
              <a:buNone/>
              <a:defRPr sz="1231"/>
            </a:lvl2pPr>
            <a:lvl3pPr marL="914072" indent="0">
              <a:buNone/>
              <a:defRPr sz="985"/>
            </a:lvl3pPr>
            <a:lvl4pPr marL="1371112" indent="0">
              <a:buNone/>
              <a:defRPr sz="861"/>
            </a:lvl4pPr>
            <a:lvl5pPr marL="1828146" indent="0">
              <a:buNone/>
              <a:defRPr sz="861"/>
            </a:lvl5pPr>
            <a:lvl6pPr marL="2285188" indent="0">
              <a:buNone/>
              <a:defRPr sz="861"/>
            </a:lvl6pPr>
            <a:lvl7pPr marL="2742222" indent="0">
              <a:buNone/>
              <a:defRPr sz="861"/>
            </a:lvl7pPr>
            <a:lvl8pPr marL="3199259" indent="0">
              <a:buNone/>
              <a:defRPr sz="861"/>
            </a:lvl8pPr>
            <a:lvl9pPr marL="3656297" indent="0">
              <a:buNone/>
              <a:defRPr sz="86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F4BE-4279-514D-93CC-DD25C741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5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53" y="1681163"/>
            <a:ext cx="5158155" cy="82391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53" y="2505075"/>
            <a:ext cx="51581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553" cy="82391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55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79A2-2293-497F-BCA3-EEC1A0024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870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3BA7-6779-9345-BA1E-0C1DCA88A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41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0363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C785-DC32-5049-8C89-A10B0F0B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35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78C2-EDD8-F74E-853C-2F5C3C595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5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BA878-CECE-4F4F-9B69-16E3AECA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29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9DFFA5-A1A1-874F-A24F-9C31F91B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9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18836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437673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664323" marR="0" indent="-226653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883161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1101998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322788" indent="-220792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969"/>
            </a:lvl6pPr>
            <a:lvl7pPr marL="1547485" indent="-224700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7pPr>
            <a:lvl8pPr marL="1768276" indent="-220792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8pPr>
            <a:lvl9pPr marL="1987113" indent="-218836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22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125444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8685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37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7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82671A-54CD-40CE-AFA3-E0F00225D9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86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-13673" y="6453199"/>
            <a:ext cx="28448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453199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360882" y="6453199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E966-20A3-42ED-B13F-14E4220019D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1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3">
                <a:solidFill>
                  <a:schemeClr val="tx1">
                    <a:tint val="75000"/>
                  </a:schemeClr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45EDD8-7577-4C42-B454-3DDC36C2F08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76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0206"/>
            <a:ext cx="5384800" cy="4525963"/>
          </a:xfrm>
        </p:spPr>
        <p:txBody>
          <a:bodyPr/>
          <a:lstStyle>
            <a:lvl1pPr>
              <a:defRPr sz="3447"/>
            </a:lvl1pPr>
            <a:lvl2pPr>
              <a:defRPr sz="2955"/>
            </a:lvl2pPr>
            <a:lvl3pPr>
              <a:defRPr sz="2463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600206"/>
            <a:ext cx="5384800" cy="4525963"/>
          </a:xfrm>
        </p:spPr>
        <p:txBody>
          <a:bodyPr/>
          <a:lstStyle>
            <a:lvl1pPr>
              <a:defRPr sz="3447"/>
            </a:lvl1pPr>
            <a:lvl2pPr>
              <a:defRPr sz="2955"/>
            </a:lvl2pPr>
            <a:lvl3pPr>
              <a:defRPr sz="2463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21AC5EB-CEDE-4912-B119-04EDC1E889C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D5FC-F8F6-4317-9FED-40F79B874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585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955"/>
            </a:lvl1pPr>
            <a:lvl2pPr>
              <a:defRPr sz="2463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5" cy="639762"/>
          </a:xfrm>
        </p:spPr>
        <p:txBody>
          <a:bodyPr anchor="b"/>
          <a:lstStyle>
            <a:lvl1pPr marL="0" indent="0">
              <a:buNone/>
              <a:defRPr sz="2955" b="1"/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5" cy="3951288"/>
          </a:xfrm>
        </p:spPr>
        <p:txBody>
          <a:bodyPr/>
          <a:lstStyle>
            <a:lvl1pPr>
              <a:defRPr sz="2955"/>
            </a:lvl1pPr>
            <a:lvl2pPr>
              <a:defRPr sz="2463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A3B2B85-783E-4552-A541-525B3CA24D9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55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0C74360-782B-4545-89C2-A32A72AACF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43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D2F48B4-8BE6-40C9-B3BB-830DDC61D02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8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63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66737" y="273062"/>
            <a:ext cx="6815667" cy="5853113"/>
          </a:xfrm>
        </p:spPr>
        <p:txBody>
          <a:bodyPr/>
          <a:lstStyle>
            <a:lvl1pPr>
              <a:defRPr sz="3939"/>
            </a:lvl1pPr>
            <a:lvl2pPr>
              <a:defRPr sz="3447"/>
            </a:lvl2pPr>
            <a:lvl3pPr>
              <a:defRPr sz="2955"/>
            </a:lvl3pPr>
            <a:lvl4pPr>
              <a:defRPr sz="2463"/>
            </a:lvl4pPr>
            <a:lvl5pPr>
              <a:defRPr sz="2463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3" indent="0">
              <a:buNone/>
              <a:defRPr sz="1477"/>
            </a:lvl2pPr>
            <a:lvl3pPr marL="1125444" indent="0">
              <a:buNone/>
              <a:defRPr sz="1231"/>
            </a:lvl3pPr>
            <a:lvl4pPr marL="1688164" indent="0">
              <a:buNone/>
              <a:defRPr sz="1108"/>
            </a:lvl4pPr>
            <a:lvl5pPr marL="2250888" indent="0">
              <a:buNone/>
              <a:defRPr sz="1108"/>
            </a:lvl5pPr>
            <a:lvl6pPr marL="2813608" indent="0">
              <a:buNone/>
              <a:defRPr sz="1108"/>
            </a:lvl6pPr>
            <a:lvl7pPr marL="3376330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5B6A3F-E983-42BE-AE93-A9BE79D8A1E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7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3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39"/>
            </a:lvl1pPr>
            <a:lvl2pPr marL="562723" indent="0">
              <a:buNone/>
              <a:defRPr sz="3447"/>
            </a:lvl2pPr>
            <a:lvl3pPr marL="1125444" indent="0">
              <a:buNone/>
              <a:defRPr sz="2955"/>
            </a:lvl3pPr>
            <a:lvl4pPr marL="1688164" indent="0">
              <a:buNone/>
              <a:defRPr sz="2463"/>
            </a:lvl4pPr>
            <a:lvl5pPr marL="2250888" indent="0">
              <a:buNone/>
              <a:defRPr sz="2463"/>
            </a:lvl5pPr>
            <a:lvl6pPr marL="2813608" indent="0">
              <a:buNone/>
              <a:defRPr sz="2463"/>
            </a:lvl6pPr>
            <a:lvl7pPr marL="3376330" indent="0">
              <a:buNone/>
              <a:defRPr sz="2463"/>
            </a:lvl7pPr>
            <a:lvl8pPr marL="3939052" indent="0">
              <a:buNone/>
              <a:defRPr sz="2463"/>
            </a:lvl8pPr>
            <a:lvl9pPr marL="4501774" indent="0">
              <a:buNone/>
              <a:defRPr sz="2463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3" indent="0">
              <a:buNone/>
              <a:defRPr sz="1477"/>
            </a:lvl2pPr>
            <a:lvl3pPr marL="1125444" indent="0">
              <a:buNone/>
              <a:defRPr sz="1231"/>
            </a:lvl3pPr>
            <a:lvl4pPr marL="1688164" indent="0">
              <a:buNone/>
              <a:defRPr sz="1108"/>
            </a:lvl4pPr>
            <a:lvl5pPr marL="2250888" indent="0">
              <a:buNone/>
              <a:defRPr sz="1108"/>
            </a:lvl5pPr>
            <a:lvl6pPr marL="2813608" indent="0">
              <a:buNone/>
              <a:defRPr sz="1108"/>
            </a:lvl6pPr>
            <a:lvl7pPr marL="3376330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B715F4-CBDA-4426-BE77-A4C0FDE75C9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57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1724FC1-B570-4C7B-A604-E851CE58358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27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50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50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70BCFBD-403F-40F8-917B-FB4DF65D6FF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9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4530"/>
            <a:ext cx="9144000" cy="2387600"/>
          </a:xfrm>
        </p:spPr>
        <p:txBody>
          <a:bodyPr anchor="b"/>
          <a:lstStyle>
            <a:lvl1pPr algn="ctr">
              <a:defRPr sz="603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8" indent="0" algn="ctr">
              <a:buNone/>
              <a:defRPr sz="2831"/>
            </a:lvl2pPr>
            <a:lvl3pPr marL="914072" indent="0" algn="ctr">
              <a:buNone/>
              <a:defRPr sz="2339"/>
            </a:lvl3pPr>
            <a:lvl4pPr marL="1371112" indent="0" algn="ctr">
              <a:buNone/>
              <a:defRPr sz="1969"/>
            </a:lvl4pPr>
            <a:lvl5pPr marL="1828146" indent="0" algn="ctr">
              <a:buNone/>
              <a:defRPr sz="1969"/>
            </a:lvl5pPr>
            <a:lvl6pPr marL="2285188" indent="0" algn="ctr">
              <a:buNone/>
              <a:defRPr sz="1969"/>
            </a:lvl6pPr>
            <a:lvl7pPr marL="2742222" indent="0" algn="ctr">
              <a:buNone/>
              <a:defRPr sz="1969"/>
            </a:lvl7pPr>
            <a:lvl8pPr marL="3199259" indent="0" algn="ctr">
              <a:buNone/>
              <a:defRPr sz="1969"/>
            </a:lvl8pPr>
            <a:lvl9pPr marL="3656297" indent="0" algn="ctr">
              <a:buNone/>
              <a:defRPr sz="1969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C144F12-3C48-7049-83DB-A1F93272277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55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5EFC76B-9472-374F-BB79-24077465AB7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9" y="1712427"/>
            <a:ext cx="10515600" cy="2851208"/>
          </a:xfrm>
        </p:spPr>
        <p:txBody>
          <a:bodyPr anchor="b"/>
          <a:lstStyle>
            <a:lvl1pPr>
              <a:defRPr sz="6031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9" y="4552649"/>
            <a:ext cx="10515600" cy="1500187"/>
          </a:xfrm>
        </p:spPr>
        <p:txBody>
          <a:bodyPr/>
          <a:lstStyle>
            <a:lvl1pPr marL="0" indent="0">
              <a:buNone/>
              <a:defRPr sz="233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8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6pPr>
            <a:lvl7pPr marL="2742222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7pPr>
            <a:lvl8pPr marL="319925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8pPr>
            <a:lvl9pPr marL="365629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C241E13-0FAA-2244-9974-43D2CD1E3E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66EE-361F-49A7-8567-39D6097CC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124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45129" y="1828803"/>
            <a:ext cx="5181600" cy="435133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1" y="1828803"/>
            <a:ext cx="5181600" cy="435133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6231558-255C-114D-A661-28DE047576E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22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5130" y="1681853"/>
            <a:ext cx="5156201" cy="8257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39" b="1"/>
            </a:lvl1pPr>
            <a:lvl2pPr marL="457038" indent="0">
              <a:buNone/>
              <a:defRPr sz="1969" b="1"/>
            </a:lvl2pPr>
            <a:lvl3pPr marL="914072" indent="0">
              <a:buNone/>
              <a:defRPr sz="1847" b="1"/>
            </a:lvl3pPr>
            <a:lvl4pPr marL="1371112" indent="0">
              <a:buNone/>
              <a:defRPr sz="1723" b="1"/>
            </a:lvl4pPr>
            <a:lvl5pPr marL="1828146" indent="0">
              <a:buNone/>
              <a:defRPr sz="1723" b="1"/>
            </a:lvl5pPr>
            <a:lvl6pPr marL="2285188" indent="0">
              <a:buNone/>
              <a:defRPr sz="1723" b="1"/>
            </a:lvl6pPr>
            <a:lvl7pPr marL="2742222" indent="0">
              <a:buNone/>
              <a:defRPr sz="1723" b="1"/>
            </a:lvl7pPr>
            <a:lvl8pPr marL="3199259" indent="0">
              <a:buNone/>
              <a:defRPr sz="1723" b="1"/>
            </a:lvl8pPr>
            <a:lvl9pPr marL="3656297" indent="0">
              <a:buNone/>
              <a:defRPr sz="1723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45130" y="2507555"/>
            <a:ext cx="5156201" cy="368052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1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39" b="1"/>
            </a:lvl1pPr>
            <a:lvl2pPr marL="457038" indent="0">
              <a:buNone/>
              <a:defRPr sz="1969" b="1"/>
            </a:lvl2pPr>
            <a:lvl3pPr marL="914072" indent="0">
              <a:buNone/>
              <a:defRPr sz="1847" b="1"/>
            </a:lvl3pPr>
            <a:lvl4pPr marL="1371112" indent="0">
              <a:buNone/>
              <a:defRPr sz="1723" b="1"/>
            </a:lvl4pPr>
            <a:lvl5pPr marL="1828146" indent="0">
              <a:buNone/>
              <a:defRPr sz="1723" b="1"/>
            </a:lvl5pPr>
            <a:lvl6pPr marL="2285188" indent="0">
              <a:buNone/>
              <a:defRPr sz="1723" b="1"/>
            </a:lvl6pPr>
            <a:lvl7pPr marL="2742222" indent="0">
              <a:buNone/>
              <a:defRPr sz="1723" b="1"/>
            </a:lvl7pPr>
            <a:lvl8pPr marL="3199259" indent="0">
              <a:buNone/>
              <a:defRPr sz="1723" b="1"/>
            </a:lvl8pPr>
            <a:lvl9pPr marL="3656297" indent="0">
              <a:buNone/>
              <a:defRPr sz="1723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14" y="2507555"/>
            <a:ext cx="5181601" cy="368052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48DCF9-B68C-6C4B-B5D2-8F06D6F747C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44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088CD6C-F35C-3243-BB60-E2F0C2E1269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57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83FCE31-B997-7D41-BEFA-CC02756EF18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2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41251" y="457201"/>
            <a:ext cx="3931920" cy="1600198"/>
          </a:xfrm>
        </p:spPr>
        <p:txBody>
          <a:bodyPr anchor="b"/>
          <a:lstStyle>
            <a:lvl1pPr>
              <a:defRPr sz="32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1608" y="990600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31"/>
            </a:lvl2pPr>
            <a:lvl3pPr>
              <a:defRPr sz="2339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1251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723"/>
            </a:lvl1pPr>
            <a:lvl2pPr marL="457038" indent="0">
              <a:buNone/>
              <a:defRPr sz="1231"/>
            </a:lvl2pPr>
            <a:lvl3pPr marL="914072" indent="0">
              <a:buNone/>
              <a:defRPr sz="985"/>
            </a:lvl3pPr>
            <a:lvl4pPr marL="1371112" indent="0">
              <a:buNone/>
              <a:defRPr sz="861"/>
            </a:lvl4pPr>
            <a:lvl5pPr marL="1828146" indent="0">
              <a:buNone/>
              <a:defRPr sz="861"/>
            </a:lvl5pPr>
            <a:lvl6pPr marL="2285188" indent="0">
              <a:buNone/>
              <a:defRPr sz="861"/>
            </a:lvl6pPr>
            <a:lvl7pPr marL="2742222" indent="0">
              <a:buNone/>
              <a:defRPr sz="861"/>
            </a:lvl7pPr>
            <a:lvl8pPr marL="3199259" indent="0">
              <a:buNone/>
              <a:defRPr sz="861"/>
            </a:lvl8pPr>
            <a:lvl9pPr marL="3656297" indent="0">
              <a:buNone/>
              <a:defRPr sz="86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732462B-C3EE-644D-BF43-9CC04E8F8F9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0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41251" y="457200"/>
            <a:ext cx="3931920" cy="1600200"/>
          </a:xfrm>
        </p:spPr>
        <p:txBody>
          <a:bodyPr anchor="b"/>
          <a:lstStyle>
            <a:lvl1pPr>
              <a:defRPr sz="32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1608" y="990600"/>
            <a:ext cx="6172201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8" indent="0">
              <a:buNone/>
              <a:defRPr sz="2831"/>
            </a:lvl2pPr>
            <a:lvl3pPr marL="914072" indent="0">
              <a:buNone/>
              <a:defRPr sz="2339"/>
            </a:lvl3pPr>
            <a:lvl4pPr marL="1371112" indent="0">
              <a:buNone/>
              <a:defRPr sz="1969"/>
            </a:lvl4pPr>
            <a:lvl5pPr marL="1828146" indent="0">
              <a:buNone/>
              <a:defRPr sz="1969"/>
            </a:lvl5pPr>
            <a:lvl6pPr marL="2285188" indent="0">
              <a:buNone/>
              <a:defRPr sz="1969"/>
            </a:lvl6pPr>
            <a:lvl7pPr marL="2742222" indent="0">
              <a:buNone/>
              <a:defRPr sz="1969"/>
            </a:lvl7pPr>
            <a:lvl8pPr marL="3199259" indent="0">
              <a:buNone/>
              <a:defRPr sz="1969"/>
            </a:lvl8pPr>
            <a:lvl9pPr marL="3656297" indent="0">
              <a:buNone/>
              <a:defRPr sz="1969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1251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723"/>
            </a:lvl1pPr>
            <a:lvl2pPr marL="457038" indent="0">
              <a:buNone/>
              <a:defRPr sz="1231"/>
            </a:lvl2pPr>
            <a:lvl3pPr marL="914072" indent="0">
              <a:buNone/>
              <a:defRPr sz="985"/>
            </a:lvl3pPr>
            <a:lvl4pPr marL="1371112" indent="0">
              <a:buNone/>
              <a:defRPr sz="861"/>
            </a:lvl4pPr>
            <a:lvl5pPr marL="1828146" indent="0">
              <a:buNone/>
              <a:defRPr sz="861"/>
            </a:lvl5pPr>
            <a:lvl6pPr marL="2285188" indent="0">
              <a:buNone/>
              <a:defRPr sz="861"/>
            </a:lvl6pPr>
            <a:lvl7pPr marL="2742222" indent="0">
              <a:buNone/>
              <a:defRPr sz="861"/>
            </a:lvl7pPr>
            <a:lvl8pPr marL="3199259" indent="0">
              <a:buNone/>
              <a:defRPr sz="861"/>
            </a:lvl8pPr>
            <a:lvl9pPr marL="3656297" indent="0">
              <a:buNone/>
              <a:defRPr sz="86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D48F4BE-4279-514D-93CC-DD25C741634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31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0D83BA7-6779-9345-BA1E-0C1DCA88ABC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69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11" y="360362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11" y="360363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626C785-DC32-5049-8C89-A10B0F0BF20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24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Only" userDrawn="1">
  <p:cSld name="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/>
          </p:nvPr>
        </p:nvSpPr>
        <p:spPr bwMode="auto">
          <a:xfrm>
            <a:off x="914400" y="609600"/>
            <a:ext cx="10363200" cy="54864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66278C2-EDD8-F74E-853C-2F5C3C59558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39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 userDrawn="1">
  <p:cSld name="Заголовок, текст и кли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sz="half" idx="1"/>
          </p:nvPr>
        </p:nvSpPr>
        <p:spPr bwMode="auto">
          <a:xfrm>
            <a:off x="914400" y="1981200"/>
            <a:ext cx="5080000" cy="4114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 bwMode="auto"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A878-CECE-4F4F-9B69-16E3AECA9F7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3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>
              <a:defRPr sz="3939"/>
            </a:lvl1pPr>
            <a:lvl2pPr>
              <a:defRPr sz="3447"/>
            </a:lvl2pPr>
            <a:lvl3pPr>
              <a:defRPr sz="2955"/>
            </a:lvl3pPr>
            <a:lvl4pPr>
              <a:defRPr sz="2463"/>
            </a:lvl4pPr>
            <a:lvl5pPr>
              <a:defRPr sz="2463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723" indent="0">
              <a:buNone/>
              <a:defRPr sz="1723"/>
            </a:lvl2pPr>
            <a:lvl3pPr marL="1125444" indent="0">
              <a:buNone/>
              <a:defRPr sz="1477"/>
            </a:lvl3pPr>
            <a:lvl4pPr marL="1688164" indent="0">
              <a:buNone/>
              <a:defRPr sz="1231"/>
            </a:lvl4pPr>
            <a:lvl5pPr marL="2250888" indent="0">
              <a:buNone/>
              <a:defRPr sz="1231"/>
            </a:lvl5pPr>
            <a:lvl6pPr marL="2813608" indent="0">
              <a:buNone/>
              <a:defRPr sz="1231"/>
            </a:lvl6pPr>
            <a:lvl7pPr marL="3376330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4A94-4DA6-447A-9363-F68F5C232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027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 userDrawn="1">
  <p:cSld name="Заголовок, клип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 bwMode="auto"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97600" y="1981200"/>
            <a:ext cx="5080000" cy="4114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FFA5-A1A1-874F-A24F-9C31F91B0A7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76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18836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437673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664323" marR="0" indent="-226653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883161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1101998" marR="0" indent="-218836" algn="l" defTabSz="11254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322788" indent="-220792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969"/>
            </a:lvl6pPr>
            <a:lvl7pPr marL="1547485" indent="-224700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7pPr>
            <a:lvl8pPr marL="1768276" indent="-220792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8pPr>
            <a:lvl9pPr marL="1987113" indent="-218836">
              <a:lnSpc>
                <a:spcPct val="110000"/>
              </a:lnSpc>
              <a:buFont typeface="Symbol" panose="05050102010706020507" pitchFamily="18" charset="2"/>
              <a:buChar char="-"/>
              <a:defRPr sz="1969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22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125444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fld id="{EBC07571-3134-BB4B-B83F-1A9FE18D34F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1620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 bwMode="auto">
          <a:xfrm>
            <a:off x="271588" y="0"/>
            <a:ext cx="5037017" cy="6858000"/>
            <a:chOff x="203200" y="0"/>
            <a:chExt cx="3778250" cy="6858001"/>
          </a:xfrm>
        </p:grpSpPr>
        <p:sp>
          <p:nvSpPr>
            <p:cNvPr id="5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3881438 h 2502"/>
                <a:gd name="T2" fmla="*/ 361950 w 860"/>
                <a:gd name="T3" fmla="*/ 3971925 h 2502"/>
                <a:gd name="T4" fmla="*/ 1365250 w 860"/>
                <a:gd name="T5" fmla="*/ 0 h 2502"/>
                <a:gd name="T6" fmla="*/ 984250 w 860"/>
                <a:gd name="T7" fmla="*/ 0 h 2502"/>
                <a:gd name="T8" fmla="*/ 0 w 860"/>
                <a:gd name="T9" fmla="*/ 3881438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5417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04" cy="3862389"/>
            </a:xfrm>
            <a:custGeom>
              <a:avLst/>
              <a:gdLst/>
              <a:ahLst/>
              <a:cxnLst/>
              <a:rect l="0" t="0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596" y="3776663"/>
              <a:ext cx="1937489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5803" y="3886201"/>
              <a:ext cx="2374230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406" y="3881439"/>
              <a:ext cx="3340044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017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/>
          <p:nvPr/>
        </p:nvSpPr>
        <p:spPr bwMode="auto">
          <a:xfrm>
            <a:off x="271590" y="3771900"/>
            <a:ext cx="482601" cy="90488"/>
          </a:xfrm>
          <a:custGeom>
            <a:avLst/>
            <a:gdLst>
              <a:gd name="T0" fmla="*/ 392112 w 228"/>
              <a:gd name="T1" fmla="*/ 90488 h 57"/>
              <a:gd name="T2" fmla="*/ 0 w 228"/>
              <a:gd name="T3" fmla="*/ 0 h 57"/>
              <a:gd name="T4" fmla="*/ 381793 w 228"/>
              <a:gd name="T5" fmla="*/ 85725 h 57"/>
              <a:gd name="T6" fmla="*/ 392112 w 228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 sz="5417"/>
          </a:p>
        </p:txBody>
      </p:sp>
      <p:sp>
        <p:nvSpPr>
          <p:cNvPr id="12" name="Freeform 13"/>
          <p:cNvSpPr/>
          <p:nvPr/>
        </p:nvSpPr>
        <p:spPr bwMode="auto">
          <a:xfrm>
            <a:off x="746371" y="3867150"/>
            <a:ext cx="84016" cy="80963"/>
          </a:xfrm>
          <a:custGeom>
            <a:avLst/>
            <a:gdLst>
              <a:gd name="T0" fmla="*/ 0 w 39"/>
              <a:gd name="T1" fmla="*/ 0 h 51"/>
              <a:gd name="T2" fmla="*/ 68263 w 39"/>
              <a:gd name="T3" fmla="*/ 80963 h 51"/>
              <a:gd name="T4" fmla="*/ 5251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 sz="5417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auto">
          <a:xfrm>
            <a:off x="2319563" y="914400"/>
            <a:ext cx="9262836" cy="3488266"/>
          </a:xfrm>
        </p:spPr>
        <p:txBody>
          <a:bodyPr anchor="b">
            <a:normAutofit/>
          </a:bodyPr>
          <a:lstStyle>
            <a:lvl1pPr algn="r">
              <a:defRPr sz="6645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auto">
          <a:xfrm>
            <a:off x="3898989" y="4402678"/>
            <a:ext cx="7683419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2215">
                <a:solidFill>
                  <a:schemeClr val="tx1"/>
                </a:solidFill>
              </a:defRPr>
            </a:lvl1pPr>
            <a:lvl2pPr marL="562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767280" y="6116649"/>
            <a:ext cx="11430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831865" y="6116649"/>
            <a:ext cx="481232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033375" y="6116649"/>
            <a:ext cx="54903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F646-C6EF-4CF1-BEAA-E75EA7D13E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31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309513" y="457201"/>
            <a:ext cx="10272891" cy="19812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309513" y="2667000"/>
            <a:ext cx="10272891" cy="333281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792681" y="6108711"/>
            <a:ext cx="11430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29882" y="6108711"/>
            <a:ext cx="7086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011877" y="6108711"/>
            <a:ext cx="57052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57A4-CDE3-4E57-A98D-BE865A5291A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45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649334" y="2667005"/>
            <a:ext cx="8933073" cy="2360071"/>
          </a:xfrm>
        </p:spPr>
        <p:txBody>
          <a:bodyPr anchor="b"/>
          <a:lstStyle>
            <a:lvl1pPr algn="r">
              <a:defRPr sz="4923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9334" y="5027070"/>
            <a:ext cx="89330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463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73C9807-203B-4569-B20B-023E0892223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38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309513" y="685813"/>
            <a:ext cx="10272891" cy="175259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595871" y="2667000"/>
            <a:ext cx="4986528" cy="3346824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85C3579-04AA-489B-8C37-E4E980FC2B1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0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72647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3447" b="0">
                <a:solidFill>
                  <a:schemeClr val="accent1">
                    <a:lumMod val="75000"/>
                  </a:schemeClr>
                </a:solidFill>
              </a:defRPr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484701" y="3335348"/>
            <a:ext cx="4896331" cy="2665259"/>
          </a:xfrm>
        </p:spPr>
        <p:txBody>
          <a:bodyPr anchor="t"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2281" y="2667000"/>
            <a:ext cx="4623743" cy="576262"/>
          </a:xfrm>
        </p:spPr>
        <p:txBody>
          <a:bodyPr anchor="b">
            <a:noAutofit/>
          </a:bodyPr>
          <a:lstStyle>
            <a:lvl1pPr marL="0" indent="0">
              <a:buNone/>
              <a:defRPr sz="3447" b="0">
                <a:solidFill>
                  <a:schemeClr val="accent1">
                    <a:lumMod val="75000"/>
                  </a:schemeClr>
                </a:solidFill>
              </a:defRPr>
            </a:lvl1pPr>
            <a:lvl2pPr marL="562723" indent="0">
              <a:buNone/>
              <a:defRPr sz="2463" b="1"/>
            </a:lvl2pPr>
            <a:lvl3pPr marL="1125444" indent="0">
              <a:buNone/>
              <a:defRPr sz="2215" b="1"/>
            </a:lvl3pPr>
            <a:lvl4pPr marL="1688164" indent="0">
              <a:buNone/>
              <a:defRPr sz="1969" b="1"/>
            </a:lvl4pPr>
            <a:lvl5pPr marL="2250888" indent="0">
              <a:buNone/>
              <a:defRPr sz="1969" b="1"/>
            </a:lvl5pPr>
            <a:lvl6pPr marL="2813608" indent="0">
              <a:buNone/>
              <a:defRPr sz="1969" b="1"/>
            </a:lvl6pPr>
            <a:lvl7pPr marL="3376330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609689" y="3335348"/>
            <a:ext cx="4896331" cy="2665259"/>
          </a:xfrm>
        </p:spPr>
        <p:txBody>
          <a:bodyPr anchor="t">
            <a:normAutofit/>
          </a:bodyPr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9E0E7B3-EE09-4D4D-99DC-7ECCDAA2029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96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C4C9841-F7DD-449C-82C0-C0AD3278324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69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54673CA-0F91-484D-B3CC-B560AC7DF57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54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4701" y="1600200"/>
            <a:ext cx="3550047" cy="1371600"/>
          </a:xfrm>
        </p:spPr>
        <p:txBody>
          <a:bodyPr anchor="b">
            <a:normAutofit/>
          </a:bodyPr>
          <a:lstStyle>
            <a:lvl1pPr algn="ctr">
              <a:defRPr sz="2955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263406" y="685812"/>
            <a:ext cx="6242617" cy="5105401"/>
          </a:xfrm>
        </p:spPr>
        <p:txBody>
          <a:bodyPr>
            <a:normAutofit/>
          </a:bodyPr>
          <a:lstStyle>
            <a:lvl1pPr>
              <a:defRPr sz="2463"/>
            </a:lvl1pPr>
            <a:lvl2pPr>
              <a:defRPr sz="2215"/>
            </a:lvl2pPr>
            <a:lvl3pPr>
              <a:defRPr sz="1969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484701" y="2971800"/>
            <a:ext cx="355004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969"/>
            </a:lvl1pPr>
            <a:lvl2pPr marL="562723" indent="0">
              <a:buNone/>
              <a:defRPr sz="1477"/>
            </a:lvl2pPr>
            <a:lvl3pPr marL="1125444" indent="0">
              <a:buNone/>
              <a:defRPr sz="1231"/>
            </a:lvl3pPr>
            <a:lvl4pPr marL="1688164" indent="0">
              <a:buNone/>
              <a:defRPr sz="1108"/>
            </a:lvl4pPr>
            <a:lvl5pPr marL="2250888" indent="0">
              <a:buNone/>
              <a:defRPr sz="1108"/>
            </a:lvl5pPr>
            <a:lvl6pPr marL="2813608" indent="0">
              <a:buNone/>
              <a:defRPr sz="1108"/>
            </a:lvl6pPr>
            <a:lvl7pPr marL="3376330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2F4518E-6A0B-454B-A986-6686A4AC877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559" y="987432"/>
            <a:ext cx="6172199" cy="4873625"/>
          </a:xfrm>
        </p:spPr>
        <p:txBody>
          <a:bodyPr/>
          <a:lstStyle>
            <a:lvl1pPr marL="0" indent="0">
              <a:buNone/>
              <a:defRPr sz="3939"/>
            </a:lvl1pPr>
            <a:lvl2pPr marL="562723" indent="0">
              <a:buNone/>
              <a:defRPr sz="3447"/>
            </a:lvl2pPr>
            <a:lvl3pPr marL="1125444" indent="0">
              <a:buNone/>
              <a:defRPr sz="2955"/>
            </a:lvl3pPr>
            <a:lvl4pPr marL="1688164" indent="0">
              <a:buNone/>
              <a:defRPr sz="2463"/>
            </a:lvl4pPr>
            <a:lvl5pPr marL="2250888" indent="0">
              <a:buNone/>
              <a:defRPr sz="2463"/>
            </a:lvl5pPr>
            <a:lvl6pPr marL="2813608" indent="0">
              <a:buNone/>
              <a:defRPr sz="2463"/>
            </a:lvl6pPr>
            <a:lvl7pPr marL="3376330" indent="0">
              <a:buNone/>
              <a:defRPr sz="2463"/>
            </a:lvl7pPr>
            <a:lvl8pPr marL="3939052" indent="0">
              <a:buNone/>
              <a:defRPr sz="2463"/>
            </a:lvl8pPr>
            <a:lvl9pPr marL="4501774" indent="0">
              <a:buNone/>
              <a:defRPr sz="246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723" indent="0">
              <a:buNone/>
              <a:defRPr sz="1723"/>
            </a:lvl2pPr>
            <a:lvl3pPr marL="1125444" indent="0">
              <a:buNone/>
              <a:defRPr sz="1477"/>
            </a:lvl3pPr>
            <a:lvl4pPr marL="1688164" indent="0">
              <a:buNone/>
              <a:defRPr sz="1231"/>
            </a:lvl4pPr>
            <a:lvl5pPr marL="2250888" indent="0">
              <a:buNone/>
              <a:defRPr sz="1231"/>
            </a:lvl5pPr>
            <a:lvl6pPr marL="2813608" indent="0">
              <a:buNone/>
              <a:defRPr sz="1231"/>
            </a:lvl6pPr>
            <a:lvl7pPr marL="3376330" indent="0">
              <a:buNone/>
              <a:defRPr sz="1231"/>
            </a:lvl7pPr>
            <a:lvl8pPr marL="3939052" indent="0">
              <a:buNone/>
              <a:defRPr sz="1231"/>
            </a:lvl8pPr>
            <a:lvl9pPr marL="4501774" indent="0">
              <a:buNone/>
              <a:defRPr sz="12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1D2F-B88B-41DB-B58D-EBBFA053B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7032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3111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3447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7596667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969"/>
            </a:lvl1pPr>
            <a:lvl2pPr marL="562723" indent="0">
              <a:buNone/>
              <a:defRPr sz="1969"/>
            </a:lvl2pPr>
            <a:lvl3pPr marL="1125444" indent="0">
              <a:buNone/>
              <a:defRPr sz="1969"/>
            </a:lvl3pPr>
            <a:lvl4pPr marL="1688164" indent="0">
              <a:buNone/>
              <a:defRPr sz="1969"/>
            </a:lvl4pPr>
            <a:lvl5pPr marL="2250888" indent="0">
              <a:buNone/>
              <a:defRPr sz="1969"/>
            </a:lvl5pPr>
            <a:lvl6pPr marL="2813608" indent="0">
              <a:buNone/>
              <a:defRPr sz="1969"/>
            </a:lvl6pPr>
            <a:lvl7pPr marL="3376330" indent="0">
              <a:buNone/>
              <a:defRPr sz="1969"/>
            </a:lvl7pPr>
            <a:lvl8pPr marL="3939052" indent="0">
              <a:buNone/>
              <a:defRPr sz="1969"/>
            </a:lvl8pPr>
            <a:lvl9pPr marL="4501774" indent="0">
              <a:buNone/>
              <a:defRPr sz="1969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483111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2215"/>
            </a:lvl1pPr>
            <a:lvl2pPr marL="562723" indent="0">
              <a:buNone/>
              <a:defRPr sz="1477"/>
            </a:lvl2pPr>
            <a:lvl3pPr marL="1125444" indent="0">
              <a:buNone/>
              <a:defRPr sz="1231"/>
            </a:lvl3pPr>
            <a:lvl4pPr marL="1688164" indent="0">
              <a:buNone/>
              <a:defRPr sz="1108"/>
            </a:lvl4pPr>
            <a:lvl5pPr marL="2250888" indent="0">
              <a:buNone/>
              <a:defRPr sz="1108"/>
            </a:lvl5pPr>
            <a:lvl6pPr marL="2813608" indent="0">
              <a:buNone/>
              <a:defRPr sz="1108"/>
            </a:lvl6pPr>
            <a:lvl7pPr marL="3376330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B910D1E-67E8-4D28-8DD9-AE1851C1B25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25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4700" y="4732865"/>
            <a:ext cx="10021323" cy="566738"/>
          </a:xfrm>
        </p:spPr>
        <p:txBody>
          <a:bodyPr anchor="b">
            <a:normAutofit/>
          </a:bodyPr>
          <a:lstStyle>
            <a:lvl1pPr algn="ctr">
              <a:defRPr sz="2955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386635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969"/>
            </a:lvl1pPr>
            <a:lvl2pPr marL="562723" indent="0">
              <a:buNone/>
              <a:defRPr sz="1969"/>
            </a:lvl2pPr>
            <a:lvl3pPr marL="1125444" indent="0">
              <a:buNone/>
              <a:defRPr sz="1969"/>
            </a:lvl3pPr>
            <a:lvl4pPr marL="1688164" indent="0">
              <a:buNone/>
              <a:defRPr sz="1969"/>
            </a:lvl4pPr>
            <a:lvl5pPr marL="2250888" indent="0">
              <a:buNone/>
              <a:defRPr sz="1969"/>
            </a:lvl5pPr>
            <a:lvl6pPr marL="2813608" indent="0">
              <a:buNone/>
              <a:defRPr sz="1969"/>
            </a:lvl6pPr>
            <a:lvl7pPr marL="3376330" indent="0">
              <a:buNone/>
              <a:defRPr sz="1969"/>
            </a:lvl7pPr>
            <a:lvl8pPr marL="3939052" indent="0">
              <a:buNone/>
              <a:defRPr sz="1969"/>
            </a:lvl8pPr>
            <a:lvl9pPr marL="4501774" indent="0">
              <a:buNone/>
              <a:defRPr sz="1969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484700" y="5299602"/>
            <a:ext cx="10021323" cy="493712"/>
          </a:xfrm>
        </p:spPr>
        <p:txBody>
          <a:bodyPr>
            <a:normAutofit/>
          </a:bodyPr>
          <a:lstStyle>
            <a:lvl1pPr marL="0" indent="0" algn="ctr">
              <a:buNone/>
              <a:defRPr sz="1723"/>
            </a:lvl1pPr>
            <a:lvl2pPr marL="562723" indent="0">
              <a:buNone/>
              <a:defRPr sz="1477"/>
            </a:lvl2pPr>
            <a:lvl3pPr marL="1125444" indent="0">
              <a:buNone/>
              <a:defRPr sz="1231"/>
            </a:lvl3pPr>
            <a:lvl4pPr marL="1688164" indent="0">
              <a:buNone/>
              <a:defRPr sz="1108"/>
            </a:lvl4pPr>
            <a:lvl5pPr marL="2250888" indent="0">
              <a:buNone/>
              <a:defRPr sz="1108"/>
            </a:lvl5pPr>
            <a:lvl6pPr marL="2813608" indent="0">
              <a:buNone/>
              <a:defRPr sz="1108"/>
            </a:lvl6pPr>
            <a:lvl7pPr marL="3376330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C22C168-7A6F-46A2-8A6E-E1784CCEBCA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2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4700" y="685800"/>
            <a:ext cx="10021323" cy="3048000"/>
          </a:xfrm>
        </p:spPr>
        <p:txBody>
          <a:bodyPr>
            <a:normAutofit/>
          </a:bodyPr>
          <a:lstStyle>
            <a:lvl1pPr algn="ctr">
              <a:defRPr sz="3939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705" y="4343400"/>
            <a:ext cx="1002132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463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FA3DC33-F86E-495A-AEB7-C820BF9C133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319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1293447" y="863599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9846"/>
              <a:t>“</a:t>
            </a:r>
            <a:endParaRPr sz="3939"/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10896601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9846"/>
              <a:t>”</a:t>
            </a:r>
            <a:endParaRPr sz="3939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902327" y="685801"/>
            <a:ext cx="9298820" cy="2743199"/>
          </a:xfrm>
        </p:spPr>
        <p:txBody>
          <a:bodyPr>
            <a:normAutofit/>
          </a:bodyPr>
          <a:lstStyle>
            <a:lvl1pPr algn="ctr">
              <a:defRPr sz="3939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130980" y="3428999"/>
            <a:ext cx="8841504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15"/>
            </a:lvl1pPr>
            <a:lvl2pPr marL="562723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4" indent="0">
              <a:buFontTx/>
              <a:buNone/>
              <a:defRPr/>
            </a:lvl4pPr>
            <a:lvl5pPr marL="2250888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700" y="4343400"/>
            <a:ext cx="1002132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463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F4A0076-AC34-489B-84B6-3D9949B4568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25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4707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939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702" y="4777381"/>
            <a:ext cx="1002132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463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1C0764F-36AE-46D9-B828-83166CA0A3B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49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1293447" y="863599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9846"/>
              <a:t>“</a:t>
            </a:r>
            <a:endParaRPr sz="3939"/>
          </a:p>
        </p:txBody>
      </p:sp>
      <p:sp>
        <p:nvSpPr>
          <p:cNvPr id="5" name="TextBox 5"/>
          <p:cNvSpPr>
            <a:spLocks/>
          </p:cNvSpPr>
          <p:nvPr/>
        </p:nvSpPr>
        <p:spPr bwMode="auto">
          <a:xfrm>
            <a:off x="10896601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9846"/>
              <a:t>”</a:t>
            </a:r>
            <a:endParaRPr sz="3939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902327" y="685801"/>
            <a:ext cx="9298820" cy="2743199"/>
          </a:xfrm>
        </p:spPr>
        <p:txBody>
          <a:bodyPr>
            <a:normAutofit/>
          </a:bodyPr>
          <a:lstStyle>
            <a:lvl1pPr algn="ctr">
              <a:defRPr sz="3939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484706" y="3886200"/>
            <a:ext cx="10021321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955" b="0" cap="none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702" y="4775200"/>
            <a:ext cx="1002132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2215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992557F-67E0-4D48-9EB9-59C15B0A1D4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48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484700" y="685807"/>
            <a:ext cx="10021323" cy="2727325"/>
          </a:xfrm>
        </p:spPr>
        <p:txBody>
          <a:bodyPr rtlCol="0">
            <a:normAutofit/>
          </a:bodyPr>
          <a:lstStyle>
            <a:lvl1pPr>
              <a:defRPr lang="en-US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484705" y="3505199"/>
            <a:ext cx="1002132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3447" b="0" cap="none">
                <a:ln w="3175" cmpd="sng">
                  <a:noFill/>
                </a:ln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705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2215">
                <a:solidFill>
                  <a:schemeClr val="tx1"/>
                </a:solidFill>
              </a:defRPr>
            </a:lvl1pPr>
            <a:lvl2pPr marL="562723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044A7CA-5DEA-40FD-83A6-EB99B6A6012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16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3809044-9024-4015-A8C4-DCE2E72739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760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735198" y="685800"/>
            <a:ext cx="1770831" cy="51054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484705" y="685800"/>
            <a:ext cx="8021831" cy="5105400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79A3FA0-B17B-485E-91E0-8978FEBC253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705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3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955"/>
            </a:lvl1pPr>
            <a:lvl2pPr marL="562723" indent="0" algn="ctr">
              <a:buNone/>
              <a:defRPr sz="2463"/>
            </a:lvl2pPr>
            <a:lvl3pPr marL="1125444" indent="0" algn="ctr">
              <a:buNone/>
              <a:defRPr sz="2215"/>
            </a:lvl3pPr>
            <a:lvl4pPr marL="1688164" indent="0" algn="ctr">
              <a:buNone/>
              <a:defRPr sz="1969"/>
            </a:lvl4pPr>
            <a:lvl5pPr marL="2250888" indent="0" algn="ctr">
              <a:buNone/>
              <a:defRPr sz="1969"/>
            </a:lvl5pPr>
            <a:lvl6pPr marL="2813608" indent="0" algn="ctr">
              <a:buNone/>
              <a:defRPr sz="1969"/>
            </a:lvl6pPr>
            <a:lvl7pPr marL="3376330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3A25-4947-4734-86EB-1B8BF448F8A9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3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8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fld id="{AAE0C1BE-35BC-4868-AA1D-5D48471C0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1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5pPr>
      <a:lvl6pPr marL="562723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7pPr>
      <a:lvl8pPr marL="1688164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8pPr>
      <a:lvl9pPr marL="2250888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2040" indent="-422040" algn="l" rtl="0" eaLnBrk="0" fontAlgn="base" hangingPunct="0">
        <a:spcBef>
          <a:spcPct val="20000"/>
        </a:spcBef>
        <a:spcAft>
          <a:spcPct val="0"/>
        </a:spcAft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4" indent="-351702" algn="l" rtl="0" eaLnBrk="0" fontAlgn="base" hangingPunct="0">
        <a:spcBef>
          <a:spcPct val="20000"/>
        </a:spcBef>
        <a:spcAft>
          <a:spcPct val="0"/>
        </a:spcAft>
        <a:buChar char="–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3" indent="-281361" algn="l" rtl="0" eaLnBrk="0" fontAlgn="base" hangingPunct="0">
        <a:spcBef>
          <a:spcPct val="20000"/>
        </a:spcBef>
        <a:spcAft>
          <a:spcPct val="0"/>
        </a:spcAft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5" indent="-281361" algn="l" rtl="0" eaLnBrk="0" fontAlgn="base" hangingPunct="0">
        <a:spcBef>
          <a:spcPct val="20000"/>
        </a:spcBef>
        <a:spcAft>
          <a:spcPct val="0"/>
        </a:spcAft>
        <a:buChar char="–"/>
        <a:defRPr sz="2463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9" indent="-281361" algn="l" rtl="0" eaLnBrk="0" fontAlgn="base" hangingPunct="0">
        <a:spcBef>
          <a:spcPct val="20000"/>
        </a:spcBef>
        <a:spcAft>
          <a:spcPct val="0"/>
        </a:spcAft>
        <a:buChar char="»"/>
        <a:defRPr sz="2463" kern="1200">
          <a:solidFill>
            <a:schemeClr val="tx1"/>
          </a:solidFill>
          <a:latin typeface="+mn-lt"/>
          <a:ea typeface="+mn-ea"/>
          <a:cs typeface="+mn-cs"/>
        </a:defRPr>
      </a:lvl5pPr>
      <a:lvl6pPr marL="3094969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3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1" y="635635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1" y="635635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97B65F-D10D-44C8-936A-2B6F11FA6F1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</p:sldLayoutIdLst>
  <p:hf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46019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019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416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04A51E-5DB7-40A6-9BB0-8C73199EF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511" r:id="rId12"/>
    <p:sldLayoutId id="2147484512" r:id="rId13"/>
    <p:sldLayoutId id="2147485422" r:id="rId14"/>
  </p:sldLayoutIdLst>
  <p:hf hdr="0" ftr="0" dt="0"/>
  <p:txStyles>
    <p:titleStyle>
      <a:lvl1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2pPr>
      <a:lvl3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3pPr>
      <a:lvl4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4pPr>
      <a:lvl5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5pPr>
      <a:lvl6pPr marL="562723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6pPr>
      <a:lvl7pPr marL="112544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7pPr>
      <a:lvl8pPr marL="168816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8pPr>
      <a:lvl9pPr marL="2250888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5" indent="-228605" algn="l" defTabSz="914424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Wingdings 2" panose="05020102010507070707" pitchFamily="18" charset="2"/>
        <a:buChar char="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46019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019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416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754DB2-92A2-4673-BBA6-EB1B7516C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513" r:id="rId12"/>
    <p:sldLayoutId id="2147484514" r:id="rId13"/>
    <p:sldLayoutId id="2147484515" r:id="rId14"/>
    <p:sldLayoutId id="2147485420" r:id="rId15"/>
  </p:sldLayoutIdLst>
  <p:hf hdr="0" ftr="0" dt="0"/>
  <p:txStyles>
    <p:titleStyle>
      <a:lvl1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2pPr>
      <a:lvl3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3pPr>
      <a:lvl4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4pPr>
      <a:lvl5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5pPr>
      <a:lvl6pPr marL="562723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6pPr>
      <a:lvl7pPr marL="112544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7pPr>
      <a:lvl8pPr marL="168816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8pPr>
      <a:lvl9pPr marL="2250888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5" indent="-228605" algn="l" defTabSz="914424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Wingdings 2" panose="05020102010507070707" pitchFamily="18" charset="2"/>
        <a:buChar char="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Placeholder 1"/>
          <p:cNvSpPr>
            <a:spLocks noGrp="1"/>
          </p:cNvSpPr>
          <p:nvPr>
            <p:ph type="title"/>
          </p:nvPr>
        </p:nvSpPr>
        <p:spPr bwMode="auto">
          <a:xfrm>
            <a:off x="846019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31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019" y="1828804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63"/>
            <a:ext cx="27432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108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7" y="6356363"/>
            <a:ext cx="41148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108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416" y="6356363"/>
            <a:ext cx="2743200" cy="365125"/>
          </a:xfrm>
          <a:prstGeom prst="rect">
            <a:avLst/>
          </a:prstGeom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>
            <a:lvl1pPr algn="r">
              <a:defRPr sz="985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27F5747-266C-8045-B560-4998814DF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  <p:sldLayoutId id="2147484865" r:id="rId12"/>
    <p:sldLayoutId id="2147484866" r:id="rId13"/>
    <p:sldLayoutId id="2147484867" r:id="rId14"/>
    <p:sldLayoutId id="2147485417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</p:sldLayoutIdLst>
  <p:hf hdr="0" ftr="0" dt="0"/>
  <p:txStyles>
    <p:titleStyle>
      <a:lvl1pPr algn="l" defTabSz="9140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9140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defTabSz="9140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defTabSz="9140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defTabSz="9140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562506" algn="l" defTabSz="914072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6pPr>
      <a:lvl7pPr marL="1125016" algn="l" defTabSz="914072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7pPr>
      <a:lvl8pPr marL="1687520" algn="l" defTabSz="914072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8pPr>
      <a:lvl9pPr marL="2250025" algn="l" defTabSz="914072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20" indent="-228520" algn="l" defTabSz="914072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Wingdings 2" charset="0"/>
        <a:buChar char=""/>
        <a:defRPr sz="2585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556" indent="-228520" algn="l" defTabSz="914072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Wingdings 2" charset="0"/>
        <a:buChar char=""/>
        <a:defRPr sz="233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593" indent="-228520" algn="l" defTabSz="914072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Wingdings 2" charset="0"/>
        <a:buChar char=""/>
        <a:defRPr sz="1969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631" indent="-228520" algn="l" defTabSz="914072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Wingdings 2" charset="0"/>
        <a:buChar char=""/>
        <a:defRPr sz="1723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669" indent="-228520" algn="l" defTabSz="914072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Wingdings 2" charset="0"/>
        <a:buChar char=""/>
        <a:defRPr sz="1723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704" indent="-228520" algn="l" defTabSz="914072" rtl="0" eaLnBrk="1" latinLnBrk="0" hangingPunct="1">
        <a:spcBef>
          <a:spcPct val="20000"/>
        </a:spcBef>
        <a:buFont typeface="Wingdings 2" pitchFamily="18" charset="2"/>
        <a:buChar char="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20" algn="l" defTabSz="914072" rtl="0" eaLnBrk="1" latinLnBrk="0" hangingPunct="1">
        <a:spcBef>
          <a:spcPct val="20000"/>
        </a:spcBef>
        <a:buFont typeface="Wingdings 2" pitchFamily="18" charset="2"/>
        <a:buChar char="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8" indent="-228520" algn="l" defTabSz="914072" rtl="0" eaLnBrk="1" latinLnBrk="0" hangingPunct="1">
        <a:spcBef>
          <a:spcPct val="20000"/>
        </a:spcBef>
        <a:buFont typeface="Wingdings 2" pitchFamily="18" charset="2"/>
        <a:buChar char="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884816" indent="-228520" algn="l" defTabSz="914072" rtl="0" eaLnBrk="1" latinLnBrk="0" hangingPunct="1">
        <a:spcBef>
          <a:spcPct val="20000"/>
        </a:spcBef>
        <a:buFont typeface="Wingdings 2" pitchFamily="18" charset="2"/>
        <a:buChar char="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2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9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7" algn="l" defTabSz="914072" rtl="0" eaLnBrk="1" latinLnBrk="0" hangingPunct="1"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46019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019" y="182880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67"/>
            <a:ext cx="27432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l">
              <a:defRPr sz="1108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11" y="6356367"/>
            <a:ext cx="4114800" cy="365125"/>
          </a:xfrm>
          <a:prstGeom prst="rect">
            <a:avLst/>
          </a:prstGeom>
        </p:spPr>
        <p:txBody>
          <a:bodyPr vert="horz" lIns="91405" tIns="45703" rIns="91405" bIns="45703" rtlCol="0" anchor="ctr"/>
          <a:lstStyle>
            <a:lvl1pPr algn="ctr">
              <a:defRPr sz="1108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Daniya Zinatulina                                                                                 Open Users Meeting BV51 / 28.02.2020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8416" y="6356367"/>
            <a:ext cx="2743200" cy="365125"/>
          </a:xfrm>
          <a:prstGeom prst="rect">
            <a:avLst/>
          </a:prstGeom>
        </p:spPr>
        <p:txBody>
          <a:bodyPr vert="horz" wrap="square" lIns="91405" tIns="45703" rIns="91405" bIns="45703" numCol="1" anchor="ctr" anchorCtr="0" compatLnSpc="1">
            <a:prstTxWarp prst="textNoShape">
              <a:avLst/>
            </a:prstTxWarp>
          </a:bodyPr>
          <a:lstStyle>
            <a:lvl1pPr algn="r">
              <a:defRPr sz="985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27F5747-266C-8045-B560-4998814DF26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419" r:id="rId15"/>
    <p:sldLayoutId id="2147485109" r:id="rId16"/>
    <p:sldLayoutId id="2147485110" r:id="rId17"/>
    <p:sldLayoutId id="2147485111" r:id="rId18"/>
    <p:sldLayoutId id="2147485112" r:id="rId19"/>
    <p:sldLayoutId id="2147485113" r:id="rId20"/>
    <p:sldLayoutId id="2147485114" r:id="rId21"/>
    <p:sldLayoutId id="2147485115" r:id="rId22"/>
    <p:sldLayoutId id="2147485116" r:id="rId23"/>
    <p:sldLayoutId id="2147485117" r:id="rId24"/>
    <p:sldLayoutId id="2147485118" r:id="rId25"/>
    <p:sldLayoutId id="2147485119" r:id="rId26"/>
    <p:sldLayoutId id="2147485120" r:id="rId27"/>
    <p:sldLayoutId id="2147485121" r:id="rId28"/>
    <p:sldLayoutId id="2147485122" r:id="rId29"/>
    <p:sldLayoutId id="2147485123" r:id="rId30"/>
    <p:sldLayoutId id="2147485124" r:id="rId31"/>
    <p:sldLayoutId id="2147485125" r:id="rId32"/>
  </p:sldLayoutIdLst>
  <p:hf hdr="0" ftr="0" dt="0"/>
  <p:txStyles>
    <p:titleStyle>
      <a:lvl1pPr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  <a:ea typeface="ＭＳ Ｐゴシック"/>
          <a:cs typeface="ＭＳ Ｐゴシック"/>
        </a:defRPr>
      </a:lvl2pPr>
      <a:lvl3pPr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  <a:ea typeface="ＭＳ Ｐゴシック"/>
          <a:cs typeface="ＭＳ Ｐゴシック"/>
        </a:defRPr>
      </a:lvl3pPr>
      <a:lvl4pPr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  <a:ea typeface="ＭＳ Ｐゴシック"/>
          <a:cs typeface="ＭＳ Ｐゴシック"/>
        </a:defRPr>
      </a:lvl4pPr>
      <a:lvl5pPr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  <a:ea typeface="ＭＳ Ｐゴシック"/>
          <a:cs typeface="ＭＳ Ｐゴシック"/>
        </a:defRPr>
      </a:lvl5pPr>
      <a:lvl6pPr marL="562506"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</a:defRPr>
      </a:lvl6pPr>
      <a:lvl7pPr marL="1125016"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</a:defRPr>
      </a:lvl7pPr>
      <a:lvl8pPr marL="1687519"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</a:defRPr>
      </a:lvl8pPr>
      <a:lvl9pPr marL="2250025" algn="l" defTabSz="914072">
        <a:lnSpc>
          <a:spcPct val="90000"/>
        </a:lnSpc>
        <a:spcBef>
          <a:spcPts val="0"/>
        </a:spcBef>
        <a:spcAft>
          <a:spcPts val="0"/>
        </a:spcAft>
        <a:defRPr sz="4308">
          <a:solidFill>
            <a:schemeClr val="tx1"/>
          </a:solidFill>
          <a:latin typeface="Calibri Light"/>
        </a:defRPr>
      </a:lvl9pPr>
    </p:titleStyle>
    <p:bodyStyle>
      <a:lvl1pPr marL="228520" indent="-228520" algn="l" defTabSz="914072">
        <a:lnSpc>
          <a:spcPct val="90000"/>
        </a:lnSpc>
        <a:spcBef>
          <a:spcPts val="1001"/>
        </a:spcBef>
        <a:spcAft>
          <a:spcPts val="0"/>
        </a:spcAft>
        <a:buFont typeface="Wingdings 2"/>
        <a:buChar char=""/>
        <a:defRPr sz="2585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685556" indent="-228520" algn="l" defTabSz="914072">
        <a:lnSpc>
          <a:spcPct val="90000"/>
        </a:lnSpc>
        <a:spcBef>
          <a:spcPts val="495"/>
        </a:spcBef>
        <a:spcAft>
          <a:spcPts val="0"/>
        </a:spcAft>
        <a:buFont typeface="Wingdings 2"/>
        <a:buChar char=""/>
        <a:defRPr sz="2339">
          <a:solidFill>
            <a:schemeClr val="tx1"/>
          </a:solidFill>
          <a:latin typeface="+mn-lt"/>
          <a:ea typeface="ＭＳ Ｐゴシック"/>
          <a:cs typeface="+mn-cs"/>
        </a:defRPr>
      </a:lvl2pPr>
      <a:lvl3pPr marL="1142593" indent="-228520" algn="l" defTabSz="914072">
        <a:lnSpc>
          <a:spcPct val="90000"/>
        </a:lnSpc>
        <a:spcBef>
          <a:spcPts val="495"/>
        </a:spcBef>
        <a:spcAft>
          <a:spcPts val="0"/>
        </a:spcAft>
        <a:buFont typeface="Wingdings 2"/>
        <a:buChar char=""/>
        <a:defRPr sz="1969">
          <a:solidFill>
            <a:schemeClr val="tx1"/>
          </a:solidFill>
          <a:latin typeface="+mn-lt"/>
          <a:ea typeface="ＭＳ Ｐゴシック"/>
          <a:cs typeface="+mn-cs"/>
        </a:defRPr>
      </a:lvl3pPr>
      <a:lvl4pPr marL="1599631" indent="-228520" algn="l" defTabSz="914072">
        <a:lnSpc>
          <a:spcPct val="90000"/>
        </a:lnSpc>
        <a:spcBef>
          <a:spcPts val="495"/>
        </a:spcBef>
        <a:spcAft>
          <a:spcPts val="0"/>
        </a:spcAft>
        <a:buFont typeface="Wingdings 2"/>
        <a:buChar char=""/>
        <a:defRPr sz="1723">
          <a:solidFill>
            <a:schemeClr val="tx1"/>
          </a:solidFill>
          <a:latin typeface="+mn-lt"/>
          <a:ea typeface="ＭＳ Ｐゴシック"/>
          <a:cs typeface="+mn-cs"/>
        </a:defRPr>
      </a:lvl4pPr>
      <a:lvl5pPr marL="2056669" indent="-228520" algn="l" defTabSz="914072">
        <a:lnSpc>
          <a:spcPct val="90000"/>
        </a:lnSpc>
        <a:spcBef>
          <a:spcPts val="495"/>
        </a:spcBef>
        <a:spcAft>
          <a:spcPts val="0"/>
        </a:spcAft>
        <a:buFont typeface="Wingdings 2"/>
        <a:buChar char=""/>
        <a:defRPr sz="1723">
          <a:solidFill>
            <a:schemeClr val="tx1"/>
          </a:solidFill>
          <a:latin typeface="+mn-lt"/>
          <a:ea typeface="ＭＳ Ｐゴシック"/>
          <a:cs typeface="+mn-cs"/>
        </a:defRPr>
      </a:lvl5pPr>
      <a:lvl6pPr marL="2513704" indent="-228520" algn="l" defTabSz="914072">
        <a:spcBef>
          <a:spcPts val="0"/>
        </a:spcBef>
        <a:buFont typeface="Wingdings 2"/>
        <a:buChar char=""/>
        <a:defRPr sz="1847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20" algn="l" defTabSz="914072">
        <a:spcBef>
          <a:spcPts val="0"/>
        </a:spcBef>
        <a:buFont typeface="Wingdings 2"/>
        <a:buChar char=""/>
        <a:defRPr sz="1847">
          <a:solidFill>
            <a:schemeClr val="tx1"/>
          </a:solidFill>
          <a:latin typeface="+mn-lt"/>
          <a:ea typeface="+mn-ea"/>
          <a:cs typeface="+mn-cs"/>
        </a:defRPr>
      </a:lvl7pPr>
      <a:lvl8pPr marL="3427778" indent="-228520" algn="l" defTabSz="914072">
        <a:spcBef>
          <a:spcPts val="0"/>
        </a:spcBef>
        <a:buFont typeface="Wingdings 2"/>
        <a:buChar char=""/>
        <a:defRPr sz="1847">
          <a:solidFill>
            <a:schemeClr val="tx1"/>
          </a:solidFill>
          <a:latin typeface="+mn-lt"/>
          <a:ea typeface="+mn-ea"/>
          <a:cs typeface="+mn-cs"/>
        </a:defRPr>
      </a:lvl8pPr>
      <a:lvl9pPr marL="3884816" indent="-228520" algn="l" defTabSz="914072">
        <a:spcBef>
          <a:spcPts val="0"/>
        </a:spcBef>
        <a:buFont typeface="Wingdings 2"/>
        <a:buChar char=""/>
        <a:defRPr sz="184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6pPr>
      <a:lvl7pPr marL="2742222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7pPr>
      <a:lvl8pPr marL="3199259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8pPr>
      <a:lvl9pPr marL="3656297" algn="l" defTabSz="914072">
        <a:defRPr sz="1847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ru-RU">
                <a:solidFill>
                  <a:srgbClr val="000000"/>
                </a:solidFill>
                <a:latin typeface="Arial"/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23" b="0">
                <a:effectLst/>
                <a:latin typeface="+mn-lt"/>
              </a:defRPr>
            </a:lvl1pPr>
          </a:lstStyle>
          <a:p>
            <a:pPr>
              <a:defRPr/>
            </a:pPr>
            <a:fld id="{AAE0C1BE-35BC-4868-AA1D-5D48471C04B8}" type="slidenum">
              <a:rPr lang="ru-RU" alt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4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4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1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5pPr>
      <a:lvl6pPr marL="562723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7pPr>
      <a:lvl8pPr marL="1688164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8pPr>
      <a:lvl9pPr marL="2250888" algn="ctr" rtl="0" fontAlgn="base">
        <a:spcBef>
          <a:spcPct val="0"/>
        </a:spcBef>
        <a:spcAft>
          <a:spcPct val="0"/>
        </a:spcAft>
        <a:defRPr sz="541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2040" indent="-422040" algn="l" rtl="0" eaLnBrk="0" fontAlgn="base" hangingPunct="0">
        <a:spcBef>
          <a:spcPct val="20000"/>
        </a:spcBef>
        <a:spcAft>
          <a:spcPct val="0"/>
        </a:spcAft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4" indent="-351702" algn="l" rtl="0" eaLnBrk="0" fontAlgn="base" hangingPunct="0">
        <a:spcBef>
          <a:spcPct val="20000"/>
        </a:spcBef>
        <a:spcAft>
          <a:spcPct val="0"/>
        </a:spcAft>
        <a:buChar char="–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3" indent="-281361" algn="l" rtl="0" eaLnBrk="0" fontAlgn="base" hangingPunct="0">
        <a:spcBef>
          <a:spcPct val="20000"/>
        </a:spcBef>
        <a:spcAft>
          <a:spcPct val="0"/>
        </a:spcAft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5" indent="-281361" algn="l" rtl="0" eaLnBrk="0" fontAlgn="base" hangingPunct="0">
        <a:spcBef>
          <a:spcPct val="20000"/>
        </a:spcBef>
        <a:spcAft>
          <a:spcPct val="0"/>
        </a:spcAft>
        <a:buChar char="–"/>
        <a:defRPr sz="2463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9" indent="-281361" algn="l" rtl="0" eaLnBrk="0" fontAlgn="base" hangingPunct="0">
        <a:spcBef>
          <a:spcPct val="20000"/>
        </a:spcBef>
        <a:spcAft>
          <a:spcPct val="0"/>
        </a:spcAft>
        <a:buChar char="»"/>
        <a:defRPr sz="2463" kern="1200">
          <a:solidFill>
            <a:schemeClr val="tx1"/>
          </a:solidFill>
          <a:latin typeface="+mn-lt"/>
          <a:ea typeface="+mn-ea"/>
          <a:cs typeface="+mn-cs"/>
        </a:defRPr>
      </a:lvl5pPr>
      <a:lvl6pPr marL="3094969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3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8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46019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019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t>Daniya Zinatulina                                                                                 Open Users Meeting BV51 / 28.02.2020</a:t>
            </a:r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416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04A51E-5DB7-40A6-9BB0-8C73199EFF4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8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</p:sldLayoutIdLst>
  <p:hf hdr="0" ftr="0" dt="0"/>
  <p:txStyles>
    <p:titleStyle>
      <a:lvl1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2pPr>
      <a:lvl3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3pPr>
      <a:lvl4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4pPr>
      <a:lvl5pPr algn="l" defTabSz="9144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5pPr>
      <a:lvl6pPr marL="562723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6pPr>
      <a:lvl7pPr marL="112544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7pPr>
      <a:lvl8pPr marL="1688164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8pPr>
      <a:lvl9pPr marL="2250888" algn="l" defTabSz="914424" rtl="0" fontAlgn="base">
        <a:lnSpc>
          <a:spcPct val="90000"/>
        </a:lnSpc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5" indent="-228605" algn="l" defTabSz="914424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Wingdings 2" panose="05020102010507070707" pitchFamily="18" charset="2"/>
        <a:buChar char=""/>
        <a:defRPr sz="2708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5" algn="l" defTabSz="914424" rtl="0" eaLnBrk="0" fontAlgn="base" hangingPunct="0">
        <a:lnSpc>
          <a:spcPct val="90000"/>
        </a:lnSpc>
        <a:spcBef>
          <a:spcPts val="492"/>
        </a:spcBef>
        <a:spcAft>
          <a:spcPct val="0"/>
        </a:spcAft>
        <a:buFont typeface="Wingdings 2" panose="05020102010507070707" pitchFamily="18" charset="2"/>
        <a:buChar char=""/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E0C1BE-35BC-4868-AA1D-5D48471C04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1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altLang="ru-RU"/>
              <a:t>Daniya Zinatulina                                                                                 Open Users Meeting BV51 / 28.02.2020</a:t>
            </a:r>
            <a:endParaRPr lang="ru-RU" altLang="ru-RU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AE0C1BE-35BC-4868-AA1D-5D48471C0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7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738" y="415746"/>
            <a:ext cx="10812279" cy="608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5444">
              <a:defRPr/>
            </a:pPr>
            <a:endParaRPr lang="ru-RU" sz="5417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25444">
              <a:defRPr/>
            </a:pPr>
            <a:fld id="{EF36672C-5BE8-46C0-8DA1-5499A0E30FA8}" type="slidenum">
              <a:rPr lang="ru-RU" altLang="ru-RU" sz="1100">
                <a:solidFill>
                  <a:prstClr val="black">
                    <a:tint val="75000"/>
                  </a:prstClr>
                </a:solidFill>
              </a:rPr>
              <a:pPr defTabSz="1125444">
                <a:defRPr/>
              </a:pPr>
              <a:t>1</a:t>
            </a:fld>
            <a:endParaRPr lang="ru-RU" altLang="ru-RU" sz="11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6530" y="6148467"/>
            <a:ext cx="2110935" cy="6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42681" y="5458885"/>
            <a:ext cx="1861131" cy="78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 descr="unnamed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52691" y="89540"/>
            <a:ext cx="3169828" cy="1467257"/>
          </a:xfrm>
          <a:prstGeom prst="rect">
            <a:avLst/>
          </a:prstGeom>
        </p:spPr>
      </p:pic>
      <p:pic>
        <p:nvPicPr>
          <p:cNvPr id="13" name="Picture 2" descr="logo_yuvyask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084136" y="2705853"/>
            <a:ext cx="2004707" cy="1299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68" y="4975896"/>
            <a:ext cx="2367915" cy="806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" y="5546203"/>
            <a:ext cx="1661723" cy="8862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68" y="5801416"/>
            <a:ext cx="2179635" cy="10983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87" y="5547321"/>
            <a:ext cx="2171317" cy="5540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20" y="6290285"/>
            <a:ext cx="3014459" cy="5129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40" y="4074941"/>
            <a:ext cx="1595253" cy="954736"/>
          </a:xfrm>
          <a:prstGeom prst="rect">
            <a:avLst/>
          </a:prstGeom>
        </p:spPr>
      </p:pic>
      <p:pic>
        <p:nvPicPr>
          <p:cNvPr id="20" name="Рисунок 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62" y="1194516"/>
            <a:ext cx="2960468" cy="16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"/>
          <p:cNvSpPr txBox="1">
            <a:spLocks/>
          </p:cNvSpPr>
          <p:nvPr/>
        </p:nvSpPr>
        <p:spPr bwMode="auto">
          <a:xfrm>
            <a:off x="839416" y="620688"/>
            <a:ext cx="7710400" cy="4436582"/>
          </a:xfrm>
          <a:prstGeom prst="rect">
            <a:avLst/>
          </a:prstGeom>
          <a:solidFill>
            <a:schemeClr val="bg1"/>
          </a:solidFill>
          <a:ln>
            <a:solidFill>
              <a:srgbClr val="040263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3" tIns="56271" rIns="112543" bIns="56271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br>
              <a:rPr lang="en-US" sz="4431" dirty="0">
                <a:solidFill>
                  <a:srgbClr val="003399"/>
                </a:solidFill>
                <a:latin typeface="Book Antiqua" panose="02040602050305030304" pitchFamily="18" charset="0"/>
              </a:rPr>
            </a:br>
            <a:r>
              <a:rPr lang="en-US" sz="4431" dirty="0">
                <a:solidFill>
                  <a:srgbClr val="003399"/>
                </a:solidFill>
                <a:latin typeface="Book Antiqua" panose="02040602050305030304" pitchFamily="18" charset="0"/>
              </a:rPr>
              <a:t>General OMC4DBD collaboration on-line meeting, 25 – 26</a:t>
            </a:r>
            <a:r>
              <a:rPr lang="en-US" sz="4431" baseline="30000" dirty="0">
                <a:solidFill>
                  <a:srgbClr val="003399"/>
                </a:solidFill>
                <a:latin typeface="Book Antiqua" panose="02040602050305030304" pitchFamily="18" charset="0"/>
              </a:rPr>
              <a:t>th </a:t>
            </a:r>
            <a:r>
              <a:rPr lang="en-US" sz="4431" dirty="0">
                <a:solidFill>
                  <a:srgbClr val="003399"/>
                </a:solidFill>
                <a:latin typeface="Book Antiqua" panose="02040602050305030304" pitchFamily="18" charset="0"/>
              </a:rPr>
              <a:t>April 2021</a:t>
            </a:r>
            <a:br>
              <a:rPr lang="en-US" sz="4431" dirty="0">
                <a:solidFill>
                  <a:srgbClr val="003399"/>
                </a:solidFill>
                <a:latin typeface="Book Antiqua" panose="02040602050305030304" pitchFamily="18" charset="0"/>
              </a:rPr>
            </a:br>
            <a:endParaRPr lang="ru-RU" sz="3447" b="0" dirty="0">
              <a:solidFill>
                <a:srgbClr val="0033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738" y="415746"/>
            <a:ext cx="10812279" cy="6084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5444">
              <a:defRPr/>
            </a:pPr>
            <a:endParaRPr lang="ru-RU" sz="5417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7111" y="277265"/>
            <a:ext cx="6912768" cy="3367759"/>
          </a:xfrm>
          <a:solidFill>
            <a:schemeClr val="bg1"/>
          </a:solidFill>
          <a:ln>
            <a:solidFill>
              <a:srgbClr val="336699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6645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Round table</a:t>
            </a:r>
            <a:br>
              <a:rPr lang="en-US" altLang="ru-RU" sz="6645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altLang="ru-RU" sz="6645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Q&amp;A</a:t>
            </a:r>
            <a:endParaRPr lang="ru-RU" altLang="ru-RU" sz="6645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64E6C-A48D-744A-94F8-01F8A29C72C6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2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3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10" descr="unname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85727" y="-27384"/>
            <a:ext cx="2330953" cy="1078956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28048" y="840779"/>
            <a:ext cx="4480443" cy="237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внутренний, объект, комната, плоский&#10;&#10;Автоматически созданное описание">
            <a:extLst>
              <a:ext uri="{FF2B5EF4-FFF2-40B4-BE49-F238E27FC236}">
                <a16:creationId xmlns:a16="http://schemas.microsoft.com/office/drawing/2014/main" id="{AFBAE40C-27AB-DD41-8E72-0E1BBF5A0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84231" y="2784389"/>
            <a:ext cx="3144812" cy="4193082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B4E98DE7-E987-C348-9DDA-D6E78D687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3" y="504370"/>
            <a:ext cx="4785625" cy="5223669"/>
          </a:xfrm>
          <a:prstGeom prst="rect">
            <a:avLst/>
          </a:prstGeom>
        </p:spPr>
      </p:pic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B1FEA473-CD28-0A42-A06C-8287D57EDE21}"/>
              </a:ext>
            </a:extLst>
          </p:cNvPr>
          <p:cNvSpPr/>
          <p:nvPr/>
        </p:nvSpPr>
        <p:spPr bwMode="auto">
          <a:xfrm>
            <a:off x="407368" y="5733256"/>
            <a:ext cx="5652767" cy="6529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15630" defTabSz="1125444" eaLnBrk="1" fontAlgn="auto" hangingPunct="1">
              <a:lnSpc>
                <a:spcPct val="102000"/>
              </a:lnSpc>
              <a:spcBef>
                <a:spcPts val="63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eorgia"/>
                <a:cs typeface="Georgia"/>
              </a:rPr>
              <a:t>Beam momentum </a:t>
            </a:r>
            <a:r>
              <a:rPr lang="en-US" sz="1800" kern="0" dirty="0">
                <a:solidFill>
                  <a:srgbClr val="000000"/>
                </a:solidFill>
                <a:latin typeface="Georgia"/>
                <a:cs typeface="Georgia"/>
              </a:rPr>
              <a:t>-&gt; 15 – 40 MeV/C</a:t>
            </a:r>
            <a:endParaRPr sz="1800" kern="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5630" eaLnBrk="1" fontAlgn="auto" hangingPunct="1">
              <a:lnSpc>
                <a:spcPct val="102000"/>
              </a:lnSpc>
              <a:spcBef>
                <a:spcPts val="63"/>
              </a:spcBef>
              <a:spcAft>
                <a:spcPts val="0"/>
              </a:spcAft>
              <a:defRPr/>
            </a:pPr>
            <a:r>
              <a:rPr lang="en-US" sz="1800" b="0" dirty="0">
                <a:latin typeface="Georgia" panose="02040502050405020303" pitchFamily="18" charset="0"/>
              </a:rPr>
              <a:t>Muon flux </a:t>
            </a:r>
            <a:r>
              <a:rPr lang="en-US" sz="1800" dirty="0">
                <a:latin typeface="Georgia" panose="02040502050405020303" pitchFamily="18" charset="0"/>
              </a:rPr>
              <a:t>-&gt; </a:t>
            </a:r>
            <a:r>
              <a:rPr lang="ru-RU" sz="1800" dirty="0">
                <a:latin typeface="Georgia" panose="02040502050405020303" pitchFamily="18" charset="0"/>
              </a:rPr>
              <a:t>2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en-US" sz="1800" b="0" dirty="0">
                <a:latin typeface="Georgia" panose="02040502050405020303" pitchFamily="18" charset="0"/>
              </a:rPr>
              <a:t>x </a:t>
            </a:r>
            <a:r>
              <a:rPr lang="ru-RU" sz="1800" dirty="0">
                <a:latin typeface="Georgia" panose="02040502050405020303" pitchFamily="18" charset="0"/>
              </a:rPr>
              <a:t>10</a:t>
            </a:r>
            <a:r>
              <a:rPr lang="ru-RU" sz="1800" baseline="30000" dirty="0">
                <a:latin typeface="Georgia" panose="02040502050405020303" pitchFamily="18" charset="0"/>
              </a:rPr>
              <a:t>3</a:t>
            </a:r>
            <a:r>
              <a:rPr lang="ru-RU" sz="1800" dirty="0">
                <a:latin typeface="Georgia" panose="02040502050405020303" pitchFamily="18" charset="0"/>
              </a:rPr>
              <a:t> – 6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en-US" sz="1800" b="0" dirty="0">
                <a:latin typeface="Georgia" panose="02040502050405020303" pitchFamily="18" charset="0"/>
              </a:rPr>
              <a:t>x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ru-RU" sz="1800" dirty="0">
                <a:latin typeface="Georgia" panose="02040502050405020303" pitchFamily="18" charset="0"/>
              </a:rPr>
              <a:t>10</a:t>
            </a:r>
            <a:r>
              <a:rPr lang="en-US" sz="1800" baseline="30000" dirty="0">
                <a:latin typeface="Georgia" panose="02040502050405020303" pitchFamily="18" charset="0"/>
              </a:rPr>
              <a:t>4</a:t>
            </a:r>
            <a:r>
              <a:rPr lang="en-US" sz="1800" dirty="0">
                <a:latin typeface="Georgia" panose="02040502050405020303" pitchFamily="18" charset="0"/>
              </a:rPr>
              <a:t> s</a:t>
            </a:r>
            <a:r>
              <a:rPr lang="en-US" sz="1800" baseline="30000" dirty="0">
                <a:latin typeface="Georgia" panose="02040502050405020303" pitchFamily="18" charset="0"/>
              </a:rPr>
              <a:t>-1</a:t>
            </a:r>
            <a:r>
              <a:rPr lang="en-US" sz="1800" b="0" kern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D808BC-4F1F-5E4D-BE0A-7D1A8941E745}"/>
              </a:ext>
            </a:extLst>
          </p:cNvPr>
          <p:cNvSpPr txBox="1">
            <a:spLocks/>
          </p:cNvSpPr>
          <p:nvPr/>
        </p:nvSpPr>
        <p:spPr bwMode="auto">
          <a:xfrm>
            <a:off x="-3510" y="-115314"/>
            <a:ext cx="10353521" cy="10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562723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125444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688164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250888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4000" b="1">
                <a:solidFill>
                  <a:srgbClr val="002060"/>
                </a:solidFill>
                <a:latin typeface="Symbol" panose="05050102010706020507" pitchFamily="18" charset="2"/>
              </a:rPr>
              <a:t>   p</a:t>
            </a:r>
            <a:r>
              <a:rPr lang="en-US" sz="4000" b="1">
                <a:solidFill>
                  <a:srgbClr val="002060"/>
                </a:solidFill>
                <a:latin typeface="Book Antiqua" panose="02040602050305030304" pitchFamily="18" charset="0"/>
              </a:rPr>
              <a:t>E1-2 beam-line (PSI)</a:t>
            </a:r>
            <a:endParaRPr lang="en-US" sz="4000" b="1" dirty="0">
              <a:solidFill>
                <a:srgbClr val="002060"/>
              </a:solidFill>
              <a:latin typeface="Book Antiqua" panose="02040602050305030304" pitchFamily="18" charset="0"/>
              <a:cs typeface="Corbe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429B2-E170-6445-A8EF-9ACD49D02CD6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3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6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D1BE-E02F-4B47-A09D-162F7309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636" y="758118"/>
            <a:ext cx="9333892" cy="2022811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Georgia"/>
                <a:cs typeface="Georgia"/>
              </a:rPr>
              <a:t>Astro neutrino (including solar and supernovae neutrino study) observation provides evidences for neutrino matter oscillation, nuclear fusion reaction in sun and as tools for probing the supernovae (SN) explosion process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It was proposed to measure SN antineutrinos on </a:t>
            </a:r>
            <a:r>
              <a:rPr lang="en-US" baseline="30000" dirty="0">
                <a:latin typeface="Georgia"/>
                <a:cs typeface="Georgia"/>
              </a:rPr>
              <a:t>100</a:t>
            </a:r>
            <a:r>
              <a:rPr lang="en-US" dirty="0">
                <a:latin typeface="Georgia"/>
                <a:cs typeface="Georgia"/>
              </a:rPr>
              <a:t>Mo (MOON) [</a:t>
            </a:r>
            <a:r>
              <a:rPr lang="en-US" b="1" dirty="0">
                <a:latin typeface="Georgia"/>
                <a:cs typeface="Georgia"/>
              </a:rPr>
              <a:t>1, 2</a:t>
            </a:r>
            <a:r>
              <a:rPr lang="en-US" dirty="0">
                <a:latin typeface="Georgia"/>
                <a:cs typeface="Georgia"/>
              </a:rPr>
              <a:t>]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OMC in </a:t>
            </a:r>
            <a:r>
              <a:rPr lang="en-US" baseline="30000" dirty="0">
                <a:latin typeface="Georgia"/>
                <a:cs typeface="Georgia"/>
              </a:rPr>
              <a:t>100</a:t>
            </a:r>
            <a:r>
              <a:rPr lang="en-US" dirty="0">
                <a:latin typeface="Georgia"/>
                <a:cs typeface="Georgia"/>
              </a:rPr>
              <a:t>Mo will give experimental input for theoretical calculations of this process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99CB93-FA56-4E4B-BBE2-2610962D418C}"/>
              </a:ext>
            </a:extLst>
          </p:cNvPr>
          <p:cNvSpPr txBox="1"/>
          <p:nvPr/>
        </p:nvSpPr>
        <p:spPr>
          <a:xfrm>
            <a:off x="6529288" y="4769858"/>
            <a:ext cx="3527152" cy="1323439"/>
          </a:xfrm>
          <a:prstGeom prst="rect">
            <a:avLst/>
          </a:prstGeom>
          <a:solidFill>
            <a:srgbClr val="FFFFFF"/>
          </a:solidFill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[</a:t>
            </a:r>
            <a:r>
              <a:rPr lang="en-US" sz="1600" dirty="0">
                <a:solidFill>
                  <a:prstClr val="black"/>
                </a:solidFill>
                <a:latin typeface="Georgia"/>
                <a:cs typeface="Georgia"/>
              </a:rPr>
              <a:t>1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]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H.Ejiri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,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J.Suhonen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,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K.Zuber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. //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Phys. Rep 797 (2019) 1 – 102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0" dirty="0">
              <a:solidFill>
                <a:prstClr val="black"/>
              </a:solidFill>
              <a:latin typeface="Georgia"/>
              <a:cs typeface="Georgia"/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[</a:t>
            </a:r>
            <a:r>
              <a:rPr lang="en-US" sz="1600" dirty="0">
                <a:solidFill>
                  <a:prstClr val="black"/>
                </a:solidFill>
                <a:latin typeface="Georgia"/>
                <a:cs typeface="Georgia"/>
              </a:rPr>
              <a:t>2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]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H.Ejiri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,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J.Engel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, N. </a:t>
            </a:r>
            <a:r>
              <a:rPr lang="en-US" sz="1600" b="0" dirty="0" err="1">
                <a:solidFill>
                  <a:prstClr val="black"/>
                </a:solidFill>
                <a:latin typeface="Georgia"/>
                <a:cs typeface="Georgia"/>
              </a:rPr>
              <a:t>Kudomi</a:t>
            </a: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 //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prstClr val="black"/>
                </a:solidFill>
                <a:latin typeface="Georgia"/>
                <a:cs typeface="Georgia"/>
              </a:rPr>
              <a:t> PLB 530 (2002) 27-32</a:t>
            </a: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-315416"/>
            <a:ext cx="9906000" cy="13213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Astrophysics with </a:t>
            </a:r>
            <a:r>
              <a:rPr lang="en-US" altLang="ru-RU" sz="3200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100</a:t>
            </a:r>
            <a:r>
              <a:rPr lang="en-US" alt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Mo  </a:t>
            </a:r>
            <a:r>
              <a:rPr lang="en-US" altLang="ru-RU" sz="3200" dirty="0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(H. </a:t>
            </a:r>
            <a:r>
              <a:rPr lang="en-US" altLang="ru-RU" sz="3200" dirty="0" err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Ejiri</a:t>
            </a:r>
            <a:r>
              <a:rPr lang="en-US" altLang="ru-RU" sz="3200" dirty="0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talk in detail)</a:t>
            </a:r>
            <a:endParaRPr lang="ru-RU" altLang="ru-RU" sz="3200" dirty="0">
              <a:solidFill>
                <a:srgbClr val="002060"/>
              </a:solidFill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6D8BF12-776F-A74C-BBF2-DB6CE8DBC7C2}"/>
              </a:ext>
            </a:extLst>
          </p:cNvPr>
          <p:cNvGrpSpPr/>
          <p:nvPr/>
        </p:nvGrpSpPr>
        <p:grpSpPr>
          <a:xfrm>
            <a:off x="2423592" y="2852936"/>
            <a:ext cx="2600830" cy="2952329"/>
            <a:chOff x="5259801" y="2652339"/>
            <a:chExt cx="2600830" cy="295232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92A9A5D-3D62-524A-A1D1-4AB2DCB42C16}"/>
                </a:ext>
              </a:extLst>
            </p:cNvPr>
            <p:cNvSpPr/>
            <p:nvPr/>
          </p:nvSpPr>
          <p:spPr>
            <a:xfrm>
              <a:off x="5259802" y="2652340"/>
              <a:ext cx="874295" cy="2029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A400F8A-87B1-A544-91AC-807E8161CF79}"/>
                </a:ext>
              </a:extLst>
            </p:cNvPr>
            <p:cNvCxnSpPr>
              <a:cxnSpLocks/>
            </p:cNvCxnSpPr>
            <p:nvPr/>
          </p:nvCxnSpPr>
          <p:spPr>
            <a:xfrm>
              <a:off x="5259801" y="4001293"/>
              <a:ext cx="8742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35FFBF1-9B81-1240-AE0D-F6FF52A42613}"/>
                </a:ext>
              </a:extLst>
            </p:cNvPr>
            <p:cNvCxnSpPr/>
            <p:nvPr/>
          </p:nvCxnSpPr>
          <p:spPr>
            <a:xfrm flipV="1">
              <a:off x="6986336" y="3429000"/>
              <a:ext cx="87429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3AECCA-79BB-4A40-BDC6-F82E27B45459}"/>
                </a:ext>
              </a:extLst>
            </p:cNvPr>
            <p:cNvCxnSpPr/>
            <p:nvPr/>
          </p:nvCxnSpPr>
          <p:spPr>
            <a:xfrm flipV="1">
              <a:off x="6986336" y="5590674"/>
              <a:ext cx="87429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017539-874D-ED41-8D00-4E87CBE69159}"/>
                </a:ext>
              </a:extLst>
            </p:cNvPr>
            <p:cNvCxnSpPr/>
            <p:nvPr/>
          </p:nvCxnSpPr>
          <p:spPr>
            <a:xfrm flipV="1">
              <a:off x="5292403" y="2652339"/>
              <a:ext cx="87429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B9AF874-0874-A34D-8114-A78316DF9836}"/>
                </a:ext>
              </a:extLst>
            </p:cNvPr>
            <p:cNvCxnSpPr/>
            <p:nvPr/>
          </p:nvCxnSpPr>
          <p:spPr>
            <a:xfrm flipH="1" flipV="1">
              <a:off x="5979881" y="2652340"/>
              <a:ext cx="1410953" cy="2952328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5AAD0EB-303D-304E-A62D-0DEF6967F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4850" y="3429000"/>
              <a:ext cx="0" cy="2161674"/>
            </a:xfrm>
            <a:prstGeom prst="straightConnector1">
              <a:avLst/>
            </a:prstGeom>
            <a:ln w="38100" cmpd="sng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3D35BD4-0D1D-2943-851E-9E12E1617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0675" y="2652340"/>
              <a:ext cx="29206" cy="1368152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F382D1C-1977-BA41-BB40-1F1BAC5A19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5458" y="3444428"/>
              <a:ext cx="1389392" cy="556865"/>
            </a:xfrm>
            <a:prstGeom prst="straightConnector1">
              <a:avLst/>
            </a:prstGeom>
            <a:ln w="28575" cmpd="sng">
              <a:solidFill>
                <a:srgbClr val="00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861321C-1DFF-104A-9031-DABA655E1945}"/>
                </a:ext>
              </a:extLst>
            </p:cNvPr>
            <p:cNvCxnSpPr>
              <a:cxnSpLocks/>
            </p:cNvCxnSpPr>
            <p:nvPr/>
          </p:nvCxnSpPr>
          <p:spPr>
            <a:xfrm>
              <a:off x="5271163" y="4681682"/>
              <a:ext cx="8742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4076346" y="5832555"/>
            <a:ext cx="108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Mo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351585" y="4854060"/>
            <a:ext cx="102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Nb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708914" y="4422012"/>
            <a:ext cx="43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0" dirty="0" err="1">
                <a:solidFill>
                  <a:prstClr val="black"/>
                </a:solidFill>
                <a:latin typeface="Georgia"/>
                <a:cs typeface="Georgia"/>
              </a:rPr>
              <a:t>ν</a:t>
            </a:r>
            <a:r>
              <a:rPr lang="en-US" sz="2400" b="0" baseline="-25000" dirty="0" err="1">
                <a:solidFill>
                  <a:prstClr val="black"/>
                </a:solidFill>
                <a:latin typeface="Georgia"/>
                <a:cs typeface="Georgia"/>
              </a:rPr>
              <a:t>e</a:t>
            </a:r>
            <a:endParaRPr lang="en-US" sz="2400" b="0" baseline="-250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692690" y="3269884"/>
            <a:ext cx="45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0" dirty="0" err="1">
                <a:solidFill>
                  <a:prstClr val="black"/>
                </a:solidFill>
                <a:latin typeface="Georgia"/>
                <a:cs typeface="Georgia"/>
              </a:rPr>
              <a:t>ν</a:t>
            </a:r>
            <a:r>
              <a:rPr lang="en-US" sz="2400" b="0" baseline="-250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endParaRPr lang="en-US" sz="2400" b="0" baseline="-25000" dirty="0">
              <a:solidFill>
                <a:prstClr val="black"/>
              </a:solidFill>
              <a:latin typeface="Symbol" charset="2"/>
              <a:cs typeface="Symbol" charset="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65901" y="2664203"/>
            <a:ext cx="970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prstClr val="black"/>
                </a:solidFill>
                <a:latin typeface="Georgia"/>
                <a:cs typeface="Georgia"/>
              </a:rPr>
              <a:t>≈100MeV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647729" y="461887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800" baseline="30000" dirty="0">
                <a:solidFill>
                  <a:prstClr val="black"/>
                </a:solidFill>
                <a:latin typeface="Symbol" charset="2"/>
                <a:cs typeface="Symbol" charset="2"/>
              </a:rPr>
              <a:t>-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791744" y="3557915"/>
            <a:ext cx="41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prstClr val="black"/>
                </a:solidFill>
                <a:latin typeface="Georgia"/>
                <a:cs typeface="Georgia"/>
              </a:rPr>
              <a:t>e</a:t>
            </a:r>
            <a:r>
              <a:rPr lang="en-US" sz="2000" b="0" baseline="30000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4799856" y="4566027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807968" y="3140968"/>
            <a:ext cx="4752528" cy="1200328"/>
          </a:xfrm>
          <a:prstGeom prst="rect">
            <a:avLst/>
          </a:prstGeom>
          <a:solidFill>
            <a:srgbClr val="FFFFFF"/>
          </a:solidFill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 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Mo(</a:t>
            </a:r>
            <a:r>
              <a:rPr lang="en-US" sz="2400" b="0" dirty="0" err="1">
                <a:solidFill>
                  <a:prstClr val="black"/>
                </a:solidFill>
                <a:latin typeface="Georgia"/>
                <a:cs typeface="Georgia"/>
              </a:rPr>
              <a:t>ν</a:t>
            </a:r>
            <a:r>
              <a:rPr lang="en-US" sz="2400" b="0" baseline="-25000" dirty="0" err="1">
                <a:solidFill>
                  <a:prstClr val="black"/>
                </a:solidFill>
                <a:latin typeface="Georgia"/>
                <a:cs typeface="Georgia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, e</a:t>
            </a: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Nb    </a:t>
            </a:r>
            <a:r>
              <a:rPr lang="en-US" sz="2400" dirty="0">
                <a:solidFill>
                  <a:srgbClr val="000090"/>
                </a:solidFill>
                <a:latin typeface="Georgia"/>
                <a:cs typeface="Georgia"/>
              </a:rPr>
              <a:t>(SN)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defRPr/>
            </a:pP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 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Mo(</a:t>
            </a:r>
            <a:r>
              <a:rPr lang="en-US" sz="2400" b="0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400" b="0" baseline="30000" dirty="0">
                <a:solidFill>
                  <a:prstClr val="black"/>
                </a:solidFill>
                <a:latin typeface="Georgia"/>
                <a:cs typeface="Georgia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, e</a:t>
            </a: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r>
              <a:rPr lang="en-US" sz="2400" dirty="0">
                <a:solidFill>
                  <a:prstClr val="black"/>
                </a:solidFill>
                <a:latin typeface="Georgia"/>
                <a:cs typeface="Georgia"/>
              </a:rPr>
              <a:t>Nb    </a:t>
            </a:r>
            <a:r>
              <a:rPr lang="en-US" sz="2400" dirty="0">
                <a:solidFill>
                  <a:srgbClr val="800000"/>
                </a:solidFill>
                <a:latin typeface="Georgia"/>
                <a:cs typeface="Georgia"/>
              </a:rPr>
              <a:t>(OMC)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6960096" y="328498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D20BCA-E00E-AF44-99E6-A77261A0A8F6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4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2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C4C89-7CD3-3143-A388-A571A7D2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26"/>
            <a:ext cx="12192000" cy="5847747"/>
          </a:xfrm>
          <a:prstGeom prst="rect">
            <a:avLst/>
          </a:prstGeom>
        </p:spPr>
      </p:pic>
      <p:pic>
        <p:nvPicPr>
          <p:cNvPr id="13" name="Рисунок 12" descr="Бейсбол со сплошной заливкой">
            <a:extLst>
              <a:ext uri="{FF2B5EF4-FFF2-40B4-BE49-F238E27FC236}">
                <a16:creationId xmlns:a16="http://schemas.microsoft.com/office/drawing/2014/main" id="{BEAE140D-2D93-5145-90E5-6AAC7C0B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4824" y="2835375"/>
            <a:ext cx="1187247" cy="118724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4D7A9CA1-4776-D14A-9C89-C98C883A03DE}"/>
              </a:ext>
            </a:extLst>
          </p:cNvPr>
          <p:cNvSpPr/>
          <p:nvPr/>
        </p:nvSpPr>
        <p:spPr>
          <a:xfrm>
            <a:off x="9032801" y="3455430"/>
            <a:ext cx="797627" cy="836225"/>
          </a:xfrm>
          <a:prstGeom prst="ellipse">
            <a:avLst/>
          </a:prstGeom>
          <a:solidFill>
            <a:srgbClr val="FFC000">
              <a:alpha val="38000"/>
            </a:srgbClr>
          </a:solidFill>
          <a:ln>
            <a:solidFill>
              <a:srgbClr val="1E5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17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9B5887-06BC-D74A-8852-24364FD98508}"/>
              </a:ext>
            </a:extLst>
          </p:cNvPr>
          <p:cNvSpPr/>
          <p:nvPr/>
        </p:nvSpPr>
        <p:spPr>
          <a:xfrm>
            <a:off x="9120337" y="1179318"/>
            <a:ext cx="648072" cy="123049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17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9A37EB-80D0-1049-9F8C-8D15309A53AA}"/>
              </a:ext>
            </a:extLst>
          </p:cNvPr>
          <p:cNvSpPr txBox="1">
            <a:spLocks/>
          </p:cNvSpPr>
          <p:nvPr/>
        </p:nvSpPr>
        <p:spPr bwMode="auto">
          <a:xfrm>
            <a:off x="479376" y="-405832"/>
            <a:ext cx="11856640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44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562723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125444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688164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250888" algn="l" defTabSz="91442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8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b="1" dirty="0">
                <a:solidFill>
                  <a:srgbClr val="003399"/>
                </a:solidFill>
                <a:latin typeface="Book Antiqua"/>
                <a:cs typeface="Book Antiqua"/>
              </a:rPr>
              <a:t>Beam Schedule 2022 (OMC: </a:t>
            </a:r>
            <a:r>
              <a:rPr lang="en-US" sz="3200" dirty="0">
                <a:solidFill>
                  <a:srgbClr val="003399"/>
                </a:solidFill>
                <a:latin typeface="Book Antiqua"/>
                <a:cs typeface="Book Antiqua"/>
              </a:rPr>
              <a:t>22</a:t>
            </a:r>
            <a:r>
              <a:rPr lang="en-US" sz="3200" b="1" baseline="30000" dirty="0">
                <a:solidFill>
                  <a:srgbClr val="003399"/>
                </a:solidFill>
                <a:latin typeface="Book Antiqua"/>
                <a:cs typeface="Book Antiqua"/>
              </a:rPr>
              <a:t>th</a:t>
            </a:r>
            <a:r>
              <a:rPr lang="en-US" sz="3200" b="1" dirty="0">
                <a:solidFill>
                  <a:srgbClr val="003399"/>
                </a:solidFill>
                <a:latin typeface="Book Antiqua"/>
                <a:cs typeface="Book Antiqua"/>
              </a:rPr>
              <a:t> September – 9</a:t>
            </a:r>
            <a:r>
              <a:rPr lang="en-US" sz="3200" b="1" baseline="30000" dirty="0">
                <a:solidFill>
                  <a:srgbClr val="003399"/>
                </a:solidFill>
                <a:latin typeface="Book Antiqua"/>
                <a:cs typeface="Book Antiqua"/>
              </a:rPr>
              <a:t>th </a:t>
            </a:r>
            <a:r>
              <a:rPr lang="en-US" sz="3200" b="1" dirty="0">
                <a:solidFill>
                  <a:srgbClr val="003399"/>
                </a:solidFill>
                <a:latin typeface="Book Antiqua"/>
                <a:cs typeface="Book Antiqua"/>
              </a:rPr>
              <a:t>October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4D6A5-E492-894A-8EB3-E255F84B26A0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5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27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980728"/>
            <a:ext cx="8784976" cy="4943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032" y="-99392"/>
            <a:ext cx="9705528" cy="6875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Questions and answers:</a:t>
            </a:r>
            <a:endParaRPr lang="ru-RU" altLang="ru-RU" sz="24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15480" y="476672"/>
            <a:ext cx="9361040" cy="6147102"/>
          </a:xfrm>
          <a:solidFill>
            <a:schemeClr val="bg1"/>
          </a:solidFill>
          <a:ln>
            <a:solidFill>
              <a:srgbClr val="336699"/>
            </a:solidFill>
          </a:ln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1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i="1" dirty="0">
                <a:solidFill>
                  <a:srgbClr val="C00000"/>
                </a:solidFill>
              </a:rPr>
              <a:t>Questions from TUM group:</a:t>
            </a:r>
          </a:p>
          <a:p>
            <a:r>
              <a:rPr lang="en-US" i="1" dirty="0"/>
              <a:t>Why does 2vbb reach 1+ states only and is low-momentum (few MeV), while 0vbb (and OMC) reaches higher </a:t>
            </a:r>
            <a:r>
              <a:rPr lang="en-US" i="1" dirty="0" err="1"/>
              <a:t>Jpi</a:t>
            </a:r>
            <a:r>
              <a:rPr lang="en-US" i="1" dirty="0"/>
              <a:t> multipoles and a momentum of around 100 MeV? </a:t>
            </a:r>
          </a:p>
          <a:p>
            <a:pPr marL="0" indent="0">
              <a:buNone/>
            </a:pPr>
            <a:r>
              <a:rPr lang="en-US" i="1" dirty="0"/>
              <a:t>Mentioned in arXiv:1803.10960v3 and M. </a:t>
            </a:r>
            <a:r>
              <a:rPr lang="en-US" i="1" dirty="0" err="1"/>
              <a:t>Kortelainen</a:t>
            </a:r>
            <a:r>
              <a:rPr lang="en-US" i="1" dirty="0"/>
              <a:t> and J. </a:t>
            </a:r>
            <a:r>
              <a:rPr lang="en-US" i="1" dirty="0" err="1"/>
              <a:t>Suhonen</a:t>
            </a:r>
            <a:r>
              <a:rPr lang="en-US" i="1" dirty="0"/>
              <a:t> 2002 EPL 58 666.</a:t>
            </a:r>
            <a:endParaRPr lang="en-US" dirty="0"/>
          </a:p>
          <a:p>
            <a:r>
              <a:rPr lang="en-US" i="1" dirty="0"/>
              <a:t>It would be also nice to clarify what is needed for the calculations from us and with what precision;  meaning what is still needed to start performing calculation and how can we facilitate that to start the calculations as soon as possible?</a:t>
            </a:r>
            <a:endParaRPr lang="en-US" dirty="0"/>
          </a:p>
          <a:p>
            <a:r>
              <a:rPr lang="en-US" i="1" dirty="0"/>
              <a:t>Which nuclear matrix elements models are the ones you are </a:t>
            </a:r>
            <a:r>
              <a:rPr lang="en-US" i="1" dirty="0" err="1"/>
              <a:t>focussing</a:t>
            </a:r>
            <a:r>
              <a:rPr lang="en-US" i="1" dirty="0"/>
              <a:t> on for the calculation of the isotopes we are studying and what are the reason for that selection?</a:t>
            </a:r>
            <a:endParaRPr lang="en-US" dirty="0"/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18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9C3A9-1E92-F540-824E-4888DDDC6428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6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4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980728"/>
            <a:ext cx="8784976" cy="4943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032" y="-99392"/>
            <a:ext cx="9705528" cy="6875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Questions and answers:</a:t>
            </a:r>
            <a:endParaRPr lang="ru-RU" altLang="ru-RU" sz="24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15480" y="476672"/>
            <a:ext cx="9361040" cy="6147102"/>
          </a:xfrm>
          <a:solidFill>
            <a:schemeClr val="bg1"/>
          </a:solidFill>
          <a:ln>
            <a:solidFill>
              <a:srgbClr val="336699"/>
            </a:solidFill>
          </a:ln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1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i="1" dirty="0">
                <a:solidFill>
                  <a:srgbClr val="C00000"/>
                </a:solidFill>
              </a:rPr>
              <a:t>Questions from JINR group:</a:t>
            </a:r>
          </a:p>
          <a:p>
            <a:r>
              <a:rPr lang="en-US" i="1" dirty="0"/>
              <a:t>While 0vbb (and OMC) reaches higher </a:t>
            </a:r>
            <a:r>
              <a:rPr lang="en-US" i="1" dirty="0" err="1"/>
              <a:t>Jpi</a:t>
            </a:r>
            <a:r>
              <a:rPr lang="en-US" i="1" dirty="0"/>
              <a:t> multipoles and a momentum of around 100 MeV, is it possible to calculate the maximum expected value of the </a:t>
            </a:r>
            <a:r>
              <a:rPr lang="en-US" i="1" dirty="0" err="1"/>
              <a:t>Jpi</a:t>
            </a:r>
            <a:r>
              <a:rPr lang="en-US" i="1" dirty="0"/>
              <a:t> excitation? </a:t>
            </a:r>
            <a:endParaRPr lang="en-US" dirty="0"/>
          </a:p>
          <a:p>
            <a:r>
              <a:rPr lang="en-US" i="1" dirty="0"/>
              <a:t>How can OMC experimental results also help with ab-initio calculations?</a:t>
            </a:r>
            <a:endParaRPr lang="en-US" dirty="0"/>
          </a:p>
          <a:p>
            <a:r>
              <a:rPr lang="en-US" i="1" dirty="0"/>
              <a:t>Is it possible to make meeting in person with </a:t>
            </a:r>
            <a:r>
              <a:rPr lang="en-US" i="1" dirty="0" err="1"/>
              <a:t>Juoni</a:t>
            </a:r>
            <a:r>
              <a:rPr lang="en-US" i="1" dirty="0"/>
              <a:t> and Lotta to spend more time with understanding of calculations?</a:t>
            </a:r>
          </a:p>
          <a:p>
            <a:r>
              <a:rPr lang="en-US" i="1" dirty="0"/>
              <a:t>Can the OMC results also cover other fields (not only 0vbb and astrophysics) of the theory calculations? What do you need for this, we can try to measure…</a:t>
            </a:r>
            <a:endParaRPr lang="en-US" dirty="0"/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18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6F86-37E4-1849-B5FF-93600DF14614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7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4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980728"/>
            <a:ext cx="8784976" cy="4943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032" y="-99392"/>
            <a:ext cx="9705528" cy="68759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Questions and answers:</a:t>
            </a:r>
            <a:endParaRPr lang="ru-RU" altLang="ru-RU" sz="24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15480" y="476672"/>
            <a:ext cx="9361040" cy="6147102"/>
          </a:xfrm>
          <a:solidFill>
            <a:schemeClr val="bg1"/>
          </a:solidFill>
          <a:ln>
            <a:solidFill>
              <a:srgbClr val="336699"/>
            </a:solidFill>
          </a:ln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1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i="1" dirty="0">
                <a:solidFill>
                  <a:srgbClr val="C00000"/>
                </a:solidFill>
              </a:rPr>
              <a:t>Questions from other members: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18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32C08-F446-CD4C-AC5C-111491D258A8}"/>
              </a:ext>
            </a:extLst>
          </p:cNvPr>
          <p:cNvSpPr txBox="1"/>
          <p:nvPr/>
        </p:nvSpPr>
        <p:spPr bwMode="auto">
          <a:xfrm>
            <a:off x="246735" y="6584853"/>
            <a:ext cx="11732763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444">
              <a:defRPr/>
            </a:pPr>
            <a:r>
              <a:rPr lang="en-US" sz="1353" b="0" dirty="0">
                <a:solidFill>
                  <a:prstClr val="black"/>
                </a:solidFill>
                <a:latin typeface="Georgia" panose="02040502050405020303" pitchFamily="18" charset="0"/>
              </a:rPr>
              <a:t>Daniya Zinatulina , 26.04.2022                                                                                                                                                                                                                  8    </a:t>
            </a:r>
            <a:endParaRPr lang="ru-RU" sz="1353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211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138260</TotalTime>
  <Words>503</Words>
  <Application>Microsoft Macintosh PowerPoint</Application>
  <PresentationFormat>Широкоэкранный</PresentationFormat>
  <Paragraphs>57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Comic Sans MS</vt:lpstr>
      <vt:lpstr>Corbel</vt:lpstr>
      <vt:lpstr>Georgia</vt:lpstr>
      <vt:lpstr>Rockwell</vt:lpstr>
      <vt:lpstr>Symbol</vt:lpstr>
      <vt:lpstr>Wingdings</vt:lpstr>
      <vt:lpstr>Wingdings 2</vt:lpstr>
      <vt:lpstr>Специальное оформление</vt:lpstr>
      <vt:lpstr>HDOfficeLightV0</vt:lpstr>
      <vt:lpstr>1_HDOfficeLightV0</vt:lpstr>
      <vt:lpstr>2_HDOfficeLightV0</vt:lpstr>
      <vt:lpstr>4_HDOfficeLightV0</vt:lpstr>
      <vt:lpstr>1_Специальное оформление</vt:lpstr>
      <vt:lpstr>5_HDOfficeLightV0</vt:lpstr>
      <vt:lpstr>2_Специальное оформление</vt:lpstr>
      <vt:lpstr>3_Специальное оформление</vt:lpstr>
      <vt:lpstr>3_Тема Office</vt:lpstr>
      <vt:lpstr>Презентация PowerPoint</vt:lpstr>
      <vt:lpstr>Round table Q&amp;A</vt:lpstr>
      <vt:lpstr>Презентация PowerPoint</vt:lpstr>
      <vt:lpstr>Astrophysics with 100Mo  (H. Ejiri talk in detail)</vt:lpstr>
      <vt:lpstr>Презентация PowerPoint</vt:lpstr>
      <vt:lpstr>Questions and answers:</vt:lpstr>
      <vt:lpstr>Questions and answers:</vt:lpstr>
      <vt:lpstr>Questions and answers:</vt:lpstr>
    </vt:vector>
  </TitlesOfParts>
  <Company>Dana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времени жизни мюона в изотопах Se, Cd и Ti.</dc:title>
  <dc:creator>Zinatulina</dc:creator>
  <cp:lastModifiedBy>Зинатулина Дания</cp:lastModifiedBy>
  <cp:revision>1056</cp:revision>
  <cp:lastPrinted>2020-01-22T16:19:28Z</cp:lastPrinted>
  <dcterms:created xsi:type="dcterms:W3CDTF">2006-01-17T11:34:48Z</dcterms:created>
  <dcterms:modified xsi:type="dcterms:W3CDTF">2022-04-26T11:16:14Z</dcterms:modified>
</cp:coreProperties>
</file>