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7.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8.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9.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0.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4140" r:id="rId2"/>
    <p:sldMasterId id="2147484155" r:id="rId3"/>
    <p:sldMasterId id="2147484853" r:id="rId4"/>
    <p:sldMasterId id="2147485093" r:id="rId5"/>
    <p:sldMasterId id="2147485243" r:id="rId6"/>
    <p:sldMasterId id="2147485255" r:id="rId7"/>
    <p:sldMasterId id="2147485381" r:id="rId8"/>
    <p:sldMasterId id="2147485437" r:id="rId9"/>
    <p:sldMasterId id="2147485479" r:id="rId10"/>
    <p:sldMasterId id="2147485491" r:id="rId11"/>
  </p:sldMasterIdLst>
  <p:notesMasterIdLst>
    <p:notesMasterId r:id="rId24"/>
  </p:notesMasterIdLst>
  <p:sldIdLst>
    <p:sldId id="975" r:id="rId12"/>
    <p:sldId id="987" r:id="rId13"/>
    <p:sldId id="823" r:id="rId14"/>
    <p:sldId id="958" r:id="rId15"/>
    <p:sldId id="895" r:id="rId16"/>
    <p:sldId id="901" r:id="rId17"/>
    <p:sldId id="868" r:id="rId18"/>
    <p:sldId id="885" r:id="rId19"/>
    <p:sldId id="984" r:id="rId20"/>
    <p:sldId id="991" r:id="rId21"/>
    <p:sldId id="955" r:id="rId22"/>
    <p:sldId id="993" r:id="rId23"/>
  </p:sldIdLst>
  <p:sldSz cx="12192000" cy="6858000"/>
  <p:notesSz cx="6810375" cy="9942513"/>
  <p:defaultTextStyle>
    <a:defPPr>
      <a:defRPr lang="ru-RU"/>
    </a:defPPr>
    <a:lvl1pPr algn="l" rtl="0" eaLnBrk="0" fontAlgn="base" hangingPunct="0">
      <a:spcBef>
        <a:spcPct val="0"/>
      </a:spcBef>
      <a:spcAft>
        <a:spcPct val="0"/>
      </a:spcAft>
      <a:defRPr sz="4400"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sz="4400"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sz="4400"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sz="4400"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sz="4400" b="1" kern="1200">
        <a:solidFill>
          <a:schemeClr val="tx1"/>
        </a:solidFill>
        <a:latin typeface="Comic Sans MS" panose="030F0702030302020204" pitchFamily="66" charset="0"/>
        <a:ea typeface="+mn-ea"/>
        <a:cs typeface="+mn-cs"/>
      </a:defRPr>
    </a:lvl5pPr>
    <a:lvl6pPr marL="2286000" algn="l" defTabSz="914400" rtl="0" eaLnBrk="1" latinLnBrk="0" hangingPunct="1">
      <a:defRPr sz="4400" b="1" kern="1200">
        <a:solidFill>
          <a:schemeClr val="tx1"/>
        </a:solidFill>
        <a:latin typeface="Comic Sans MS" panose="030F0702030302020204" pitchFamily="66" charset="0"/>
        <a:ea typeface="+mn-ea"/>
        <a:cs typeface="+mn-cs"/>
      </a:defRPr>
    </a:lvl6pPr>
    <a:lvl7pPr marL="2743200" algn="l" defTabSz="914400" rtl="0" eaLnBrk="1" latinLnBrk="0" hangingPunct="1">
      <a:defRPr sz="4400" b="1" kern="1200">
        <a:solidFill>
          <a:schemeClr val="tx1"/>
        </a:solidFill>
        <a:latin typeface="Comic Sans MS" panose="030F0702030302020204" pitchFamily="66" charset="0"/>
        <a:ea typeface="+mn-ea"/>
        <a:cs typeface="+mn-cs"/>
      </a:defRPr>
    </a:lvl7pPr>
    <a:lvl8pPr marL="3200400" algn="l" defTabSz="914400" rtl="0" eaLnBrk="1" latinLnBrk="0" hangingPunct="1">
      <a:defRPr sz="4400" b="1" kern="1200">
        <a:solidFill>
          <a:schemeClr val="tx1"/>
        </a:solidFill>
        <a:latin typeface="Comic Sans MS" panose="030F0702030302020204" pitchFamily="66" charset="0"/>
        <a:ea typeface="+mn-ea"/>
        <a:cs typeface="+mn-cs"/>
      </a:defRPr>
    </a:lvl8pPr>
    <a:lvl9pPr marL="3657600" algn="l" defTabSz="914400" rtl="0" eaLnBrk="1" latinLnBrk="0" hangingPunct="1">
      <a:defRPr sz="4400" b="1"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Зинатулина Дания" initials="ЗД" lastIdx="1" clrIdx="0">
    <p:extLst>
      <p:ext uri="{19B8F6BF-5375-455C-9EA6-DF929625EA0E}">
        <p15:presenceInfo xmlns:p15="http://schemas.microsoft.com/office/powerpoint/2012/main" userId="d93770eac92af6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FD799"/>
    <a:srgbClr val="EBEFE1"/>
    <a:srgbClr val="1E5423"/>
    <a:srgbClr val="003399"/>
    <a:srgbClr val="9BAF68"/>
    <a:srgbClr val="C4E59F"/>
    <a:srgbClr val="336699"/>
    <a:srgbClr val="003300"/>
    <a:srgbClr val="DDF5DE"/>
    <a:srgbClr val="040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5100" autoAdjust="0"/>
  </p:normalViewPr>
  <p:slideViewPr>
    <p:cSldViewPr>
      <p:cViewPr varScale="1">
        <p:scale>
          <a:sx n="93" d="100"/>
          <a:sy n="93" d="100"/>
        </p:scale>
        <p:origin x="760" y="2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08:53:15.668"/>
    </inkml:context>
    <inkml:brush xml:id="br0">
      <inkml:brushProperty name="width" value="0.1" units="cm"/>
      <inkml:brushProperty name="height" value="0.1" units="cm"/>
    </inkml:brush>
  </inkml:definitions>
  <inkml:trace contextRef="#ctx0" brushRef="#br0">94 0 24575,'0'19'0,"5"-4"0,2 3 0,0-5 0,4-1 0,-9 1 0,3-1 0,1 1 0,-5-1 0,10 1 0,-4-1 0,0 1 0,5 6 0,-5-5 0,6 11 0,0-11 0,-6 5 0,4-6 0,-9-1 0,3 1 0,1-1 0,-5 1 0,5-1 0,-6 1 0,0-1 0,0 1 0,0-1 0,0 1 0,0-1 0,0 1 0,0-1 0,0 0 0,0 1 0,0-1 0,0 1 0,0-1 0,0 1 0,0-1 0,0 1 0,0-1 0,0 1 0,0-1 0,0 1 0,5-1 0,2 1 0,6-1 0,-1 1 0,7 0 0,-5-1 0,12 2 0,-12-7 0,11 5 0,-11-5 0,12 0 0,-12 4 0,11-3 0,-11-1 0,12-1 0,-12-6 0,5 0 0,0 0 0,-5 0 0,11 0 0,-11 0 0,12 0 0,-12 0 0,11 0 0,-11 0 0,12 0 0,-12 0 0,5 0 0,-7 0 0,1 0 0,-12 0 0,3 5 0,-15-3 0,4 9 0,-5-4 0,-1 0 0,6 4 0,-4-10 0,4 5 0,-6-6 0,0 5 0,1-3 0,-1 3 0,1 1 0,-1-5 0,0 10 0,1-10 0,-1 11 0,0-5 0,1-1 0,-1 6 0,0-11 0,1 10 0,-1-10 0,1 5 0,5-1 0,-5-3 0,5 9 0,-5-10 0,5 10 0,-5-9 0,11 9 0,-5-4 0,1 5 0,3 1 0,-3-1 0,5 1 0,0-1 0,0 1 0,0-1 0,0 1 0,0-1 0,0 1 0,0-1 0,0 1 0,0-1 0,0 1 0,0-1 0,0 0 0,0 1 0,0-1 0,5-5 0,-3 4 0,3-4 0,-5 6 0,6-1 0,-5 1 0,5-1 0,-6 7 0,5-5 0,-3 12 0,3-6 0,-5 1 0,0 4 0,6-10 0,-5 10 0,5-11 0,-6 5 0,0-7 0,0 1 0,0-1 0,0 1 0,0-1 0,0 1 0,0-1 0,0 1 0,0-1 0,0 1 0,-6-6 0,5 4 0,-10-10 0,3 10 0,-4-9 0,-1 9 0,1-10 0,-1 10 0,-6-9 0,5 3 0,-5-5 0,6 0 0,0 0 0,1 0 0,-1 0 0,0 0 0,1 0 0,-1 0 0,0 0 0,-6 0 0,5 0 0,-5 0 0,6 0 0,1 0 0,-1 0 0,1 0 0,-8 0 0,6 0 0,-5 0 0,0 0 0,5 0 0,-5 0 0,6 0 0,0 6 0,1-5 0,10 5 0,4-6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08:53:17.969"/>
    </inkml:context>
    <inkml:brush xml:id="br0">
      <inkml:brushProperty name="width" value="0.1" units="cm"/>
      <inkml:brushProperty name="height" value="0.1" units="cm"/>
    </inkml:brush>
  </inkml:definitions>
  <inkml:trace contextRef="#ctx0" brushRef="#br0">284 1 24575,'-13'0'0,"0"0"0,1 0 0,-1 0 0,0 0 0,1 0 0,-1 0 0,1 0 0,-1 0 0,0 0 0,1 0 0,-1 0 0,0 0 0,1 0 0,-1 0 0,1 0 0,-1 0 0,0 0 0,1 0 0,-1 0 0,0 0 0,1 0 0,10 0 0,-2 0 0,10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08:56:44.518"/>
    </inkml:context>
    <inkml:brush xml:id="br0">
      <inkml:brushProperty name="width" value="0.1" units="cm"/>
      <inkml:brushProperty name="height" value="0.1" units="cm"/>
      <inkml:brushProperty name="color" value="#FF4E00"/>
      <inkml:brushProperty name="inkEffects" value="rainbow"/>
      <inkml:brushProperty name="anchorX" value="-37768.21875"/>
      <inkml:brushProperty name="anchorY" value="-5465.2998"/>
      <inkml:brushProperty name="scaleFactor" value="0.5"/>
    </inkml:brush>
  </inkml:definitions>
  <inkml:trace contextRef="#ctx0" brushRef="#br0">23057 2017 24575,'-87'-10'0,"0"-1"0,0 1 0,0 0 0,17-3 0,6-1 0,-11 0 0,-12 1 0,-14-1 0,-5 0 0,2 0 0,12-1-2819,-5-4 0,9-1 0,-3 1 2819,11 6 0,-1 1 0,-2 0 0,0-1 0,0-3 0,0 0 0,-1 0 0,-1 1 0,-7 0 0,0 2 0,-2-1 0,1 0 0,-1-2 0,0-2 0,1 2 0,4 1 0,-10 1 0,4 2 0,-2-1 0,15 1 0,-3 1 0,1-2 0,3 0 0,-9-3 0,4 0 0,-6 0 0,14 4 0,-5 1 0,-3 0 0,2-1 0,7 0 0,-13-7 0,7-1 0,-6 2 0,0 4 0,-8 1 0,2 0 0,8 0-312,9-1 1,7 0-1,-2-2 312,-12-2 0,-3-1 0,1 0 0,3 3 0,1 1 0,-3-3 0,8-1 0,-4-4 0,0 1 0,4 2 0,-4 2 0,3 3 0,-6-4-312,-8-4 1,-7-4 0,0 0 0,7 3 311,6 6 0,5 2 0,-3-2 0,3-2 0,-4-2 0,-1-1 0,2 2 0,10 2 0,2 0 0,-1 1 0,0-1 0,-8 0 0,0 0 0,-1-1 0,-1-1-675,-2-3 1,-2-1-1,1-1 1,0 1 674,3 1 0,-1 2 0,1 0 0,3-1 0,-16-6 0,4 0 0,-3 0-47,14 7 0,-3 0 1,1 0-1,2 1 47,-9-4 0,2 1 0,-3 2 0,8 4 0,-4 1 0,-1 1 0,2 1 0,5 0 0,2 2 0,-2 0 0,-4 3 0,-2 2 0,-6 2 0,-2 2 0,2 0 0,6 0 0,3 1 0,4-1 0,1 2 0,-3 0 0,2 1 0,-4 1 0,0 0 0,4 1 0,9-1 313,-25 0 1,9 0-314,-6 0 0,6 0 952,30 0 1,3 0-953,-7 0 0,3 0 3585,-17 0-3585,22 0 4446,59 0-4446,-58 0 0,-15 0 0,-11 3 0,-9 4-420,-8 7 0,-2 2 420,26-5 0,-1 1 0,0 2 0,4 5 0,0 3 0,0-1 0,-3-1 0,-1-2 0,-4 1-1049,4-1 1,-3 0 0,-3 0-1,0 1 1049,-5 4 0,-2 0 0,-2 0 0,-2-2-821,9-5 1,-2-1 0,-1-2 0,-1 1 0,0 2 820,-2 2 0,-2 2 0,1 1 0,2-3 0,3-1 0,-2-4 0,4-3 0,1 0 0,-2 0-542,-11 3 1,-2 1 0,1-1 0,3-2 541,13-4 0,3-1 0,0 0 0,-2-1 0,-5 2 0,-3 0 0,1-1 0,0 0-138,1-2 0,1 0 1,0-1-1,2 0 138,-14 1 0,3 0 0,0-1 258,0-2 0,0-2 0,2 1-258,8 0 0,1 0 0,0 0 496,-3 0 1,-2 0 0,1 0-497,4 0 0,1 0 0,-2 0 0,-3 0 0,-1 0 0,-2 0 137,-2 0 1,-2 0 0,0 0-138,-6 0 0,-1 0 0,0 0 0,0 0 0,-1 0 0,0 0 0,22 0 0,-1 0 0,1 0 0,0 0 0,-21 0 0,1 0 0,0 0 0,5 0 0,1 0 0,-1 0 0,-5 0 0,0 0 0,3 0 117,11 0 0,3 0 0,-2 0-117,-7 0 0,-1 0 0,2 0 90,11 0 1,3-1-1,-1 2-90,-4 1 0,-1 2 0,2 0 418,-21 1 0,4 1-418,17 3 0,3 2 1056,3 2 1,4 1-1057,17-5 0,2 2 0,-4 5 0,-2 1 1236,-3-1 0,3 1-1236,-16 16 0,21-10 0,2 0 0,0 9 2826,-32 9-2826,39-13 0,-47 14 0,27-9 0,-16 1 0,5 5 0,17-13 0,-10 14 1244,-20 11-1244,7-7 0,33-13 0,0 0 0,-37 19 0,5 1 0,33-21 0,2-1 0,-18 14 0,-20 6 0,29-10 1000,-13-6-1000,17 5 389,12-10-389,8 11 0,6-9 0,7 16 631,8-9-631,-2 35 0,6-21 0,-6 38 0,8-12-761,0 20 761,0-45 0,0 3 0,0 10 0,0 0 0,0 28 0,0-19 0,0 2-563,0-24 0,0 0 563,0 15 0,0-1 0,0-11 0,0-1-315,0-2 0,0 0 315,0 2 0,0 0 0,0 1 0,0 0 0,0 4 0,0 0 0,0-5 0,0-1 0,0 44 0,0-44 0,0-2 0,0 36 0,0-26 0,0 0 0,0 30 0,0 3-24,0-24 24,0-16 0,0 19 0,0 1 0,0 20 0,0-17 0,0 15 231,0-7-231,0 2 0,0-3 0,7-11 1101,-5-11-1101,11-7 676,-11-10-676,10-11 26,-4-7-26,5 0 507,8 8-507,-6-6 0,11 5 0,-11-7 0,11 0 0,-5 0 0,6 1 0,0-1 0,0 0 0,0 0 0,20 6 0,-8-10 0,10 4 0,-15-7 0,-7-5 0,0 4 0,8-5 0,-6 0 0,5 0 0,1 0 0,1 0 0,1-6 0,13 5 0,-19-5 0,20 7 0,-15-1 0,8 1 0,-8-1 0,6 0 0,-5 0 0,7 1 0,0 0 0,0-1 0,-1 7 0,21 8 0,-15 2 0,7 4 0,-14-6 0,-13-2 0,5 1 0,-13-1 0,5 0 0,-5 0 0,6 0 0,0 0 0,0-5 0,0 3 0,-6-4 0,-2 0 0,-6-2 0,-1-7 0,1 1 0,-1-1 0,1 1 0,-1-6 0,1-2 0,-6 1 0,4-5 0,-10 10 0,10-4 0,-4 5 0,0 1 0,4-1 0,-9 1 0,3-1 0,1 1 0,-5-1 0,5 1 0,-6-1 0,5 1 0,-3-1 0,9 1 0,-10-1 0,10 1 0,-4-1 0,0 1 0,5 6 0,-5-5 0,6 5 0,-1-7 0,-5 1 0,4-1 0,-4-5 0,6 4 0,-1-9 0,1 9 0,-1-10 0,0 10 0,7-4 0,9 7 0,1 0 0,13 7 0,-5 1 0,7 7 0,0 0 0,-8-7 0,-1-1 0,-8-8 0,0 1 0,-7-1 0,6-6 0,-12-1 0,11-6 0,-5 0 0,7 6 0,-1-5 0,-6 5 0,6 0 0,-6 2 0,1-1 0,5 6 0,-6-12 0,7 11 0,8-10 0,1 10 0,8-10 0,8 11 0,12-11 0,11 12 0,-24-8 0,3-2-552,-5 1 1,2 0 551,18 4 0,3-1 0,-4-7 0,1 0-1091,16 8 0,3 1 1091,-2-9 0,5 0 0,-3 2 0,6 1 0,-2-2 0,-17-1 0,-2-1 0,4-1-985,18 1 0,6 0 0,-6 0 985,-19 0 0,-3 0 0,0 0 0,0 0 0,1 0 0,0 0-734,0 0 0,0 0 0,0 0 734,-1 0 0,1 0 0,0 0 0,-1 0 0,1 0 0,0 0 0,5 0 0,0 0 0,0 0 0,1 3 0,0 1 0,0 0 0,0-1 0,1 1 0,-1 1 0,0 2 0,0 1 0,-4 0 0,11 2 0,-3 0-266,8 0 0,-3 0 266,-20 0 0,-1-1 0,6 1 0,-1 0 473,-10-1 0,-3 0-473,-6 0 0,-2 0 2584,32 8-2584,-10-1 0,-10-7 2751,-3-2-2751,-15-1 1882,14-4-1882,-14 4 811,15 1-811,-6-5 0,7 5 0,11-7 0,-8 7 0,16-5 0,-15 5 0,-8-7 0,2 0 0,35 0-323,-33 0 1,-1 0 322,24 0 0,-3 0 0,-8-8 0,10-1 0,0-8 0,-32 4 0,1 0 0,-3 3 0,0 0 0,4-7 0,0 0 0,-1 8 0,-2-1 0,-3-6 0,1-1 0,10 2 0,1 1 0,-5 0 0,-1 0 0,6-3 0,-1-1 0,28-8 0,-35 9 0,-2-1 0,27-15 0,-30 15 0,1 1 0,35-9 0,-25 8 0,2 2-538,-9 5 0,1 2 538,17-2 0,4 2 0,-7 4 0,1 2 0,10 2 0,7 2 0,3-1 0,9-1 0,-4 2 0,-20 1 0,-3 2 0,4-1-891,23 1 1,4-1 0,-8 2 890,-1 5 0,-5 1 0,1-1 0,-1 0-628,-11-4 0,-2-1 628,-1 0 0,0-1 0,9-3 0,-4-2-130,23 1 130,-32 0 0,0 0 0,23 0-491,-21 0 0,6 0 491,16 0 0,10 0-518,-29 0 1,7-1-1,2 1 1,-1 1 517,0 1 0,-1 1 0,3 0 0,2 1 0,-3-2 0,4 0 0,2 1 0,-1 0 0,-2 2 0,16 3 0,-1 3 0,-2-1 0,-3 0 0,-12-3 0,-3-1 0,0 1 0,5 1 0,8 4 0,6 3 0,2 0 0,-3 0 0,-11-2 0,-1-2 0,-8-3 0,8 3 0,-2-1 0,9 1 0,4 1 0,-2 0 0,-10-1 0,10 2 0,-8-2 0,4 0-487,-11-4 1,4 0 0,0 0-1,-2 0 487,-3 2 0,-2 0 0,0 1 0,-1-2 0,23 1 0,-2-1 0,-1-1-462,-8-2 0,-2 0 0,0-1 462,-1 0 0,0 0 0,-2-2-92,-8-1 0,-1-1 0,-2-1 92,-2 1 0,-1 0 0,0 0 917,27 5 0,-2-1-917,-5-3 0,-5 0 1075,-20 8 1,-1-1-1076,5-7 0,3 0 0,8 2 0,0 1 0,-12-4 0,-1 0 0,14 0 0,-4 0 2326,18 0-2326,-10 0 0,0 0 0,0 0 0,0 0 0,-1-7 0,1-3 0,11-7 0,-47 4 0,0 1 0,40-7 0,-32 2 0,1-1 0,33-9 0,-35 9 0,-2 0 0,32-8 0,-32 5 0,-3 0 0,12-6 0,-4-3 0,-1-2 0,-6-2 0,-10 5 0,3-2 0,1-1 0,0 0 0,-3-1 0,1 0 0,4-1 0,-2 1 0,20-23 0,2-4 0,-15 7 0,-13 18 0,-1 1 2468,12-14-2468,6-1 0,12-19 0,-25 24 0,-5 10 0,-1 1 0,4-6 1990,16-18-1990,-10 7 0,2-6 0,17-2 0,-15 8 0,17-17 0,-12 9 832,4-9-832,7 0 0,-17 10 0,13-8 0,-1-4-271,-23 33 1,2 0 270,0-5 0,0 2 0,1 7 0,0 2 0,-2-4 0,-1 1 0,38-20 0,-13 7 0,0-2 0,-24 15 0,-1 0 0,21-13 0,-2-1 0,9-21 0,-33 30 0,1-1 0,0 0 0,-1-1 0,-2-8 0,0-2 0,5-6 0,-1-1 0,-7 1 0,-2 1 0,1 3 0,0 1 0,-3 4 0,-1 3-107,18-24 107,0-5 0,-2 9 0,-8 1 0,-2 8 0,-1 10 455,-6 3-455,3 5 915,-9-15-915,5-3 115,-7-8-115,-2 9 0,-2-1 0,-1-20 0,-1 20 0,-3 0 0,-6-8 0,0 9 0,0 1 0,0 9 0,-13 0 0,-2 8 0,-13 1 0,1 8 0,-8-1 0,-3-9 0,-7 6 0,0-6 0,8 8 0,-5 0 0,13 2 0,-5 5 0,6-4 0,1 5 0,0 0 0,-8-6 0,6 11 0,-13-11 0,13 5 0,-33-20 0,28 12 0,-28-12 0,33 14 0,-13-1 0,-5-9 0,8 13 0,-15-19 0,16 11 0,-8-6 0,-1-6 0,1 6 0,-8-2 0,5-4 0,-3 12 0,6-4 0,2 8 0,0 6 0,0 2 0,0 6 0,0 7 0,0-5 0,0 11 0,-9-4 0,-1 6 0,-1 0 0,-6 0 0,15 0 0,-6-7 0,15 5 0,-11-4 0,18 6 0,-4 0 0,15 0 0,6 0 0,6-6 0,-4 5 0,4-5 0,5 6 0,9 0 0,21 0 0,-12 0 0,4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09:00:45.165"/>
    </inkml:context>
    <inkml:brush xml:id="br0">
      <inkml:brushProperty name="width" value="0.1" units="cm"/>
      <inkml:brushProperty name="height" value="0.1" units="cm"/>
    </inkml:brush>
  </inkml:definitions>
  <inkml:trace contextRef="#ctx0" brushRef="#br0">307 2 24575,'0'61'0,"18"-14"0,4 14 0,1-20 0,13 0 0,-31 0 0,13-1 0,0 1 0,-14 0 0,33 0 0,-15-1 0,1 1 0,15 21 0,-15-16 0,21 37 0,-3-37 0,-17 16 0,12-21 0,-31 0 0,13 0 0,0-1 0,-14 1 0,14 0 0,-18 0 0,0-1 0,0 1 0,0 0 0,0 0 0,0-1 0,0 1 0,0 0 0,0 0 0,0-1 0,0 1 0,0 0 0,0 0 0,0-1 0,0 1 0,0 0 0,0 0 0,0-1 0,0 1 0,0 0 0,19 0 0,3-1 0,19 1 0,0 0 0,21 1 0,-16-1 0,37 3 0,-37-21 0,37 16 0,-37-16 0,37 2 0,-37 11 0,37-12 0,-37-1 0,37-3 0,-37-20 0,16 0 0,0 0 0,-16 0 0,37 0 0,-37 0 0,38 0 0,-38 0 0,37 0 0,-37 0 0,37 0 0,-37 0 0,16 0 0,-21 0 0,-1 0 0,-35 0 0,8 18 0,-50-14 0,15 33 0,-20-15 0,1 1 0,18 13 0,-14-31 0,15 13 0,-20-18 0,1 18 0,0-14 0,0 14 0,-1 1 0,1-15 0,0 32 0,0-31 0,-1 31 0,1-13 0,0-1 0,0 15 0,-1-33 0,1 32 0,0-31 0,0 13 0,18 0 0,-14-13 0,14 31 0,-18-32 0,18 33 0,-14-33 0,33 32 0,-15-13 0,1 18 0,13-1 0,-13 1 0,18 0 0,0 0 0,0-1 0,0 1 0,0 0 0,0 0 0,0-1 0,0 1 0,0 0 0,0 0 0,0 0 0,0-1 0,0 1 0,0 0 0,0 0 0,18-19 0,-13 14 0,13-13 0,-18 18 0,18 0 0,-13-1 0,13 1 0,-18 21 0,18-16 0,-14 37 0,14-16 0,-18 1 0,0 15 0,19-37 0,-15 37 0,14-37 0,-18 16 0,0-22 0,0 1 0,0 0 0,0 0 0,0 0 0,0-1 0,0 1 0,0 0 0,0 0 0,0-1 0,-18-17 0,13 13 0,-31-31 0,13 31 0,-19-32 0,1 33 0,0-33 0,0 32 0,-22-31 0,17 13 0,-17-18 0,22 0 0,0 0 0,0 0 0,-1 0 0,1 0 0,0 0 0,0 0 0,-1 0 0,-20 0 0,15 0 0,-15 0 0,21 0 0,0 0 0,-1 0 0,1 0 0,-21 0 0,15 0 0,-15 0 0,-1 0 0,17 0 0,-17 0 0,22 0 0,0 18 0,0-13 0,36 13 0,9-18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09:00:45.166"/>
    </inkml:context>
    <inkml:brush xml:id="br0">
      <inkml:brushProperty name="width" value="0.1" units="cm"/>
      <inkml:brushProperty name="height" value="0.1" units="cm"/>
    </inkml:brush>
  </inkml:definitions>
  <inkml:trace contextRef="#ctx0" brushRef="#br0">926 2 24575,'-41'0'0,"0"0"0,0 0 0,-1 0 0,1 0 0,0 0 0,0 0 0,-1 0 0,1 0 0,0 0 0,0 0 0,-1 0 0,1 0 0,0 0 0,0 0 0,-1 0 0,1 0 0,0 0 0,0 0 0,-1 0 0,1 0 0,0 0 0,36 0 0,-9 0 0,33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09:05:48.778"/>
    </inkml:context>
    <inkml:brush xml:id="br0">
      <inkml:brushProperty name="width" value="0.1" units="cm"/>
      <inkml:brushProperty name="height" value="0.1" units="cm"/>
      <inkml:brushProperty name="color" value="#FF4E00"/>
      <inkml:brushProperty name="inkEffects" value="rainbow"/>
      <inkml:brushProperty name="anchorX" value="-37768.21875"/>
      <inkml:brushProperty name="anchorY" value="-5465.2998"/>
      <inkml:brushProperty name="scaleFactor" value="0.5"/>
    </inkml:brush>
  </inkml:definitions>
  <inkml:trace contextRef="#ctx0" brushRef="#br0">23057 2017 24575,'-87'-10'0,"0"-1"0,0 1 0,0 0 0,17-3 0,6-1 0,-11 0 0,-12 1 0,-14-1 0,-5 0 0,2 0 0,12-1-2819,-5-4 0,9-1 0,-3 1 2819,11 6 0,-1 1 0,-2 0 0,0-1 0,0-3 0,0 0 0,-1 0 0,-1 1 0,-7 0 0,0 2 0,-2-1 0,1 0 0,-1-2 0,0-2 0,1 2 0,4 1 0,-10 1 0,4 2 0,-2-1 0,15 1 0,-3 1 0,1-2 0,3 0 0,-9-3 0,4 0 0,-6 0 0,14 4 0,-5 1 0,-3 0 0,2-1 0,7 0 0,-13-7 0,7-1 0,-6 2 0,0 4 0,-8 1 0,2 0 0,8 0-312,9-1 1,7 0-1,-2-2 312,-12-2 0,-3-1 0,1 0 0,3 3 0,1 1 0,-3-3 0,8-1 0,-4-4 0,0 1 0,4 2 0,-4 2 0,3 3 0,-6-4-312,-8-4 1,-7-4 0,0 0 0,7 3 311,6 6 0,5 2 0,-3-2 0,3-2 0,-4-2 0,-1-1 0,2 2 0,10 2 0,2 0 0,-1 1 0,0-1 0,-8 0 0,0 0 0,-1-1 0,-1-1-675,-2-3 1,-2-1-1,1-1 1,0 1 674,3 1 0,-1 2 0,1 0 0,3-1 0,-16-6 0,4 0 0,-3 0-47,14 7 0,-3 0 1,1 0-1,2 1 47,-9-4 0,2 1 0,-3 2 0,8 4 0,-4 1 0,-1 1 0,2 1 0,5 0 0,2 2 0,-2 0 0,-4 3 0,-2 2 0,-6 2 0,-2 2 0,2 0 0,6 0 0,3 1 0,4-1 0,1 2 0,-3 0 0,2 1 0,-4 1 0,0 0 0,4 1 0,9-1 313,-25 0 1,9 0-314,-6 0 0,6 0 952,30 0 1,3 0-953,-7 0 0,3 0 3585,-17 0-3585,22 0 4446,59 0-4446,-58 0 0,-15 0 0,-11 3 0,-9 4-420,-8 7 0,-2 2 420,26-5 0,-1 1 0,0 2 0,4 5 0,0 3 0,0-1 0,-3-1 0,-1-2 0,-4 1-1049,4-1 1,-3 0 0,-3 0-1,0 1 1049,-5 4 0,-2 0 0,-2 0 0,-2-2-821,9-5 1,-2-1 0,-1-2 0,-1 1 0,0 2 820,-2 2 0,-2 2 0,1 1 0,2-3 0,3-1 0,-2-4 0,4-3 0,1 0 0,-2 0-542,-11 3 1,-2 1 0,1-1 0,3-2 541,13-4 0,3-1 0,0 0 0,-2-1 0,-5 2 0,-3 0 0,1-1 0,0 0-138,1-2 0,1 0 1,0-1-1,2 0 138,-14 1 0,3 0 0,0-1 258,0-2 0,0-2 0,2 1-258,8 0 0,1 0 0,0 0 496,-3 0 1,-2 0 0,1 0-497,4 0 0,1 0 0,-2 0 0,-3 0 0,-1 0 0,-2 0 137,-2 0 1,-2 0 0,0 0-138,-6 0 0,-1 0 0,0 0 0,0 0 0,-1 0 0,0 0 0,22 0 0,-1 0 0,1 0 0,0 0 0,-21 0 0,1 0 0,0 0 0,5 0 0,1 0 0,-1 0 0,-5 0 0,0 0 0,3 0 117,11 0 0,3 0 0,-2 0-117,-7 0 0,-1 0 0,2 0 90,11 0 1,3-1-1,-1 2-90,-4 1 0,-1 2 0,2 0 418,-21 1 0,4 1-418,17 3 0,3 2 1056,3 2 1,4 1-1057,17-5 0,2 2 0,-4 5 0,-2 1 1236,-3-1 0,3 1-1236,-16 16 0,21-10 0,2 0 0,0 9 2826,-32 9-2826,39-13 0,-47 14 0,27-9 0,-16 1 0,5 5 0,17-13 0,-10 14 1244,-20 11-1244,7-7 0,33-13 0,0 0 0,-37 19 0,5 1 0,33-21 0,2-1 0,-18 14 0,-20 6 0,29-10 1000,-13-6-1000,17 5 389,12-10-389,8 11 0,6-9 0,7 16 631,8-9-631,-2 35 0,6-21 0,-6 38 0,8-12-761,0 20 761,0-45 0,0 3 0,0 10 0,0 0 0,0 28 0,0-19 0,0 2-563,0-24 0,0 0 563,0 15 0,0-1 0,0-11 0,0-1-315,0-2 0,0 0 315,0 2 0,0 0 0,0 1 0,0 0 0,0 4 0,0 0 0,0-5 0,0-1 0,0 44 0,0-44 0,0-2 0,0 36 0,0-26 0,0 0 0,0 30 0,0 3-24,0-24 24,0-16 0,0 19 0,0 1 0,0 20 0,0-17 0,0 15 231,0-7-231,0 2 0,0-3 0,7-11 1101,-5-11-1101,11-7 676,-11-10-676,10-11 26,-4-7-26,5 0 507,8 8-507,-6-6 0,11 5 0,-11-7 0,11 0 0,-5 0 0,6 1 0,0-1 0,0 0 0,0 0 0,20 6 0,-8-10 0,10 4 0,-15-7 0,-7-5 0,0 4 0,8-5 0,-6 0 0,5 0 0,1 0 0,1 0 0,1-6 0,13 5 0,-19-5 0,20 7 0,-15-1 0,8 1 0,-8-1 0,6 0 0,-5 0 0,7 1 0,0 0 0,0-1 0,-1 7 0,21 8 0,-15 2 0,7 4 0,-14-6 0,-13-2 0,5 1 0,-13-1 0,5 0 0,-5 0 0,6 0 0,0 0 0,0-5 0,0 3 0,-6-4 0,-2 0 0,-6-2 0,-1-7 0,1 1 0,-1-1 0,1 1 0,-1-6 0,1-2 0,-6 1 0,4-5 0,-10 10 0,10-4 0,-4 5 0,0 1 0,4-1 0,-9 1 0,3-1 0,1 1 0,-5-1 0,5 1 0,-6-1 0,5 1 0,-3-1 0,9 1 0,-10-1 0,10 1 0,-4-1 0,0 1 0,5 6 0,-5-5 0,6 5 0,-1-7 0,-5 1 0,4-1 0,-4-5 0,6 4 0,-1-9 0,1 9 0,-1-10 0,0 10 0,7-4 0,9 7 0,1 0 0,13 7 0,-5 1 0,7 7 0,0 0 0,-8-7 0,-1-1 0,-8-8 0,0 1 0,-7-1 0,6-6 0,-12-1 0,11-6 0,-5 0 0,7 6 0,-1-5 0,-6 5 0,6 0 0,-6 2 0,1-1 0,5 6 0,-6-12 0,7 11 0,8-10 0,1 10 0,8-10 0,8 11 0,12-11 0,11 12 0,-24-8 0,3-2-552,-5 1 1,2 0 551,18 4 0,3-1 0,-4-7 0,1 0-1091,16 8 0,3 1 1091,-2-9 0,5 0 0,-3 2 0,6 1 0,-2-2 0,-17-1 0,-2-1 0,4-1-985,18 1 0,6 0 0,-6 0 985,-19 0 0,-3 0 0,0 0 0,0 0 0,1 0 0,0 0-734,0 0 0,0 0 0,0 0 734,-1 0 0,1 0 0,0 0 0,-1 0 0,1 0 0,0 0 0,5 0 0,0 0 0,0 0 0,1 3 0,0 1 0,0 0 0,0-1 0,1 1 0,-1 1 0,0 2 0,0 1 0,-4 0 0,11 2 0,-3 0-266,8 0 0,-3 0 266,-20 0 0,-1-1 0,6 1 0,-1 0 473,-10-1 0,-3 0-473,-6 0 0,-2 0 2584,32 8-2584,-10-1 0,-10-7 2751,-3-2-2751,-15-1 1882,14-4-1882,-14 4 811,15 1-811,-6-5 0,7 5 0,11-7 0,-8 7 0,16-5 0,-15 5 0,-8-7 0,2 0 0,35 0-323,-33 0 1,-1 0 322,24 0 0,-3 0 0,-8-8 0,10-1 0,0-8 0,-32 4 0,1 0 0,-3 3 0,0 0 0,4-7 0,0 0 0,-1 8 0,-2-1 0,-3-6 0,1-1 0,10 2 0,1 1 0,-5 0 0,-1 0 0,6-3 0,-1-1 0,28-8 0,-35 9 0,-2-1 0,27-15 0,-30 15 0,1 1 0,35-9 0,-25 8 0,2 2-538,-9 5 0,1 2 538,17-2 0,4 2 0,-7 4 0,1 2 0,10 2 0,7 2 0,3-1 0,9-1 0,-4 2 0,-20 1 0,-3 2 0,4-1-891,23 1 1,4-1 0,-8 2 890,-1 5 0,-5 1 0,1-1 0,-1 0-628,-11-4 0,-2-1 628,-1 0 0,0-1 0,9-3 0,-4-2-130,23 1 130,-32 0 0,0 0 0,23 0-491,-21 0 0,6 0 491,16 0 0,10 0-518,-29 0 1,7-1-1,2 1 1,-1 1 517,0 1 0,-1 1 0,3 0 0,2 1 0,-3-2 0,4 0 0,2 1 0,-1 0 0,-2 2 0,16 3 0,-1 3 0,-2-1 0,-3 0 0,-12-3 0,-3-1 0,0 1 0,5 1 0,8 4 0,6 3 0,2 0 0,-3 0 0,-11-2 0,-1-2 0,-8-3 0,8 3 0,-2-1 0,9 1 0,4 1 0,-2 0 0,-10-1 0,10 2 0,-8-2 0,4 0-487,-11-4 1,4 0 0,0 0-1,-2 0 487,-3 2 0,-2 0 0,0 1 0,-1-2 0,23 1 0,-2-1 0,-1-1-462,-8-2 0,-2 0 0,0-1 462,-1 0 0,0 0 0,-2-2-92,-8-1 0,-1-1 0,-2-1 92,-2 1 0,-1 0 0,0 0 917,27 5 0,-2-1-917,-5-3 0,-5 0 1075,-20 8 1,-1-1-1076,5-7 0,3 0 0,8 2 0,0 1 0,-12-4 0,-1 0 0,14 0 0,-4 0 2326,18 0-2326,-10 0 0,0 0 0,0 0 0,0 0 0,-1-7 0,1-3 0,11-7 0,-47 4 0,0 1 0,40-7 0,-32 2 0,1-1 0,33-9 0,-35 9 0,-2 0 0,32-8 0,-32 5 0,-3 0 0,12-6 0,-4-3 0,-1-2 0,-6-2 0,-10 5 0,3-2 0,1-1 0,0 0 0,-3-1 0,1 0 0,4-1 0,-2 1 0,20-23 0,2-4 0,-15 7 0,-13 18 0,-1 1 2468,12-14-2468,6-1 0,12-19 0,-25 24 0,-5 10 0,-1 1 0,4-6 1990,16-18-1990,-10 7 0,2-6 0,17-2 0,-15 8 0,17-17 0,-12 9 832,4-9-832,7 0 0,-17 10 0,13-8 0,-1-4-271,-23 33 1,2 0 270,0-5 0,0 2 0,1 7 0,0 2 0,-2-4 0,-1 1 0,38-20 0,-13 7 0,0-2 0,-24 15 0,-1 0 0,21-13 0,-2-1 0,9-21 0,-33 30 0,1-1 0,0 0 0,-1-1 0,-2-8 0,0-2 0,5-6 0,-1-1 0,-7 1 0,-2 1 0,1 3 0,0 1 0,-3 4 0,-1 3-107,18-24 107,0-5 0,-2 9 0,-8 1 0,-2 8 0,-1 10 455,-6 3-455,3 5 915,-9-15-915,5-3 115,-7-8-115,-2 9 0,-2-1 0,-1-20 0,-1 20 0,-3 0 0,-6-8 0,0 9 0,0 1 0,0 9 0,-13 0 0,-2 8 0,-13 1 0,1 8 0,-8-1 0,-3-9 0,-7 6 0,0-6 0,8 8 0,-5 0 0,13 2 0,-5 5 0,6-4 0,1 5 0,0 0 0,-8-6 0,6 11 0,-13-11 0,13 5 0,-33-20 0,28 12 0,-28-12 0,33 14 0,-13-1 0,-5-9 0,8 13 0,-15-19 0,16 11 0,-8-6 0,-1-6 0,1 6 0,-8-2 0,5-4 0,-3 12 0,6-4 0,2 8 0,0 6 0,0 2 0,0 6 0,0 7 0,0-5 0,0 11 0,-9-4 0,-1 6 0,-1 0 0,-6 0 0,15 0 0,-6-7 0,15 5 0,-11-4 0,18 6 0,-4 0 0,15 0 0,6 0 0,6-6 0,-4 5 0,4-5 0,5 6 0,9 0 0,21 0 0,-12 0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950315" cy="4976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605" tIns="45802" rIns="91605" bIns="45802" numCol="1" anchor="t" anchorCtr="0" compatLnSpc="1">
            <a:prstTxWarp prst="textNoShape">
              <a:avLst/>
            </a:prstTxWarp>
          </a:bodyPr>
          <a:lstStyle>
            <a:lvl1pPr eaLnBrk="1" hangingPunct="1">
              <a:defRPr sz="1200" b="0">
                <a:effectLst/>
                <a:latin typeface="Arial" panose="020B0604020202020204" pitchFamily="34" charset="0"/>
              </a:defRPr>
            </a:lvl1pPr>
          </a:lstStyle>
          <a:p>
            <a:pPr>
              <a:defRPr/>
            </a:pPr>
            <a:endParaRPr lang="ru-RU" altLang="ru-RU"/>
          </a:p>
        </p:txBody>
      </p:sp>
      <p:sp>
        <p:nvSpPr>
          <p:cNvPr id="7171" name="Rectangle 3"/>
          <p:cNvSpPr>
            <a:spLocks noGrp="1" noChangeArrowheads="1"/>
          </p:cNvSpPr>
          <p:nvPr>
            <p:ph type="dt" idx="1"/>
          </p:nvPr>
        </p:nvSpPr>
        <p:spPr bwMode="auto">
          <a:xfrm>
            <a:off x="3858472" y="1"/>
            <a:ext cx="2950315" cy="4976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605" tIns="45802" rIns="91605" bIns="45802" numCol="1" anchor="t" anchorCtr="0" compatLnSpc="1">
            <a:prstTxWarp prst="textNoShape">
              <a:avLst/>
            </a:prstTxWarp>
          </a:bodyPr>
          <a:lstStyle>
            <a:lvl1pPr algn="r" eaLnBrk="1" hangingPunct="1">
              <a:defRPr sz="1200" b="0">
                <a:effectLst/>
                <a:latin typeface="Arial" panose="020B0604020202020204" pitchFamily="34" charset="0"/>
              </a:defRPr>
            </a:lvl1pPr>
          </a:lstStyle>
          <a:p>
            <a:pPr>
              <a:defRPr/>
            </a:pPr>
            <a:endParaRPr lang="ru-RU" altLang="ru-RU"/>
          </a:p>
        </p:txBody>
      </p:sp>
      <p:sp>
        <p:nvSpPr>
          <p:cNvPr id="20484" name="Rectangle 4"/>
          <p:cNvSpPr>
            <a:spLocks noGrp="1" noRot="1" noChangeAspect="1" noChangeArrowheads="1" noTextEdit="1"/>
          </p:cNvSpPr>
          <p:nvPr>
            <p:ph type="sldImg" idx="2"/>
          </p:nvPr>
        </p:nvSpPr>
        <p:spPr bwMode="auto">
          <a:xfrm>
            <a:off x="90488" y="744538"/>
            <a:ext cx="6630987" cy="37306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7173" name="Rectangle 5"/>
          <p:cNvSpPr>
            <a:spLocks noGrp="1" noChangeArrowheads="1"/>
          </p:cNvSpPr>
          <p:nvPr>
            <p:ph type="body" sz="quarter" idx="3"/>
          </p:nvPr>
        </p:nvSpPr>
        <p:spPr bwMode="auto">
          <a:xfrm>
            <a:off x="680720" y="4724006"/>
            <a:ext cx="5448936" cy="44743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605" tIns="45802" rIns="91605" bIns="45802"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7174" name="Rectangle 6"/>
          <p:cNvSpPr>
            <a:spLocks noGrp="1" noChangeArrowheads="1"/>
          </p:cNvSpPr>
          <p:nvPr>
            <p:ph type="ftr" sz="quarter" idx="4"/>
          </p:nvPr>
        </p:nvSpPr>
        <p:spPr bwMode="auto">
          <a:xfrm>
            <a:off x="1" y="9443241"/>
            <a:ext cx="2950315" cy="4976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605" tIns="45802" rIns="91605" bIns="45802" numCol="1" anchor="b" anchorCtr="0" compatLnSpc="1">
            <a:prstTxWarp prst="textNoShape">
              <a:avLst/>
            </a:prstTxWarp>
          </a:bodyPr>
          <a:lstStyle>
            <a:lvl1pPr eaLnBrk="1" hangingPunct="1">
              <a:defRPr sz="1200" b="0">
                <a:effectLst/>
                <a:latin typeface="Arial" panose="020B0604020202020204" pitchFamily="34" charset="0"/>
              </a:defRPr>
            </a:lvl1pPr>
          </a:lstStyle>
          <a:p>
            <a:pPr>
              <a:defRPr/>
            </a:pPr>
            <a:endParaRPr lang="ru-RU" altLang="ru-RU"/>
          </a:p>
        </p:txBody>
      </p:sp>
      <p:sp>
        <p:nvSpPr>
          <p:cNvPr id="7175" name="Rectangle 7"/>
          <p:cNvSpPr>
            <a:spLocks noGrp="1" noChangeArrowheads="1"/>
          </p:cNvSpPr>
          <p:nvPr>
            <p:ph type="sldNum" sz="quarter" idx="5"/>
          </p:nvPr>
        </p:nvSpPr>
        <p:spPr bwMode="auto">
          <a:xfrm>
            <a:off x="3858472" y="9443241"/>
            <a:ext cx="2950315" cy="4976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605" tIns="45802" rIns="91605" bIns="45802" numCol="1" anchor="b" anchorCtr="0" compatLnSpc="1">
            <a:prstTxWarp prst="textNoShape">
              <a:avLst/>
            </a:prstTxWarp>
          </a:bodyPr>
          <a:lstStyle>
            <a:lvl1pPr algn="r" eaLnBrk="1" hangingPunct="1">
              <a:defRPr sz="1200" b="0">
                <a:effectLst/>
                <a:latin typeface="Arial" panose="020B0604020202020204" pitchFamily="34" charset="0"/>
              </a:defRPr>
            </a:lvl1pPr>
          </a:lstStyle>
          <a:p>
            <a:pPr>
              <a:defRPr/>
            </a:pPr>
            <a:fld id="{DCB7AA33-7C61-4F76-BC78-784377DD0920}" type="slidenum">
              <a:rPr lang="ru-RU" altLang="ru-RU"/>
              <a:pPr>
                <a:defRPr/>
              </a:pPr>
              <a:t>‹#›</a:t>
            </a:fld>
            <a:endParaRPr lang="ru-RU" altLang="ru-RU"/>
          </a:p>
        </p:txBody>
      </p:sp>
    </p:spTree>
    <p:extLst>
      <p:ext uri="{BB962C8B-B14F-4D97-AF65-F5344CB8AC3E}">
        <p14:creationId xmlns:p14="http://schemas.microsoft.com/office/powerpoint/2010/main" val="3387788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xfrm>
            <a:off x="90488" y="744538"/>
            <a:ext cx="6630987" cy="3730625"/>
          </a:xfrm>
          <a:ln/>
        </p:spPr>
      </p:sp>
      <p:sp>
        <p:nvSpPr>
          <p:cNvPr id="83971" name="Заметки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ru-RU">
              <a:latin typeface="Arial" charset="0"/>
            </a:endParaRPr>
          </a:p>
        </p:txBody>
      </p:sp>
      <p:sp>
        <p:nvSpPr>
          <p:cNvPr id="83972" name="Номер слайда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400" b="1">
                <a:solidFill>
                  <a:schemeClr val="tx1"/>
                </a:solidFill>
                <a:latin typeface="Comic Sans MS" charset="0"/>
                <a:ea typeface="ＭＳ Ｐゴシック" charset="0"/>
              </a:defRPr>
            </a:lvl1pPr>
            <a:lvl2pPr marL="744287" indent="-286264">
              <a:defRPr sz="4400" b="1">
                <a:solidFill>
                  <a:schemeClr val="tx1"/>
                </a:solidFill>
                <a:latin typeface="Comic Sans MS" charset="0"/>
                <a:ea typeface="ＭＳ Ｐゴシック" charset="0"/>
              </a:defRPr>
            </a:lvl2pPr>
            <a:lvl3pPr marL="1145057" indent="-229011">
              <a:defRPr sz="4400" b="1">
                <a:solidFill>
                  <a:schemeClr val="tx1"/>
                </a:solidFill>
                <a:latin typeface="Comic Sans MS" charset="0"/>
                <a:ea typeface="ＭＳ Ｐゴシック" charset="0"/>
              </a:defRPr>
            </a:lvl3pPr>
            <a:lvl4pPr marL="1603080" indent="-229011">
              <a:defRPr sz="4400" b="1">
                <a:solidFill>
                  <a:schemeClr val="tx1"/>
                </a:solidFill>
                <a:latin typeface="Comic Sans MS" charset="0"/>
                <a:ea typeface="ＭＳ Ｐゴシック" charset="0"/>
              </a:defRPr>
            </a:lvl4pPr>
            <a:lvl5pPr marL="2061103" indent="-229011">
              <a:defRPr sz="4400" b="1">
                <a:solidFill>
                  <a:schemeClr val="tx1"/>
                </a:solidFill>
                <a:latin typeface="Comic Sans MS" charset="0"/>
                <a:ea typeface="ＭＳ Ｐゴシック" charset="0"/>
              </a:defRPr>
            </a:lvl5pPr>
            <a:lvl6pPr marL="2519126" indent="-229011" eaLnBrk="0" fontAlgn="base" hangingPunct="0">
              <a:spcBef>
                <a:spcPct val="0"/>
              </a:spcBef>
              <a:spcAft>
                <a:spcPct val="0"/>
              </a:spcAft>
              <a:defRPr sz="4400" b="1">
                <a:solidFill>
                  <a:schemeClr val="tx1"/>
                </a:solidFill>
                <a:latin typeface="Comic Sans MS" charset="0"/>
                <a:ea typeface="ＭＳ Ｐゴシック" charset="0"/>
              </a:defRPr>
            </a:lvl6pPr>
            <a:lvl7pPr marL="2977149" indent="-229011" eaLnBrk="0" fontAlgn="base" hangingPunct="0">
              <a:spcBef>
                <a:spcPct val="0"/>
              </a:spcBef>
              <a:spcAft>
                <a:spcPct val="0"/>
              </a:spcAft>
              <a:defRPr sz="4400" b="1">
                <a:solidFill>
                  <a:schemeClr val="tx1"/>
                </a:solidFill>
                <a:latin typeface="Comic Sans MS" charset="0"/>
                <a:ea typeface="ＭＳ Ｐゴシック" charset="0"/>
              </a:defRPr>
            </a:lvl7pPr>
            <a:lvl8pPr marL="3435172" indent="-229011" eaLnBrk="0" fontAlgn="base" hangingPunct="0">
              <a:spcBef>
                <a:spcPct val="0"/>
              </a:spcBef>
              <a:spcAft>
                <a:spcPct val="0"/>
              </a:spcAft>
              <a:defRPr sz="4400" b="1">
                <a:solidFill>
                  <a:schemeClr val="tx1"/>
                </a:solidFill>
                <a:latin typeface="Comic Sans MS" charset="0"/>
                <a:ea typeface="ＭＳ Ｐゴシック" charset="0"/>
              </a:defRPr>
            </a:lvl8pPr>
            <a:lvl9pPr marL="3893195" indent="-229011" eaLnBrk="0" fontAlgn="base" hangingPunct="0">
              <a:spcBef>
                <a:spcPct val="0"/>
              </a:spcBef>
              <a:spcAft>
                <a:spcPct val="0"/>
              </a:spcAft>
              <a:defRPr sz="4400" b="1">
                <a:solidFill>
                  <a:schemeClr val="tx1"/>
                </a:solidFill>
                <a:latin typeface="Comic Sans MS" charset="0"/>
                <a:ea typeface="ＭＳ Ｐゴシック" charset="0"/>
              </a:defRPr>
            </a:lvl9pPr>
          </a:lstStyle>
          <a:p>
            <a:pPr marL="0" marR="0" lvl="0" indent="0" algn="r" defTabSz="916046" rtl="0" eaLnBrk="1" fontAlgn="base" latinLnBrk="0" hangingPunct="1">
              <a:lnSpc>
                <a:spcPct val="100000"/>
              </a:lnSpc>
              <a:spcBef>
                <a:spcPct val="0"/>
              </a:spcBef>
              <a:spcAft>
                <a:spcPct val="0"/>
              </a:spcAft>
              <a:buClrTx/>
              <a:buSzTx/>
              <a:buFontTx/>
              <a:buNone/>
              <a:tabLst/>
              <a:defRPr/>
            </a:pPr>
            <a:fld id="{F34B4537-0279-B242-AB9F-F86A0C72ACF2}" type="slidenum">
              <a:rPr kumimoji="0" lang="ru-RU"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6046" rtl="0" eaLnBrk="1" fontAlgn="base" latinLnBrk="0" hangingPunct="1">
                <a:lnSpc>
                  <a:spcPct val="100000"/>
                </a:lnSpc>
                <a:spcBef>
                  <a:spcPct val="0"/>
                </a:spcBef>
                <a:spcAft>
                  <a:spcPct val="0"/>
                </a:spcAft>
                <a:buClrTx/>
                <a:buSzTx/>
                <a:buFontTx/>
                <a:buNone/>
                <a:tabLst/>
                <a:defRPr/>
              </a:pPr>
              <a:t>1</a:t>
            </a:fld>
            <a:endParaRPr kumimoji="0" lang="ru-RU"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49062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xfrm>
            <a:off x="90488" y="744538"/>
            <a:ext cx="6630987" cy="3730625"/>
          </a:xfrm>
          <a:ln/>
        </p:spPr>
      </p:sp>
      <p:sp>
        <p:nvSpPr>
          <p:cNvPr id="83971" name="Заметки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ru-RU">
              <a:latin typeface="Arial" charset="0"/>
            </a:endParaRPr>
          </a:p>
        </p:txBody>
      </p:sp>
      <p:sp>
        <p:nvSpPr>
          <p:cNvPr id="83972" name="Номер слайда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400" b="1">
                <a:solidFill>
                  <a:schemeClr val="tx1"/>
                </a:solidFill>
                <a:latin typeface="Comic Sans MS" charset="0"/>
                <a:ea typeface="ＭＳ Ｐゴシック" charset="0"/>
              </a:defRPr>
            </a:lvl1pPr>
            <a:lvl2pPr marL="744287" indent="-286264">
              <a:defRPr sz="4400" b="1">
                <a:solidFill>
                  <a:schemeClr val="tx1"/>
                </a:solidFill>
                <a:latin typeface="Comic Sans MS" charset="0"/>
                <a:ea typeface="ＭＳ Ｐゴシック" charset="0"/>
              </a:defRPr>
            </a:lvl2pPr>
            <a:lvl3pPr marL="1145057" indent="-229011">
              <a:defRPr sz="4400" b="1">
                <a:solidFill>
                  <a:schemeClr val="tx1"/>
                </a:solidFill>
                <a:latin typeface="Comic Sans MS" charset="0"/>
                <a:ea typeface="ＭＳ Ｐゴシック" charset="0"/>
              </a:defRPr>
            </a:lvl3pPr>
            <a:lvl4pPr marL="1603080" indent="-229011">
              <a:defRPr sz="4400" b="1">
                <a:solidFill>
                  <a:schemeClr val="tx1"/>
                </a:solidFill>
                <a:latin typeface="Comic Sans MS" charset="0"/>
                <a:ea typeface="ＭＳ Ｐゴシック" charset="0"/>
              </a:defRPr>
            </a:lvl4pPr>
            <a:lvl5pPr marL="2061103" indent="-229011">
              <a:defRPr sz="4400" b="1">
                <a:solidFill>
                  <a:schemeClr val="tx1"/>
                </a:solidFill>
                <a:latin typeface="Comic Sans MS" charset="0"/>
                <a:ea typeface="ＭＳ Ｐゴシック" charset="0"/>
              </a:defRPr>
            </a:lvl5pPr>
            <a:lvl6pPr marL="2519126" indent="-229011" eaLnBrk="0" fontAlgn="base" hangingPunct="0">
              <a:spcBef>
                <a:spcPct val="0"/>
              </a:spcBef>
              <a:spcAft>
                <a:spcPct val="0"/>
              </a:spcAft>
              <a:defRPr sz="4400" b="1">
                <a:solidFill>
                  <a:schemeClr val="tx1"/>
                </a:solidFill>
                <a:latin typeface="Comic Sans MS" charset="0"/>
                <a:ea typeface="ＭＳ Ｐゴシック" charset="0"/>
              </a:defRPr>
            </a:lvl6pPr>
            <a:lvl7pPr marL="2977149" indent="-229011" eaLnBrk="0" fontAlgn="base" hangingPunct="0">
              <a:spcBef>
                <a:spcPct val="0"/>
              </a:spcBef>
              <a:spcAft>
                <a:spcPct val="0"/>
              </a:spcAft>
              <a:defRPr sz="4400" b="1">
                <a:solidFill>
                  <a:schemeClr val="tx1"/>
                </a:solidFill>
                <a:latin typeface="Comic Sans MS" charset="0"/>
                <a:ea typeface="ＭＳ Ｐゴシック" charset="0"/>
              </a:defRPr>
            </a:lvl7pPr>
            <a:lvl8pPr marL="3435172" indent="-229011" eaLnBrk="0" fontAlgn="base" hangingPunct="0">
              <a:spcBef>
                <a:spcPct val="0"/>
              </a:spcBef>
              <a:spcAft>
                <a:spcPct val="0"/>
              </a:spcAft>
              <a:defRPr sz="4400" b="1">
                <a:solidFill>
                  <a:schemeClr val="tx1"/>
                </a:solidFill>
                <a:latin typeface="Comic Sans MS" charset="0"/>
                <a:ea typeface="ＭＳ Ｐゴシック" charset="0"/>
              </a:defRPr>
            </a:lvl8pPr>
            <a:lvl9pPr marL="3893195" indent="-229011" eaLnBrk="0" fontAlgn="base" hangingPunct="0">
              <a:spcBef>
                <a:spcPct val="0"/>
              </a:spcBef>
              <a:spcAft>
                <a:spcPct val="0"/>
              </a:spcAft>
              <a:defRPr sz="4400" b="1">
                <a:solidFill>
                  <a:schemeClr val="tx1"/>
                </a:solidFill>
                <a:latin typeface="Comic Sans MS" charset="0"/>
                <a:ea typeface="ＭＳ Ｐゴシック" charset="0"/>
              </a:defRPr>
            </a:lvl9pPr>
          </a:lstStyle>
          <a:p>
            <a:pPr defTabSz="916046">
              <a:defRPr/>
            </a:pPr>
            <a:fld id="{F34B4537-0279-B242-AB9F-F86A0C72ACF2}" type="slidenum">
              <a:rPr lang="ru-RU" sz="1200" b="0">
                <a:solidFill>
                  <a:srgbClr val="000000"/>
                </a:solidFill>
                <a:latin typeface="Arial" charset="0"/>
              </a:rPr>
              <a:pPr defTabSz="916046">
                <a:defRPr/>
              </a:pPr>
              <a:t>2</a:t>
            </a:fld>
            <a:endParaRPr lang="ru-RU" sz="1200" b="0">
              <a:solidFill>
                <a:srgbClr val="000000"/>
              </a:solidFill>
              <a:latin typeface="Arial" charset="0"/>
            </a:endParaRPr>
          </a:p>
        </p:txBody>
      </p:sp>
    </p:spTree>
    <p:extLst>
      <p:ext uri="{BB962C8B-B14F-4D97-AF65-F5344CB8AC3E}">
        <p14:creationId xmlns:p14="http://schemas.microsoft.com/office/powerpoint/2010/main" val="395741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ru-RU">
              <a:latin typeface="Arial" charset="0"/>
            </a:endParaRPr>
          </a:p>
        </p:txBody>
      </p:sp>
      <p:sp>
        <p:nvSpPr>
          <p:cNvPr id="83972" name="Номер слайда 3"/>
          <p:cNvSpPr>
            <a:spLocks noGrp="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400" b="1">
                <a:solidFill>
                  <a:schemeClr val="tx1"/>
                </a:solidFill>
                <a:latin typeface="Comic Sans MS" charset="0"/>
                <a:ea typeface="ＭＳ Ｐゴシック" charset="0"/>
              </a:defRPr>
            </a:lvl1pPr>
            <a:lvl2pPr marL="744287" indent="-286264">
              <a:defRPr sz="4400" b="1">
                <a:solidFill>
                  <a:schemeClr val="tx1"/>
                </a:solidFill>
                <a:latin typeface="Comic Sans MS" charset="0"/>
                <a:ea typeface="ＭＳ Ｐゴシック" charset="0"/>
              </a:defRPr>
            </a:lvl2pPr>
            <a:lvl3pPr marL="1145057" indent="-229011">
              <a:defRPr sz="4400" b="1">
                <a:solidFill>
                  <a:schemeClr val="tx1"/>
                </a:solidFill>
                <a:latin typeface="Comic Sans MS" charset="0"/>
                <a:ea typeface="ＭＳ Ｐゴシック" charset="0"/>
              </a:defRPr>
            </a:lvl3pPr>
            <a:lvl4pPr marL="1603080" indent="-229011">
              <a:defRPr sz="4400" b="1">
                <a:solidFill>
                  <a:schemeClr val="tx1"/>
                </a:solidFill>
                <a:latin typeface="Comic Sans MS" charset="0"/>
                <a:ea typeface="ＭＳ Ｐゴシック" charset="0"/>
              </a:defRPr>
            </a:lvl4pPr>
            <a:lvl5pPr marL="2061103" indent="-229011">
              <a:defRPr sz="4400" b="1">
                <a:solidFill>
                  <a:schemeClr val="tx1"/>
                </a:solidFill>
                <a:latin typeface="Comic Sans MS" charset="0"/>
                <a:ea typeface="ＭＳ Ｐゴシック" charset="0"/>
              </a:defRPr>
            </a:lvl5pPr>
            <a:lvl6pPr marL="2519126" indent="-229011" eaLnBrk="0" fontAlgn="base" hangingPunct="0">
              <a:spcBef>
                <a:spcPct val="0"/>
              </a:spcBef>
              <a:spcAft>
                <a:spcPct val="0"/>
              </a:spcAft>
              <a:defRPr sz="4400" b="1">
                <a:solidFill>
                  <a:schemeClr val="tx1"/>
                </a:solidFill>
                <a:latin typeface="Comic Sans MS" charset="0"/>
                <a:ea typeface="ＭＳ Ｐゴシック" charset="0"/>
              </a:defRPr>
            </a:lvl6pPr>
            <a:lvl7pPr marL="2977149" indent="-229011" eaLnBrk="0" fontAlgn="base" hangingPunct="0">
              <a:spcBef>
                <a:spcPct val="0"/>
              </a:spcBef>
              <a:spcAft>
                <a:spcPct val="0"/>
              </a:spcAft>
              <a:defRPr sz="4400" b="1">
                <a:solidFill>
                  <a:schemeClr val="tx1"/>
                </a:solidFill>
                <a:latin typeface="Comic Sans MS" charset="0"/>
                <a:ea typeface="ＭＳ Ｐゴシック" charset="0"/>
              </a:defRPr>
            </a:lvl7pPr>
            <a:lvl8pPr marL="3435172" indent="-229011" eaLnBrk="0" fontAlgn="base" hangingPunct="0">
              <a:spcBef>
                <a:spcPct val="0"/>
              </a:spcBef>
              <a:spcAft>
                <a:spcPct val="0"/>
              </a:spcAft>
              <a:defRPr sz="4400" b="1">
                <a:solidFill>
                  <a:schemeClr val="tx1"/>
                </a:solidFill>
                <a:latin typeface="Comic Sans MS" charset="0"/>
                <a:ea typeface="ＭＳ Ｐゴシック" charset="0"/>
              </a:defRPr>
            </a:lvl8pPr>
            <a:lvl9pPr marL="3893195" indent="-229011" eaLnBrk="0" fontAlgn="base" hangingPunct="0">
              <a:spcBef>
                <a:spcPct val="0"/>
              </a:spcBef>
              <a:spcAft>
                <a:spcPct val="0"/>
              </a:spcAft>
              <a:defRPr sz="4400" b="1">
                <a:solidFill>
                  <a:schemeClr val="tx1"/>
                </a:solidFill>
                <a:latin typeface="Comic Sans MS" charset="0"/>
                <a:ea typeface="ＭＳ Ｐゴシック" charset="0"/>
              </a:defRPr>
            </a:lvl9pPr>
          </a:lstStyle>
          <a:p>
            <a:pPr marL="0" marR="0" lvl="0" indent="0" algn="r" defTabSz="916046" rtl="0" eaLnBrk="1" fontAlgn="base" latinLnBrk="0" hangingPunct="1">
              <a:lnSpc>
                <a:spcPct val="100000"/>
              </a:lnSpc>
              <a:spcBef>
                <a:spcPct val="0"/>
              </a:spcBef>
              <a:spcAft>
                <a:spcPct val="0"/>
              </a:spcAft>
              <a:buClrTx/>
              <a:buSzTx/>
              <a:buFontTx/>
              <a:buNone/>
              <a:tabLst/>
              <a:defRPr/>
            </a:pPr>
            <a:fld id="{F34B4537-0279-B242-AB9F-F86A0C72ACF2}" type="slidenum">
              <a:rPr kumimoji="0" lang="ru-RU"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6046" rtl="0" eaLnBrk="1" fontAlgn="base" latinLnBrk="0" hangingPunct="1">
                <a:lnSpc>
                  <a:spcPct val="100000"/>
                </a:lnSpc>
                <a:spcBef>
                  <a:spcPct val="0"/>
                </a:spcBef>
                <a:spcAft>
                  <a:spcPct val="0"/>
                </a:spcAft>
                <a:buClrTx/>
                <a:buSzTx/>
                <a:buFontTx/>
                <a:buNone/>
                <a:tabLst/>
                <a:defRPr/>
              </a:pPr>
              <a:t>6</a:t>
            </a:fld>
            <a:endParaRPr kumimoji="0" lang="ru-RU"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9931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ru-RU">
              <a:latin typeface="Arial" charset="0"/>
            </a:endParaRPr>
          </a:p>
        </p:txBody>
      </p:sp>
      <p:sp>
        <p:nvSpPr>
          <p:cNvPr id="83972" name="Номер слайда 3"/>
          <p:cNvSpPr>
            <a:spLocks noGrp="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400" b="1">
                <a:solidFill>
                  <a:schemeClr val="tx1"/>
                </a:solidFill>
                <a:latin typeface="Comic Sans MS" charset="0"/>
                <a:ea typeface="ＭＳ Ｐゴシック" charset="0"/>
              </a:defRPr>
            </a:lvl1pPr>
            <a:lvl2pPr marL="744287" indent="-286264">
              <a:defRPr sz="4400" b="1">
                <a:solidFill>
                  <a:schemeClr val="tx1"/>
                </a:solidFill>
                <a:latin typeface="Comic Sans MS" charset="0"/>
                <a:ea typeface="ＭＳ Ｐゴシック" charset="0"/>
              </a:defRPr>
            </a:lvl2pPr>
            <a:lvl3pPr marL="1145057" indent="-229011">
              <a:defRPr sz="4400" b="1">
                <a:solidFill>
                  <a:schemeClr val="tx1"/>
                </a:solidFill>
                <a:latin typeface="Comic Sans MS" charset="0"/>
                <a:ea typeface="ＭＳ Ｐゴシック" charset="0"/>
              </a:defRPr>
            </a:lvl3pPr>
            <a:lvl4pPr marL="1603080" indent="-229011">
              <a:defRPr sz="4400" b="1">
                <a:solidFill>
                  <a:schemeClr val="tx1"/>
                </a:solidFill>
                <a:latin typeface="Comic Sans MS" charset="0"/>
                <a:ea typeface="ＭＳ Ｐゴシック" charset="0"/>
              </a:defRPr>
            </a:lvl4pPr>
            <a:lvl5pPr marL="2061103" indent="-229011">
              <a:defRPr sz="4400" b="1">
                <a:solidFill>
                  <a:schemeClr val="tx1"/>
                </a:solidFill>
                <a:latin typeface="Comic Sans MS" charset="0"/>
                <a:ea typeface="ＭＳ Ｐゴシック" charset="0"/>
              </a:defRPr>
            </a:lvl5pPr>
            <a:lvl6pPr marL="2519126" indent="-229011" eaLnBrk="0" fontAlgn="base" hangingPunct="0">
              <a:spcBef>
                <a:spcPct val="0"/>
              </a:spcBef>
              <a:spcAft>
                <a:spcPct val="0"/>
              </a:spcAft>
              <a:defRPr sz="4400" b="1">
                <a:solidFill>
                  <a:schemeClr val="tx1"/>
                </a:solidFill>
                <a:latin typeface="Comic Sans MS" charset="0"/>
                <a:ea typeface="ＭＳ Ｐゴシック" charset="0"/>
              </a:defRPr>
            </a:lvl6pPr>
            <a:lvl7pPr marL="2977149" indent="-229011" eaLnBrk="0" fontAlgn="base" hangingPunct="0">
              <a:spcBef>
                <a:spcPct val="0"/>
              </a:spcBef>
              <a:spcAft>
                <a:spcPct val="0"/>
              </a:spcAft>
              <a:defRPr sz="4400" b="1">
                <a:solidFill>
                  <a:schemeClr val="tx1"/>
                </a:solidFill>
                <a:latin typeface="Comic Sans MS" charset="0"/>
                <a:ea typeface="ＭＳ Ｐゴシック" charset="0"/>
              </a:defRPr>
            </a:lvl7pPr>
            <a:lvl8pPr marL="3435172" indent="-229011" eaLnBrk="0" fontAlgn="base" hangingPunct="0">
              <a:spcBef>
                <a:spcPct val="0"/>
              </a:spcBef>
              <a:spcAft>
                <a:spcPct val="0"/>
              </a:spcAft>
              <a:defRPr sz="4400" b="1">
                <a:solidFill>
                  <a:schemeClr val="tx1"/>
                </a:solidFill>
                <a:latin typeface="Comic Sans MS" charset="0"/>
                <a:ea typeface="ＭＳ Ｐゴシック" charset="0"/>
              </a:defRPr>
            </a:lvl8pPr>
            <a:lvl9pPr marL="3893195" indent="-229011" eaLnBrk="0" fontAlgn="base" hangingPunct="0">
              <a:spcBef>
                <a:spcPct val="0"/>
              </a:spcBef>
              <a:spcAft>
                <a:spcPct val="0"/>
              </a:spcAft>
              <a:defRPr sz="4400" b="1">
                <a:solidFill>
                  <a:schemeClr val="tx1"/>
                </a:solidFill>
                <a:latin typeface="Comic Sans MS" charset="0"/>
                <a:ea typeface="ＭＳ Ｐゴシック" charset="0"/>
              </a:defRPr>
            </a:lvl9pPr>
          </a:lstStyle>
          <a:p>
            <a:pPr marL="0" marR="0" lvl="0" indent="0" algn="r" defTabSz="916046" rtl="0" eaLnBrk="1" fontAlgn="base" latinLnBrk="0" hangingPunct="1">
              <a:lnSpc>
                <a:spcPct val="100000"/>
              </a:lnSpc>
              <a:spcBef>
                <a:spcPct val="0"/>
              </a:spcBef>
              <a:spcAft>
                <a:spcPct val="0"/>
              </a:spcAft>
              <a:buClrTx/>
              <a:buSzTx/>
              <a:buFontTx/>
              <a:buNone/>
              <a:tabLst/>
              <a:defRPr/>
            </a:pPr>
            <a:fld id="{F34B4537-0279-B242-AB9F-F86A0C72ACF2}" type="slidenum">
              <a:rPr kumimoji="0" lang="ru-RU"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6046" rtl="0" eaLnBrk="1" fontAlgn="base" latinLnBrk="0" hangingPunct="1">
                <a:lnSpc>
                  <a:spcPct val="100000"/>
                </a:lnSpc>
                <a:spcBef>
                  <a:spcPct val="0"/>
                </a:spcBef>
                <a:spcAft>
                  <a:spcPct val="0"/>
                </a:spcAft>
                <a:buClrTx/>
                <a:buSzTx/>
                <a:buFontTx/>
                <a:buNone/>
                <a:tabLst/>
                <a:defRPr/>
              </a:pPr>
              <a:t>7</a:t>
            </a:fld>
            <a:endParaRPr kumimoji="0" lang="ru-RU"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70603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ru-RU">
              <a:latin typeface="Arial" charset="0"/>
            </a:endParaRPr>
          </a:p>
        </p:txBody>
      </p:sp>
      <p:sp>
        <p:nvSpPr>
          <p:cNvPr id="83972" name="Номер слайда 3"/>
          <p:cNvSpPr>
            <a:spLocks noGrp="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400" b="1">
                <a:solidFill>
                  <a:schemeClr val="tx1"/>
                </a:solidFill>
                <a:latin typeface="Comic Sans MS" charset="0"/>
                <a:ea typeface="ＭＳ Ｐゴシック" charset="0"/>
              </a:defRPr>
            </a:lvl1pPr>
            <a:lvl2pPr marL="744287" indent="-286264">
              <a:defRPr sz="4400" b="1">
                <a:solidFill>
                  <a:schemeClr val="tx1"/>
                </a:solidFill>
                <a:latin typeface="Comic Sans MS" charset="0"/>
                <a:ea typeface="ＭＳ Ｐゴシック" charset="0"/>
              </a:defRPr>
            </a:lvl2pPr>
            <a:lvl3pPr marL="1145057" indent="-229011">
              <a:defRPr sz="4400" b="1">
                <a:solidFill>
                  <a:schemeClr val="tx1"/>
                </a:solidFill>
                <a:latin typeface="Comic Sans MS" charset="0"/>
                <a:ea typeface="ＭＳ Ｐゴシック" charset="0"/>
              </a:defRPr>
            </a:lvl3pPr>
            <a:lvl4pPr marL="1603080" indent="-229011">
              <a:defRPr sz="4400" b="1">
                <a:solidFill>
                  <a:schemeClr val="tx1"/>
                </a:solidFill>
                <a:latin typeface="Comic Sans MS" charset="0"/>
                <a:ea typeface="ＭＳ Ｐゴシック" charset="0"/>
              </a:defRPr>
            </a:lvl4pPr>
            <a:lvl5pPr marL="2061103" indent="-229011">
              <a:defRPr sz="4400" b="1">
                <a:solidFill>
                  <a:schemeClr val="tx1"/>
                </a:solidFill>
                <a:latin typeface="Comic Sans MS" charset="0"/>
                <a:ea typeface="ＭＳ Ｐゴシック" charset="0"/>
              </a:defRPr>
            </a:lvl5pPr>
            <a:lvl6pPr marL="2519126" indent="-229011" eaLnBrk="0" fontAlgn="base" hangingPunct="0">
              <a:spcBef>
                <a:spcPct val="0"/>
              </a:spcBef>
              <a:spcAft>
                <a:spcPct val="0"/>
              </a:spcAft>
              <a:defRPr sz="4400" b="1">
                <a:solidFill>
                  <a:schemeClr val="tx1"/>
                </a:solidFill>
                <a:latin typeface="Comic Sans MS" charset="0"/>
                <a:ea typeface="ＭＳ Ｐゴシック" charset="0"/>
              </a:defRPr>
            </a:lvl6pPr>
            <a:lvl7pPr marL="2977149" indent="-229011" eaLnBrk="0" fontAlgn="base" hangingPunct="0">
              <a:spcBef>
                <a:spcPct val="0"/>
              </a:spcBef>
              <a:spcAft>
                <a:spcPct val="0"/>
              </a:spcAft>
              <a:defRPr sz="4400" b="1">
                <a:solidFill>
                  <a:schemeClr val="tx1"/>
                </a:solidFill>
                <a:latin typeface="Comic Sans MS" charset="0"/>
                <a:ea typeface="ＭＳ Ｐゴシック" charset="0"/>
              </a:defRPr>
            </a:lvl7pPr>
            <a:lvl8pPr marL="3435172" indent="-229011" eaLnBrk="0" fontAlgn="base" hangingPunct="0">
              <a:spcBef>
                <a:spcPct val="0"/>
              </a:spcBef>
              <a:spcAft>
                <a:spcPct val="0"/>
              </a:spcAft>
              <a:defRPr sz="4400" b="1">
                <a:solidFill>
                  <a:schemeClr val="tx1"/>
                </a:solidFill>
                <a:latin typeface="Comic Sans MS" charset="0"/>
                <a:ea typeface="ＭＳ Ｐゴシック" charset="0"/>
              </a:defRPr>
            </a:lvl8pPr>
            <a:lvl9pPr marL="3893195" indent="-229011" eaLnBrk="0" fontAlgn="base" hangingPunct="0">
              <a:spcBef>
                <a:spcPct val="0"/>
              </a:spcBef>
              <a:spcAft>
                <a:spcPct val="0"/>
              </a:spcAft>
              <a:defRPr sz="4400" b="1">
                <a:solidFill>
                  <a:schemeClr val="tx1"/>
                </a:solidFill>
                <a:latin typeface="Comic Sans MS" charset="0"/>
                <a:ea typeface="ＭＳ Ｐゴシック" charset="0"/>
              </a:defRPr>
            </a:lvl9pPr>
          </a:lstStyle>
          <a:p>
            <a:pPr marL="0" marR="0" lvl="0" indent="0" algn="r" defTabSz="916046" rtl="0" eaLnBrk="1" fontAlgn="base" latinLnBrk="0" hangingPunct="1">
              <a:lnSpc>
                <a:spcPct val="100000"/>
              </a:lnSpc>
              <a:spcBef>
                <a:spcPct val="0"/>
              </a:spcBef>
              <a:spcAft>
                <a:spcPct val="0"/>
              </a:spcAft>
              <a:buClrTx/>
              <a:buSzTx/>
              <a:buFontTx/>
              <a:buNone/>
              <a:tabLst/>
              <a:defRPr/>
            </a:pPr>
            <a:fld id="{F34B4537-0279-B242-AB9F-F86A0C72ACF2}" type="slidenum">
              <a:rPr kumimoji="0" lang="ru-RU"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6046" rtl="0" eaLnBrk="1" fontAlgn="base" latinLnBrk="0" hangingPunct="1">
                <a:lnSpc>
                  <a:spcPct val="100000"/>
                </a:lnSpc>
                <a:spcBef>
                  <a:spcPct val="0"/>
                </a:spcBef>
                <a:spcAft>
                  <a:spcPct val="0"/>
                </a:spcAft>
                <a:buClrTx/>
                <a:buSzTx/>
                <a:buFontTx/>
                <a:buNone/>
                <a:tabLst/>
                <a:defRPr/>
              </a:pPr>
              <a:t>8</a:t>
            </a:fld>
            <a:endParaRPr kumimoji="0" lang="ru-RU"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01675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ru-RU">
              <a:latin typeface="Arial" charset="0"/>
            </a:endParaRPr>
          </a:p>
        </p:txBody>
      </p:sp>
      <p:sp>
        <p:nvSpPr>
          <p:cNvPr id="83972" name="Номер слайда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400" b="1">
                <a:solidFill>
                  <a:schemeClr val="tx1"/>
                </a:solidFill>
                <a:latin typeface="Comic Sans MS" charset="0"/>
                <a:ea typeface="ＭＳ Ｐゴシック" charset="0"/>
              </a:defRPr>
            </a:lvl1pPr>
            <a:lvl2pPr marL="744287" indent="-286264">
              <a:defRPr sz="4400" b="1">
                <a:solidFill>
                  <a:schemeClr val="tx1"/>
                </a:solidFill>
                <a:latin typeface="Comic Sans MS" charset="0"/>
                <a:ea typeface="ＭＳ Ｐゴシック" charset="0"/>
              </a:defRPr>
            </a:lvl2pPr>
            <a:lvl3pPr marL="1145057" indent="-229011">
              <a:defRPr sz="4400" b="1">
                <a:solidFill>
                  <a:schemeClr val="tx1"/>
                </a:solidFill>
                <a:latin typeface="Comic Sans MS" charset="0"/>
                <a:ea typeface="ＭＳ Ｐゴシック" charset="0"/>
              </a:defRPr>
            </a:lvl3pPr>
            <a:lvl4pPr marL="1603080" indent="-229011">
              <a:defRPr sz="4400" b="1">
                <a:solidFill>
                  <a:schemeClr val="tx1"/>
                </a:solidFill>
                <a:latin typeface="Comic Sans MS" charset="0"/>
                <a:ea typeface="ＭＳ Ｐゴシック" charset="0"/>
              </a:defRPr>
            </a:lvl4pPr>
            <a:lvl5pPr marL="2061103" indent="-229011">
              <a:defRPr sz="4400" b="1">
                <a:solidFill>
                  <a:schemeClr val="tx1"/>
                </a:solidFill>
                <a:latin typeface="Comic Sans MS" charset="0"/>
                <a:ea typeface="ＭＳ Ｐゴシック" charset="0"/>
              </a:defRPr>
            </a:lvl5pPr>
            <a:lvl6pPr marL="2519126" indent="-229011" eaLnBrk="0" fontAlgn="base" hangingPunct="0">
              <a:spcBef>
                <a:spcPct val="0"/>
              </a:spcBef>
              <a:spcAft>
                <a:spcPct val="0"/>
              </a:spcAft>
              <a:defRPr sz="4400" b="1">
                <a:solidFill>
                  <a:schemeClr val="tx1"/>
                </a:solidFill>
                <a:latin typeface="Comic Sans MS" charset="0"/>
                <a:ea typeface="ＭＳ Ｐゴシック" charset="0"/>
              </a:defRPr>
            </a:lvl6pPr>
            <a:lvl7pPr marL="2977149" indent="-229011" eaLnBrk="0" fontAlgn="base" hangingPunct="0">
              <a:spcBef>
                <a:spcPct val="0"/>
              </a:spcBef>
              <a:spcAft>
                <a:spcPct val="0"/>
              </a:spcAft>
              <a:defRPr sz="4400" b="1">
                <a:solidFill>
                  <a:schemeClr val="tx1"/>
                </a:solidFill>
                <a:latin typeface="Comic Sans MS" charset="0"/>
                <a:ea typeface="ＭＳ Ｐゴシック" charset="0"/>
              </a:defRPr>
            </a:lvl7pPr>
            <a:lvl8pPr marL="3435172" indent="-229011" eaLnBrk="0" fontAlgn="base" hangingPunct="0">
              <a:spcBef>
                <a:spcPct val="0"/>
              </a:spcBef>
              <a:spcAft>
                <a:spcPct val="0"/>
              </a:spcAft>
              <a:defRPr sz="4400" b="1">
                <a:solidFill>
                  <a:schemeClr val="tx1"/>
                </a:solidFill>
                <a:latin typeface="Comic Sans MS" charset="0"/>
                <a:ea typeface="ＭＳ Ｐゴシック" charset="0"/>
              </a:defRPr>
            </a:lvl8pPr>
            <a:lvl9pPr marL="3893195" indent="-229011" eaLnBrk="0" fontAlgn="base" hangingPunct="0">
              <a:spcBef>
                <a:spcPct val="0"/>
              </a:spcBef>
              <a:spcAft>
                <a:spcPct val="0"/>
              </a:spcAft>
              <a:defRPr sz="4400" b="1">
                <a:solidFill>
                  <a:schemeClr val="tx1"/>
                </a:solidFill>
                <a:latin typeface="Comic Sans MS" charset="0"/>
                <a:ea typeface="ＭＳ Ｐゴシック" charset="0"/>
              </a:defRPr>
            </a:lvl9pPr>
          </a:lstStyle>
          <a:p>
            <a:pPr defTabSz="916046" eaLnBrk="1" hangingPunct="1">
              <a:defRPr/>
            </a:pPr>
            <a:fld id="{F34B4537-0279-B242-AB9F-F86A0C72ACF2}" type="slidenum">
              <a:rPr lang="ru-RU" sz="1200" b="0">
                <a:solidFill>
                  <a:srgbClr val="000000"/>
                </a:solidFill>
                <a:latin typeface="Arial" charset="0"/>
              </a:rPr>
              <a:pPr defTabSz="916046" eaLnBrk="1" hangingPunct="1">
                <a:defRPr/>
              </a:pPr>
              <a:t>10</a:t>
            </a:fld>
            <a:endParaRPr lang="ru-RU" sz="1200" b="0">
              <a:solidFill>
                <a:srgbClr val="000000"/>
              </a:solidFill>
              <a:latin typeface="Arial" charset="0"/>
            </a:endParaRPr>
          </a:p>
        </p:txBody>
      </p:sp>
    </p:spTree>
    <p:extLst>
      <p:ext uri="{BB962C8B-B14F-4D97-AF65-F5344CB8AC3E}">
        <p14:creationId xmlns:p14="http://schemas.microsoft.com/office/powerpoint/2010/main" val="4408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ru-RU">
              <a:latin typeface="Arial" charset="0"/>
            </a:endParaRPr>
          </a:p>
        </p:txBody>
      </p:sp>
      <p:sp>
        <p:nvSpPr>
          <p:cNvPr id="83972" name="Номер слайда 3"/>
          <p:cNvSpPr>
            <a:spLocks noGrp="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400" b="1">
                <a:solidFill>
                  <a:schemeClr val="tx1"/>
                </a:solidFill>
                <a:latin typeface="Comic Sans MS" charset="0"/>
                <a:ea typeface="ＭＳ Ｐゴシック" charset="0"/>
              </a:defRPr>
            </a:lvl1pPr>
            <a:lvl2pPr marL="744287" indent="-286264">
              <a:defRPr sz="4400" b="1">
                <a:solidFill>
                  <a:schemeClr val="tx1"/>
                </a:solidFill>
                <a:latin typeface="Comic Sans MS" charset="0"/>
                <a:ea typeface="ＭＳ Ｐゴシック" charset="0"/>
              </a:defRPr>
            </a:lvl2pPr>
            <a:lvl3pPr marL="1145057" indent="-229011">
              <a:defRPr sz="4400" b="1">
                <a:solidFill>
                  <a:schemeClr val="tx1"/>
                </a:solidFill>
                <a:latin typeface="Comic Sans MS" charset="0"/>
                <a:ea typeface="ＭＳ Ｐゴシック" charset="0"/>
              </a:defRPr>
            </a:lvl3pPr>
            <a:lvl4pPr marL="1603080" indent="-229011">
              <a:defRPr sz="4400" b="1">
                <a:solidFill>
                  <a:schemeClr val="tx1"/>
                </a:solidFill>
                <a:latin typeface="Comic Sans MS" charset="0"/>
                <a:ea typeface="ＭＳ Ｐゴシック" charset="0"/>
              </a:defRPr>
            </a:lvl4pPr>
            <a:lvl5pPr marL="2061103" indent="-229011">
              <a:defRPr sz="4400" b="1">
                <a:solidFill>
                  <a:schemeClr val="tx1"/>
                </a:solidFill>
                <a:latin typeface="Comic Sans MS" charset="0"/>
                <a:ea typeface="ＭＳ Ｐゴシック" charset="0"/>
              </a:defRPr>
            </a:lvl5pPr>
            <a:lvl6pPr marL="2519126" indent="-229011" eaLnBrk="0" fontAlgn="base" hangingPunct="0">
              <a:spcBef>
                <a:spcPct val="0"/>
              </a:spcBef>
              <a:spcAft>
                <a:spcPct val="0"/>
              </a:spcAft>
              <a:defRPr sz="4400" b="1">
                <a:solidFill>
                  <a:schemeClr val="tx1"/>
                </a:solidFill>
                <a:latin typeface="Comic Sans MS" charset="0"/>
                <a:ea typeface="ＭＳ Ｐゴシック" charset="0"/>
              </a:defRPr>
            </a:lvl6pPr>
            <a:lvl7pPr marL="2977149" indent="-229011" eaLnBrk="0" fontAlgn="base" hangingPunct="0">
              <a:spcBef>
                <a:spcPct val="0"/>
              </a:spcBef>
              <a:spcAft>
                <a:spcPct val="0"/>
              </a:spcAft>
              <a:defRPr sz="4400" b="1">
                <a:solidFill>
                  <a:schemeClr val="tx1"/>
                </a:solidFill>
                <a:latin typeface="Comic Sans MS" charset="0"/>
                <a:ea typeface="ＭＳ Ｐゴシック" charset="0"/>
              </a:defRPr>
            </a:lvl7pPr>
            <a:lvl8pPr marL="3435172" indent="-229011" eaLnBrk="0" fontAlgn="base" hangingPunct="0">
              <a:spcBef>
                <a:spcPct val="0"/>
              </a:spcBef>
              <a:spcAft>
                <a:spcPct val="0"/>
              </a:spcAft>
              <a:defRPr sz="4400" b="1">
                <a:solidFill>
                  <a:schemeClr val="tx1"/>
                </a:solidFill>
                <a:latin typeface="Comic Sans MS" charset="0"/>
                <a:ea typeface="ＭＳ Ｐゴシック" charset="0"/>
              </a:defRPr>
            </a:lvl8pPr>
            <a:lvl9pPr marL="3893195" indent="-229011" eaLnBrk="0" fontAlgn="base" hangingPunct="0">
              <a:spcBef>
                <a:spcPct val="0"/>
              </a:spcBef>
              <a:spcAft>
                <a:spcPct val="0"/>
              </a:spcAft>
              <a:defRPr sz="4400" b="1">
                <a:solidFill>
                  <a:schemeClr val="tx1"/>
                </a:solidFill>
                <a:latin typeface="Comic Sans MS" charset="0"/>
                <a:ea typeface="ＭＳ Ｐゴシック" charset="0"/>
              </a:defRPr>
            </a:lvl9pPr>
          </a:lstStyle>
          <a:p>
            <a:pPr defTabSz="916046" eaLnBrk="1" hangingPunct="1">
              <a:defRPr/>
            </a:pPr>
            <a:fld id="{F34B4537-0279-B242-AB9F-F86A0C72ACF2}" type="slidenum">
              <a:rPr lang="ru-RU" sz="1200" b="0">
                <a:solidFill>
                  <a:srgbClr val="000000"/>
                </a:solidFill>
                <a:latin typeface="Arial" charset="0"/>
              </a:rPr>
              <a:pPr defTabSz="916046" eaLnBrk="1" hangingPunct="1">
                <a:defRPr/>
              </a:pPr>
              <a:t>11</a:t>
            </a:fld>
            <a:endParaRPr lang="ru-RU" sz="1200" b="0">
              <a:solidFill>
                <a:srgbClr val="000000"/>
              </a:solidFill>
              <a:latin typeface="Arial" charset="0"/>
            </a:endParaRPr>
          </a:p>
        </p:txBody>
      </p:sp>
    </p:spTree>
    <p:extLst>
      <p:ext uri="{BB962C8B-B14F-4D97-AF65-F5344CB8AC3E}">
        <p14:creationId xmlns:p14="http://schemas.microsoft.com/office/powerpoint/2010/main" val="83797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ru-RU">
              <a:latin typeface="Arial" charset="0"/>
            </a:endParaRPr>
          </a:p>
        </p:txBody>
      </p:sp>
      <p:sp>
        <p:nvSpPr>
          <p:cNvPr id="83972" name="Номер слайда 3"/>
          <p:cNvSpPr>
            <a:spLocks noGrp="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400" b="1">
                <a:solidFill>
                  <a:schemeClr val="tx1"/>
                </a:solidFill>
                <a:latin typeface="Comic Sans MS" charset="0"/>
                <a:ea typeface="ＭＳ Ｐゴシック" charset="0"/>
              </a:defRPr>
            </a:lvl1pPr>
            <a:lvl2pPr marL="744287" indent="-286264">
              <a:defRPr sz="4400" b="1">
                <a:solidFill>
                  <a:schemeClr val="tx1"/>
                </a:solidFill>
                <a:latin typeface="Comic Sans MS" charset="0"/>
                <a:ea typeface="ＭＳ Ｐゴシック" charset="0"/>
              </a:defRPr>
            </a:lvl2pPr>
            <a:lvl3pPr marL="1145057" indent="-229011">
              <a:defRPr sz="4400" b="1">
                <a:solidFill>
                  <a:schemeClr val="tx1"/>
                </a:solidFill>
                <a:latin typeface="Comic Sans MS" charset="0"/>
                <a:ea typeface="ＭＳ Ｐゴシック" charset="0"/>
              </a:defRPr>
            </a:lvl3pPr>
            <a:lvl4pPr marL="1603080" indent="-229011">
              <a:defRPr sz="4400" b="1">
                <a:solidFill>
                  <a:schemeClr val="tx1"/>
                </a:solidFill>
                <a:latin typeface="Comic Sans MS" charset="0"/>
                <a:ea typeface="ＭＳ Ｐゴシック" charset="0"/>
              </a:defRPr>
            </a:lvl4pPr>
            <a:lvl5pPr marL="2061103" indent="-229011">
              <a:defRPr sz="4400" b="1">
                <a:solidFill>
                  <a:schemeClr val="tx1"/>
                </a:solidFill>
                <a:latin typeface="Comic Sans MS" charset="0"/>
                <a:ea typeface="ＭＳ Ｐゴシック" charset="0"/>
              </a:defRPr>
            </a:lvl5pPr>
            <a:lvl6pPr marL="2519126" indent="-229011" eaLnBrk="0" fontAlgn="base" hangingPunct="0">
              <a:spcBef>
                <a:spcPct val="0"/>
              </a:spcBef>
              <a:spcAft>
                <a:spcPct val="0"/>
              </a:spcAft>
              <a:defRPr sz="4400" b="1">
                <a:solidFill>
                  <a:schemeClr val="tx1"/>
                </a:solidFill>
                <a:latin typeface="Comic Sans MS" charset="0"/>
                <a:ea typeface="ＭＳ Ｐゴシック" charset="0"/>
              </a:defRPr>
            </a:lvl6pPr>
            <a:lvl7pPr marL="2977149" indent="-229011" eaLnBrk="0" fontAlgn="base" hangingPunct="0">
              <a:spcBef>
                <a:spcPct val="0"/>
              </a:spcBef>
              <a:spcAft>
                <a:spcPct val="0"/>
              </a:spcAft>
              <a:defRPr sz="4400" b="1">
                <a:solidFill>
                  <a:schemeClr val="tx1"/>
                </a:solidFill>
                <a:latin typeface="Comic Sans MS" charset="0"/>
                <a:ea typeface="ＭＳ Ｐゴシック" charset="0"/>
              </a:defRPr>
            </a:lvl7pPr>
            <a:lvl8pPr marL="3435172" indent="-229011" eaLnBrk="0" fontAlgn="base" hangingPunct="0">
              <a:spcBef>
                <a:spcPct val="0"/>
              </a:spcBef>
              <a:spcAft>
                <a:spcPct val="0"/>
              </a:spcAft>
              <a:defRPr sz="4400" b="1">
                <a:solidFill>
                  <a:schemeClr val="tx1"/>
                </a:solidFill>
                <a:latin typeface="Comic Sans MS" charset="0"/>
                <a:ea typeface="ＭＳ Ｐゴシック" charset="0"/>
              </a:defRPr>
            </a:lvl8pPr>
            <a:lvl9pPr marL="3893195" indent="-229011" eaLnBrk="0" fontAlgn="base" hangingPunct="0">
              <a:spcBef>
                <a:spcPct val="0"/>
              </a:spcBef>
              <a:spcAft>
                <a:spcPct val="0"/>
              </a:spcAft>
              <a:defRPr sz="4400" b="1">
                <a:solidFill>
                  <a:schemeClr val="tx1"/>
                </a:solidFill>
                <a:latin typeface="Comic Sans MS" charset="0"/>
                <a:ea typeface="ＭＳ Ｐゴシック" charset="0"/>
              </a:defRPr>
            </a:lvl9pPr>
          </a:lstStyle>
          <a:p>
            <a:pPr defTabSz="916046" eaLnBrk="1" hangingPunct="1">
              <a:defRPr/>
            </a:pPr>
            <a:fld id="{F34B4537-0279-B242-AB9F-F86A0C72ACF2}" type="slidenum">
              <a:rPr lang="ru-RU" sz="1200" b="0">
                <a:solidFill>
                  <a:srgbClr val="000000"/>
                </a:solidFill>
                <a:latin typeface="Arial" charset="0"/>
              </a:rPr>
              <a:pPr defTabSz="916046" eaLnBrk="1" hangingPunct="1">
                <a:defRPr/>
              </a:pPr>
              <a:t>12</a:t>
            </a:fld>
            <a:endParaRPr lang="ru-RU" sz="1200" b="0">
              <a:solidFill>
                <a:srgbClr val="000000"/>
              </a:solidFill>
              <a:latin typeface="Arial" charset="0"/>
            </a:endParaRPr>
          </a:p>
        </p:txBody>
      </p:sp>
    </p:spTree>
    <p:extLst>
      <p:ext uri="{BB962C8B-B14F-4D97-AF65-F5344CB8AC3E}">
        <p14:creationId xmlns:p14="http://schemas.microsoft.com/office/powerpoint/2010/main" val="313550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7385"/>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955"/>
            </a:lvl1pPr>
            <a:lvl2pPr marL="562723" indent="0" algn="ctr">
              <a:buNone/>
              <a:defRPr sz="2463"/>
            </a:lvl2pPr>
            <a:lvl3pPr marL="1125444" indent="0" algn="ctr">
              <a:buNone/>
              <a:defRPr sz="2215"/>
            </a:lvl3pPr>
            <a:lvl4pPr marL="1688164" indent="0" algn="ctr">
              <a:buNone/>
              <a:defRPr sz="1969"/>
            </a:lvl4pPr>
            <a:lvl5pPr marL="2250888" indent="0" algn="ctr">
              <a:buNone/>
              <a:defRPr sz="1969"/>
            </a:lvl5pPr>
            <a:lvl6pPr marL="2813608" indent="0" algn="ctr">
              <a:buNone/>
              <a:defRPr sz="1969"/>
            </a:lvl6pPr>
            <a:lvl7pPr marL="3376330" indent="0" algn="ctr">
              <a:buNone/>
              <a:defRPr sz="1969"/>
            </a:lvl7pPr>
            <a:lvl8pPr marL="3939052" indent="0" algn="ctr">
              <a:buNone/>
              <a:defRPr sz="1969"/>
            </a:lvl8pPr>
            <a:lvl9pPr marL="4501774" indent="0" algn="ctr">
              <a:buNone/>
              <a:defRPr sz="1969"/>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79B03A25-4947-4734-86EB-1B8BF448F8A9}" type="slidenum">
              <a:rPr lang="ru-RU" altLang="ru-RU"/>
              <a:pPr>
                <a:defRPr/>
              </a:pPr>
              <a:t>‹#›</a:t>
            </a:fld>
            <a:endParaRPr lang="ru-RU" altLang="ru-RU"/>
          </a:p>
        </p:txBody>
      </p:sp>
    </p:spTree>
    <p:extLst>
      <p:ext uri="{BB962C8B-B14F-4D97-AF65-F5344CB8AC3E}">
        <p14:creationId xmlns:p14="http://schemas.microsoft.com/office/powerpoint/2010/main" val="72828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A14DDD19-D440-4929-BE84-85EE036C2A6F}" type="slidenum">
              <a:rPr lang="ru-RU" altLang="ru-RU"/>
              <a:pPr>
                <a:defRPr/>
              </a:pPr>
              <a:t>‹#›</a:t>
            </a:fld>
            <a:endParaRPr lang="ru-RU" altLang="ru-RU"/>
          </a:p>
        </p:txBody>
      </p:sp>
    </p:spTree>
    <p:extLst>
      <p:ext uri="{BB962C8B-B14F-4D97-AF65-F5344CB8AC3E}">
        <p14:creationId xmlns:p14="http://schemas.microsoft.com/office/powerpoint/2010/main" val="3989416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F729D-750B-4F06-A705-5C9A54A546E5}" type="slidenum">
              <a:rPr lang="ru-RU" altLang="ru-RU">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19463282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2339" y="1709745"/>
            <a:ext cx="10515600" cy="2852737"/>
          </a:xfrm>
        </p:spPr>
        <p:txBody>
          <a:bodyPr anchor="b"/>
          <a:lstStyle>
            <a:lvl1pPr>
              <a:defRPr sz="7385"/>
            </a:lvl1pPr>
          </a:lstStyle>
          <a:p>
            <a:r>
              <a:rPr lang="ru-RU"/>
              <a:t>Образец заголовка</a:t>
            </a:r>
          </a:p>
        </p:txBody>
      </p:sp>
      <p:sp>
        <p:nvSpPr>
          <p:cNvPr id="3" name="Текст 2"/>
          <p:cNvSpPr>
            <a:spLocks noGrp="1"/>
          </p:cNvSpPr>
          <p:nvPr>
            <p:ph type="body" idx="1"/>
          </p:nvPr>
        </p:nvSpPr>
        <p:spPr>
          <a:xfrm>
            <a:off x="832339" y="4589470"/>
            <a:ext cx="10515600" cy="1500187"/>
          </a:xfrm>
        </p:spPr>
        <p:txBody>
          <a:bodyPr/>
          <a:lstStyle>
            <a:lvl1pPr marL="0" indent="0">
              <a:buNone/>
              <a:defRPr sz="2955"/>
            </a:lvl1pPr>
            <a:lvl2pPr marL="562723" indent="0">
              <a:buNone/>
              <a:defRPr sz="2463"/>
            </a:lvl2pPr>
            <a:lvl3pPr marL="1125444" indent="0">
              <a:buNone/>
              <a:defRPr sz="2215"/>
            </a:lvl3pPr>
            <a:lvl4pPr marL="1688164" indent="0">
              <a:buNone/>
              <a:defRPr sz="1969"/>
            </a:lvl4pPr>
            <a:lvl5pPr marL="2250888" indent="0">
              <a:buNone/>
              <a:defRPr sz="1969"/>
            </a:lvl5pPr>
            <a:lvl6pPr marL="2813608" indent="0">
              <a:buNone/>
              <a:defRPr sz="1969"/>
            </a:lvl6pPr>
            <a:lvl7pPr marL="3376330" indent="0">
              <a:buNone/>
              <a:defRPr sz="1969"/>
            </a:lvl7pPr>
            <a:lvl8pPr marL="3939052" indent="0">
              <a:buNone/>
              <a:defRPr sz="1969"/>
            </a:lvl8pPr>
            <a:lvl9pPr marL="4501774" indent="0">
              <a:buNone/>
              <a:defRPr sz="1969"/>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D23781-5F1A-448A-9020-C83D137C9FC1}" type="slidenum">
              <a:rPr lang="ru-RU" altLang="ru-RU">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20088585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3" y="1600206"/>
            <a:ext cx="5392615"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89789" y="1600206"/>
            <a:ext cx="5392615"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1420BD-3087-4B77-8F47-E69025A82E33}" type="slidenum">
              <a:rPr lang="ru-RU" altLang="ru-RU">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16329261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155"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40153" y="1681163"/>
            <a:ext cx="5158155" cy="823912"/>
          </a:xfrm>
        </p:spPr>
        <p:txBody>
          <a:bodyPr anchor="b"/>
          <a:lstStyle>
            <a:lvl1pPr marL="0" indent="0">
              <a:buNone/>
              <a:defRPr sz="2955" b="1"/>
            </a:lvl1pPr>
            <a:lvl2pPr marL="562723" indent="0">
              <a:buNone/>
              <a:defRPr sz="2463" b="1"/>
            </a:lvl2pPr>
            <a:lvl3pPr marL="1125444" indent="0">
              <a:buNone/>
              <a:defRPr sz="2215" b="1"/>
            </a:lvl3pPr>
            <a:lvl4pPr marL="1688164" indent="0">
              <a:buNone/>
              <a:defRPr sz="1969" b="1"/>
            </a:lvl4pPr>
            <a:lvl5pPr marL="2250888" indent="0">
              <a:buNone/>
              <a:defRPr sz="1969" b="1"/>
            </a:lvl5pPr>
            <a:lvl6pPr marL="2813608" indent="0">
              <a:buNone/>
              <a:defRPr sz="1969" b="1"/>
            </a:lvl6pPr>
            <a:lvl7pPr marL="3376330" indent="0">
              <a:buNone/>
              <a:defRPr sz="1969" b="1"/>
            </a:lvl7pPr>
            <a:lvl8pPr marL="3939052" indent="0">
              <a:buNone/>
              <a:defRPr sz="1969" b="1"/>
            </a:lvl8pPr>
            <a:lvl9pPr marL="4501774" indent="0">
              <a:buNone/>
              <a:defRPr sz="1969" b="1"/>
            </a:lvl9pPr>
          </a:lstStyle>
          <a:p>
            <a:pPr lvl="0"/>
            <a:r>
              <a:rPr lang="ru-RU"/>
              <a:t>Образец текста</a:t>
            </a:r>
          </a:p>
        </p:txBody>
      </p:sp>
      <p:sp>
        <p:nvSpPr>
          <p:cNvPr id="4" name="Объект 3"/>
          <p:cNvSpPr>
            <a:spLocks noGrp="1"/>
          </p:cNvSpPr>
          <p:nvPr>
            <p:ph sz="half" idx="2"/>
          </p:nvPr>
        </p:nvSpPr>
        <p:spPr>
          <a:xfrm>
            <a:off x="840153" y="2505075"/>
            <a:ext cx="5158155"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6" y="1681163"/>
            <a:ext cx="5183553" cy="823912"/>
          </a:xfrm>
        </p:spPr>
        <p:txBody>
          <a:bodyPr anchor="b"/>
          <a:lstStyle>
            <a:lvl1pPr marL="0" indent="0">
              <a:buNone/>
              <a:defRPr sz="2955" b="1"/>
            </a:lvl1pPr>
            <a:lvl2pPr marL="562723" indent="0">
              <a:buNone/>
              <a:defRPr sz="2463" b="1"/>
            </a:lvl2pPr>
            <a:lvl3pPr marL="1125444" indent="0">
              <a:buNone/>
              <a:defRPr sz="2215" b="1"/>
            </a:lvl3pPr>
            <a:lvl4pPr marL="1688164" indent="0">
              <a:buNone/>
              <a:defRPr sz="1969" b="1"/>
            </a:lvl4pPr>
            <a:lvl5pPr marL="2250888" indent="0">
              <a:buNone/>
              <a:defRPr sz="1969" b="1"/>
            </a:lvl5pPr>
            <a:lvl6pPr marL="2813608" indent="0">
              <a:buNone/>
              <a:defRPr sz="1969" b="1"/>
            </a:lvl6pPr>
            <a:lvl7pPr marL="3376330" indent="0">
              <a:buNone/>
              <a:defRPr sz="1969" b="1"/>
            </a:lvl7pPr>
            <a:lvl8pPr marL="3939052" indent="0">
              <a:buNone/>
              <a:defRPr sz="1969" b="1"/>
            </a:lvl8pPr>
            <a:lvl9pPr marL="4501774" indent="0">
              <a:buNone/>
              <a:defRPr sz="1969" b="1"/>
            </a:lvl9pPr>
          </a:lstStyle>
          <a:p>
            <a:pPr lvl="0"/>
            <a:r>
              <a:rPr lang="ru-RU"/>
              <a:t>Образец текста</a:t>
            </a:r>
          </a:p>
        </p:txBody>
      </p:sp>
      <p:sp>
        <p:nvSpPr>
          <p:cNvPr id="6" name="Объект 5"/>
          <p:cNvSpPr>
            <a:spLocks noGrp="1"/>
          </p:cNvSpPr>
          <p:nvPr>
            <p:ph sz="quarter" idx="4"/>
          </p:nvPr>
        </p:nvSpPr>
        <p:spPr>
          <a:xfrm>
            <a:off x="6172206" y="2505075"/>
            <a:ext cx="5183553"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0E079A2-2293-497F-BCA3-EEC1A00240AB}" type="slidenum">
              <a:rPr lang="ru-RU" altLang="ru-RU">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5864160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37D5FC-F8F6-4317-9FED-40F79B874BD2}" type="slidenum">
              <a:rPr lang="ru-RU" altLang="ru-RU">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18824235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8666EE-361F-49A7-8567-39D6097CC60D}" type="slidenum">
              <a:rPr lang="ru-RU" altLang="ru-RU">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36811872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153" y="457200"/>
            <a:ext cx="3931139" cy="1600200"/>
          </a:xfrm>
        </p:spPr>
        <p:txBody>
          <a:bodyPr anchor="b"/>
          <a:lstStyle>
            <a:lvl1pPr>
              <a:defRPr sz="3939"/>
            </a:lvl1pPr>
          </a:lstStyle>
          <a:p>
            <a:r>
              <a:rPr lang="ru-RU"/>
              <a:t>Образец заголовка</a:t>
            </a:r>
          </a:p>
        </p:txBody>
      </p:sp>
      <p:sp>
        <p:nvSpPr>
          <p:cNvPr id="3" name="Объект 2"/>
          <p:cNvSpPr>
            <a:spLocks noGrp="1"/>
          </p:cNvSpPr>
          <p:nvPr>
            <p:ph idx="1"/>
          </p:nvPr>
        </p:nvSpPr>
        <p:spPr>
          <a:xfrm>
            <a:off x="5183559" y="987432"/>
            <a:ext cx="6172199" cy="4873625"/>
          </a:xfrm>
        </p:spPr>
        <p:txBody>
          <a:bodyPr/>
          <a:lstStyle>
            <a:lvl1pPr>
              <a:defRPr sz="3939"/>
            </a:lvl1pPr>
            <a:lvl2pPr>
              <a:defRPr sz="3447"/>
            </a:lvl2pPr>
            <a:lvl3pPr>
              <a:defRPr sz="2955"/>
            </a:lvl3pPr>
            <a:lvl4pPr>
              <a:defRPr sz="2463"/>
            </a:lvl4pPr>
            <a:lvl5pPr>
              <a:defRPr sz="2463"/>
            </a:lvl5pPr>
            <a:lvl6pPr>
              <a:defRPr sz="2463"/>
            </a:lvl6pPr>
            <a:lvl7pPr>
              <a:defRPr sz="2463"/>
            </a:lvl7pPr>
            <a:lvl8pPr>
              <a:defRPr sz="2463"/>
            </a:lvl8pPr>
            <a:lvl9pPr>
              <a:defRPr sz="246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40153" y="2057400"/>
            <a:ext cx="3931139" cy="3811588"/>
          </a:xfrm>
        </p:spPr>
        <p:txBody>
          <a:bodyPr/>
          <a:lstStyle>
            <a:lvl1pPr marL="0" indent="0">
              <a:buNone/>
              <a:defRPr sz="1969"/>
            </a:lvl1pPr>
            <a:lvl2pPr marL="562723" indent="0">
              <a:buNone/>
              <a:defRPr sz="1723"/>
            </a:lvl2pPr>
            <a:lvl3pPr marL="1125444" indent="0">
              <a:buNone/>
              <a:defRPr sz="1477"/>
            </a:lvl3pPr>
            <a:lvl4pPr marL="1688164" indent="0">
              <a:buNone/>
              <a:defRPr sz="1231"/>
            </a:lvl4pPr>
            <a:lvl5pPr marL="2250888" indent="0">
              <a:buNone/>
              <a:defRPr sz="1231"/>
            </a:lvl5pPr>
            <a:lvl6pPr marL="2813608" indent="0">
              <a:buNone/>
              <a:defRPr sz="1231"/>
            </a:lvl6pPr>
            <a:lvl7pPr marL="3376330" indent="0">
              <a:buNone/>
              <a:defRPr sz="1231"/>
            </a:lvl7pPr>
            <a:lvl8pPr marL="3939052" indent="0">
              <a:buNone/>
              <a:defRPr sz="1231"/>
            </a:lvl8pPr>
            <a:lvl9pPr marL="4501774" indent="0">
              <a:buNone/>
              <a:defRPr sz="1231"/>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8D4A94-4DA6-447A-9363-F68F5C23271C}" type="slidenum">
              <a:rPr lang="ru-RU" altLang="ru-RU">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34084757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153" y="457200"/>
            <a:ext cx="3931139" cy="1600200"/>
          </a:xfrm>
        </p:spPr>
        <p:txBody>
          <a:bodyPr anchor="b"/>
          <a:lstStyle>
            <a:lvl1pPr>
              <a:defRPr sz="3939"/>
            </a:lvl1pPr>
          </a:lstStyle>
          <a:p>
            <a:r>
              <a:rPr lang="ru-RU"/>
              <a:t>Образец заголовка</a:t>
            </a:r>
          </a:p>
        </p:txBody>
      </p:sp>
      <p:sp>
        <p:nvSpPr>
          <p:cNvPr id="3" name="Рисунок 2"/>
          <p:cNvSpPr>
            <a:spLocks noGrp="1"/>
          </p:cNvSpPr>
          <p:nvPr>
            <p:ph type="pic" idx="1"/>
          </p:nvPr>
        </p:nvSpPr>
        <p:spPr>
          <a:xfrm>
            <a:off x="5183559" y="987432"/>
            <a:ext cx="6172199" cy="4873625"/>
          </a:xfrm>
        </p:spPr>
        <p:txBody>
          <a:bodyPr/>
          <a:lstStyle>
            <a:lvl1pPr marL="0" indent="0">
              <a:buNone/>
              <a:defRPr sz="3939"/>
            </a:lvl1pPr>
            <a:lvl2pPr marL="562723" indent="0">
              <a:buNone/>
              <a:defRPr sz="3447"/>
            </a:lvl2pPr>
            <a:lvl3pPr marL="1125444" indent="0">
              <a:buNone/>
              <a:defRPr sz="2955"/>
            </a:lvl3pPr>
            <a:lvl4pPr marL="1688164" indent="0">
              <a:buNone/>
              <a:defRPr sz="2463"/>
            </a:lvl4pPr>
            <a:lvl5pPr marL="2250888" indent="0">
              <a:buNone/>
              <a:defRPr sz="2463"/>
            </a:lvl5pPr>
            <a:lvl6pPr marL="2813608" indent="0">
              <a:buNone/>
              <a:defRPr sz="2463"/>
            </a:lvl6pPr>
            <a:lvl7pPr marL="3376330" indent="0">
              <a:buNone/>
              <a:defRPr sz="2463"/>
            </a:lvl7pPr>
            <a:lvl8pPr marL="3939052" indent="0">
              <a:buNone/>
              <a:defRPr sz="2463"/>
            </a:lvl8pPr>
            <a:lvl9pPr marL="4501774" indent="0">
              <a:buNone/>
              <a:defRPr sz="2463"/>
            </a:lvl9pPr>
          </a:lstStyle>
          <a:p>
            <a:pPr lvl="0"/>
            <a:endParaRPr lang="ru-RU" noProof="0"/>
          </a:p>
        </p:txBody>
      </p:sp>
      <p:sp>
        <p:nvSpPr>
          <p:cNvPr id="4" name="Текст 3"/>
          <p:cNvSpPr>
            <a:spLocks noGrp="1"/>
          </p:cNvSpPr>
          <p:nvPr>
            <p:ph type="body" sz="half" idx="2"/>
          </p:nvPr>
        </p:nvSpPr>
        <p:spPr>
          <a:xfrm>
            <a:off x="840153" y="2057400"/>
            <a:ext cx="3931139" cy="3811588"/>
          </a:xfrm>
        </p:spPr>
        <p:txBody>
          <a:bodyPr/>
          <a:lstStyle>
            <a:lvl1pPr marL="0" indent="0">
              <a:buNone/>
              <a:defRPr sz="1969"/>
            </a:lvl1pPr>
            <a:lvl2pPr marL="562723" indent="0">
              <a:buNone/>
              <a:defRPr sz="1723"/>
            </a:lvl2pPr>
            <a:lvl3pPr marL="1125444" indent="0">
              <a:buNone/>
              <a:defRPr sz="1477"/>
            </a:lvl3pPr>
            <a:lvl4pPr marL="1688164" indent="0">
              <a:buNone/>
              <a:defRPr sz="1231"/>
            </a:lvl4pPr>
            <a:lvl5pPr marL="2250888" indent="0">
              <a:buNone/>
              <a:defRPr sz="1231"/>
            </a:lvl5pPr>
            <a:lvl6pPr marL="2813608" indent="0">
              <a:buNone/>
              <a:defRPr sz="1231"/>
            </a:lvl6pPr>
            <a:lvl7pPr marL="3376330" indent="0">
              <a:buNone/>
              <a:defRPr sz="1231"/>
            </a:lvl7pPr>
            <a:lvl8pPr marL="3939052" indent="0">
              <a:buNone/>
              <a:defRPr sz="1231"/>
            </a:lvl8pPr>
            <a:lvl9pPr marL="4501774" indent="0">
              <a:buNone/>
              <a:defRPr sz="1231"/>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ED1D2F-B88B-41DB-B58D-EBBFA053B762}" type="slidenum">
              <a:rPr lang="ru-RU" altLang="ru-RU">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42641627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DDD19-D440-4929-BE84-85EE036C2A6F}" type="slidenum">
              <a:rPr lang="ru-RU" altLang="ru-RU">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15988869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5"/>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3" y="274645"/>
            <a:ext cx="8042031"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755108-3020-4781-BFAB-DEE427A58999}" type="slidenum">
              <a:rPr lang="ru-RU" altLang="ru-RU">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223164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5"/>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3" y="274645"/>
            <a:ext cx="8042031"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13755108-3020-4781-BFAB-DEE427A58999}" type="slidenum">
              <a:rPr lang="ru-RU" altLang="ru-RU"/>
              <a:pPr>
                <a:defRPr/>
              </a:pPr>
              <a:t>‹#›</a:t>
            </a:fld>
            <a:endParaRPr lang="ru-RU" altLang="ru-RU"/>
          </a:p>
        </p:txBody>
      </p:sp>
    </p:spTree>
    <p:extLst>
      <p:ext uri="{BB962C8B-B14F-4D97-AF65-F5344CB8AC3E}">
        <p14:creationId xmlns:p14="http://schemas.microsoft.com/office/powerpoint/2010/main" val="22442367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218836" marR="0" indent="-218836" algn="l" defTabSz="1125444"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437673"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664323" marR="0" indent="-226653"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883161"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1101998"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322788" indent="-220792">
              <a:lnSpc>
                <a:spcPct val="110000"/>
              </a:lnSpc>
              <a:buClr>
                <a:schemeClr val="tx1"/>
              </a:buClr>
              <a:buFont typeface="Symbol" panose="05050102010706020507" pitchFamily="18" charset="2"/>
              <a:buChar char="-"/>
              <a:defRPr sz="1969"/>
            </a:lvl6pPr>
            <a:lvl7pPr marL="1547485" indent="-224700">
              <a:lnSpc>
                <a:spcPct val="110000"/>
              </a:lnSpc>
              <a:buFont typeface="Symbol" panose="05050102010706020507" pitchFamily="18" charset="2"/>
              <a:buChar char="-"/>
              <a:defRPr sz="1969"/>
            </a:lvl7pPr>
            <a:lvl8pPr marL="1768276" indent="-220792">
              <a:lnSpc>
                <a:spcPct val="110000"/>
              </a:lnSpc>
              <a:buFont typeface="Symbol" panose="05050102010706020507" pitchFamily="18" charset="2"/>
              <a:buChar char="-"/>
              <a:defRPr sz="1969"/>
            </a:lvl8pPr>
            <a:lvl9pPr marL="1987113" indent="-218836">
              <a:lnSpc>
                <a:spcPct val="110000"/>
              </a:lnSpc>
              <a:buFont typeface="Symbol" panose="05050102010706020507" pitchFamily="18" charset="2"/>
              <a:buChar char="-"/>
              <a:defRPr sz="1969"/>
            </a:lvl9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kumimoji="0" lang="en-GB" sz="2215"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p>
            <a:r>
              <a:rPr lang="en-US" noProof="0"/>
              <a:t>Click to edit Master title style</a:t>
            </a:r>
            <a:endParaRPr lang="en-GB" noProof="0" dirty="0"/>
          </a:p>
        </p:txBody>
      </p:sp>
      <p:sp>
        <p:nvSpPr>
          <p:cNvPr id="14" name="Foliennummernplatzhalter 13"/>
          <p:cNvSpPr>
            <a:spLocks noGrp="1"/>
          </p:cNvSpPr>
          <p:nvPr>
            <p:ph type="sldNum" sz="quarter" idx="16"/>
          </p:nvPr>
        </p:nvSpPr>
        <p:spPr/>
        <p:txBody>
          <a:bodyPr/>
          <a:lstStyle/>
          <a:p>
            <a:pPr defTabSz="1125444">
              <a:defRPr/>
            </a:pPr>
            <a:r>
              <a:rPr lang="de-DE">
                <a:solidFill>
                  <a:prstClr val="black">
                    <a:tint val="75000"/>
                  </a:prstClr>
                </a:solidFill>
              </a:rPr>
              <a:t>Page </a:t>
            </a:r>
            <a:fld id="{EBC07571-3134-BB4B-B83F-1A9FE18D34F3}" type="slidenum">
              <a:rPr lang="de-DE" smtClean="0">
                <a:solidFill>
                  <a:prstClr val="black">
                    <a:tint val="75000"/>
                  </a:prstClr>
                </a:solidFill>
              </a:rPr>
              <a:pPr defTabSz="1125444">
                <a:defRPr/>
              </a:pPr>
              <a:t>‹#›</a:t>
            </a:fld>
            <a:endParaRPr lang="de-DE" dirty="0">
              <a:solidFill>
                <a:prstClr val="black">
                  <a:tint val="75000"/>
                </a:prstClr>
              </a:solidFill>
            </a:endParaRPr>
          </a:p>
        </p:txBody>
      </p:sp>
    </p:spTree>
    <p:extLst>
      <p:ext uri="{BB962C8B-B14F-4D97-AF65-F5344CB8AC3E}">
        <p14:creationId xmlns:p14="http://schemas.microsoft.com/office/powerpoint/2010/main" val="326234923"/>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11" indent="0" algn="ctr">
              <a:buNone/>
              <a:defRPr sz="2800"/>
            </a:lvl2pPr>
            <a:lvl3pPr marL="914424" indent="0" algn="ctr">
              <a:buNone/>
              <a:defRPr sz="2400"/>
            </a:lvl3pPr>
            <a:lvl4pPr marL="1371635" indent="0" algn="ctr">
              <a:buNone/>
              <a:defRPr sz="2000"/>
            </a:lvl4pPr>
            <a:lvl5pPr marL="1828845" indent="0" algn="ctr">
              <a:buNone/>
              <a:defRPr sz="2000"/>
            </a:lvl5pPr>
            <a:lvl6pPr marL="2286058" indent="0" algn="ctr">
              <a:buNone/>
              <a:defRPr sz="2000"/>
            </a:lvl6pPr>
            <a:lvl7pPr marL="2743270" indent="0" algn="ctr">
              <a:buNone/>
              <a:defRPr sz="2000"/>
            </a:lvl7pPr>
            <a:lvl8pPr marL="3200480" indent="0" algn="ctr">
              <a:buNone/>
              <a:defRPr sz="2000"/>
            </a:lvl8pPr>
            <a:lvl9pPr marL="3657691"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F62065-24CB-4DBA-9976-020A678AE5E1}"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41053119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C2E2E9-E011-4634-805F-1AEF7AA7D9FE}"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28263491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1" y="4552641"/>
            <a:ext cx="10515600" cy="1500187"/>
          </a:xfrm>
        </p:spPr>
        <p:txBody>
          <a:bodyPr/>
          <a:lstStyle>
            <a:lvl1pPr marL="0" indent="0">
              <a:buNone/>
              <a:defRPr sz="2400">
                <a:solidFill>
                  <a:schemeClr val="tx1">
                    <a:lumMod val="75000"/>
                    <a:lumOff val="25000"/>
                  </a:schemeClr>
                </a:solidFill>
              </a:defRPr>
            </a:lvl1pPr>
            <a:lvl2pPr marL="457211" indent="0">
              <a:buNone/>
              <a:defRPr sz="1801">
                <a:solidFill>
                  <a:schemeClr val="tx1">
                    <a:tint val="75000"/>
                  </a:schemeClr>
                </a:solidFill>
              </a:defRPr>
            </a:lvl2pPr>
            <a:lvl3pPr marL="914424" indent="0">
              <a:buNone/>
              <a:defRPr sz="1600">
                <a:solidFill>
                  <a:schemeClr val="tx1">
                    <a:tint val="75000"/>
                  </a:schemeClr>
                </a:solidFill>
              </a:defRPr>
            </a:lvl3pPr>
            <a:lvl4pPr marL="1371635" indent="0">
              <a:buNone/>
              <a:defRPr sz="1401">
                <a:solidFill>
                  <a:schemeClr val="tx1">
                    <a:tint val="75000"/>
                  </a:schemeClr>
                </a:solidFill>
              </a:defRPr>
            </a:lvl4pPr>
            <a:lvl5pPr marL="1828845" indent="0">
              <a:buNone/>
              <a:defRPr sz="1401">
                <a:solidFill>
                  <a:schemeClr val="tx1">
                    <a:tint val="75000"/>
                  </a:schemeClr>
                </a:solidFill>
              </a:defRPr>
            </a:lvl5pPr>
            <a:lvl6pPr marL="2286058" indent="0">
              <a:buNone/>
              <a:defRPr sz="1401">
                <a:solidFill>
                  <a:schemeClr val="tx1">
                    <a:tint val="75000"/>
                  </a:schemeClr>
                </a:solidFill>
              </a:defRPr>
            </a:lvl6pPr>
            <a:lvl7pPr marL="2743270" indent="0">
              <a:buNone/>
              <a:defRPr sz="1401">
                <a:solidFill>
                  <a:schemeClr val="tx1">
                    <a:tint val="75000"/>
                  </a:schemeClr>
                </a:solidFill>
              </a:defRPr>
            </a:lvl7pPr>
            <a:lvl8pPr marL="3200480" indent="0">
              <a:buNone/>
              <a:defRPr sz="1401">
                <a:solidFill>
                  <a:schemeClr val="tx1">
                    <a:tint val="75000"/>
                  </a:schemeClr>
                </a:solidFill>
              </a:defRPr>
            </a:lvl8pPr>
            <a:lvl9pPr marL="3657691" indent="0">
              <a:buNone/>
              <a:defRPr sz="1401">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0DF1AC-7312-49C5-9B77-4F5E8F75F001}"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38884744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3"/>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1" y="1828803"/>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ltLang="ru-RU">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A55D98-9D56-425F-AEF5-9D38A743EF0B}"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2278901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30" y="1681852"/>
            <a:ext cx="5156201" cy="825699"/>
          </a:xfrm>
        </p:spPr>
        <p:txBody>
          <a:bodyPr anchor="b"/>
          <a:lstStyle>
            <a:lvl1pPr marL="0" indent="0">
              <a:spcBef>
                <a:spcPts val="0"/>
              </a:spcBef>
              <a:buNone/>
              <a:defRPr sz="2400" b="1"/>
            </a:lvl1pPr>
            <a:lvl2pPr marL="457211" indent="0">
              <a:buNone/>
              <a:defRPr sz="2000" b="1"/>
            </a:lvl2pPr>
            <a:lvl3pPr marL="914424" indent="0">
              <a:buNone/>
              <a:defRPr sz="1801" b="1"/>
            </a:lvl3pPr>
            <a:lvl4pPr marL="1371635" indent="0">
              <a:buNone/>
              <a:defRPr sz="1600" b="1"/>
            </a:lvl4pPr>
            <a:lvl5pPr marL="1828845" indent="0">
              <a:buNone/>
              <a:defRPr sz="1600" b="1"/>
            </a:lvl5pPr>
            <a:lvl6pPr marL="2286058" indent="0">
              <a:buNone/>
              <a:defRPr sz="1600" b="1"/>
            </a:lvl6pPr>
            <a:lvl7pPr marL="2743270" indent="0">
              <a:buNone/>
              <a:defRPr sz="1600" b="1"/>
            </a:lvl7pPr>
            <a:lvl8pPr marL="3200480" indent="0">
              <a:buNone/>
              <a:defRPr sz="1600" b="1"/>
            </a:lvl8pPr>
            <a:lvl9pPr marL="3657691" indent="0">
              <a:buNone/>
              <a:defRPr sz="1600" b="1"/>
            </a:lvl9pPr>
          </a:lstStyle>
          <a:p>
            <a:pPr lvl="0"/>
            <a:r>
              <a:rPr lang="ru-RU"/>
              <a:t>Образец текста</a:t>
            </a:r>
          </a:p>
        </p:txBody>
      </p:sp>
      <p:sp>
        <p:nvSpPr>
          <p:cNvPr id="4" name="Content Placeholder 3"/>
          <p:cNvSpPr>
            <a:spLocks noGrp="1"/>
          </p:cNvSpPr>
          <p:nvPr>
            <p:ph sz="half" idx="2"/>
          </p:nvPr>
        </p:nvSpPr>
        <p:spPr>
          <a:xfrm>
            <a:off x="845130" y="2507558"/>
            <a:ext cx="515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6" y="1681851"/>
            <a:ext cx="5181601" cy="825698"/>
          </a:xfrm>
        </p:spPr>
        <p:txBody>
          <a:bodyPr anchor="b"/>
          <a:lstStyle>
            <a:lvl1pPr marL="0" indent="0">
              <a:spcBef>
                <a:spcPts val="0"/>
              </a:spcBef>
              <a:buNone/>
              <a:defRPr sz="2400" b="1"/>
            </a:lvl1pPr>
            <a:lvl2pPr marL="457211" indent="0">
              <a:buNone/>
              <a:defRPr sz="2000" b="1"/>
            </a:lvl2pPr>
            <a:lvl3pPr marL="914424" indent="0">
              <a:buNone/>
              <a:defRPr sz="1801" b="1"/>
            </a:lvl3pPr>
            <a:lvl4pPr marL="1371635" indent="0">
              <a:buNone/>
              <a:defRPr sz="1600" b="1"/>
            </a:lvl4pPr>
            <a:lvl5pPr marL="1828845" indent="0">
              <a:buNone/>
              <a:defRPr sz="1600" b="1"/>
            </a:lvl5pPr>
            <a:lvl6pPr marL="2286058" indent="0">
              <a:buNone/>
              <a:defRPr sz="1600" b="1"/>
            </a:lvl6pPr>
            <a:lvl7pPr marL="2743270" indent="0">
              <a:buNone/>
              <a:defRPr sz="1600" b="1"/>
            </a:lvl7pPr>
            <a:lvl8pPr marL="3200480" indent="0">
              <a:buNone/>
              <a:defRPr sz="1600" b="1"/>
            </a:lvl8pPr>
            <a:lvl9pPr marL="3657691"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6" y="2507558"/>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ltLang="ru-RU">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6AAC5D7-C6DC-476D-9C4C-0756A42DB3F7}"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21145930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ltLang="ru-RU">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6672C-5BE8-46C0-8DA1-5499A0E30FA8}"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37271060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8A5EB59-E952-463A-9CCC-5F9D4439329B}"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36689146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51" y="457208"/>
            <a:ext cx="3931920" cy="1600197"/>
          </a:xfrm>
        </p:spPr>
        <p:txBody>
          <a:bodyPr anchor="b"/>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5" y="990600"/>
            <a:ext cx="6172201"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51" y="2057399"/>
            <a:ext cx="3931920" cy="3810001"/>
          </a:xfrm>
        </p:spPr>
        <p:txBody>
          <a:bodyPr/>
          <a:lstStyle>
            <a:lvl1pPr marL="0" indent="0">
              <a:lnSpc>
                <a:spcPct val="90000"/>
              </a:lnSpc>
              <a:buNone/>
              <a:defRPr sz="1600"/>
            </a:lvl1pPr>
            <a:lvl2pPr marL="457211" indent="0">
              <a:buNone/>
              <a:defRPr sz="1200"/>
            </a:lvl2pPr>
            <a:lvl3pPr marL="914424" indent="0">
              <a:buNone/>
              <a:defRPr sz="1001"/>
            </a:lvl3pPr>
            <a:lvl4pPr marL="1371635" indent="0">
              <a:buNone/>
              <a:defRPr sz="900"/>
            </a:lvl4pPr>
            <a:lvl5pPr marL="1828845" indent="0">
              <a:buNone/>
              <a:defRPr sz="900"/>
            </a:lvl5pPr>
            <a:lvl6pPr marL="2286058" indent="0">
              <a:buNone/>
              <a:defRPr sz="900"/>
            </a:lvl6pPr>
            <a:lvl7pPr marL="2743270" indent="0">
              <a:buNone/>
              <a:defRPr sz="900"/>
            </a:lvl7pPr>
            <a:lvl8pPr marL="3200480" indent="0">
              <a:buNone/>
              <a:defRPr sz="900"/>
            </a:lvl8pPr>
            <a:lvl9pPr marL="3657691"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25E840-21D3-40F4-80F8-B45E496EBFC8}"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19681713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51" y="457200"/>
            <a:ext cx="3931920" cy="1600200"/>
          </a:xfrm>
        </p:spPr>
        <p:txBody>
          <a:bodyPr anchor="b"/>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5" y="990600"/>
            <a:ext cx="6172201" cy="4876800"/>
          </a:xfrm>
        </p:spPr>
        <p:txBody>
          <a:bodyPr rtlCol="0">
            <a:normAutofit/>
          </a:bodyPr>
          <a:lstStyle>
            <a:lvl1pPr marL="0" indent="0">
              <a:buNone/>
              <a:defRPr sz="3200"/>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70" indent="0">
              <a:buNone/>
              <a:defRPr sz="2000"/>
            </a:lvl7pPr>
            <a:lvl8pPr marL="3200480" indent="0">
              <a:buNone/>
              <a:defRPr sz="2000"/>
            </a:lvl8pPr>
            <a:lvl9pPr marL="3657691"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41251" y="2057400"/>
            <a:ext cx="3931920" cy="3810000"/>
          </a:xfrm>
        </p:spPr>
        <p:txBody>
          <a:bodyPr/>
          <a:lstStyle>
            <a:lvl1pPr marL="0" indent="0">
              <a:lnSpc>
                <a:spcPct val="90000"/>
              </a:lnSpc>
              <a:buNone/>
              <a:defRPr sz="1600"/>
            </a:lvl1pPr>
            <a:lvl2pPr marL="457211" indent="0">
              <a:buNone/>
              <a:defRPr sz="1200"/>
            </a:lvl2pPr>
            <a:lvl3pPr marL="914424" indent="0">
              <a:buNone/>
              <a:defRPr sz="1001"/>
            </a:lvl3pPr>
            <a:lvl4pPr marL="1371635" indent="0">
              <a:buNone/>
              <a:defRPr sz="900"/>
            </a:lvl4pPr>
            <a:lvl5pPr marL="1828845" indent="0">
              <a:buNone/>
              <a:defRPr sz="900"/>
            </a:lvl5pPr>
            <a:lvl6pPr marL="2286058" indent="0">
              <a:buNone/>
              <a:defRPr sz="900"/>
            </a:lvl6pPr>
            <a:lvl7pPr marL="2743270" indent="0">
              <a:buNone/>
              <a:defRPr sz="900"/>
            </a:lvl7pPr>
            <a:lvl8pPr marL="3200480" indent="0">
              <a:buNone/>
              <a:defRPr sz="900"/>
            </a:lvl8pPr>
            <a:lvl9pPr marL="3657691"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D6C445-206F-4C3F-AC1D-250698ECF203}"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240930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11" indent="0" algn="ctr">
              <a:buNone/>
              <a:defRPr sz="2800"/>
            </a:lvl2pPr>
            <a:lvl3pPr marL="914424" indent="0" algn="ctr">
              <a:buNone/>
              <a:defRPr sz="2400"/>
            </a:lvl3pPr>
            <a:lvl4pPr marL="1371635" indent="0" algn="ctr">
              <a:buNone/>
              <a:defRPr sz="2000"/>
            </a:lvl4pPr>
            <a:lvl5pPr marL="1828845" indent="0" algn="ctr">
              <a:buNone/>
              <a:defRPr sz="2000"/>
            </a:lvl5pPr>
            <a:lvl6pPr marL="2286058" indent="0" algn="ctr">
              <a:buNone/>
              <a:defRPr sz="2000"/>
            </a:lvl6pPr>
            <a:lvl7pPr marL="2743270" indent="0" algn="ctr">
              <a:buNone/>
              <a:defRPr sz="2000"/>
            </a:lvl7pPr>
            <a:lvl8pPr marL="3200480" indent="0" algn="ctr">
              <a:buNone/>
              <a:defRPr sz="2000"/>
            </a:lvl8pPr>
            <a:lvl9pPr marL="3657691"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85F62065-24CB-4DBA-9976-020A678AE5E1}" type="slidenum">
              <a:rPr lang="ru-RU" altLang="ru-RU"/>
              <a:pPr>
                <a:defRPr/>
              </a:pPr>
              <a:t>‹#›</a:t>
            </a:fld>
            <a:endParaRPr lang="ru-RU" altLang="ru-RU"/>
          </a:p>
        </p:txBody>
      </p:sp>
    </p:spTree>
    <p:extLst>
      <p:ext uri="{BB962C8B-B14F-4D97-AF65-F5344CB8AC3E}">
        <p14:creationId xmlns:p14="http://schemas.microsoft.com/office/powerpoint/2010/main" val="4909629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3F3D5A-C75C-41D5-B296-4AF1F9189235}"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24864420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2" y="360370"/>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lt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976F7B-4285-4E03-9AED-B16AB7AB5A4A}"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26979036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Текст 2"/>
          <p:cNvSpPr>
            <a:spLocks noGrp="1"/>
          </p:cNvSpPr>
          <p:nvPr>
            <p:ph type="body" sz="half" idx="1"/>
          </p:nvPr>
        </p:nvSpPr>
        <p:spPr>
          <a:xfrm>
            <a:off x="9144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Место для изображения из Интернета 3"/>
          <p:cNvSpPr>
            <a:spLocks noGrp="1"/>
          </p:cNvSpPr>
          <p:nvPr>
            <p:ph type="clipArt" sz="half" idx="2"/>
          </p:nvPr>
        </p:nvSpPr>
        <p:spPr>
          <a:xfrm>
            <a:off x="6197600" y="1981200"/>
            <a:ext cx="5080000" cy="4114800"/>
          </a:xfrm>
        </p:spPr>
        <p:txBody>
          <a:bodyPr rtlCol="0">
            <a:normAutofit/>
          </a:bodyPr>
          <a:lstStyle/>
          <a:p>
            <a:pPr lvl="0"/>
            <a:endParaRPr lang="ru-RU" noProof="0"/>
          </a:p>
        </p:txBody>
      </p:sp>
      <p:sp>
        <p:nvSpPr>
          <p:cNvPr id="5" name="Дата 4"/>
          <p:cNvSpPr>
            <a:spLocks noGrp="1"/>
          </p:cNvSpPr>
          <p:nvPr>
            <p:ph type="dt" sz="half" idx="10"/>
          </p:nvPr>
        </p:nvSpPr>
        <p:spPr>
          <a:xfrm>
            <a:off x="914400" y="6172200"/>
            <a:ext cx="2540000" cy="457200"/>
          </a:xfrm>
        </p:spPr>
        <p:txBody>
          <a:bodyPr/>
          <a:lstStyle>
            <a:lvl1pPr>
              <a:defRPr/>
            </a:lvl1pPr>
          </a:lstStyle>
          <a:p>
            <a:pPr>
              <a:defRPr/>
            </a:pPr>
            <a:endParaRPr lang="ru-RU" altLang="ru-RU">
              <a:solidFill>
                <a:prstClr val="black">
                  <a:lumMod val="65000"/>
                  <a:lumOff val="35000"/>
                </a:prstClr>
              </a:solidFill>
            </a:endParaRPr>
          </a:p>
        </p:txBody>
      </p:sp>
      <p:sp>
        <p:nvSpPr>
          <p:cNvPr id="6" name="Нижний колонтитул 5"/>
          <p:cNvSpPr>
            <a:spLocks noGrp="1"/>
          </p:cNvSpPr>
          <p:nvPr>
            <p:ph type="ftr" sz="quarter" idx="11"/>
          </p:nvPr>
        </p:nvSpPr>
        <p:spPr>
          <a:xfrm>
            <a:off x="4165600" y="6172200"/>
            <a:ext cx="3860800" cy="457200"/>
          </a:xfrm>
        </p:spPr>
        <p:txBody>
          <a:bodyPr/>
          <a:lstStyle>
            <a:lvl1pPr>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7" name="Номер слайда 6"/>
          <p:cNvSpPr>
            <a:spLocks noGrp="1"/>
          </p:cNvSpPr>
          <p:nvPr>
            <p:ph type="sldNum" sz="quarter" idx="12"/>
          </p:nvPr>
        </p:nvSpPr>
        <p:spPr>
          <a:xfrm>
            <a:off x="8737600" y="6172200"/>
            <a:ext cx="2540000" cy="457200"/>
          </a:xfrm>
        </p:spPr>
        <p:txBody>
          <a:bodyPr/>
          <a:lstStyle>
            <a:lvl1pPr>
              <a:defRPr/>
            </a:lvl1pPr>
          </a:lstStyle>
          <a:p>
            <a:pPr>
              <a:defRPr/>
            </a:pPr>
            <a:fld id="{F5F4674E-A6B0-4590-96B2-B53711D6C699}"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30912332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Место для изображения из Интернета 2"/>
          <p:cNvSpPr>
            <a:spLocks noGrp="1"/>
          </p:cNvSpPr>
          <p:nvPr>
            <p:ph type="clipArt" sz="half" idx="1"/>
          </p:nvPr>
        </p:nvSpPr>
        <p:spPr>
          <a:xfrm>
            <a:off x="914400" y="1981200"/>
            <a:ext cx="5080000" cy="4114800"/>
          </a:xfrm>
        </p:spPr>
        <p:txBody>
          <a:bodyPr rtlCol="0">
            <a:normAutofit/>
          </a:bodyPr>
          <a:lstStyle/>
          <a:p>
            <a:pPr lvl="0"/>
            <a:endParaRPr lang="ru-RU" noProof="0"/>
          </a:p>
        </p:txBody>
      </p:sp>
      <p:sp>
        <p:nvSpPr>
          <p:cNvPr id="4" name="Текст 3"/>
          <p:cNvSpPr>
            <a:spLocks noGrp="1"/>
          </p:cNvSpPr>
          <p:nvPr>
            <p:ph type="body"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914400" y="6172200"/>
            <a:ext cx="2540000" cy="457200"/>
          </a:xfrm>
        </p:spPr>
        <p:txBody>
          <a:bodyPr/>
          <a:lstStyle>
            <a:lvl1pPr>
              <a:defRPr/>
            </a:lvl1pPr>
          </a:lstStyle>
          <a:p>
            <a:pPr>
              <a:defRPr/>
            </a:pPr>
            <a:endParaRPr lang="ru-RU" altLang="ru-RU">
              <a:solidFill>
                <a:prstClr val="black">
                  <a:lumMod val="65000"/>
                  <a:lumOff val="35000"/>
                </a:prstClr>
              </a:solidFill>
            </a:endParaRPr>
          </a:p>
        </p:txBody>
      </p:sp>
      <p:sp>
        <p:nvSpPr>
          <p:cNvPr id="6" name="Нижний колонтитул 5"/>
          <p:cNvSpPr>
            <a:spLocks noGrp="1"/>
          </p:cNvSpPr>
          <p:nvPr>
            <p:ph type="ftr" sz="quarter" idx="11"/>
          </p:nvPr>
        </p:nvSpPr>
        <p:spPr>
          <a:xfrm>
            <a:off x="4165600" y="6172200"/>
            <a:ext cx="3860800" cy="457200"/>
          </a:xfrm>
        </p:spPr>
        <p:txBody>
          <a:bodyPr/>
          <a:lstStyle>
            <a:lvl1pPr>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7" name="Номер слайда 6"/>
          <p:cNvSpPr>
            <a:spLocks noGrp="1"/>
          </p:cNvSpPr>
          <p:nvPr>
            <p:ph type="sldNum" sz="quarter" idx="12"/>
          </p:nvPr>
        </p:nvSpPr>
        <p:spPr>
          <a:xfrm>
            <a:off x="8737600" y="6172200"/>
            <a:ext cx="2540000" cy="457200"/>
          </a:xfrm>
        </p:spPr>
        <p:txBody>
          <a:bodyPr/>
          <a:lstStyle>
            <a:lvl1pPr>
              <a:defRPr/>
            </a:lvl1pPr>
          </a:lstStyle>
          <a:p>
            <a:pPr>
              <a:defRPr/>
            </a:pPr>
            <a:fld id="{F9BD191F-7F75-4FDA-BE2E-635C65FD334F}"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21503314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ru-RU">
              <a:solidFill>
                <a:srgbClr val="000000"/>
              </a:solidFill>
              <a:latin typeface="Arial"/>
            </a:endParaRPr>
          </a:p>
        </p:txBody>
      </p:sp>
      <p:sp>
        <p:nvSpPr>
          <p:cNvPr id="5" name="Footer Placeholder 4"/>
          <p:cNvSpPr>
            <a:spLocks noGrp="1"/>
          </p:cNvSpPr>
          <p:nvPr>
            <p:ph type="ftr" sz="quarter" idx="11"/>
          </p:nvPr>
        </p:nvSpPr>
        <p:spPr/>
        <p:txBody>
          <a:body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6" name="Slide Number Placeholder 5"/>
          <p:cNvSpPr>
            <a:spLocks noGrp="1"/>
          </p:cNvSpPr>
          <p:nvPr>
            <p:ph type="sldNum" sz="quarter" idx="12"/>
          </p:nvPr>
        </p:nvSpPr>
        <p:spPr/>
        <p:txBody>
          <a:bodyPr/>
          <a:lstStyle/>
          <a:p>
            <a:pPr>
              <a:defRPr/>
            </a:pPr>
            <a:fld id="{79B03A25-4947-4734-86EB-1B8BF448F8A9}" type="slidenum">
              <a:rPr lang="ru-RU" altLang="ru-RU" smtClean="0">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16066387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ru-RU">
              <a:solidFill>
                <a:srgbClr val="000000"/>
              </a:solidFill>
              <a:latin typeface="Arial"/>
            </a:endParaRPr>
          </a:p>
        </p:txBody>
      </p:sp>
      <p:sp>
        <p:nvSpPr>
          <p:cNvPr id="5" name="Footer Placeholder 4"/>
          <p:cNvSpPr>
            <a:spLocks noGrp="1"/>
          </p:cNvSpPr>
          <p:nvPr>
            <p:ph type="ftr" sz="quarter" idx="11"/>
          </p:nvPr>
        </p:nvSpPr>
        <p:spPr/>
        <p:txBody>
          <a:body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6" name="Slide Number Placeholder 5"/>
          <p:cNvSpPr>
            <a:spLocks noGrp="1"/>
          </p:cNvSpPr>
          <p:nvPr>
            <p:ph type="sldNum" sz="quarter" idx="12"/>
          </p:nvPr>
        </p:nvSpPr>
        <p:spPr/>
        <p:txBody>
          <a:bodyPr/>
          <a:lstStyle/>
          <a:p>
            <a:pPr>
              <a:defRPr/>
            </a:pPr>
            <a:fld id="{B4AF729D-750B-4F06-A705-5C9A54A546E5}" type="slidenum">
              <a:rPr lang="ru-RU" altLang="ru-RU" smtClean="0">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760643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ltLang="ru-RU">
              <a:solidFill>
                <a:srgbClr val="000000"/>
              </a:solidFill>
              <a:latin typeface="Arial"/>
            </a:endParaRPr>
          </a:p>
        </p:txBody>
      </p:sp>
      <p:sp>
        <p:nvSpPr>
          <p:cNvPr id="5" name="Footer Placeholder 4"/>
          <p:cNvSpPr>
            <a:spLocks noGrp="1"/>
          </p:cNvSpPr>
          <p:nvPr>
            <p:ph type="ftr" sz="quarter" idx="11"/>
          </p:nvPr>
        </p:nvSpPr>
        <p:spPr/>
        <p:txBody>
          <a:body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6" name="Slide Number Placeholder 5"/>
          <p:cNvSpPr>
            <a:spLocks noGrp="1"/>
          </p:cNvSpPr>
          <p:nvPr>
            <p:ph type="sldNum" sz="quarter" idx="12"/>
          </p:nvPr>
        </p:nvSpPr>
        <p:spPr/>
        <p:txBody>
          <a:bodyPr/>
          <a:lstStyle/>
          <a:p>
            <a:pPr>
              <a:defRPr/>
            </a:pPr>
            <a:fld id="{4CD23781-5F1A-448A-9020-C83D137C9FC1}" type="slidenum">
              <a:rPr lang="ru-RU" altLang="ru-RU" smtClean="0">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28639911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endParaRPr lang="ru-RU" altLang="ru-RU">
              <a:solidFill>
                <a:srgbClr val="000000"/>
              </a:solidFill>
              <a:latin typeface="Arial"/>
            </a:endParaRPr>
          </a:p>
        </p:txBody>
      </p:sp>
      <p:sp>
        <p:nvSpPr>
          <p:cNvPr id="6" name="Footer Placeholder 5"/>
          <p:cNvSpPr>
            <a:spLocks noGrp="1"/>
          </p:cNvSpPr>
          <p:nvPr>
            <p:ph type="ftr" sz="quarter" idx="11"/>
          </p:nvPr>
        </p:nvSpPr>
        <p:spPr/>
        <p:txBody>
          <a:body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7" name="Slide Number Placeholder 6"/>
          <p:cNvSpPr>
            <a:spLocks noGrp="1"/>
          </p:cNvSpPr>
          <p:nvPr>
            <p:ph type="sldNum" sz="quarter" idx="12"/>
          </p:nvPr>
        </p:nvSpPr>
        <p:spPr/>
        <p:txBody>
          <a:bodyPr/>
          <a:lstStyle/>
          <a:p>
            <a:pPr>
              <a:defRPr/>
            </a:pPr>
            <a:fld id="{D61420BD-3087-4B77-8F47-E69025A82E33}" type="slidenum">
              <a:rPr lang="ru-RU" altLang="ru-RU" smtClean="0">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13207067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endParaRPr lang="ru-RU" altLang="ru-RU">
              <a:solidFill>
                <a:srgbClr val="000000"/>
              </a:solidFill>
              <a:latin typeface="Arial"/>
            </a:endParaRPr>
          </a:p>
        </p:txBody>
      </p:sp>
      <p:sp>
        <p:nvSpPr>
          <p:cNvPr id="8" name="Footer Placeholder 7"/>
          <p:cNvSpPr>
            <a:spLocks noGrp="1"/>
          </p:cNvSpPr>
          <p:nvPr>
            <p:ph type="ftr" sz="quarter" idx="11"/>
          </p:nvPr>
        </p:nvSpPr>
        <p:spPr/>
        <p:txBody>
          <a:body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9" name="Slide Number Placeholder 8"/>
          <p:cNvSpPr>
            <a:spLocks noGrp="1"/>
          </p:cNvSpPr>
          <p:nvPr>
            <p:ph type="sldNum" sz="quarter" idx="12"/>
          </p:nvPr>
        </p:nvSpPr>
        <p:spPr/>
        <p:txBody>
          <a:bodyPr/>
          <a:lstStyle/>
          <a:p>
            <a:pPr>
              <a:defRPr/>
            </a:pPr>
            <a:fld id="{20E079A2-2293-497F-BCA3-EEC1A00240AB}" type="slidenum">
              <a:rPr lang="ru-RU" altLang="ru-RU" smtClean="0">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13814953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ltLang="ru-RU">
              <a:solidFill>
                <a:srgbClr val="000000"/>
              </a:solidFill>
              <a:latin typeface="Arial"/>
            </a:endParaRPr>
          </a:p>
        </p:txBody>
      </p:sp>
      <p:sp>
        <p:nvSpPr>
          <p:cNvPr id="4" name="Footer Placeholder 3"/>
          <p:cNvSpPr>
            <a:spLocks noGrp="1"/>
          </p:cNvSpPr>
          <p:nvPr>
            <p:ph type="ftr" sz="quarter" idx="11"/>
          </p:nvPr>
        </p:nvSpPr>
        <p:spPr/>
        <p:txBody>
          <a:body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5" name="Slide Number Placeholder 4"/>
          <p:cNvSpPr>
            <a:spLocks noGrp="1"/>
          </p:cNvSpPr>
          <p:nvPr>
            <p:ph type="sldNum" sz="quarter" idx="12"/>
          </p:nvPr>
        </p:nvSpPr>
        <p:spPr/>
        <p:txBody>
          <a:bodyPr/>
          <a:lstStyle/>
          <a:p>
            <a:pPr>
              <a:defRPr/>
            </a:pPr>
            <a:fld id="{8337D5FC-F8F6-4317-9FED-40F79B874BD2}" type="slidenum">
              <a:rPr lang="ru-RU" altLang="ru-RU" smtClean="0">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281389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EEC2E2E9-E011-4634-805F-1AEF7AA7D9FE}" type="slidenum">
              <a:rPr lang="ru-RU" altLang="ru-RU"/>
              <a:pPr>
                <a:defRPr/>
              </a:pPr>
              <a:t>‹#›</a:t>
            </a:fld>
            <a:endParaRPr lang="ru-RU" altLang="ru-RU"/>
          </a:p>
        </p:txBody>
      </p:sp>
    </p:spTree>
    <p:extLst>
      <p:ext uri="{BB962C8B-B14F-4D97-AF65-F5344CB8AC3E}">
        <p14:creationId xmlns:p14="http://schemas.microsoft.com/office/powerpoint/2010/main" val="1661048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ltLang="ru-RU">
              <a:solidFill>
                <a:srgbClr val="000000"/>
              </a:solidFill>
              <a:latin typeface="Arial"/>
            </a:endParaRPr>
          </a:p>
        </p:txBody>
      </p:sp>
      <p:sp>
        <p:nvSpPr>
          <p:cNvPr id="3" name="Footer Placeholder 2"/>
          <p:cNvSpPr>
            <a:spLocks noGrp="1"/>
          </p:cNvSpPr>
          <p:nvPr>
            <p:ph type="ftr" sz="quarter" idx="11"/>
          </p:nvPr>
        </p:nvSpPr>
        <p:spPr/>
        <p:txBody>
          <a:body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4" name="Slide Number Placeholder 3"/>
          <p:cNvSpPr>
            <a:spLocks noGrp="1"/>
          </p:cNvSpPr>
          <p:nvPr>
            <p:ph type="sldNum" sz="quarter" idx="12"/>
          </p:nvPr>
        </p:nvSpPr>
        <p:spPr/>
        <p:txBody>
          <a:bodyPr/>
          <a:lstStyle/>
          <a:p>
            <a:pPr>
              <a:defRPr/>
            </a:pPr>
            <a:fld id="{3F8666EE-361F-49A7-8567-39D6097CC60D}" type="slidenum">
              <a:rPr lang="ru-RU" altLang="ru-RU" smtClean="0">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11052546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ltLang="ru-RU">
              <a:solidFill>
                <a:srgbClr val="000000"/>
              </a:solidFill>
              <a:latin typeface="Arial"/>
            </a:endParaRPr>
          </a:p>
        </p:txBody>
      </p:sp>
      <p:sp>
        <p:nvSpPr>
          <p:cNvPr id="6" name="Footer Placeholder 5"/>
          <p:cNvSpPr>
            <a:spLocks noGrp="1"/>
          </p:cNvSpPr>
          <p:nvPr>
            <p:ph type="ftr" sz="quarter" idx="11"/>
          </p:nvPr>
        </p:nvSpPr>
        <p:spPr/>
        <p:txBody>
          <a:body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7" name="Slide Number Placeholder 6"/>
          <p:cNvSpPr>
            <a:spLocks noGrp="1"/>
          </p:cNvSpPr>
          <p:nvPr>
            <p:ph type="sldNum" sz="quarter" idx="12"/>
          </p:nvPr>
        </p:nvSpPr>
        <p:spPr/>
        <p:txBody>
          <a:bodyPr/>
          <a:lstStyle/>
          <a:p>
            <a:pPr>
              <a:defRPr/>
            </a:pPr>
            <a:fld id="{138D4A94-4DA6-447A-9363-F68F5C23271C}" type="slidenum">
              <a:rPr lang="ru-RU" altLang="ru-RU" smtClean="0">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19593728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ltLang="ru-RU">
              <a:solidFill>
                <a:srgbClr val="000000"/>
              </a:solidFill>
              <a:latin typeface="Arial"/>
            </a:endParaRPr>
          </a:p>
        </p:txBody>
      </p:sp>
      <p:sp>
        <p:nvSpPr>
          <p:cNvPr id="6" name="Footer Placeholder 5"/>
          <p:cNvSpPr>
            <a:spLocks noGrp="1"/>
          </p:cNvSpPr>
          <p:nvPr>
            <p:ph type="ftr" sz="quarter" idx="11"/>
          </p:nvPr>
        </p:nvSpPr>
        <p:spPr/>
        <p:txBody>
          <a:body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7" name="Slide Number Placeholder 6"/>
          <p:cNvSpPr>
            <a:spLocks noGrp="1"/>
          </p:cNvSpPr>
          <p:nvPr>
            <p:ph type="sldNum" sz="quarter" idx="12"/>
          </p:nvPr>
        </p:nvSpPr>
        <p:spPr/>
        <p:txBody>
          <a:bodyPr/>
          <a:lstStyle/>
          <a:p>
            <a:pPr>
              <a:defRPr/>
            </a:pPr>
            <a:fld id="{EAED1D2F-B88B-41DB-B58D-EBBFA053B762}" type="slidenum">
              <a:rPr lang="ru-RU" altLang="ru-RU" smtClean="0">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13260628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ru-RU">
              <a:solidFill>
                <a:srgbClr val="000000"/>
              </a:solidFill>
              <a:latin typeface="Arial"/>
            </a:endParaRPr>
          </a:p>
        </p:txBody>
      </p:sp>
      <p:sp>
        <p:nvSpPr>
          <p:cNvPr id="5" name="Footer Placeholder 4"/>
          <p:cNvSpPr>
            <a:spLocks noGrp="1"/>
          </p:cNvSpPr>
          <p:nvPr>
            <p:ph type="ftr" sz="quarter" idx="11"/>
          </p:nvPr>
        </p:nvSpPr>
        <p:spPr/>
        <p:txBody>
          <a:body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6" name="Slide Number Placeholder 5"/>
          <p:cNvSpPr>
            <a:spLocks noGrp="1"/>
          </p:cNvSpPr>
          <p:nvPr>
            <p:ph type="sldNum" sz="quarter" idx="12"/>
          </p:nvPr>
        </p:nvSpPr>
        <p:spPr/>
        <p:txBody>
          <a:bodyPr/>
          <a:lstStyle/>
          <a:p>
            <a:pPr>
              <a:defRPr/>
            </a:pPr>
            <a:fld id="{A14DDD19-D440-4929-BE84-85EE036C2A6F}" type="slidenum">
              <a:rPr lang="ru-RU" altLang="ru-RU" smtClean="0">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12659686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ru-RU">
              <a:solidFill>
                <a:srgbClr val="000000"/>
              </a:solidFill>
              <a:latin typeface="Arial"/>
            </a:endParaRPr>
          </a:p>
        </p:txBody>
      </p:sp>
      <p:sp>
        <p:nvSpPr>
          <p:cNvPr id="5" name="Footer Placeholder 4"/>
          <p:cNvSpPr>
            <a:spLocks noGrp="1"/>
          </p:cNvSpPr>
          <p:nvPr>
            <p:ph type="ftr" sz="quarter" idx="11"/>
          </p:nvPr>
        </p:nvSpPr>
        <p:spPr/>
        <p:txBody>
          <a:body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6" name="Slide Number Placeholder 5"/>
          <p:cNvSpPr>
            <a:spLocks noGrp="1"/>
          </p:cNvSpPr>
          <p:nvPr>
            <p:ph type="sldNum" sz="quarter" idx="12"/>
          </p:nvPr>
        </p:nvSpPr>
        <p:spPr/>
        <p:txBody>
          <a:bodyPr/>
          <a:lstStyle/>
          <a:p>
            <a:pPr>
              <a:defRPr/>
            </a:pPr>
            <a:fld id="{13755108-3020-4781-BFAB-DEE427A58999}" type="slidenum">
              <a:rPr lang="ru-RU" altLang="ru-RU" smtClean="0">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39702282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79B03A25-4947-4734-86EB-1B8BF448F8A9}" type="slidenum">
              <a:rPr lang="ru-RU" altLang="ru-RU"/>
              <a:pPr>
                <a:defRPr/>
              </a:pPr>
              <a:t>‹#›</a:t>
            </a:fld>
            <a:endParaRPr lang="ru-RU" altLang="ru-RU"/>
          </a:p>
        </p:txBody>
      </p:sp>
    </p:spTree>
    <p:extLst>
      <p:ext uri="{BB962C8B-B14F-4D97-AF65-F5344CB8AC3E}">
        <p14:creationId xmlns:p14="http://schemas.microsoft.com/office/powerpoint/2010/main" val="20141043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4AF729D-750B-4F06-A705-5C9A54A546E5}" type="slidenum">
              <a:rPr lang="ru-RU" altLang="ru-RU"/>
              <a:pPr>
                <a:defRPr/>
              </a:pPr>
              <a:t>‹#›</a:t>
            </a:fld>
            <a:endParaRPr lang="ru-RU" altLang="ru-RU"/>
          </a:p>
        </p:txBody>
      </p:sp>
    </p:spTree>
    <p:extLst>
      <p:ext uri="{BB962C8B-B14F-4D97-AF65-F5344CB8AC3E}">
        <p14:creationId xmlns:p14="http://schemas.microsoft.com/office/powerpoint/2010/main" val="32079022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2339"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2339"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4CD23781-5F1A-448A-9020-C83D137C9FC1}" type="slidenum">
              <a:rPr lang="ru-RU" altLang="ru-RU"/>
              <a:pPr>
                <a:defRPr/>
              </a:pPr>
              <a:t>‹#›</a:t>
            </a:fld>
            <a:endParaRPr lang="ru-RU" altLang="ru-RU"/>
          </a:p>
        </p:txBody>
      </p:sp>
    </p:spTree>
    <p:extLst>
      <p:ext uri="{BB962C8B-B14F-4D97-AF65-F5344CB8AC3E}">
        <p14:creationId xmlns:p14="http://schemas.microsoft.com/office/powerpoint/2010/main" val="1709168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92615"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89785" y="1600201"/>
            <a:ext cx="5392615"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61420BD-3087-4B77-8F47-E69025A82E33}" type="slidenum">
              <a:rPr lang="ru-RU" altLang="ru-RU"/>
              <a:pPr>
                <a:defRPr/>
              </a:pPr>
              <a:t>‹#›</a:t>
            </a:fld>
            <a:endParaRPr lang="ru-RU" altLang="ru-RU"/>
          </a:p>
        </p:txBody>
      </p:sp>
    </p:spTree>
    <p:extLst>
      <p:ext uri="{BB962C8B-B14F-4D97-AF65-F5344CB8AC3E}">
        <p14:creationId xmlns:p14="http://schemas.microsoft.com/office/powerpoint/2010/main" val="40085489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154" y="365126"/>
            <a:ext cx="10515600" cy="1325563"/>
          </a:xfrm>
        </p:spPr>
        <p:txBody>
          <a:bodyPr/>
          <a:lstStyle/>
          <a:p>
            <a:r>
              <a:rPr lang="ru-RU"/>
              <a:t>Образец заголовка</a:t>
            </a:r>
          </a:p>
        </p:txBody>
      </p:sp>
      <p:sp>
        <p:nvSpPr>
          <p:cNvPr id="3" name="Текст 2"/>
          <p:cNvSpPr>
            <a:spLocks noGrp="1"/>
          </p:cNvSpPr>
          <p:nvPr>
            <p:ph type="body" idx="1"/>
          </p:nvPr>
        </p:nvSpPr>
        <p:spPr>
          <a:xfrm>
            <a:off x="840154" y="1681163"/>
            <a:ext cx="515815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40154" y="2505075"/>
            <a:ext cx="5158154"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5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1" y="2505075"/>
            <a:ext cx="5183553"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20E079A2-2293-497F-BCA3-EEC1A00240AB}" type="slidenum">
              <a:rPr lang="ru-RU" altLang="ru-RU"/>
              <a:pPr>
                <a:defRPr/>
              </a:pPr>
              <a:t>‹#›</a:t>
            </a:fld>
            <a:endParaRPr lang="ru-RU" altLang="ru-RU"/>
          </a:p>
        </p:txBody>
      </p:sp>
    </p:spTree>
    <p:extLst>
      <p:ext uri="{BB962C8B-B14F-4D97-AF65-F5344CB8AC3E}">
        <p14:creationId xmlns:p14="http://schemas.microsoft.com/office/powerpoint/2010/main" val="3526407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1" y="4552641"/>
            <a:ext cx="10515600" cy="1500187"/>
          </a:xfrm>
        </p:spPr>
        <p:txBody>
          <a:bodyPr/>
          <a:lstStyle>
            <a:lvl1pPr marL="0" indent="0">
              <a:buNone/>
              <a:defRPr sz="2400">
                <a:solidFill>
                  <a:schemeClr val="tx1">
                    <a:lumMod val="75000"/>
                    <a:lumOff val="25000"/>
                  </a:schemeClr>
                </a:solidFill>
              </a:defRPr>
            </a:lvl1pPr>
            <a:lvl2pPr marL="457211" indent="0">
              <a:buNone/>
              <a:defRPr sz="1801">
                <a:solidFill>
                  <a:schemeClr val="tx1">
                    <a:tint val="75000"/>
                  </a:schemeClr>
                </a:solidFill>
              </a:defRPr>
            </a:lvl2pPr>
            <a:lvl3pPr marL="914424" indent="0">
              <a:buNone/>
              <a:defRPr sz="1600">
                <a:solidFill>
                  <a:schemeClr val="tx1">
                    <a:tint val="75000"/>
                  </a:schemeClr>
                </a:solidFill>
              </a:defRPr>
            </a:lvl3pPr>
            <a:lvl4pPr marL="1371635" indent="0">
              <a:buNone/>
              <a:defRPr sz="1401">
                <a:solidFill>
                  <a:schemeClr val="tx1">
                    <a:tint val="75000"/>
                  </a:schemeClr>
                </a:solidFill>
              </a:defRPr>
            </a:lvl4pPr>
            <a:lvl5pPr marL="1828845" indent="0">
              <a:buNone/>
              <a:defRPr sz="1401">
                <a:solidFill>
                  <a:schemeClr val="tx1">
                    <a:tint val="75000"/>
                  </a:schemeClr>
                </a:solidFill>
              </a:defRPr>
            </a:lvl5pPr>
            <a:lvl6pPr marL="2286058" indent="0">
              <a:buNone/>
              <a:defRPr sz="1401">
                <a:solidFill>
                  <a:schemeClr val="tx1">
                    <a:tint val="75000"/>
                  </a:schemeClr>
                </a:solidFill>
              </a:defRPr>
            </a:lvl6pPr>
            <a:lvl7pPr marL="2743270" indent="0">
              <a:buNone/>
              <a:defRPr sz="1401">
                <a:solidFill>
                  <a:schemeClr val="tx1">
                    <a:tint val="75000"/>
                  </a:schemeClr>
                </a:solidFill>
              </a:defRPr>
            </a:lvl7pPr>
            <a:lvl8pPr marL="3200480" indent="0">
              <a:buNone/>
              <a:defRPr sz="1401">
                <a:solidFill>
                  <a:schemeClr val="tx1">
                    <a:tint val="75000"/>
                  </a:schemeClr>
                </a:solidFill>
              </a:defRPr>
            </a:lvl8pPr>
            <a:lvl9pPr marL="3657691" indent="0">
              <a:buNone/>
              <a:defRPr sz="1401">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040DF1AC-7312-49C5-9B77-4F5E8F75F001}" type="slidenum">
              <a:rPr lang="ru-RU" altLang="ru-RU"/>
              <a:pPr>
                <a:defRPr/>
              </a:pPr>
              <a:t>‹#›</a:t>
            </a:fld>
            <a:endParaRPr lang="ru-RU" altLang="ru-RU"/>
          </a:p>
        </p:txBody>
      </p:sp>
    </p:spTree>
    <p:extLst>
      <p:ext uri="{BB962C8B-B14F-4D97-AF65-F5344CB8AC3E}">
        <p14:creationId xmlns:p14="http://schemas.microsoft.com/office/powerpoint/2010/main" val="269544625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8337D5FC-F8F6-4317-9FED-40F79B874BD2}" type="slidenum">
              <a:rPr lang="ru-RU" altLang="ru-RU"/>
              <a:pPr>
                <a:defRPr/>
              </a:pPr>
              <a:t>‹#›</a:t>
            </a:fld>
            <a:endParaRPr lang="ru-RU" altLang="ru-RU"/>
          </a:p>
        </p:txBody>
      </p:sp>
    </p:spTree>
    <p:extLst>
      <p:ext uri="{BB962C8B-B14F-4D97-AF65-F5344CB8AC3E}">
        <p14:creationId xmlns:p14="http://schemas.microsoft.com/office/powerpoint/2010/main" val="10158983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3F8666EE-361F-49A7-8567-39D6097CC60D}" type="slidenum">
              <a:rPr lang="ru-RU" altLang="ru-RU"/>
              <a:pPr>
                <a:defRPr/>
              </a:pPr>
              <a:t>‹#›</a:t>
            </a:fld>
            <a:endParaRPr lang="ru-RU" altLang="ru-RU"/>
          </a:p>
        </p:txBody>
      </p:sp>
    </p:spTree>
    <p:extLst>
      <p:ext uri="{BB962C8B-B14F-4D97-AF65-F5344CB8AC3E}">
        <p14:creationId xmlns:p14="http://schemas.microsoft.com/office/powerpoint/2010/main" val="38311870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154" y="457200"/>
            <a:ext cx="393113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555" y="987426"/>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40154" y="2057400"/>
            <a:ext cx="39311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138D4A94-4DA6-447A-9363-F68F5C23271C}" type="slidenum">
              <a:rPr lang="ru-RU" altLang="ru-RU"/>
              <a:pPr>
                <a:defRPr/>
              </a:pPr>
              <a:t>‹#›</a:t>
            </a:fld>
            <a:endParaRPr lang="ru-RU" altLang="ru-RU"/>
          </a:p>
        </p:txBody>
      </p:sp>
    </p:spTree>
    <p:extLst>
      <p:ext uri="{BB962C8B-B14F-4D97-AF65-F5344CB8AC3E}">
        <p14:creationId xmlns:p14="http://schemas.microsoft.com/office/powerpoint/2010/main" val="14572283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154" y="457200"/>
            <a:ext cx="393113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555" y="987426"/>
            <a:ext cx="617219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40154" y="2057400"/>
            <a:ext cx="39311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EAED1D2F-B88B-41DB-B58D-EBBFA053B762}" type="slidenum">
              <a:rPr lang="ru-RU" altLang="ru-RU"/>
              <a:pPr>
                <a:defRPr/>
              </a:pPr>
              <a:t>‹#›</a:t>
            </a:fld>
            <a:endParaRPr lang="ru-RU" altLang="ru-RU"/>
          </a:p>
        </p:txBody>
      </p:sp>
    </p:spTree>
    <p:extLst>
      <p:ext uri="{BB962C8B-B14F-4D97-AF65-F5344CB8AC3E}">
        <p14:creationId xmlns:p14="http://schemas.microsoft.com/office/powerpoint/2010/main" val="20511916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A14DDD19-D440-4929-BE84-85EE036C2A6F}" type="slidenum">
              <a:rPr lang="ru-RU" altLang="ru-RU"/>
              <a:pPr>
                <a:defRPr/>
              </a:pPr>
              <a:t>‹#›</a:t>
            </a:fld>
            <a:endParaRPr lang="ru-RU" altLang="ru-RU"/>
          </a:p>
        </p:txBody>
      </p:sp>
    </p:spTree>
    <p:extLst>
      <p:ext uri="{BB962C8B-B14F-4D97-AF65-F5344CB8AC3E}">
        <p14:creationId xmlns:p14="http://schemas.microsoft.com/office/powerpoint/2010/main" val="25640648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42031"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13755108-3020-4781-BFAB-DEE427A58999}" type="slidenum">
              <a:rPr lang="ru-RU" altLang="ru-RU"/>
              <a:pPr>
                <a:defRPr/>
              </a:pPr>
              <a:t>‹#›</a:t>
            </a:fld>
            <a:endParaRPr lang="ru-RU" altLang="ru-RU"/>
          </a:p>
        </p:txBody>
      </p:sp>
    </p:spTree>
    <p:extLst>
      <p:ext uri="{BB962C8B-B14F-4D97-AF65-F5344CB8AC3E}">
        <p14:creationId xmlns:p14="http://schemas.microsoft.com/office/powerpoint/2010/main" val="22580056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Титульный слайд">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914400" y="2130431"/>
            <a:ext cx="10363200" cy="1470025"/>
          </a:xfrm>
        </p:spPr>
        <p:txBody>
          <a:bodyPr/>
          <a:lstStyle/>
          <a:p>
            <a:pPr>
              <a:defRPr/>
            </a:pPr>
            <a:r>
              <a:rPr lang="ru-RU"/>
              <a:t>Образец заголовка</a:t>
            </a:r>
          </a:p>
        </p:txBody>
      </p:sp>
      <p:sp>
        <p:nvSpPr>
          <p:cNvPr id="5" name="Подзаголовок 2"/>
          <p:cNvSpPr>
            <a:spLocks noGrp="1"/>
          </p:cNvSpPr>
          <p:nvPr>
            <p:ph type="subTitle" idx="1"/>
          </p:nvPr>
        </p:nvSpPr>
        <p:spPr bwMode="auto">
          <a:xfrm>
            <a:off x="1828800" y="3886201"/>
            <a:ext cx="85344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ru-RU"/>
              <a:t>Образец подзаголовка</a:t>
            </a:r>
          </a:p>
        </p:txBody>
      </p:sp>
      <p:sp>
        <p:nvSpPr>
          <p:cNvPr id="6" name="Дата 3"/>
          <p:cNvSpPr>
            <a:spLocks noGrp="1"/>
          </p:cNvSpPr>
          <p:nvPr>
            <p:ph type="dt" sz="half" idx="10"/>
          </p:nvPr>
        </p:nvSpPr>
        <p:spPr bwMode="auto"/>
        <p:txBody>
          <a:bodyPr/>
          <a:lstStyle>
            <a:lvl1pPr>
              <a:defRPr/>
            </a:lvl1pPr>
          </a:lstStyle>
          <a:p>
            <a:pPr>
              <a:defRPr/>
            </a:pPr>
            <a:endParaRPr lang="ru-RU"/>
          </a:p>
        </p:txBody>
      </p:sp>
      <p:sp>
        <p:nvSpPr>
          <p:cNvPr id="7"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Номер слайда 5"/>
          <p:cNvSpPr>
            <a:spLocks noGrp="1"/>
          </p:cNvSpPr>
          <p:nvPr>
            <p:ph type="sldNum" sz="quarter" idx="12"/>
          </p:nvPr>
        </p:nvSpPr>
        <p:spPr bwMode="auto"/>
        <p:txBody>
          <a:bodyPr/>
          <a:lstStyle>
            <a:lvl1pPr>
              <a:defRPr/>
            </a:lvl1pPr>
          </a:lstStyle>
          <a:p>
            <a:pPr>
              <a:defRPr/>
            </a:pPr>
            <a:fld id="{6482671A-54CD-40CE-AFA3-E0F00225D9B2}" type="slidenum">
              <a:rPr lang="ru-RU"/>
              <a:t>‹#›</a:t>
            </a:fld>
            <a:endParaRPr lang="ru-RU"/>
          </a:p>
        </p:txBody>
      </p:sp>
    </p:spTree>
    <p:extLst>
      <p:ext uri="{BB962C8B-B14F-4D97-AF65-F5344CB8AC3E}">
        <p14:creationId xmlns:p14="http://schemas.microsoft.com/office/powerpoint/2010/main" val="35671699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Заголовок и объект">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a:xfrm>
            <a:off x="-13674" y="6453193"/>
            <a:ext cx="2844801" cy="365125"/>
          </a:xfrm>
        </p:spPr>
        <p:txBody>
          <a:bodyPr/>
          <a:lstStyle>
            <a:lvl1pPr>
              <a:defRPr/>
            </a:lvl1pPr>
          </a:lstStyle>
          <a:p>
            <a:pPr>
              <a:defRPr/>
            </a:pPr>
            <a:endParaRPr lang="ru-RU"/>
          </a:p>
        </p:txBody>
      </p:sp>
      <p:sp>
        <p:nvSpPr>
          <p:cNvPr id="7" name="Нижний колонтитул 4"/>
          <p:cNvSpPr>
            <a:spLocks noGrp="1"/>
          </p:cNvSpPr>
          <p:nvPr>
            <p:ph type="ftr" sz="quarter" idx="11"/>
          </p:nvPr>
        </p:nvSpPr>
        <p:spPr bwMode="auto">
          <a:xfrm>
            <a:off x="4165600" y="6453193"/>
            <a:ext cx="3860800" cy="365125"/>
          </a:xfrm>
        </p:spPr>
        <p:txBody>
          <a:bodyPr/>
          <a:lstStyle>
            <a:lvl1pPr>
              <a:defRPr/>
            </a:lvl1pPr>
          </a:lstStyle>
          <a:p>
            <a:pPr>
              <a:defRPr/>
            </a:pPr>
            <a:r>
              <a:rPr lang="en-US"/>
              <a:t>Daniya Zinatulina                                                                                 Open Users Meeting BV51 / 28.02.2020</a:t>
            </a:r>
            <a:endParaRPr lang="ru-RU"/>
          </a:p>
        </p:txBody>
      </p:sp>
      <p:sp>
        <p:nvSpPr>
          <p:cNvPr id="8" name="Номер слайда 5"/>
          <p:cNvSpPr>
            <a:spLocks noGrp="1"/>
          </p:cNvSpPr>
          <p:nvPr>
            <p:ph type="sldNum" sz="quarter" idx="12"/>
          </p:nvPr>
        </p:nvSpPr>
        <p:spPr bwMode="auto">
          <a:xfrm>
            <a:off x="9360878" y="6453193"/>
            <a:ext cx="2844799" cy="365125"/>
          </a:xfrm>
        </p:spPr>
        <p:txBody>
          <a:bodyPr/>
          <a:lstStyle>
            <a:lvl1pPr>
              <a:defRPr/>
            </a:lvl1pPr>
          </a:lstStyle>
          <a:p>
            <a:pPr>
              <a:defRPr/>
            </a:pPr>
            <a:fld id="{0AB9E966-20A3-42ED-B13F-14E4220019DA}" type="slidenum">
              <a:rPr lang="ru-RU"/>
              <a:t>‹#›</a:t>
            </a:fld>
            <a:endParaRPr lang="ru-RU"/>
          </a:p>
        </p:txBody>
      </p:sp>
    </p:spTree>
    <p:extLst>
      <p:ext uri="{BB962C8B-B14F-4D97-AF65-F5344CB8AC3E}">
        <p14:creationId xmlns:p14="http://schemas.microsoft.com/office/powerpoint/2010/main" val="3095431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Заголовок раздела">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963084" y="4406906"/>
            <a:ext cx="10363200" cy="1362075"/>
          </a:xfrm>
        </p:spPr>
        <p:txBody>
          <a:bodyPr anchor="t"/>
          <a:lstStyle>
            <a:lvl1pPr algn="l">
              <a:defRPr sz="4000" b="1" cap="all"/>
            </a:lvl1pPr>
          </a:lstStyle>
          <a:p>
            <a:pPr>
              <a:defRPr/>
            </a:pPr>
            <a:r>
              <a:rPr lang="ru-RU"/>
              <a:t>Образец заголовка</a:t>
            </a:r>
          </a:p>
        </p:txBody>
      </p:sp>
      <p:sp>
        <p:nvSpPr>
          <p:cNvPr id="5" name="Текст 2"/>
          <p:cNvSpPr>
            <a:spLocks noGrp="1"/>
          </p:cNvSpPr>
          <p:nvPr>
            <p:ph type="body" idx="1"/>
          </p:nvPr>
        </p:nvSpPr>
        <p:spPr bwMode="auto">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6" name="Дата 3"/>
          <p:cNvSpPr>
            <a:spLocks noGrp="1"/>
          </p:cNvSpPr>
          <p:nvPr>
            <p:ph type="dt" sz="half" idx="10"/>
          </p:nvPr>
        </p:nvSpPr>
        <p:spPr bwMode="auto"/>
        <p:txBody>
          <a:bodyPr/>
          <a:lstStyle>
            <a:lvl1pPr>
              <a:defRPr/>
            </a:lvl1pPr>
          </a:lstStyle>
          <a:p>
            <a:pPr>
              <a:defRPr/>
            </a:pPr>
            <a:endParaRPr lang="ru-RU"/>
          </a:p>
        </p:txBody>
      </p:sp>
      <p:sp>
        <p:nvSpPr>
          <p:cNvPr id="7"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Номер слайда 5"/>
          <p:cNvSpPr>
            <a:spLocks noGrp="1"/>
          </p:cNvSpPr>
          <p:nvPr>
            <p:ph type="sldNum" sz="quarter" idx="12"/>
          </p:nvPr>
        </p:nvSpPr>
        <p:spPr bwMode="auto"/>
        <p:txBody>
          <a:bodyPr/>
          <a:lstStyle>
            <a:lvl1pPr>
              <a:defRPr/>
            </a:lvl1pPr>
          </a:lstStyle>
          <a:p>
            <a:pPr>
              <a:defRPr/>
            </a:pPr>
            <a:fld id="{2F45EDD8-7577-4C42-B454-3DDC36C2F083}" type="slidenum">
              <a:rPr lang="ru-RU"/>
              <a:t>‹#›</a:t>
            </a:fld>
            <a:endParaRPr lang="ru-RU"/>
          </a:p>
        </p:txBody>
      </p:sp>
    </p:spTree>
    <p:extLst>
      <p:ext uri="{BB962C8B-B14F-4D97-AF65-F5344CB8AC3E}">
        <p14:creationId xmlns:p14="http://schemas.microsoft.com/office/powerpoint/2010/main" val="8049735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showMasterPhAnim="0" type="twoObj" preserve="1" userDrawn="1">
  <p:cSld name="Два объекта">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Объект 2"/>
          <p:cNvSpPr>
            <a:spLocks noGrp="1"/>
          </p:cNvSpPr>
          <p:nvPr>
            <p:ph sz="half" idx="1"/>
          </p:nvPr>
        </p:nvSpPr>
        <p:spPr bwMode="auto">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Объект 3"/>
          <p:cNvSpPr>
            <a:spLocks noGrp="1"/>
          </p:cNvSpPr>
          <p:nvPr>
            <p:ph sz="half" idx="2"/>
          </p:nvPr>
        </p:nvSpPr>
        <p:spPr bwMode="auto">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Дата 3"/>
          <p:cNvSpPr>
            <a:spLocks noGrp="1"/>
          </p:cNvSpPr>
          <p:nvPr>
            <p:ph type="dt" sz="half" idx="10"/>
          </p:nvPr>
        </p:nvSpPr>
        <p:spPr bwMode="auto"/>
        <p:txBody>
          <a:bodyPr/>
          <a:lstStyle>
            <a:lvl1pPr>
              <a:defRPr/>
            </a:lvl1pPr>
          </a:lstStyle>
          <a:p>
            <a:pPr>
              <a:defRPr/>
            </a:pPr>
            <a:endParaRPr lang="ru-RU"/>
          </a:p>
        </p:txBody>
      </p:sp>
      <p:sp>
        <p:nvSpPr>
          <p:cNvPr id="8"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9" name="Номер слайда 5"/>
          <p:cNvSpPr>
            <a:spLocks noGrp="1"/>
          </p:cNvSpPr>
          <p:nvPr>
            <p:ph type="sldNum" sz="quarter" idx="12"/>
          </p:nvPr>
        </p:nvSpPr>
        <p:spPr bwMode="auto"/>
        <p:txBody>
          <a:bodyPr/>
          <a:lstStyle>
            <a:lvl1pPr>
              <a:defRPr/>
            </a:lvl1pPr>
          </a:lstStyle>
          <a:p>
            <a:pPr>
              <a:defRPr/>
            </a:pPr>
            <a:fld id="{921AC5EB-CEDE-4912-B119-04EDC1E889CF}" type="slidenum">
              <a:rPr lang="ru-RU"/>
              <a:t>‹#›</a:t>
            </a:fld>
            <a:endParaRPr lang="ru-RU"/>
          </a:p>
        </p:txBody>
      </p:sp>
    </p:spTree>
    <p:extLst>
      <p:ext uri="{BB962C8B-B14F-4D97-AF65-F5344CB8AC3E}">
        <p14:creationId xmlns:p14="http://schemas.microsoft.com/office/powerpoint/2010/main" val="252435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3"/>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1" y="1828803"/>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E6A55D98-9D56-425F-AEF5-9D38A743EF0B}" type="slidenum">
              <a:rPr lang="ru-RU" altLang="ru-RU"/>
              <a:pPr>
                <a:defRPr/>
              </a:pPr>
              <a:t>‹#›</a:t>
            </a:fld>
            <a:endParaRPr lang="ru-RU" altLang="ru-RU"/>
          </a:p>
        </p:txBody>
      </p:sp>
    </p:spTree>
    <p:extLst>
      <p:ext uri="{BB962C8B-B14F-4D97-AF65-F5344CB8AC3E}">
        <p14:creationId xmlns:p14="http://schemas.microsoft.com/office/powerpoint/2010/main" val="4948637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showMasterPhAnim="0" type="twoTxTwoObj" preserve="1" userDrawn="1">
  <p:cSld name="Сравнение">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lvl1pPr>
              <a:defRPr/>
            </a:lvl1pPr>
          </a:lstStyle>
          <a:p>
            <a:pPr>
              <a:defRPr/>
            </a:pPr>
            <a:r>
              <a:rPr lang="ru-RU"/>
              <a:t>Образец заголовка</a:t>
            </a:r>
          </a:p>
        </p:txBody>
      </p:sp>
      <p:sp>
        <p:nvSpPr>
          <p:cNvPr id="5" name="Текст 2"/>
          <p:cNvSpPr>
            <a:spLocks noGrp="1"/>
          </p:cNvSpPr>
          <p:nvPr>
            <p:ph type="body" idx="1"/>
          </p:nvPr>
        </p:nvSpPr>
        <p:spPr bwMode="auto">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3"/>
          <p:cNvSpPr>
            <a:spLocks noGrp="1"/>
          </p:cNvSpPr>
          <p:nvPr>
            <p:ph sz="half" idx="2"/>
          </p:nvPr>
        </p:nvSpPr>
        <p:spPr bwMode="auto">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Текст 4"/>
          <p:cNvSpPr>
            <a:spLocks noGrp="1"/>
          </p:cNvSpPr>
          <p:nvPr>
            <p:ph type="body" sz="quarter" idx="3"/>
          </p:nvPr>
        </p:nvSpPr>
        <p:spPr bwMode="auto">
          <a:xfrm>
            <a:off x="6193370"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8" name="Объект 5"/>
          <p:cNvSpPr>
            <a:spLocks noGrp="1"/>
          </p:cNvSpPr>
          <p:nvPr>
            <p:ph sz="quarter" idx="4"/>
          </p:nvPr>
        </p:nvSpPr>
        <p:spPr bwMode="auto">
          <a:xfrm>
            <a:off x="6193370"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9" name="Дата 3"/>
          <p:cNvSpPr>
            <a:spLocks noGrp="1"/>
          </p:cNvSpPr>
          <p:nvPr>
            <p:ph type="dt" sz="half" idx="10"/>
          </p:nvPr>
        </p:nvSpPr>
        <p:spPr bwMode="auto"/>
        <p:txBody>
          <a:bodyPr/>
          <a:lstStyle>
            <a:lvl1pPr>
              <a:defRPr/>
            </a:lvl1pPr>
          </a:lstStyle>
          <a:p>
            <a:pPr>
              <a:defRPr/>
            </a:pPr>
            <a:endParaRPr lang="ru-RU"/>
          </a:p>
        </p:txBody>
      </p:sp>
      <p:sp>
        <p:nvSpPr>
          <p:cNvPr id="10"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11" name="Номер слайда 5"/>
          <p:cNvSpPr>
            <a:spLocks noGrp="1"/>
          </p:cNvSpPr>
          <p:nvPr>
            <p:ph type="sldNum" sz="quarter" idx="12"/>
          </p:nvPr>
        </p:nvSpPr>
        <p:spPr bwMode="auto"/>
        <p:txBody>
          <a:bodyPr/>
          <a:lstStyle>
            <a:lvl1pPr>
              <a:defRPr/>
            </a:lvl1pPr>
          </a:lstStyle>
          <a:p>
            <a:pPr>
              <a:defRPr/>
            </a:pPr>
            <a:fld id="{CA3B2B85-783E-4552-A541-525B3CA24D97}" type="slidenum">
              <a:rPr lang="ru-RU"/>
              <a:t>‹#›</a:t>
            </a:fld>
            <a:endParaRPr lang="ru-RU"/>
          </a:p>
        </p:txBody>
      </p:sp>
    </p:spTree>
    <p:extLst>
      <p:ext uri="{BB962C8B-B14F-4D97-AF65-F5344CB8AC3E}">
        <p14:creationId xmlns:p14="http://schemas.microsoft.com/office/powerpoint/2010/main" val="19244316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showMasterPhAnim="0" type="titleOnly" preserve="1" userDrawn="1">
  <p:cSld name="Только заголовок">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Дата 3"/>
          <p:cNvSpPr>
            <a:spLocks noGrp="1"/>
          </p:cNvSpPr>
          <p:nvPr>
            <p:ph type="dt" sz="half" idx="10"/>
          </p:nvPr>
        </p:nvSpPr>
        <p:spPr bwMode="auto"/>
        <p:txBody>
          <a:bodyPr/>
          <a:lstStyle>
            <a:lvl1pPr>
              <a:defRPr/>
            </a:lvl1pPr>
          </a:lstStyle>
          <a:p>
            <a:pPr>
              <a:defRPr/>
            </a:pPr>
            <a:endParaRPr lang="ru-RU"/>
          </a:p>
        </p:txBody>
      </p:sp>
      <p:sp>
        <p:nvSpPr>
          <p:cNvPr id="6"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7" name="Номер слайда 5"/>
          <p:cNvSpPr>
            <a:spLocks noGrp="1"/>
          </p:cNvSpPr>
          <p:nvPr>
            <p:ph type="sldNum" sz="quarter" idx="12"/>
          </p:nvPr>
        </p:nvSpPr>
        <p:spPr bwMode="auto"/>
        <p:txBody>
          <a:bodyPr/>
          <a:lstStyle>
            <a:lvl1pPr>
              <a:defRPr/>
            </a:lvl1pPr>
          </a:lstStyle>
          <a:p>
            <a:pPr>
              <a:defRPr/>
            </a:pPr>
            <a:fld id="{E0C74360-782B-4545-89C2-A32A72AACF0A}" type="slidenum">
              <a:rPr lang="ru-RU"/>
              <a:t>‹#›</a:t>
            </a:fld>
            <a:endParaRPr lang="ru-RU"/>
          </a:p>
        </p:txBody>
      </p:sp>
    </p:spTree>
    <p:extLst>
      <p:ext uri="{BB962C8B-B14F-4D97-AF65-F5344CB8AC3E}">
        <p14:creationId xmlns:p14="http://schemas.microsoft.com/office/powerpoint/2010/main" val="15733592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Пустой слайд">
    <p:spTree>
      <p:nvGrpSpPr>
        <p:cNvPr id="1" name=""/>
        <p:cNvGrpSpPr/>
        <p:nvPr/>
      </p:nvGrpSpPr>
      <p:grpSpPr bwMode="auto">
        <a:xfrm>
          <a:off x="0" y="0"/>
          <a:ext cx="0" cy="0"/>
          <a:chOff x="0" y="0"/>
          <a:chExt cx="0" cy="0"/>
        </a:xfrm>
      </p:grpSpPr>
      <p:sp>
        <p:nvSpPr>
          <p:cNvPr id="4" name="Дата 3"/>
          <p:cNvSpPr>
            <a:spLocks noGrp="1"/>
          </p:cNvSpPr>
          <p:nvPr>
            <p:ph type="dt" sz="half" idx="10"/>
          </p:nvPr>
        </p:nvSpPr>
        <p:spPr bwMode="auto"/>
        <p:txBody>
          <a:bodyPr/>
          <a:lstStyle>
            <a:lvl1pPr>
              <a:defRPr/>
            </a:lvl1pPr>
          </a:lstStyle>
          <a:p>
            <a:pPr>
              <a:defRPr/>
            </a:pPr>
            <a:endParaRPr lang="ru-RU"/>
          </a:p>
        </p:txBody>
      </p:sp>
      <p:sp>
        <p:nvSpPr>
          <p:cNvPr id="5"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6" name="Номер слайда 5"/>
          <p:cNvSpPr>
            <a:spLocks noGrp="1"/>
          </p:cNvSpPr>
          <p:nvPr>
            <p:ph type="sldNum" sz="quarter" idx="12"/>
          </p:nvPr>
        </p:nvSpPr>
        <p:spPr bwMode="auto"/>
        <p:txBody>
          <a:bodyPr/>
          <a:lstStyle>
            <a:lvl1pPr>
              <a:defRPr/>
            </a:lvl1pPr>
          </a:lstStyle>
          <a:p>
            <a:pPr>
              <a:defRPr/>
            </a:pPr>
            <a:fld id="{FD2F48B4-8BE6-40C9-B3BB-830DDC61D025}" type="slidenum">
              <a:rPr lang="ru-RU"/>
              <a:t>‹#›</a:t>
            </a:fld>
            <a:endParaRPr lang="ru-RU"/>
          </a:p>
        </p:txBody>
      </p:sp>
    </p:spTree>
    <p:extLst>
      <p:ext uri="{BB962C8B-B14F-4D97-AF65-F5344CB8AC3E}">
        <p14:creationId xmlns:p14="http://schemas.microsoft.com/office/powerpoint/2010/main" val="12196624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Объект с подписью">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609600" y="273050"/>
            <a:ext cx="4011084" cy="1162050"/>
          </a:xfrm>
        </p:spPr>
        <p:txBody>
          <a:bodyPr anchor="b"/>
          <a:lstStyle>
            <a:lvl1pPr algn="l">
              <a:defRPr sz="2000" b="1"/>
            </a:lvl1pPr>
          </a:lstStyle>
          <a:p>
            <a:pPr>
              <a:defRPr/>
            </a:pPr>
            <a:r>
              <a:rPr lang="ru-RU"/>
              <a:t>Образец заголовка</a:t>
            </a:r>
          </a:p>
        </p:txBody>
      </p:sp>
      <p:sp>
        <p:nvSpPr>
          <p:cNvPr id="5" name="Объект 2"/>
          <p:cNvSpPr>
            <a:spLocks noGrp="1"/>
          </p:cNvSpPr>
          <p:nvPr>
            <p:ph idx="1"/>
          </p:nvPr>
        </p:nvSpPr>
        <p:spPr bwMode="auto">
          <a:xfrm>
            <a:off x="4766736" y="273056"/>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Текст 3"/>
          <p:cNvSpPr>
            <a:spLocks noGrp="1"/>
          </p:cNvSpPr>
          <p:nvPr>
            <p:ph type="body" sz="half" idx="2"/>
          </p:nvPr>
        </p:nvSpPr>
        <p:spPr bwMode="auto">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7" name="Дата 3"/>
          <p:cNvSpPr>
            <a:spLocks noGrp="1"/>
          </p:cNvSpPr>
          <p:nvPr>
            <p:ph type="dt" sz="half" idx="10"/>
          </p:nvPr>
        </p:nvSpPr>
        <p:spPr bwMode="auto"/>
        <p:txBody>
          <a:bodyPr/>
          <a:lstStyle>
            <a:lvl1pPr>
              <a:defRPr/>
            </a:lvl1pPr>
          </a:lstStyle>
          <a:p>
            <a:pPr>
              <a:defRPr/>
            </a:pPr>
            <a:endParaRPr lang="ru-RU"/>
          </a:p>
        </p:txBody>
      </p:sp>
      <p:sp>
        <p:nvSpPr>
          <p:cNvPr id="8"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9" name="Номер слайда 5"/>
          <p:cNvSpPr>
            <a:spLocks noGrp="1"/>
          </p:cNvSpPr>
          <p:nvPr>
            <p:ph type="sldNum" sz="quarter" idx="12"/>
          </p:nvPr>
        </p:nvSpPr>
        <p:spPr bwMode="auto"/>
        <p:txBody>
          <a:bodyPr/>
          <a:lstStyle>
            <a:lvl1pPr>
              <a:defRPr/>
            </a:lvl1pPr>
          </a:lstStyle>
          <a:p>
            <a:pPr>
              <a:defRPr/>
            </a:pPr>
            <a:fld id="{6B5B6A3F-E983-42BE-AE93-A9BE79D8A1E3}" type="slidenum">
              <a:rPr lang="ru-RU"/>
              <a:t>‹#›</a:t>
            </a:fld>
            <a:endParaRPr lang="ru-RU"/>
          </a:p>
        </p:txBody>
      </p:sp>
    </p:spTree>
    <p:extLst>
      <p:ext uri="{BB962C8B-B14F-4D97-AF65-F5344CB8AC3E}">
        <p14:creationId xmlns:p14="http://schemas.microsoft.com/office/powerpoint/2010/main" val="3607198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Рисунок с подписью">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2389717" y="4800600"/>
            <a:ext cx="7315200" cy="566738"/>
          </a:xfrm>
        </p:spPr>
        <p:txBody>
          <a:bodyPr anchor="b"/>
          <a:lstStyle>
            <a:lvl1pPr algn="l">
              <a:defRPr sz="2000" b="1"/>
            </a:lvl1pPr>
          </a:lstStyle>
          <a:p>
            <a:pPr>
              <a:defRPr/>
            </a:pPr>
            <a:r>
              <a:rPr lang="ru-RU"/>
              <a:t>Образец заголовка</a:t>
            </a:r>
          </a:p>
        </p:txBody>
      </p:sp>
      <p:sp>
        <p:nvSpPr>
          <p:cNvPr id="5" name="Рисунок 2"/>
          <p:cNvSpPr>
            <a:spLocks noGrp="1"/>
          </p:cNvSpPr>
          <p:nvPr>
            <p:ph type="pic" idx="1"/>
          </p:nvPr>
        </p:nvSpPr>
        <p:spPr bwMode="auto">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endParaRPr lang="ru-RU"/>
          </a:p>
        </p:txBody>
      </p:sp>
      <p:sp>
        <p:nvSpPr>
          <p:cNvPr id="6" name="Текст 3"/>
          <p:cNvSpPr>
            <a:spLocks noGrp="1"/>
          </p:cNvSpPr>
          <p:nvPr>
            <p:ph type="body" sz="half" idx="2"/>
          </p:nvPr>
        </p:nvSpPr>
        <p:spPr bwMode="auto">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7" name="Дата 3"/>
          <p:cNvSpPr>
            <a:spLocks noGrp="1"/>
          </p:cNvSpPr>
          <p:nvPr>
            <p:ph type="dt" sz="half" idx="10"/>
          </p:nvPr>
        </p:nvSpPr>
        <p:spPr bwMode="auto"/>
        <p:txBody>
          <a:bodyPr/>
          <a:lstStyle>
            <a:lvl1pPr>
              <a:defRPr/>
            </a:lvl1pPr>
          </a:lstStyle>
          <a:p>
            <a:pPr>
              <a:defRPr/>
            </a:pPr>
            <a:endParaRPr lang="ru-RU"/>
          </a:p>
        </p:txBody>
      </p:sp>
      <p:sp>
        <p:nvSpPr>
          <p:cNvPr id="8"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9" name="Номер слайда 5"/>
          <p:cNvSpPr>
            <a:spLocks noGrp="1"/>
          </p:cNvSpPr>
          <p:nvPr>
            <p:ph type="sldNum" sz="quarter" idx="12"/>
          </p:nvPr>
        </p:nvSpPr>
        <p:spPr bwMode="auto"/>
        <p:txBody>
          <a:bodyPr/>
          <a:lstStyle>
            <a:lvl1pPr>
              <a:defRPr/>
            </a:lvl1pPr>
          </a:lstStyle>
          <a:p>
            <a:pPr>
              <a:defRPr/>
            </a:pPr>
            <a:fld id="{BAB715F4-CBDA-4426-BE77-A4C0FDE75C91}" type="slidenum">
              <a:rPr lang="ru-RU"/>
              <a:t>‹#›</a:t>
            </a:fld>
            <a:endParaRPr lang="ru-RU"/>
          </a:p>
        </p:txBody>
      </p:sp>
    </p:spTree>
    <p:extLst>
      <p:ext uri="{BB962C8B-B14F-4D97-AF65-F5344CB8AC3E}">
        <p14:creationId xmlns:p14="http://schemas.microsoft.com/office/powerpoint/2010/main" val="16643320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lvl1pPr>
              <a:defRPr/>
            </a:lvl1pPr>
          </a:lstStyle>
          <a:p>
            <a:pPr>
              <a:defRPr/>
            </a:pPr>
            <a:endParaRPr lang="ru-RU"/>
          </a:p>
        </p:txBody>
      </p:sp>
      <p:sp>
        <p:nvSpPr>
          <p:cNvPr id="7"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Номер слайда 5"/>
          <p:cNvSpPr>
            <a:spLocks noGrp="1"/>
          </p:cNvSpPr>
          <p:nvPr>
            <p:ph type="sldNum" sz="quarter" idx="12"/>
          </p:nvPr>
        </p:nvSpPr>
        <p:spPr bwMode="auto"/>
        <p:txBody>
          <a:bodyPr/>
          <a:lstStyle>
            <a:lvl1pPr>
              <a:defRPr/>
            </a:lvl1pPr>
          </a:lstStyle>
          <a:p>
            <a:pPr>
              <a:defRPr/>
            </a:pPr>
            <a:fld id="{41724FC1-B570-4C7B-A604-E851CE58358C}" type="slidenum">
              <a:rPr lang="ru-RU"/>
              <a:t>‹#›</a:t>
            </a:fld>
            <a:endParaRPr lang="ru-RU"/>
          </a:p>
        </p:txBody>
      </p:sp>
    </p:spTree>
    <p:extLst>
      <p:ext uri="{BB962C8B-B14F-4D97-AF65-F5344CB8AC3E}">
        <p14:creationId xmlns:p14="http://schemas.microsoft.com/office/powerpoint/2010/main" val="4798759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4" name="Вертикальный заголовок 1"/>
          <p:cNvSpPr>
            <a:spLocks noGrp="1"/>
          </p:cNvSpPr>
          <p:nvPr>
            <p:ph type="title" orient="vert"/>
          </p:nvPr>
        </p:nvSpPr>
        <p:spPr bwMode="auto">
          <a:xfrm>
            <a:off x="8839200" y="274644"/>
            <a:ext cx="2743200" cy="5851525"/>
          </a:xfrm>
        </p:spPr>
        <p:txBody>
          <a:bodyPr vert="eaVert"/>
          <a:lstStyle/>
          <a:p>
            <a:pPr>
              <a:defRPr/>
            </a:pPr>
            <a:r>
              <a:rPr lang="ru-RU"/>
              <a:t>Образец заголовка</a:t>
            </a:r>
          </a:p>
        </p:txBody>
      </p:sp>
      <p:sp>
        <p:nvSpPr>
          <p:cNvPr id="5" name="Вертикальный текст 2"/>
          <p:cNvSpPr>
            <a:spLocks noGrp="1"/>
          </p:cNvSpPr>
          <p:nvPr>
            <p:ph type="body" orient="vert" idx="1"/>
          </p:nvPr>
        </p:nvSpPr>
        <p:spPr bwMode="auto">
          <a:xfrm>
            <a:off x="609600" y="274644"/>
            <a:ext cx="8026400" cy="5851525"/>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lvl1pPr>
              <a:defRPr/>
            </a:lvl1pPr>
          </a:lstStyle>
          <a:p>
            <a:pPr>
              <a:defRPr/>
            </a:pPr>
            <a:endParaRPr lang="ru-RU"/>
          </a:p>
        </p:txBody>
      </p:sp>
      <p:sp>
        <p:nvSpPr>
          <p:cNvPr id="7"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Номер слайда 5"/>
          <p:cNvSpPr>
            <a:spLocks noGrp="1"/>
          </p:cNvSpPr>
          <p:nvPr>
            <p:ph type="sldNum" sz="quarter" idx="12"/>
          </p:nvPr>
        </p:nvSpPr>
        <p:spPr bwMode="auto"/>
        <p:txBody>
          <a:bodyPr/>
          <a:lstStyle>
            <a:lvl1pPr>
              <a:defRPr/>
            </a:lvl1pPr>
          </a:lstStyle>
          <a:p>
            <a:pPr>
              <a:defRPr/>
            </a:pPr>
            <a:fld id="{670BCFBD-403F-40F8-917B-FB4DF65D6FF1}" type="slidenum">
              <a:rPr lang="ru-RU"/>
              <a:t>‹#›</a:t>
            </a:fld>
            <a:endParaRPr lang="ru-RU"/>
          </a:p>
        </p:txBody>
      </p:sp>
    </p:spTree>
    <p:extLst>
      <p:ext uri="{BB962C8B-B14F-4D97-AF65-F5344CB8AC3E}">
        <p14:creationId xmlns:p14="http://schemas.microsoft.com/office/powerpoint/2010/main" val="26216224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4"/>
          <p:cNvGrpSpPr>
            <a:grpSpLocks/>
          </p:cNvGrpSpPr>
          <p:nvPr/>
        </p:nvGrpSpPr>
        <p:grpSpPr bwMode="auto">
          <a:xfrm>
            <a:off x="271586" y="0"/>
            <a:ext cx="5037015" cy="6858000"/>
            <a:chOff x="203200" y="0"/>
            <a:chExt cx="3778250" cy="6858001"/>
          </a:xfrm>
        </p:grpSpPr>
        <p:sp>
          <p:nvSpPr>
            <p:cNvPr id="5" name="Freeform 6"/>
            <p:cNvSpPr>
              <a:spLocks/>
            </p:cNvSpPr>
            <p:nvPr/>
          </p:nvSpPr>
          <p:spPr bwMode="auto">
            <a:xfrm>
              <a:off x="641350" y="0"/>
              <a:ext cx="1365250" cy="3971925"/>
            </a:xfrm>
            <a:custGeom>
              <a:avLst/>
              <a:gdLst>
                <a:gd name="T0" fmla="*/ 0 w 860"/>
                <a:gd name="T1" fmla="*/ 3881438 h 2502"/>
                <a:gd name="T2" fmla="*/ 361950 w 860"/>
                <a:gd name="T3" fmla="*/ 3971925 h 2502"/>
                <a:gd name="T4" fmla="*/ 1365250 w 860"/>
                <a:gd name="T5" fmla="*/ 0 h 2502"/>
                <a:gd name="T6" fmla="*/ 984250 w 860"/>
                <a:gd name="T7" fmla="*/ 0 h 2502"/>
                <a:gd name="T8" fmla="*/ 0 w 860"/>
                <a:gd name="T9" fmla="*/ 3881438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400"/>
            </a:p>
          </p:txBody>
        </p:sp>
        <p:sp>
          <p:nvSpPr>
            <p:cNvPr id="6" name="Freeform 7"/>
            <p:cNvSpPr/>
            <p:nvPr/>
          </p:nvSpPr>
          <p:spPr bwMode="auto">
            <a:xfrm>
              <a:off x="203200" y="0"/>
              <a:ext cx="1336604"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596" y="3776664"/>
              <a:ext cx="1937489"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5803" y="3886201"/>
              <a:ext cx="2374230"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406" y="3881439"/>
              <a:ext cx="3340044"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017"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71585" y="3771900"/>
            <a:ext cx="482599" cy="90488"/>
          </a:xfrm>
          <a:custGeom>
            <a:avLst/>
            <a:gdLst>
              <a:gd name="T0" fmla="*/ 392112 w 228"/>
              <a:gd name="T1" fmla="*/ 90488 h 57"/>
              <a:gd name="T2" fmla="*/ 0 w 228"/>
              <a:gd name="T3" fmla="*/ 0 h 57"/>
              <a:gd name="T4" fmla="*/ 381793 w 228"/>
              <a:gd name="T5" fmla="*/ 85725 h 57"/>
              <a:gd name="T6" fmla="*/ 392112 w 228"/>
              <a:gd name="T7" fmla="*/ 90488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400"/>
          </a:p>
        </p:txBody>
      </p:sp>
      <p:sp>
        <p:nvSpPr>
          <p:cNvPr id="12" name="Freeform 13"/>
          <p:cNvSpPr>
            <a:spLocks/>
          </p:cNvSpPr>
          <p:nvPr/>
        </p:nvSpPr>
        <p:spPr bwMode="auto">
          <a:xfrm>
            <a:off x="746370" y="3867150"/>
            <a:ext cx="84016" cy="80963"/>
          </a:xfrm>
          <a:custGeom>
            <a:avLst/>
            <a:gdLst>
              <a:gd name="T0" fmla="*/ 0 w 39"/>
              <a:gd name="T1" fmla="*/ 0 h 51"/>
              <a:gd name="T2" fmla="*/ 68263 w 39"/>
              <a:gd name="T3" fmla="*/ 80963 h 51"/>
              <a:gd name="T4" fmla="*/ 5251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400"/>
          </a:p>
        </p:txBody>
      </p:sp>
      <p:sp>
        <p:nvSpPr>
          <p:cNvPr id="2" name="Title 1"/>
          <p:cNvSpPr>
            <a:spLocks noGrp="1"/>
          </p:cNvSpPr>
          <p:nvPr>
            <p:ph type="ctrTitle"/>
          </p:nvPr>
        </p:nvSpPr>
        <p:spPr>
          <a:xfrm>
            <a:off x="2319564" y="914401"/>
            <a:ext cx="9262836" cy="3488266"/>
          </a:xfrm>
        </p:spPr>
        <p:txBody>
          <a:bodyPr anchor="b">
            <a:normAutofit/>
          </a:bodyPr>
          <a:lstStyle>
            <a:lvl1pPr algn="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3898985" y="4402668"/>
            <a:ext cx="7683418"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3" name="Date Placeholder 3"/>
          <p:cNvSpPr>
            <a:spLocks noGrp="1"/>
          </p:cNvSpPr>
          <p:nvPr>
            <p:ph type="dt" sz="half" idx="10"/>
          </p:nvPr>
        </p:nvSpPr>
        <p:spPr>
          <a:xfrm>
            <a:off x="9767278" y="6116639"/>
            <a:ext cx="1142999" cy="365125"/>
          </a:xfrm>
        </p:spPr>
        <p:txBody>
          <a:bodyPr/>
          <a:lstStyle>
            <a:lvl1pPr>
              <a:defRPr/>
            </a:lvl1pPr>
          </a:lstStyle>
          <a:p>
            <a:pPr>
              <a:defRPr/>
            </a:pPr>
            <a:endParaRPr lang="ru-RU" altLang="ru-RU"/>
          </a:p>
        </p:txBody>
      </p:sp>
      <p:sp>
        <p:nvSpPr>
          <p:cNvPr id="14" name="Footer Placeholder 4"/>
          <p:cNvSpPr>
            <a:spLocks noGrp="1"/>
          </p:cNvSpPr>
          <p:nvPr>
            <p:ph type="ftr" sz="quarter" idx="11"/>
          </p:nvPr>
        </p:nvSpPr>
        <p:spPr>
          <a:xfrm>
            <a:off x="4831862" y="6116639"/>
            <a:ext cx="4812322" cy="365125"/>
          </a:xfrm>
        </p:spPr>
        <p:txBody>
          <a:bodyPr/>
          <a:lstStyle>
            <a:lvl1pPr>
              <a:defRPr/>
            </a:lvl1pPr>
          </a:lstStyle>
          <a:p>
            <a:pPr>
              <a:defRPr/>
            </a:pPr>
            <a:r>
              <a:rPr lang="en-US" altLang="ru-RU"/>
              <a:t>Daniya Zinatulina                                                                                 Open Users Meeting BV51 / 28.02.2020</a:t>
            </a:r>
            <a:endParaRPr lang="ru-RU" altLang="ru-RU"/>
          </a:p>
        </p:txBody>
      </p:sp>
      <p:sp>
        <p:nvSpPr>
          <p:cNvPr id="15" name="Slide Number Placeholder 5"/>
          <p:cNvSpPr>
            <a:spLocks noGrp="1"/>
          </p:cNvSpPr>
          <p:nvPr>
            <p:ph type="sldNum" sz="quarter" idx="12"/>
          </p:nvPr>
        </p:nvSpPr>
        <p:spPr>
          <a:xfrm>
            <a:off x="11033371" y="6116639"/>
            <a:ext cx="549030" cy="365125"/>
          </a:xfrm>
        </p:spPr>
        <p:txBody>
          <a:bodyPr/>
          <a:lstStyle>
            <a:lvl1pPr>
              <a:defRPr/>
            </a:lvl1pPr>
          </a:lstStyle>
          <a:p>
            <a:fld id="{794FF7C0-620F-BB42-8D2E-36879A8467E1}" type="slidenum">
              <a:rPr lang="ru-RU"/>
              <a:pPr/>
              <a:t>‹#›</a:t>
            </a:fld>
            <a:endParaRPr lang="ru-RU"/>
          </a:p>
        </p:txBody>
      </p:sp>
    </p:spTree>
    <p:extLst>
      <p:ext uri="{BB962C8B-B14F-4D97-AF65-F5344CB8AC3E}">
        <p14:creationId xmlns:p14="http://schemas.microsoft.com/office/powerpoint/2010/main" val="10884219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90" cy="1981200"/>
          </a:xfrm>
        </p:spPr>
        <p:txBody>
          <a:bodyPr/>
          <a:lstStyle/>
          <a:p>
            <a:r>
              <a:rPr lang="ru-RU"/>
              <a:t>Образец заголовка</a:t>
            </a:r>
            <a:endParaRPr lang="en-US" dirty="0"/>
          </a:p>
        </p:txBody>
      </p:sp>
      <p:sp>
        <p:nvSpPr>
          <p:cNvPr id="3" name="Content Placeholder 2"/>
          <p:cNvSpPr>
            <a:spLocks noGrp="1"/>
          </p:cNvSpPr>
          <p:nvPr>
            <p:ph idx="1"/>
          </p:nvPr>
        </p:nvSpPr>
        <p:spPr>
          <a:xfrm>
            <a:off x="1309512" y="2667000"/>
            <a:ext cx="10272890" cy="3332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9792677" y="6108701"/>
            <a:ext cx="1143001" cy="365125"/>
          </a:xfrm>
        </p:spPr>
        <p:txBody>
          <a:bodyPr/>
          <a:lstStyle>
            <a:lvl1pPr>
              <a:defRPr/>
            </a:lvl1pPr>
          </a:lstStyle>
          <a:p>
            <a:pPr>
              <a:defRPr/>
            </a:pPr>
            <a:endParaRPr lang="ru-RU" altLang="ru-RU"/>
          </a:p>
        </p:txBody>
      </p:sp>
      <p:sp>
        <p:nvSpPr>
          <p:cNvPr id="5" name="Footer Placeholder 4"/>
          <p:cNvSpPr>
            <a:spLocks noGrp="1"/>
          </p:cNvSpPr>
          <p:nvPr>
            <p:ph type="ftr" sz="quarter" idx="11"/>
          </p:nvPr>
        </p:nvSpPr>
        <p:spPr>
          <a:xfrm>
            <a:off x="2629877" y="6108701"/>
            <a:ext cx="7086601" cy="365125"/>
          </a:xfrm>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a:xfrm>
            <a:off x="11011877" y="6108701"/>
            <a:ext cx="570523" cy="365125"/>
          </a:xfrm>
        </p:spPr>
        <p:txBody>
          <a:bodyPr/>
          <a:lstStyle>
            <a:lvl1pPr>
              <a:defRPr/>
            </a:lvl1pPr>
          </a:lstStyle>
          <a:p>
            <a:fld id="{AE9DAA07-4F42-004F-8903-5891B49F4C7D}" type="slidenum">
              <a:rPr lang="ru-RU"/>
              <a:pPr/>
              <a:t>‹#›</a:t>
            </a:fld>
            <a:endParaRPr lang="ru-RU"/>
          </a:p>
        </p:txBody>
      </p:sp>
    </p:spTree>
    <p:extLst>
      <p:ext uri="{BB962C8B-B14F-4D97-AF65-F5344CB8AC3E}">
        <p14:creationId xmlns:p14="http://schemas.microsoft.com/office/powerpoint/2010/main" val="10667889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7000"/>
            <a:ext cx="8933073" cy="2360071"/>
          </a:xfrm>
        </p:spPr>
        <p:txBody>
          <a:bodyPr anchor="b"/>
          <a:lstStyle>
            <a:lvl1pPr algn="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649331" y="5027070"/>
            <a:ext cx="893307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fld id="{29A27D4C-E78E-5948-953F-E88F5903BF25}" type="slidenum">
              <a:rPr lang="ru-RU"/>
              <a:pPr/>
              <a:t>‹#›</a:t>
            </a:fld>
            <a:endParaRPr lang="ru-RU"/>
          </a:p>
        </p:txBody>
      </p:sp>
    </p:spTree>
    <p:extLst>
      <p:ext uri="{BB962C8B-B14F-4D97-AF65-F5344CB8AC3E}">
        <p14:creationId xmlns:p14="http://schemas.microsoft.com/office/powerpoint/2010/main" val="269347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30" y="1681852"/>
            <a:ext cx="5156201" cy="825699"/>
          </a:xfrm>
        </p:spPr>
        <p:txBody>
          <a:bodyPr anchor="b"/>
          <a:lstStyle>
            <a:lvl1pPr marL="0" indent="0">
              <a:spcBef>
                <a:spcPts val="0"/>
              </a:spcBef>
              <a:buNone/>
              <a:defRPr sz="2400" b="1"/>
            </a:lvl1pPr>
            <a:lvl2pPr marL="457211" indent="0">
              <a:buNone/>
              <a:defRPr sz="2000" b="1"/>
            </a:lvl2pPr>
            <a:lvl3pPr marL="914424" indent="0">
              <a:buNone/>
              <a:defRPr sz="1801" b="1"/>
            </a:lvl3pPr>
            <a:lvl4pPr marL="1371635" indent="0">
              <a:buNone/>
              <a:defRPr sz="1600" b="1"/>
            </a:lvl4pPr>
            <a:lvl5pPr marL="1828845" indent="0">
              <a:buNone/>
              <a:defRPr sz="1600" b="1"/>
            </a:lvl5pPr>
            <a:lvl6pPr marL="2286058" indent="0">
              <a:buNone/>
              <a:defRPr sz="1600" b="1"/>
            </a:lvl6pPr>
            <a:lvl7pPr marL="2743270" indent="0">
              <a:buNone/>
              <a:defRPr sz="1600" b="1"/>
            </a:lvl7pPr>
            <a:lvl8pPr marL="3200480" indent="0">
              <a:buNone/>
              <a:defRPr sz="1600" b="1"/>
            </a:lvl8pPr>
            <a:lvl9pPr marL="3657691" indent="0">
              <a:buNone/>
              <a:defRPr sz="1600" b="1"/>
            </a:lvl9pPr>
          </a:lstStyle>
          <a:p>
            <a:pPr lvl="0"/>
            <a:r>
              <a:rPr lang="ru-RU"/>
              <a:t>Образец текста</a:t>
            </a:r>
          </a:p>
        </p:txBody>
      </p:sp>
      <p:sp>
        <p:nvSpPr>
          <p:cNvPr id="4" name="Content Placeholder 3"/>
          <p:cNvSpPr>
            <a:spLocks noGrp="1"/>
          </p:cNvSpPr>
          <p:nvPr>
            <p:ph sz="half" idx="2"/>
          </p:nvPr>
        </p:nvSpPr>
        <p:spPr>
          <a:xfrm>
            <a:off x="845130" y="2507558"/>
            <a:ext cx="515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6" y="1681851"/>
            <a:ext cx="5181601" cy="825698"/>
          </a:xfrm>
        </p:spPr>
        <p:txBody>
          <a:bodyPr anchor="b"/>
          <a:lstStyle>
            <a:lvl1pPr marL="0" indent="0">
              <a:spcBef>
                <a:spcPts val="0"/>
              </a:spcBef>
              <a:buNone/>
              <a:defRPr sz="2400" b="1"/>
            </a:lvl1pPr>
            <a:lvl2pPr marL="457211" indent="0">
              <a:buNone/>
              <a:defRPr sz="2000" b="1"/>
            </a:lvl2pPr>
            <a:lvl3pPr marL="914424" indent="0">
              <a:buNone/>
              <a:defRPr sz="1801" b="1"/>
            </a:lvl3pPr>
            <a:lvl4pPr marL="1371635" indent="0">
              <a:buNone/>
              <a:defRPr sz="1600" b="1"/>
            </a:lvl4pPr>
            <a:lvl5pPr marL="1828845" indent="0">
              <a:buNone/>
              <a:defRPr sz="1600" b="1"/>
            </a:lvl5pPr>
            <a:lvl6pPr marL="2286058" indent="0">
              <a:buNone/>
              <a:defRPr sz="1600" b="1"/>
            </a:lvl6pPr>
            <a:lvl7pPr marL="2743270" indent="0">
              <a:buNone/>
              <a:defRPr sz="1600" b="1"/>
            </a:lvl7pPr>
            <a:lvl8pPr marL="3200480" indent="0">
              <a:buNone/>
              <a:defRPr sz="1600" b="1"/>
            </a:lvl8pPr>
            <a:lvl9pPr marL="3657691"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6" y="2507558"/>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ltLang="ru-RU"/>
          </a:p>
        </p:txBody>
      </p:sp>
      <p:sp>
        <p:nvSpPr>
          <p:cNvPr id="8"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9" name="Slide Number Placeholder 5"/>
          <p:cNvSpPr>
            <a:spLocks noGrp="1"/>
          </p:cNvSpPr>
          <p:nvPr>
            <p:ph type="sldNum" sz="quarter" idx="12"/>
          </p:nvPr>
        </p:nvSpPr>
        <p:spPr/>
        <p:txBody>
          <a:bodyPr/>
          <a:lstStyle>
            <a:lvl1pPr>
              <a:defRPr/>
            </a:lvl1pPr>
          </a:lstStyle>
          <a:p>
            <a:pPr>
              <a:defRPr/>
            </a:pPr>
            <a:fld id="{A6AAC5D7-C6DC-476D-9C4C-0756A42DB3F7}" type="slidenum">
              <a:rPr lang="ru-RU" altLang="ru-RU"/>
              <a:pPr>
                <a:defRPr/>
              </a:pPr>
              <a:t>‹#›</a:t>
            </a:fld>
            <a:endParaRPr lang="ru-RU" altLang="ru-RU"/>
          </a:p>
        </p:txBody>
      </p:sp>
    </p:spTree>
    <p:extLst>
      <p:ext uri="{BB962C8B-B14F-4D97-AF65-F5344CB8AC3E}">
        <p14:creationId xmlns:p14="http://schemas.microsoft.com/office/powerpoint/2010/main" val="10019901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3"/>
            <a:ext cx="10272890" cy="1752599"/>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309510"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7" name="Slide Number Placeholder 5"/>
          <p:cNvSpPr>
            <a:spLocks noGrp="1"/>
          </p:cNvSpPr>
          <p:nvPr>
            <p:ph type="sldNum" sz="quarter" idx="12"/>
          </p:nvPr>
        </p:nvSpPr>
        <p:spPr/>
        <p:txBody>
          <a:bodyPr/>
          <a:lstStyle>
            <a:lvl1pPr>
              <a:defRPr/>
            </a:lvl1pPr>
          </a:lstStyle>
          <a:p>
            <a:fld id="{F86653BE-929E-6E44-804A-33081A4D33F0}" type="slidenum">
              <a:rPr lang="ru-RU"/>
              <a:pPr/>
              <a:t>‹#›</a:t>
            </a:fld>
            <a:endParaRPr lang="ru-RU"/>
          </a:p>
        </p:txBody>
      </p:sp>
    </p:spTree>
    <p:extLst>
      <p:ext uri="{BB962C8B-B14F-4D97-AF65-F5344CB8AC3E}">
        <p14:creationId xmlns:p14="http://schemas.microsoft.com/office/powerpoint/2010/main" val="123287835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772643" y="2658533"/>
            <a:ext cx="46083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84697" y="3335338"/>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882279" y="2667000"/>
            <a:ext cx="4623742"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09688" y="3335338"/>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ltLang="ru-RU"/>
          </a:p>
        </p:txBody>
      </p:sp>
      <p:sp>
        <p:nvSpPr>
          <p:cNvPr id="8"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9" name="Slide Number Placeholder 5"/>
          <p:cNvSpPr>
            <a:spLocks noGrp="1"/>
          </p:cNvSpPr>
          <p:nvPr>
            <p:ph type="sldNum" sz="quarter" idx="12"/>
          </p:nvPr>
        </p:nvSpPr>
        <p:spPr/>
        <p:txBody>
          <a:bodyPr/>
          <a:lstStyle>
            <a:lvl1pPr>
              <a:defRPr/>
            </a:lvl1pPr>
          </a:lstStyle>
          <a:p>
            <a:fld id="{481E8676-1328-3A4F-ACD8-C468439589F4}" type="slidenum">
              <a:rPr lang="ru-RU"/>
              <a:pPr/>
              <a:t>‹#›</a:t>
            </a:fld>
            <a:endParaRPr lang="ru-RU"/>
          </a:p>
        </p:txBody>
      </p:sp>
    </p:spTree>
    <p:extLst>
      <p:ext uri="{BB962C8B-B14F-4D97-AF65-F5344CB8AC3E}">
        <p14:creationId xmlns:p14="http://schemas.microsoft.com/office/powerpoint/2010/main" val="30266752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5" name="Slide Number Placeholder 5"/>
          <p:cNvSpPr>
            <a:spLocks noGrp="1"/>
          </p:cNvSpPr>
          <p:nvPr>
            <p:ph type="sldNum" sz="quarter" idx="12"/>
          </p:nvPr>
        </p:nvSpPr>
        <p:spPr/>
        <p:txBody>
          <a:bodyPr/>
          <a:lstStyle>
            <a:lvl1pPr>
              <a:defRPr/>
            </a:lvl1pPr>
          </a:lstStyle>
          <a:p>
            <a:fld id="{A75EDB8A-4388-F340-BCB3-B3343A9CE5FF}" type="slidenum">
              <a:rPr lang="ru-RU"/>
              <a:pPr/>
              <a:t>‹#›</a:t>
            </a:fld>
            <a:endParaRPr lang="ru-RU"/>
          </a:p>
        </p:txBody>
      </p:sp>
    </p:spTree>
    <p:extLst>
      <p:ext uri="{BB962C8B-B14F-4D97-AF65-F5344CB8AC3E}">
        <p14:creationId xmlns:p14="http://schemas.microsoft.com/office/powerpoint/2010/main" val="32934901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p>
        </p:txBody>
      </p:sp>
      <p:sp>
        <p:nvSpPr>
          <p:cNvPr id="3"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4" name="Slide Number Placeholder 5"/>
          <p:cNvSpPr>
            <a:spLocks noGrp="1"/>
          </p:cNvSpPr>
          <p:nvPr>
            <p:ph type="sldNum" sz="quarter" idx="12"/>
          </p:nvPr>
        </p:nvSpPr>
        <p:spPr/>
        <p:txBody>
          <a:bodyPr/>
          <a:lstStyle>
            <a:lvl1pPr>
              <a:defRPr/>
            </a:lvl1pPr>
          </a:lstStyle>
          <a:p>
            <a:fld id="{8724DE3E-273C-3940-8E76-C153E4F58AAD}" type="slidenum">
              <a:rPr lang="ru-RU"/>
              <a:pPr/>
              <a:t>‹#›</a:t>
            </a:fld>
            <a:endParaRPr lang="ru-RU"/>
          </a:p>
        </p:txBody>
      </p:sp>
    </p:spTree>
    <p:extLst>
      <p:ext uri="{BB962C8B-B14F-4D97-AF65-F5344CB8AC3E}">
        <p14:creationId xmlns:p14="http://schemas.microsoft.com/office/powerpoint/2010/main" val="19182000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6"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263404" y="685802"/>
            <a:ext cx="6242617"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84699" y="2971800"/>
            <a:ext cx="3550046"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7" name="Slide Number Placeholder 5"/>
          <p:cNvSpPr>
            <a:spLocks noGrp="1"/>
          </p:cNvSpPr>
          <p:nvPr>
            <p:ph type="sldNum" sz="quarter" idx="12"/>
          </p:nvPr>
        </p:nvSpPr>
        <p:spPr/>
        <p:txBody>
          <a:bodyPr/>
          <a:lstStyle>
            <a:lvl1pPr>
              <a:defRPr/>
            </a:lvl1pPr>
          </a:lstStyle>
          <a:p>
            <a:fld id="{3C5CD587-5A47-C148-AD46-26EFD5F93F82}" type="slidenum">
              <a:rPr lang="ru-RU"/>
              <a:pPr/>
              <a:t>‹#›</a:t>
            </a:fld>
            <a:endParaRPr lang="ru-RU"/>
          </a:p>
        </p:txBody>
      </p:sp>
    </p:spTree>
    <p:extLst>
      <p:ext uri="{BB962C8B-B14F-4D97-AF65-F5344CB8AC3E}">
        <p14:creationId xmlns:p14="http://schemas.microsoft.com/office/powerpoint/2010/main" val="24647565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lvl1pPr>
          </a:lstStyle>
          <a:p>
            <a:pPr>
              <a:defRPr/>
            </a:pPr>
            <a:endParaRPr lang="ru-RU" altLang="ru-RU"/>
          </a:p>
        </p:txBody>
      </p:sp>
      <p:sp>
        <p:nvSpPr>
          <p:cNvPr id="6" name="Footer Placeholder 5"/>
          <p:cNvSpPr>
            <a:spLocks noGrp="1"/>
          </p:cNvSpPr>
          <p:nvPr>
            <p:ph type="ftr" sz="quarter" idx="11"/>
          </p:nvPr>
        </p:nvSpPr>
        <p:spPr/>
        <p:txBody>
          <a:bodyPr/>
          <a:lstStyle>
            <a:lvl1pPr>
              <a:defRPr/>
            </a:lvl1pPr>
          </a:lstStyle>
          <a:p>
            <a:pPr>
              <a:defRPr/>
            </a:pPr>
            <a:r>
              <a:rPr lang="en-US"/>
              <a:t>Daniya Zinatulina                                                                                 Open Users Meeting BV51 / 28.02.2020</a:t>
            </a:r>
          </a:p>
        </p:txBody>
      </p:sp>
      <p:sp>
        <p:nvSpPr>
          <p:cNvPr id="7" name="Slide Number Placeholder 6"/>
          <p:cNvSpPr>
            <a:spLocks noGrp="1"/>
          </p:cNvSpPr>
          <p:nvPr>
            <p:ph type="sldNum" sz="quarter" idx="12"/>
          </p:nvPr>
        </p:nvSpPr>
        <p:spPr/>
        <p:txBody>
          <a:bodyPr/>
          <a:lstStyle>
            <a:lvl1pPr>
              <a:defRPr/>
            </a:lvl1pPr>
          </a:lstStyle>
          <a:p>
            <a:fld id="{74174320-061E-2E41-A60B-31B0BC3339A8}" type="slidenum">
              <a:rPr lang="ru-RU"/>
              <a:pPr/>
              <a:t>‹#›</a:t>
            </a:fld>
            <a:endParaRPr lang="ru-RU"/>
          </a:p>
        </p:txBody>
      </p:sp>
    </p:spTree>
    <p:extLst>
      <p:ext uri="{BB962C8B-B14F-4D97-AF65-F5344CB8AC3E}">
        <p14:creationId xmlns:p14="http://schemas.microsoft.com/office/powerpoint/2010/main" val="8564131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2"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386634" y="932112"/>
            <a:ext cx="8228086"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484698" y="5299603"/>
            <a:ext cx="10021322"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7" name="Slide Number Placeholder 5"/>
          <p:cNvSpPr>
            <a:spLocks noGrp="1"/>
          </p:cNvSpPr>
          <p:nvPr>
            <p:ph type="sldNum" sz="quarter" idx="12"/>
          </p:nvPr>
        </p:nvSpPr>
        <p:spPr/>
        <p:txBody>
          <a:bodyPr/>
          <a:lstStyle>
            <a:lvl1pPr>
              <a:defRPr/>
            </a:lvl1pPr>
          </a:lstStyle>
          <a:p>
            <a:fld id="{F4426C03-6DE6-1B41-B4DD-7CAD66146807}" type="slidenum">
              <a:rPr lang="ru-RU"/>
              <a:pPr/>
              <a:t>‹#›</a:t>
            </a:fld>
            <a:endParaRPr lang="ru-RU"/>
          </a:p>
        </p:txBody>
      </p:sp>
    </p:spTree>
    <p:extLst>
      <p:ext uri="{BB962C8B-B14F-4D97-AF65-F5344CB8AC3E}">
        <p14:creationId xmlns:p14="http://schemas.microsoft.com/office/powerpoint/2010/main" val="28019385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699" y="685800"/>
            <a:ext cx="10021322" cy="3048000"/>
          </a:xfrm>
        </p:spPr>
        <p:txBody>
          <a:bodyP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700" y="4343400"/>
            <a:ext cx="10021323"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fld id="{BFCA685F-0452-F446-BE89-490484C51121}" type="slidenum">
              <a:rPr lang="ru-RU"/>
              <a:pPr/>
              <a:t>‹#›</a:t>
            </a:fld>
            <a:endParaRPr lang="ru-RU"/>
          </a:p>
        </p:txBody>
      </p:sp>
    </p:spTree>
    <p:extLst>
      <p:ext uri="{BB962C8B-B14F-4D97-AF65-F5344CB8AC3E}">
        <p14:creationId xmlns:p14="http://schemas.microsoft.com/office/powerpoint/2010/main" val="13169470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5" name="TextBox 4"/>
          <p:cNvSpPr txBox="1"/>
          <p:nvPr/>
        </p:nvSpPr>
        <p:spPr>
          <a:xfrm>
            <a:off x="1293446" y="863600"/>
            <a:ext cx="609600" cy="584200"/>
          </a:xfrm>
          <a:prstGeom prst="rect">
            <a:avLst/>
          </a:prstGeom>
        </p:spPr>
        <p:txBody>
          <a:bodyPr anchor="ctr"/>
          <a:lstStyle>
            <a:lvl1pPr>
              <a:defRPr sz="4400" b="1">
                <a:solidFill>
                  <a:schemeClr val="tx1"/>
                </a:solidFill>
                <a:latin typeface="Comic Sans MS" charset="0"/>
                <a:ea typeface="ＭＳ Ｐゴシック" charset="0"/>
              </a:defRPr>
            </a:lvl1pPr>
            <a:lvl2pPr marL="742950" indent="-285750">
              <a:defRPr sz="4400" b="1">
                <a:solidFill>
                  <a:schemeClr val="tx1"/>
                </a:solidFill>
                <a:latin typeface="Comic Sans MS" charset="0"/>
                <a:ea typeface="ＭＳ Ｐゴシック" charset="0"/>
              </a:defRPr>
            </a:lvl2pPr>
            <a:lvl3pPr marL="1143000" indent="-228600">
              <a:defRPr sz="4400" b="1">
                <a:solidFill>
                  <a:schemeClr val="tx1"/>
                </a:solidFill>
                <a:latin typeface="Comic Sans MS" charset="0"/>
                <a:ea typeface="ＭＳ Ｐゴシック" charset="0"/>
              </a:defRPr>
            </a:lvl3pPr>
            <a:lvl4pPr marL="1600200" indent="-228600">
              <a:defRPr sz="4400" b="1">
                <a:solidFill>
                  <a:schemeClr val="tx1"/>
                </a:solidFill>
                <a:latin typeface="Comic Sans MS" charset="0"/>
                <a:ea typeface="ＭＳ Ｐゴシック" charset="0"/>
              </a:defRPr>
            </a:lvl4pPr>
            <a:lvl5pPr marL="2057400" indent="-228600">
              <a:defRPr sz="4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4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4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4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4400" b="1">
                <a:solidFill>
                  <a:schemeClr val="tx1"/>
                </a:solidFill>
                <a:latin typeface="Comic Sans MS" charset="0"/>
                <a:ea typeface="ＭＳ Ｐゴシック" charset="0"/>
              </a:defRPr>
            </a:lvl9pPr>
          </a:lstStyle>
          <a:p>
            <a:r>
              <a:rPr lang="en-US" sz="8000" b="0"/>
              <a:t>“</a:t>
            </a:r>
          </a:p>
        </p:txBody>
      </p:sp>
      <p:sp>
        <p:nvSpPr>
          <p:cNvPr id="6" name="TextBox 5"/>
          <p:cNvSpPr txBox="1"/>
          <p:nvPr/>
        </p:nvSpPr>
        <p:spPr>
          <a:xfrm>
            <a:off x="10896601" y="2819400"/>
            <a:ext cx="609600" cy="584200"/>
          </a:xfrm>
          <a:prstGeom prst="rect">
            <a:avLst/>
          </a:prstGeom>
        </p:spPr>
        <p:txBody>
          <a:bodyPr anchor="ctr"/>
          <a:lstStyle>
            <a:lvl1pPr>
              <a:defRPr sz="4400" b="1">
                <a:solidFill>
                  <a:schemeClr val="tx1"/>
                </a:solidFill>
                <a:latin typeface="Comic Sans MS" charset="0"/>
                <a:ea typeface="ＭＳ Ｐゴシック" charset="0"/>
              </a:defRPr>
            </a:lvl1pPr>
            <a:lvl2pPr marL="742950" indent="-285750">
              <a:defRPr sz="4400" b="1">
                <a:solidFill>
                  <a:schemeClr val="tx1"/>
                </a:solidFill>
                <a:latin typeface="Comic Sans MS" charset="0"/>
                <a:ea typeface="ＭＳ Ｐゴシック" charset="0"/>
              </a:defRPr>
            </a:lvl2pPr>
            <a:lvl3pPr marL="1143000" indent="-228600">
              <a:defRPr sz="4400" b="1">
                <a:solidFill>
                  <a:schemeClr val="tx1"/>
                </a:solidFill>
                <a:latin typeface="Comic Sans MS" charset="0"/>
                <a:ea typeface="ＭＳ Ｐゴシック" charset="0"/>
              </a:defRPr>
            </a:lvl3pPr>
            <a:lvl4pPr marL="1600200" indent="-228600">
              <a:defRPr sz="4400" b="1">
                <a:solidFill>
                  <a:schemeClr val="tx1"/>
                </a:solidFill>
                <a:latin typeface="Comic Sans MS" charset="0"/>
                <a:ea typeface="ＭＳ Ｐゴシック" charset="0"/>
              </a:defRPr>
            </a:lvl4pPr>
            <a:lvl5pPr marL="2057400" indent="-228600">
              <a:defRPr sz="4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4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4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4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4400" b="1">
                <a:solidFill>
                  <a:schemeClr val="tx1"/>
                </a:solidFill>
                <a:latin typeface="Comic Sans MS" charset="0"/>
                <a:ea typeface="ＭＳ Ｐゴシック" charset="0"/>
              </a:defRPr>
            </a:lvl9pPr>
          </a:lstStyle>
          <a:p>
            <a:pPr algn="r"/>
            <a:r>
              <a:rPr lang="en-US" sz="8000" b="0"/>
              <a:t>”</a:t>
            </a:r>
          </a:p>
        </p:txBody>
      </p:sp>
      <p:sp>
        <p:nvSpPr>
          <p:cNvPr id="2" name="Title 1"/>
          <p:cNvSpPr>
            <a:spLocks noGrp="1"/>
          </p:cNvSpPr>
          <p:nvPr>
            <p:ph type="title"/>
          </p:nvPr>
        </p:nvSpPr>
        <p:spPr>
          <a:xfrm>
            <a:off x="1902323" y="685801"/>
            <a:ext cx="9298820" cy="2743199"/>
          </a:xfrm>
        </p:spPr>
        <p:txBody>
          <a:bodyP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2130980" y="3428999"/>
            <a:ext cx="8841504"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484698" y="4343400"/>
            <a:ext cx="1002132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altLang="ru-RU"/>
          </a:p>
        </p:txBody>
      </p:sp>
      <p:sp>
        <p:nvSpPr>
          <p:cNvPr id="8" name="Footer Placeholder 4"/>
          <p:cNvSpPr>
            <a:spLocks noGrp="1"/>
          </p:cNvSpPr>
          <p:nvPr>
            <p:ph type="ftr" sz="quarter" idx="15"/>
          </p:nvPr>
        </p:nvSpPr>
        <p:spPr/>
        <p:txBody>
          <a:bodyPr/>
          <a:lstStyle>
            <a:lvl1pPr>
              <a:defRPr/>
            </a:lvl1pPr>
          </a:lstStyle>
          <a:p>
            <a:pPr>
              <a:defRPr/>
            </a:pPr>
            <a:r>
              <a:rPr lang="en-US" altLang="ru-RU"/>
              <a:t>Daniya Zinatulina                                                                                 Open Users Meeting BV51 / 28.02.2020</a:t>
            </a:r>
            <a:endParaRPr lang="ru-RU" altLang="ru-RU"/>
          </a:p>
        </p:txBody>
      </p:sp>
      <p:sp>
        <p:nvSpPr>
          <p:cNvPr id="9" name="Slide Number Placeholder 5"/>
          <p:cNvSpPr>
            <a:spLocks noGrp="1"/>
          </p:cNvSpPr>
          <p:nvPr>
            <p:ph type="sldNum" sz="quarter" idx="16"/>
          </p:nvPr>
        </p:nvSpPr>
        <p:spPr/>
        <p:txBody>
          <a:bodyPr/>
          <a:lstStyle>
            <a:lvl1pPr>
              <a:defRPr/>
            </a:lvl1pPr>
          </a:lstStyle>
          <a:p>
            <a:fld id="{590AF8E4-5029-2E4A-90BE-B931DDD44004}" type="slidenum">
              <a:rPr lang="ru-RU"/>
              <a:pPr/>
              <a:t>‹#›</a:t>
            </a:fld>
            <a:endParaRPr lang="ru-RU"/>
          </a:p>
        </p:txBody>
      </p:sp>
    </p:spTree>
    <p:extLst>
      <p:ext uri="{BB962C8B-B14F-4D97-AF65-F5344CB8AC3E}">
        <p14:creationId xmlns:p14="http://schemas.microsoft.com/office/powerpoint/2010/main" val="8620744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702" y="3308581"/>
            <a:ext cx="10021318" cy="1468800"/>
          </a:xfrm>
        </p:spPr>
        <p:txBody>
          <a:bodyPr anchor="b">
            <a:normAutofit/>
          </a:bodyPr>
          <a:lstStyle>
            <a:lvl1pPr algn="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698" y="4777381"/>
            <a:ext cx="1002132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fld id="{D8D5A22A-1285-FD44-8A17-7CD2F106FBB6}" type="slidenum">
              <a:rPr lang="ru-RU"/>
              <a:pPr/>
              <a:t>‹#›</a:t>
            </a:fld>
            <a:endParaRPr lang="ru-RU"/>
          </a:p>
        </p:txBody>
      </p:sp>
    </p:spTree>
    <p:extLst>
      <p:ext uri="{BB962C8B-B14F-4D97-AF65-F5344CB8AC3E}">
        <p14:creationId xmlns:p14="http://schemas.microsoft.com/office/powerpoint/2010/main" val="2048398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5" name="Slide Number Placeholder 5"/>
          <p:cNvSpPr>
            <a:spLocks noGrp="1"/>
          </p:cNvSpPr>
          <p:nvPr>
            <p:ph type="sldNum" sz="quarter" idx="12"/>
          </p:nvPr>
        </p:nvSpPr>
        <p:spPr/>
        <p:txBody>
          <a:bodyPr/>
          <a:lstStyle>
            <a:lvl1pPr>
              <a:defRPr/>
            </a:lvl1pPr>
          </a:lstStyle>
          <a:p>
            <a:pPr>
              <a:defRPr/>
            </a:pPr>
            <a:fld id="{EF36672C-5BE8-46C0-8DA1-5499A0E30FA8}" type="slidenum">
              <a:rPr lang="ru-RU" altLang="ru-RU"/>
              <a:pPr>
                <a:defRPr/>
              </a:pPr>
              <a:t>‹#›</a:t>
            </a:fld>
            <a:endParaRPr lang="ru-RU" altLang="ru-RU"/>
          </a:p>
        </p:txBody>
      </p:sp>
    </p:spTree>
    <p:extLst>
      <p:ext uri="{BB962C8B-B14F-4D97-AF65-F5344CB8AC3E}">
        <p14:creationId xmlns:p14="http://schemas.microsoft.com/office/powerpoint/2010/main" val="209651901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5" name="TextBox 4"/>
          <p:cNvSpPr txBox="1"/>
          <p:nvPr/>
        </p:nvSpPr>
        <p:spPr>
          <a:xfrm>
            <a:off x="1293446" y="863600"/>
            <a:ext cx="609600" cy="584200"/>
          </a:xfrm>
          <a:prstGeom prst="rect">
            <a:avLst/>
          </a:prstGeom>
        </p:spPr>
        <p:txBody>
          <a:bodyPr anchor="ctr"/>
          <a:lstStyle>
            <a:lvl1pPr>
              <a:defRPr sz="4400" b="1">
                <a:solidFill>
                  <a:schemeClr val="tx1"/>
                </a:solidFill>
                <a:latin typeface="Comic Sans MS" charset="0"/>
                <a:ea typeface="ＭＳ Ｐゴシック" charset="0"/>
              </a:defRPr>
            </a:lvl1pPr>
            <a:lvl2pPr marL="742950" indent="-285750">
              <a:defRPr sz="4400" b="1">
                <a:solidFill>
                  <a:schemeClr val="tx1"/>
                </a:solidFill>
                <a:latin typeface="Comic Sans MS" charset="0"/>
                <a:ea typeface="ＭＳ Ｐゴシック" charset="0"/>
              </a:defRPr>
            </a:lvl2pPr>
            <a:lvl3pPr marL="1143000" indent="-228600">
              <a:defRPr sz="4400" b="1">
                <a:solidFill>
                  <a:schemeClr val="tx1"/>
                </a:solidFill>
                <a:latin typeface="Comic Sans MS" charset="0"/>
                <a:ea typeface="ＭＳ Ｐゴシック" charset="0"/>
              </a:defRPr>
            </a:lvl3pPr>
            <a:lvl4pPr marL="1600200" indent="-228600">
              <a:defRPr sz="4400" b="1">
                <a:solidFill>
                  <a:schemeClr val="tx1"/>
                </a:solidFill>
                <a:latin typeface="Comic Sans MS" charset="0"/>
                <a:ea typeface="ＭＳ Ｐゴシック" charset="0"/>
              </a:defRPr>
            </a:lvl4pPr>
            <a:lvl5pPr marL="2057400" indent="-228600">
              <a:defRPr sz="4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4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4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4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4400" b="1">
                <a:solidFill>
                  <a:schemeClr val="tx1"/>
                </a:solidFill>
                <a:latin typeface="Comic Sans MS" charset="0"/>
                <a:ea typeface="ＭＳ Ｐゴシック" charset="0"/>
              </a:defRPr>
            </a:lvl9pPr>
          </a:lstStyle>
          <a:p>
            <a:r>
              <a:rPr lang="en-US" sz="8000" b="0"/>
              <a:t>“</a:t>
            </a:r>
          </a:p>
        </p:txBody>
      </p:sp>
      <p:sp>
        <p:nvSpPr>
          <p:cNvPr id="6" name="TextBox 5"/>
          <p:cNvSpPr txBox="1"/>
          <p:nvPr/>
        </p:nvSpPr>
        <p:spPr>
          <a:xfrm>
            <a:off x="10896601" y="2819400"/>
            <a:ext cx="609600" cy="584200"/>
          </a:xfrm>
          <a:prstGeom prst="rect">
            <a:avLst/>
          </a:prstGeom>
        </p:spPr>
        <p:txBody>
          <a:bodyPr anchor="ctr"/>
          <a:lstStyle>
            <a:lvl1pPr>
              <a:defRPr sz="4400" b="1">
                <a:solidFill>
                  <a:schemeClr val="tx1"/>
                </a:solidFill>
                <a:latin typeface="Comic Sans MS" charset="0"/>
                <a:ea typeface="ＭＳ Ｐゴシック" charset="0"/>
              </a:defRPr>
            </a:lvl1pPr>
            <a:lvl2pPr marL="742950" indent="-285750">
              <a:defRPr sz="4400" b="1">
                <a:solidFill>
                  <a:schemeClr val="tx1"/>
                </a:solidFill>
                <a:latin typeface="Comic Sans MS" charset="0"/>
                <a:ea typeface="ＭＳ Ｐゴシック" charset="0"/>
              </a:defRPr>
            </a:lvl2pPr>
            <a:lvl3pPr marL="1143000" indent="-228600">
              <a:defRPr sz="4400" b="1">
                <a:solidFill>
                  <a:schemeClr val="tx1"/>
                </a:solidFill>
                <a:latin typeface="Comic Sans MS" charset="0"/>
                <a:ea typeface="ＭＳ Ｐゴシック" charset="0"/>
              </a:defRPr>
            </a:lvl3pPr>
            <a:lvl4pPr marL="1600200" indent="-228600">
              <a:defRPr sz="4400" b="1">
                <a:solidFill>
                  <a:schemeClr val="tx1"/>
                </a:solidFill>
                <a:latin typeface="Comic Sans MS" charset="0"/>
                <a:ea typeface="ＭＳ Ｐゴシック" charset="0"/>
              </a:defRPr>
            </a:lvl4pPr>
            <a:lvl5pPr marL="2057400" indent="-228600">
              <a:defRPr sz="4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4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4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4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4400" b="1">
                <a:solidFill>
                  <a:schemeClr val="tx1"/>
                </a:solidFill>
                <a:latin typeface="Comic Sans MS" charset="0"/>
                <a:ea typeface="ＭＳ Ｐゴシック" charset="0"/>
              </a:defRPr>
            </a:lvl9pPr>
          </a:lstStyle>
          <a:p>
            <a:pPr algn="r"/>
            <a:r>
              <a:rPr lang="en-US" sz="8000" b="0"/>
              <a:t>”</a:t>
            </a:r>
          </a:p>
        </p:txBody>
      </p:sp>
      <p:sp>
        <p:nvSpPr>
          <p:cNvPr id="2" name="Title 1"/>
          <p:cNvSpPr>
            <a:spLocks noGrp="1"/>
          </p:cNvSpPr>
          <p:nvPr>
            <p:ph type="title"/>
          </p:nvPr>
        </p:nvSpPr>
        <p:spPr>
          <a:xfrm>
            <a:off x="1902323" y="685801"/>
            <a:ext cx="9298820" cy="2743199"/>
          </a:xfrm>
        </p:spPr>
        <p:txBody>
          <a:bodyP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84701" y="3886200"/>
            <a:ext cx="10021321"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ru-RU"/>
              <a:t>Образец текста</a:t>
            </a:r>
          </a:p>
        </p:txBody>
      </p:sp>
      <p:sp>
        <p:nvSpPr>
          <p:cNvPr id="3" name="Text Placeholder 2"/>
          <p:cNvSpPr>
            <a:spLocks noGrp="1"/>
          </p:cNvSpPr>
          <p:nvPr>
            <p:ph type="body" idx="1"/>
          </p:nvPr>
        </p:nvSpPr>
        <p:spPr>
          <a:xfrm>
            <a:off x="1484698" y="4775200"/>
            <a:ext cx="10021321"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altLang="ru-RU"/>
          </a:p>
        </p:txBody>
      </p:sp>
      <p:sp>
        <p:nvSpPr>
          <p:cNvPr id="8" name="Footer Placeholder 4"/>
          <p:cNvSpPr>
            <a:spLocks noGrp="1"/>
          </p:cNvSpPr>
          <p:nvPr>
            <p:ph type="ftr" sz="quarter" idx="15"/>
          </p:nvPr>
        </p:nvSpPr>
        <p:spPr/>
        <p:txBody>
          <a:bodyPr/>
          <a:lstStyle>
            <a:lvl1pPr>
              <a:defRPr/>
            </a:lvl1pPr>
          </a:lstStyle>
          <a:p>
            <a:pPr>
              <a:defRPr/>
            </a:pPr>
            <a:r>
              <a:rPr lang="en-US" altLang="ru-RU"/>
              <a:t>Daniya Zinatulina                                                                                 Open Users Meeting BV51 / 28.02.2020</a:t>
            </a:r>
            <a:endParaRPr lang="ru-RU" altLang="ru-RU"/>
          </a:p>
        </p:txBody>
      </p:sp>
      <p:sp>
        <p:nvSpPr>
          <p:cNvPr id="9" name="Slide Number Placeholder 5"/>
          <p:cNvSpPr>
            <a:spLocks noGrp="1"/>
          </p:cNvSpPr>
          <p:nvPr>
            <p:ph type="sldNum" sz="quarter" idx="16"/>
          </p:nvPr>
        </p:nvSpPr>
        <p:spPr/>
        <p:txBody>
          <a:bodyPr/>
          <a:lstStyle>
            <a:lvl1pPr>
              <a:defRPr/>
            </a:lvl1pPr>
          </a:lstStyle>
          <a:p>
            <a:fld id="{796389DE-CA8D-1341-BBF8-91055E2624EC}" type="slidenum">
              <a:rPr lang="ru-RU"/>
              <a:pPr/>
              <a:t>‹#›</a:t>
            </a:fld>
            <a:endParaRPr lang="ru-RU"/>
          </a:p>
        </p:txBody>
      </p:sp>
    </p:spTree>
    <p:extLst>
      <p:ext uri="{BB962C8B-B14F-4D97-AF65-F5344CB8AC3E}">
        <p14:creationId xmlns:p14="http://schemas.microsoft.com/office/powerpoint/2010/main" val="53049682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3"/>
            <a:ext cx="10021322" cy="2727325"/>
          </a:xfrm>
        </p:spPr>
        <p:txBody>
          <a:bodyPr rtlCol="0">
            <a:normAutofit/>
          </a:bodyPr>
          <a:lstStyle>
            <a:lvl1pPr>
              <a:defRPr lang="en-US" b="0" dirty="0"/>
            </a:lvl1pPr>
          </a:lstStyle>
          <a:p>
            <a:pPr lvl="0"/>
            <a:r>
              <a:rPr lang="ru-RU"/>
              <a:t>Образец заголовка</a:t>
            </a:r>
            <a:endParaRPr lang="en-US" dirty="0"/>
          </a:p>
        </p:txBody>
      </p:sp>
      <p:sp>
        <p:nvSpPr>
          <p:cNvPr id="10" name="Text Placeholder 9"/>
          <p:cNvSpPr>
            <a:spLocks noGrp="1"/>
          </p:cNvSpPr>
          <p:nvPr>
            <p:ph type="body" sz="quarter" idx="13"/>
          </p:nvPr>
        </p:nvSpPr>
        <p:spPr>
          <a:xfrm>
            <a:off x="1484700" y="3505200"/>
            <a:ext cx="10021323" cy="838200"/>
          </a:xfrm>
        </p:spPr>
        <p:txBody>
          <a:bodyPr rtlCol="0" anchor="b">
            <a:normAutofit/>
          </a:bodyPr>
          <a:lstStyle>
            <a:lvl1pPr>
              <a:buNone/>
              <a:defRPr lang="en-US" sz="2800" b="0" cap="none" dirty="0">
                <a:ln w="3175" cmpd="sng">
                  <a:noFill/>
                </a:ln>
                <a:solidFill>
                  <a:schemeClr val="tx1"/>
                </a:solidFill>
                <a:effectLst/>
              </a:defRPr>
            </a:lvl1pPr>
          </a:lstStyle>
          <a:p>
            <a:pPr lvl="0"/>
            <a:r>
              <a:rPr lang="ru-RU"/>
              <a:t>Образец текста</a:t>
            </a:r>
          </a:p>
        </p:txBody>
      </p:sp>
      <p:sp>
        <p:nvSpPr>
          <p:cNvPr id="3" name="Text Placeholder 2"/>
          <p:cNvSpPr>
            <a:spLocks noGrp="1"/>
          </p:cNvSpPr>
          <p:nvPr>
            <p:ph type="body" idx="1"/>
          </p:nvPr>
        </p:nvSpPr>
        <p:spPr>
          <a:xfrm>
            <a:off x="1484700"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Date Placeholder 3"/>
          <p:cNvSpPr>
            <a:spLocks noGrp="1"/>
          </p:cNvSpPr>
          <p:nvPr>
            <p:ph type="dt" sz="half" idx="14"/>
          </p:nvPr>
        </p:nvSpPr>
        <p:spPr/>
        <p:txBody>
          <a:bodyPr/>
          <a:lstStyle>
            <a:lvl1pPr>
              <a:defRPr/>
            </a:lvl1pPr>
          </a:lstStyle>
          <a:p>
            <a:pPr>
              <a:defRPr/>
            </a:pPr>
            <a:endParaRPr lang="ru-RU" altLang="ru-RU"/>
          </a:p>
        </p:txBody>
      </p:sp>
      <p:sp>
        <p:nvSpPr>
          <p:cNvPr id="6" name="Footer Placeholder 4"/>
          <p:cNvSpPr>
            <a:spLocks noGrp="1"/>
          </p:cNvSpPr>
          <p:nvPr>
            <p:ph type="ftr" sz="quarter" idx="15"/>
          </p:nvPr>
        </p:nvSpPr>
        <p:spPr/>
        <p:txBody>
          <a:bodyPr/>
          <a:lstStyle>
            <a:lvl1pPr>
              <a:defRPr/>
            </a:lvl1pPr>
          </a:lstStyle>
          <a:p>
            <a:pPr>
              <a:defRPr/>
            </a:pPr>
            <a:r>
              <a:rPr lang="en-US" altLang="ru-RU"/>
              <a:t>Daniya Zinatulina                                                                                 Open Users Meeting BV51 / 28.02.2020</a:t>
            </a:r>
            <a:endParaRPr lang="ru-RU" altLang="ru-RU"/>
          </a:p>
        </p:txBody>
      </p:sp>
      <p:sp>
        <p:nvSpPr>
          <p:cNvPr id="7" name="Slide Number Placeholder 5"/>
          <p:cNvSpPr>
            <a:spLocks noGrp="1"/>
          </p:cNvSpPr>
          <p:nvPr>
            <p:ph type="sldNum" sz="quarter" idx="16"/>
          </p:nvPr>
        </p:nvSpPr>
        <p:spPr/>
        <p:txBody>
          <a:bodyPr/>
          <a:lstStyle>
            <a:lvl1pPr>
              <a:defRPr/>
            </a:lvl1pPr>
          </a:lstStyle>
          <a:p>
            <a:fld id="{5AD9EBEB-1E6F-5F4E-81E0-A4ECBF9CD94D}" type="slidenum">
              <a:rPr lang="ru-RU"/>
              <a:pPr/>
              <a:t>‹#›</a:t>
            </a:fld>
            <a:endParaRPr lang="ru-RU"/>
          </a:p>
        </p:txBody>
      </p:sp>
    </p:spTree>
    <p:extLst>
      <p:ext uri="{BB962C8B-B14F-4D97-AF65-F5344CB8AC3E}">
        <p14:creationId xmlns:p14="http://schemas.microsoft.com/office/powerpoint/2010/main" val="39560330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fld id="{D1C3AC59-960D-A945-BE03-7AB285751DFC}" type="slidenum">
              <a:rPr lang="ru-RU"/>
              <a:pPr/>
              <a:t>‹#›</a:t>
            </a:fld>
            <a:endParaRPr lang="ru-RU"/>
          </a:p>
        </p:txBody>
      </p:sp>
    </p:spTree>
    <p:extLst>
      <p:ext uri="{BB962C8B-B14F-4D97-AF65-F5344CB8AC3E}">
        <p14:creationId xmlns:p14="http://schemas.microsoft.com/office/powerpoint/2010/main" val="41927573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484700" y="685800"/>
            <a:ext cx="8021830" cy="5105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fld id="{DA81F9FC-8649-134A-BB86-374D9812F743}" type="slidenum">
              <a:rPr lang="ru-RU"/>
              <a:pPr/>
              <a:t>‹#›</a:t>
            </a:fld>
            <a:endParaRPr lang="ru-RU"/>
          </a:p>
        </p:txBody>
      </p:sp>
    </p:spTree>
    <p:extLst>
      <p:ext uri="{BB962C8B-B14F-4D97-AF65-F5344CB8AC3E}">
        <p14:creationId xmlns:p14="http://schemas.microsoft.com/office/powerpoint/2010/main" val="29134892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914400" y="609600"/>
            <a:ext cx="10363200" cy="5486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p:txBody>
          <a:bodyPr/>
          <a:lstStyle>
            <a:lvl1pPr eaLnBrk="0" hangingPunct="0">
              <a:defRPr b="1"/>
            </a:lvl1pPr>
          </a:lstStyle>
          <a:p>
            <a:pPr>
              <a:defRPr/>
            </a:pPr>
            <a:endParaRPr lang="ru-RU" altLang="ru-RU"/>
          </a:p>
        </p:txBody>
      </p:sp>
      <p:sp>
        <p:nvSpPr>
          <p:cNvPr id="4" name="Нижний колонтитул 3"/>
          <p:cNvSpPr>
            <a:spLocks noGrp="1"/>
          </p:cNvSpPr>
          <p:nvPr>
            <p:ph type="ftr" sz="quarter" idx="11"/>
          </p:nvPr>
        </p:nvSpPr>
        <p:spPr/>
        <p:txBody>
          <a:bodyPr/>
          <a:lstStyle>
            <a:lvl1pPr eaLnBrk="0" hangingPunct="0">
              <a:defRPr b="1"/>
            </a:lvl1pPr>
          </a:lstStyle>
          <a:p>
            <a:pPr>
              <a:defRPr/>
            </a:pPr>
            <a:r>
              <a:rPr lang="en-US" altLang="ru-RU"/>
              <a:t>Daniya Zinatulina                                                                                 Open Users Meeting BV51 / 28.02.2020</a:t>
            </a:r>
            <a:endParaRPr lang="ru-RU" altLang="ru-RU"/>
          </a:p>
        </p:txBody>
      </p:sp>
      <p:sp>
        <p:nvSpPr>
          <p:cNvPr id="5" name="Номер слайда 4"/>
          <p:cNvSpPr>
            <a:spLocks noGrp="1"/>
          </p:cNvSpPr>
          <p:nvPr>
            <p:ph type="sldNum" sz="quarter" idx="12"/>
          </p:nvPr>
        </p:nvSpPr>
        <p:spPr/>
        <p:txBody>
          <a:bodyPr/>
          <a:lstStyle>
            <a:lvl1pPr>
              <a:defRPr b="1"/>
            </a:lvl1pPr>
          </a:lstStyle>
          <a:p>
            <a:fld id="{DCC45D73-8463-AF43-A952-65DFDD95EE29}" type="slidenum">
              <a:rPr lang="ru-RU"/>
              <a:pPr/>
              <a:t>‹#›</a:t>
            </a:fld>
            <a:endParaRPr lang="ru-RU"/>
          </a:p>
        </p:txBody>
      </p:sp>
    </p:spTree>
    <p:extLst>
      <p:ext uri="{BB962C8B-B14F-4D97-AF65-F5344CB8AC3E}">
        <p14:creationId xmlns:p14="http://schemas.microsoft.com/office/powerpoint/2010/main" val="11470695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Текст 2"/>
          <p:cNvSpPr>
            <a:spLocks noGrp="1"/>
          </p:cNvSpPr>
          <p:nvPr>
            <p:ph type="body" sz="half" idx="1"/>
          </p:nvPr>
        </p:nvSpPr>
        <p:spPr>
          <a:xfrm>
            <a:off x="9144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Место для изображения из Интернета 3"/>
          <p:cNvSpPr>
            <a:spLocks noGrp="1"/>
          </p:cNvSpPr>
          <p:nvPr>
            <p:ph type="clipArt" sz="half" idx="2"/>
          </p:nvPr>
        </p:nvSpPr>
        <p:spPr>
          <a:xfrm>
            <a:off x="6197600" y="1981200"/>
            <a:ext cx="5080000" cy="4114800"/>
          </a:xfrm>
        </p:spPr>
        <p:txBody>
          <a:bodyPr rtlCol="0">
            <a:normAutofit/>
          </a:bodyPr>
          <a:lstStyle/>
          <a:p>
            <a:pPr lvl="0"/>
            <a:endParaRPr lang="ru-RU" noProof="0"/>
          </a:p>
        </p:txBody>
      </p:sp>
      <p:sp>
        <p:nvSpPr>
          <p:cNvPr id="5" name="Дата 4"/>
          <p:cNvSpPr>
            <a:spLocks noGrp="1"/>
          </p:cNvSpPr>
          <p:nvPr>
            <p:ph type="dt" sz="half" idx="10"/>
          </p:nvPr>
        </p:nvSpPr>
        <p:spPr>
          <a:xfrm>
            <a:off x="914400" y="6172200"/>
            <a:ext cx="2540000" cy="457200"/>
          </a:xfrm>
        </p:spPr>
        <p:txBody>
          <a:bodyPr/>
          <a:lstStyle>
            <a:lvl1pPr>
              <a:defRPr/>
            </a:lvl1pPr>
          </a:lstStyle>
          <a:p>
            <a:pPr>
              <a:defRPr/>
            </a:pPr>
            <a:endParaRPr lang="ru-RU" altLang="ru-RU"/>
          </a:p>
        </p:txBody>
      </p:sp>
      <p:sp>
        <p:nvSpPr>
          <p:cNvPr id="6" name="Нижний колонтитул 5"/>
          <p:cNvSpPr>
            <a:spLocks noGrp="1"/>
          </p:cNvSpPr>
          <p:nvPr>
            <p:ph type="ftr" sz="quarter" idx="11"/>
          </p:nvPr>
        </p:nvSpPr>
        <p:spPr>
          <a:xfrm>
            <a:off x="4165600" y="6172200"/>
            <a:ext cx="3860800" cy="457200"/>
          </a:xfrm>
        </p:spPr>
        <p:txBody>
          <a:bodyPr/>
          <a:lstStyle>
            <a:lvl1pPr>
              <a:defRPr/>
            </a:lvl1pPr>
          </a:lstStyle>
          <a:p>
            <a:pPr>
              <a:defRPr/>
            </a:pPr>
            <a:r>
              <a:rPr lang="en-US" altLang="ru-RU"/>
              <a:t>Daniya Zinatulina                                                                                 Open Users Meeting BV51 / 28.02.2020</a:t>
            </a:r>
            <a:endParaRPr lang="ru-RU" altLang="ru-RU"/>
          </a:p>
        </p:txBody>
      </p:sp>
      <p:sp>
        <p:nvSpPr>
          <p:cNvPr id="7" name="Номер слайда 6"/>
          <p:cNvSpPr>
            <a:spLocks noGrp="1"/>
          </p:cNvSpPr>
          <p:nvPr>
            <p:ph type="sldNum" sz="quarter" idx="12"/>
          </p:nvPr>
        </p:nvSpPr>
        <p:spPr>
          <a:xfrm>
            <a:off x="8737600" y="6172200"/>
            <a:ext cx="2540000" cy="457200"/>
          </a:xfrm>
        </p:spPr>
        <p:txBody>
          <a:bodyPr/>
          <a:lstStyle>
            <a:lvl1pPr>
              <a:defRPr/>
            </a:lvl1pPr>
          </a:lstStyle>
          <a:p>
            <a:fld id="{F8A25DCC-9FF4-D04E-B0A6-05D9ACDFE4AD}" type="slidenum">
              <a:rPr lang="ru-RU"/>
              <a:pPr/>
              <a:t>‹#›</a:t>
            </a:fld>
            <a:endParaRPr lang="ru-RU"/>
          </a:p>
        </p:txBody>
      </p:sp>
    </p:spTree>
    <p:extLst>
      <p:ext uri="{BB962C8B-B14F-4D97-AF65-F5344CB8AC3E}">
        <p14:creationId xmlns:p14="http://schemas.microsoft.com/office/powerpoint/2010/main" val="33142629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Место для изображения из Интернета 2"/>
          <p:cNvSpPr>
            <a:spLocks noGrp="1"/>
          </p:cNvSpPr>
          <p:nvPr>
            <p:ph type="clipArt" sz="half" idx="1"/>
          </p:nvPr>
        </p:nvSpPr>
        <p:spPr>
          <a:xfrm>
            <a:off x="914400" y="1981200"/>
            <a:ext cx="5080000" cy="4114800"/>
          </a:xfrm>
        </p:spPr>
        <p:txBody>
          <a:bodyPr rtlCol="0">
            <a:normAutofit/>
          </a:bodyPr>
          <a:lstStyle/>
          <a:p>
            <a:pPr lvl="0"/>
            <a:endParaRPr lang="ru-RU" noProof="0"/>
          </a:p>
        </p:txBody>
      </p:sp>
      <p:sp>
        <p:nvSpPr>
          <p:cNvPr id="4" name="Текст 3"/>
          <p:cNvSpPr>
            <a:spLocks noGrp="1"/>
          </p:cNvSpPr>
          <p:nvPr>
            <p:ph type="body"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914400" y="6172200"/>
            <a:ext cx="2540000" cy="457200"/>
          </a:xfrm>
        </p:spPr>
        <p:txBody>
          <a:bodyPr/>
          <a:lstStyle>
            <a:lvl1pPr>
              <a:defRPr/>
            </a:lvl1pPr>
          </a:lstStyle>
          <a:p>
            <a:pPr>
              <a:defRPr/>
            </a:pPr>
            <a:endParaRPr lang="ru-RU" altLang="ru-RU"/>
          </a:p>
        </p:txBody>
      </p:sp>
      <p:sp>
        <p:nvSpPr>
          <p:cNvPr id="6" name="Нижний колонтитул 5"/>
          <p:cNvSpPr>
            <a:spLocks noGrp="1"/>
          </p:cNvSpPr>
          <p:nvPr>
            <p:ph type="ftr" sz="quarter" idx="11"/>
          </p:nvPr>
        </p:nvSpPr>
        <p:spPr>
          <a:xfrm>
            <a:off x="4165600" y="6172200"/>
            <a:ext cx="3860800" cy="457200"/>
          </a:xfrm>
        </p:spPr>
        <p:txBody>
          <a:bodyPr/>
          <a:lstStyle>
            <a:lvl1pPr>
              <a:defRPr/>
            </a:lvl1pPr>
          </a:lstStyle>
          <a:p>
            <a:pPr>
              <a:defRPr/>
            </a:pPr>
            <a:r>
              <a:rPr lang="en-US" altLang="ru-RU"/>
              <a:t>Daniya Zinatulina                                                                                 Open Users Meeting BV51 / 28.02.2020</a:t>
            </a:r>
            <a:endParaRPr lang="ru-RU" altLang="ru-RU"/>
          </a:p>
        </p:txBody>
      </p:sp>
      <p:sp>
        <p:nvSpPr>
          <p:cNvPr id="7" name="Номер слайда 6"/>
          <p:cNvSpPr>
            <a:spLocks noGrp="1"/>
          </p:cNvSpPr>
          <p:nvPr>
            <p:ph type="sldNum" sz="quarter" idx="12"/>
          </p:nvPr>
        </p:nvSpPr>
        <p:spPr>
          <a:xfrm>
            <a:off x="8737600" y="6172200"/>
            <a:ext cx="2540000" cy="457200"/>
          </a:xfrm>
        </p:spPr>
        <p:txBody>
          <a:bodyPr/>
          <a:lstStyle>
            <a:lvl1pPr>
              <a:defRPr/>
            </a:lvl1pPr>
          </a:lstStyle>
          <a:p>
            <a:fld id="{0C05BD37-0362-484F-8813-2AA6595EB495}" type="slidenum">
              <a:rPr lang="ru-RU"/>
              <a:pPr/>
              <a:t>‹#›</a:t>
            </a:fld>
            <a:endParaRPr lang="ru-RU"/>
          </a:p>
        </p:txBody>
      </p:sp>
    </p:spTree>
    <p:extLst>
      <p:ext uri="{BB962C8B-B14F-4D97-AF65-F5344CB8AC3E}">
        <p14:creationId xmlns:p14="http://schemas.microsoft.com/office/powerpoint/2010/main" val="2604962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p>
        </p:txBody>
      </p:sp>
      <p:sp>
        <p:nvSpPr>
          <p:cNvPr id="3"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4" name="Slide Number Placeholder 5"/>
          <p:cNvSpPr>
            <a:spLocks noGrp="1"/>
          </p:cNvSpPr>
          <p:nvPr>
            <p:ph type="sldNum" sz="quarter" idx="12"/>
          </p:nvPr>
        </p:nvSpPr>
        <p:spPr/>
        <p:txBody>
          <a:bodyPr/>
          <a:lstStyle>
            <a:lvl1pPr>
              <a:defRPr/>
            </a:lvl1pPr>
          </a:lstStyle>
          <a:p>
            <a:pPr>
              <a:defRPr/>
            </a:pPr>
            <a:fld id="{08A5EB59-E952-463A-9CCC-5F9D4439329B}" type="slidenum">
              <a:rPr lang="ru-RU" altLang="ru-RU"/>
              <a:pPr>
                <a:defRPr/>
              </a:pPr>
              <a:t>‹#›</a:t>
            </a:fld>
            <a:endParaRPr lang="ru-RU" altLang="ru-RU"/>
          </a:p>
        </p:txBody>
      </p:sp>
    </p:spTree>
    <p:extLst>
      <p:ext uri="{BB962C8B-B14F-4D97-AF65-F5344CB8AC3E}">
        <p14:creationId xmlns:p14="http://schemas.microsoft.com/office/powerpoint/2010/main" val="896559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51" y="457208"/>
            <a:ext cx="3931920" cy="1600197"/>
          </a:xfrm>
        </p:spPr>
        <p:txBody>
          <a:bodyPr anchor="b"/>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5" y="990600"/>
            <a:ext cx="6172201"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51" y="2057399"/>
            <a:ext cx="3931920" cy="3810001"/>
          </a:xfrm>
        </p:spPr>
        <p:txBody>
          <a:bodyPr/>
          <a:lstStyle>
            <a:lvl1pPr marL="0" indent="0">
              <a:lnSpc>
                <a:spcPct val="90000"/>
              </a:lnSpc>
              <a:buNone/>
              <a:defRPr sz="1600"/>
            </a:lvl1pPr>
            <a:lvl2pPr marL="457211" indent="0">
              <a:buNone/>
              <a:defRPr sz="1200"/>
            </a:lvl2pPr>
            <a:lvl3pPr marL="914424" indent="0">
              <a:buNone/>
              <a:defRPr sz="1001"/>
            </a:lvl3pPr>
            <a:lvl4pPr marL="1371635" indent="0">
              <a:buNone/>
              <a:defRPr sz="900"/>
            </a:lvl4pPr>
            <a:lvl5pPr marL="1828845" indent="0">
              <a:buNone/>
              <a:defRPr sz="900"/>
            </a:lvl5pPr>
            <a:lvl6pPr marL="2286058" indent="0">
              <a:buNone/>
              <a:defRPr sz="900"/>
            </a:lvl6pPr>
            <a:lvl7pPr marL="2743270" indent="0">
              <a:buNone/>
              <a:defRPr sz="900"/>
            </a:lvl7pPr>
            <a:lvl8pPr marL="3200480" indent="0">
              <a:buNone/>
              <a:defRPr sz="900"/>
            </a:lvl8pPr>
            <a:lvl9pPr marL="3657691"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C925E840-21D3-40F4-80F8-B45E496EBFC8}" type="slidenum">
              <a:rPr lang="ru-RU" altLang="ru-RU"/>
              <a:pPr>
                <a:defRPr/>
              </a:pPr>
              <a:t>‹#›</a:t>
            </a:fld>
            <a:endParaRPr lang="ru-RU" altLang="ru-RU"/>
          </a:p>
        </p:txBody>
      </p:sp>
    </p:spTree>
    <p:extLst>
      <p:ext uri="{BB962C8B-B14F-4D97-AF65-F5344CB8AC3E}">
        <p14:creationId xmlns:p14="http://schemas.microsoft.com/office/powerpoint/2010/main" val="418383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4AF729D-750B-4F06-A705-5C9A54A546E5}" type="slidenum">
              <a:rPr lang="ru-RU" altLang="ru-RU"/>
              <a:pPr>
                <a:defRPr/>
              </a:pPr>
              <a:t>‹#›</a:t>
            </a:fld>
            <a:endParaRPr lang="ru-RU" altLang="ru-RU"/>
          </a:p>
        </p:txBody>
      </p:sp>
    </p:spTree>
    <p:extLst>
      <p:ext uri="{BB962C8B-B14F-4D97-AF65-F5344CB8AC3E}">
        <p14:creationId xmlns:p14="http://schemas.microsoft.com/office/powerpoint/2010/main" val="3270872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51" y="457200"/>
            <a:ext cx="3931920" cy="1600200"/>
          </a:xfrm>
        </p:spPr>
        <p:txBody>
          <a:bodyPr anchor="b"/>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5" y="990600"/>
            <a:ext cx="6172201" cy="4876800"/>
          </a:xfrm>
        </p:spPr>
        <p:txBody>
          <a:bodyPr rtlCol="0">
            <a:normAutofit/>
          </a:bodyPr>
          <a:lstStyle>
            <a:lvl1pPr marL="0" indent="0">
              <a:buNone/>
              <a:defRPr sz="3200"/>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70" indent="0">
              <a:buNone/>
              <a:defRPr sz="2000"/>
            </a:lvl7pPr>
            <a:lvl8pPr marL="3200480" indent="0">
              <a:buNone/>
              <a:defRPr sz="2000"/>
            </a:lvl8pPr>
            <a:lvl9pPr marL="3657691"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41251" y="2057400"/>
            <a:ext cx="3931920" cy="3810000"/>
          </a:xfrm>
        </p:spPr>
        <p:txBody>
          <a:bodyPr/>
          <a:lstStyle>
            <a:lvl1pPr marL="0" indent="0">
              <a:lnSpc>
                <a:spcPct val="90000"/>
              </a:lnSpc>
              <a:buNone/>
              <a:defRPr sz="1600"/>
            </a:lvl1pPr>
            <a:lvl2pPr marL="457211" indent="0">
              <a:buNone/>
              <a:defRPr sz="1200"/>
            </a:lvl2pPr>
            <a:lvl3pPr marL="914424" indent="0">
              <a:buNone/>
              <a:defRPr sz="1001"/>
            </a:lvl3pPr>
            <a:lvl4pPr marL="1371635" indent="0">
              <a:buNone/>
              <a:defRPr sz="900"/>
            </a:lvl4pPr>
            <a:lvl5pPr marL="1828845" indent="0">
              <a:buNone/>
              <a:defRPr sz="900"/>
            </a:lvl5pPr>
            <a:lvl6pPr marL="2286058" indent="0">
              <a:buNone/>
              <a:defRPr sz="900"/>
            </a:lvl6pPr>
            <a:lvl7pPr marL="2743270" indent="0">
              <a:buNone/>
              <a:defRPr sz="900"/>
            </a:lvl7pPr>
            <a:lvl8pPr marL="3200480" indent="0">
              <a:buNone/>
              <a:defRPr sz="900"/>
            </a:lvl8pPr>
            <a:lvl9pPr marL="3657691"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96D6C445-206F-4C3F-AC1D-250698ECF203}" type="slidenum">
              <a:rPr lang="ru-RU" altLang="ru-RU"/>
              <a:pPr>
                <a:defRPr/>
              </a:pPr>
              <a:t>‹#›</a:t>
            </a:fld>
            <a:endParaRPr lang="ru-RU" altLang="ru-RU"/>
          </a:p>
        </p:txBody>
      </p:sp>
    </p:spTree>
    <p:extLst>
      <p:ext uri="{BB962C8B-B14F-4D97-AF65-F5344CB8AC3E}">
        <p14:creationId xmlns:p14="http://schemas.microsoft.com/office/powerpoint/2010/main" val="4097548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B93F3D5A-C75C-41D5-B296-4AF1F9189235}" type="slidenum">
              <a:rPr lang="ru-RU" altLang="ru-RU"/>
              <a:pPr>
                <a:defRPr/>
              </a:pPr>
              <a:t>‹#›</a:t>
            </a:fld>
            <a:endParaRPr lang="ru-RU" altLang="ru-RU"/>
          </a:p>
        </p:txBody>
      </p:sp>
    </p:spTree>
    <p:extLst>
      <p:ext uri="{BB962C8B-B14F-4D97-AF65-F5344CB8AC3E}">
        <p14:creationId xmlns:p14="http://schemas.microsoft.com/office/powerpoint/2010/main" val="3151920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2" y="360370"/>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73976F7B-4285-4E03-9AED-B16AB7AB5A4A}" type="slidenum">
              <a:rPr lang="ru-RU" altLang="ru-RU"/>
              <a:pPr>
                <a:defRPr/>
              </a:pPr>
              <a:t>‹#›</a:t>
            </a:fld>
            <a:endParaRPr lang="ru-RU" altLang="ru-RU"/>
          </a:p>
        </p:txBody>
      </p:sp>
    </p:spTree>
    <p:extLst>
      <p:ext uri="{BB962C8B-B14F-4D97-AF65-F5344CB8AC3E}">
        <p14:creationId xmlns:p14="http://schemas.microsoft.com/office/powerpoint/2010/main" val="3287977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Текст 2"/>
          <p:cNvSpPr>
            <a:spLocks noGrp="1"/>
          </p:cNvSpPr>
          <p:nvPr>
            <p:ph type="body" sz="half" idx="1"/>
          </p:nvPr>
        </p:nvSpPr>
        <p:spPr>
          <a:xfrm>
            <a:off x="9144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Место для изображения из Интернета 3"/>
          <p:cNvSpPr>
            <a:spLocks noGrp="1"/>
          </p:cNvSpPr>
          <p:nvPr>
            <p:ph type="clipArt" sz="half" idx="2"/>
          </p:nvPr>
        </p:nvSpPr>
        <p:spPr>
          <a:xfrm>
            <a:off x="6197600" y="1981200"/>
            <a:ext cx="5080000" cy="4114800"/>
          </a:xfrm>
        </p:spPr>
        <p:txBody>
          <a:bodyPr rtlCol="0">
            <a:normAutofit/>
          </a:bodyPr>
          <a:lstStyle/>
          <a:p>
            <a:pPr lvl="0"/>
            <a:endParaRPr lang="ru-RU" noProof="0"/>
          </a:p>
        </p:txBody>
      </p:sp>
      <p:sp>
        <p:nvSpPr>
          <p:cNvPr id="5" name="Дата 4"/>
          <p:cNvSpPr>
            <a:spLocks noGrp="1"/>
          </p:cNvSpPr>
          <p:nvPr>
            <p:ph type="dt" sz="half" idx="10"/>
          </p:nvPr>
        </p:nvSpPr>
        <p:spPr>
          <a:xfrm>
            <a:off x="914400" y="6172200"/>
            <a:ext cx="2540000" cy="457200"/>
          </a:xfrm>
        </p:spPr>
        <p:txBody>
          <a:bodyPr/>
          <a:lstStyle>
            <a:lvl1pPr>
              <a:defRPr/>
            </a:lvl1pPr>
          </a:lstStyle>
          <a:p>
            <a:pPr>
              <a:defRPr/>
            </a:pPr>
            <a:endParaRPr lang="ru-RU" altLang="ru-RU"/>
          </a:p>
        </p:txBody>
      </p:sp>
      <p:sp>
        <p:nvSpPr>
          <p:cNvPr id="6" name="Нижний колонтитул 5"/>
          <p:cNvSpPr>
            <a:spLocks noGrp="1"/>
          </p:cNvSpPr>
          <p:nvPr>
            <p:ph type="ftr" sz="quarter" idx="11"/>
          </p:nvPr>
        </p:nvSpPr>
        <p:spPr>
          <a:xfrm>
            <a:off x="4165600" y="6172200"/>
            <a:ext cx="3860800" cy="457200"/>
          </a:xfrm>
        </p:spPr>
        <p:txBody>
          <a:bodyPr/>
          <a:lstStyle>
            <a:lvl1pPr>
              <a:defRPr/>
            </a:lvl1pPr>
          </a:lstStyle>
          <a:p>
            <a:pPr>
              <a:defRPr/>
            </a:pPr>
            <a:r>
              <a:rPr lang="en-US" altLang="ru-RU"/>
              <a:t>Daniya Zinatulina                                                                                 Open Users Meeting BV51 / 28.02.2020</a:t>
            </a:r>
            <a:endParaRPr lang="ru-RU" altLang="ru-RU"/>
          </a:p>
        </p:txBody>
      </p:sp>
      <p:sp>
        <p:nvSpPr>
          <p:cNvPr id="7" name="Номер слайда 6"/>
          <p:cNvSpPr>
            <a:spLocks noGrp="1"/>
          </p:cNvSpPr>
          <p:nvPr>
            <p:ph type="sldNum" sz="quarter" idx="12"/>
          </p:nvPr>
        </p:nvSpPr>
        <p:spPr>
          <a:xfrm>
            <a:off x="8737600" y="6172200"/>
            <a:ext cx="2540000" cy="457200"/>
          </a:xfrm>
        </p:spPr>
        <p:txBody>
          <a:bodyPr/>
          <a:lstStyle>
            <a:lvl1pPr>
              <a:defRPr/>
            </a:lvl1pPr>
          </a:lstStyle>
          <a:p>
            <a:pPr>
              <a:defRPr/>
            </a:pPr>
            <a:fld id="{F5F4674E-A6B0-4590-96B2-B53711D6C699}" type="slidenum">
              <a:rPr lang="ru-RU" altLang="ru-RU"/>
              <a:pPr>
                <a:defRPr/>
              </a:pPr>
              <a:t>‹#›</a:t>
            </a:fld>
            <a:endParaRPr lang="ru-RU" altLang="ru-RU"/>
          </a:p>
        </p:txBody>
      </p:sp>
    </p:spTree>
    <p:extLst>
      <p:ext uri="{BB962C8B-B14F-4D97-AF65-F5344CB8AC3E}">
        <p14:creationId xmlns:p14="http://schemas.microsoft.com/office/powerpoint/2010/main" val="4058453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Место для изображения из Интернета 2"/>
          <p:cNvSpPr>
            <a:spLocks noGrp="1"/>
          </p:cNvSpPr>
          <p:nvPr>
            <p:ph type="clipArt" sz="half" idx="1"/>
          </p:nvPr>
        </p:nvSpPr>
        <p:spPr>
          <a:xfrm>
            <a:off x="914400" y="1981200"/>
            <a:ext cx="5080000" cy="4114800"/>
          </a:xfrm>
        </p:spPr>
        <p:txBody>
          <a:bodyPr rtlCol="0">
            <a:normAutofit/>
          </a:bodyPr>
          <a:lstStyle/>
          <a:p>
            <a:pPr lvl="0"/>
            <a:endParaRPr lang="ru-RU" noProof="0"/>
          </a:p>
        </p:txBody>
      </p:sp>
      <p:sp>
        <p:nvSpPr>
          <p:cNvPr id="4" name="Текст 3"/>
          <p:cNvSpPr>
            <a:spLocks noGrp="1"/>
          </p:cNvSpPr>
          <p:nvPr>
            <p:ph type="body"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914400" y="6172200"/>
            <a:ext cx="2540000" cy="457200"/>
          </a:xfrm>
        </p:spPr>
        <p:txBody>
          <a:bodyPr/>
          <a:lstStyle>
            <a:lvl1pPr>
              <a:defRPr/>
            </a:lvl1pPr>
          </a:lstStyle>
          <a:p>
            <a:pPr>
              <a:defRPr/>
            </a:pPr>
            <a:endParaRPr lang="ru-RU" altLang="ru-RU"/>
          </a:p>
        </p:txBody>
      </p:sp>
      <p:sp>
        <p:nvSpPr>
          <p:cNvPr id="6" name="Нижний колонтитул 5"/>
          <p:cNvSpPr>
            <a:spLocks noGrp="1"/>
          </p:cNvSpPr>
          <p:nvPr>
            <p:ph type="ftr" sz="quarter" idx="11"/>
          </p:nvPr>
        </p:nvSpPr>
        <p:spPr>
          <a:xfrm>
            <a:off x="4165600" y="6172200"/>
            <a:ext cx="3860800" cy="457200"/>
          </a:xfrm>
        </p:spPr>
        <p:txBody>
          <a:bodyPr/>
          <a:lstStyle>
            <a:lvl1pPr>
              <a:defRPr/>
            </a:lvl1pPr>
          </a:lstStyle>
          <a:p>
            <a:pPr>
              <a:defRPr/>
            </a:pPr>
            <a:r>
              <a:rPr lang="en-US" altLang="ru-RU"/>
              <a:t>Daniya Zinatulina                                                                                 Open Users Meeting BV51 / 28.02.2020</a:t>
            </a:r>
            <a:endParaRPr lang="ru-RU" altLang="ru-RU"/>
          </a:p>
        </p:txBody>
      </p:sp>
      <p:sp>
        <p:nvSpPr>
          <p:cNvPr id="7" name="Номер слайда 6"/>
          <p:cNvSpPr>
            <a:spLocks noGrp="1"/>
          </p:cNvSpPr>
          <p:nvPr>
            <p:ph type="sldNum" sz="quarter" idx="12"/>
          </p:nvPr>
        </p:nvSpPr>
        <p:spPr>
          <a:xfrm>
            <a:off x="8737600" y="6172200"/>
            <a:ext cx="2540000" cy="457200"/>
          </a:xfrm>
        </p:spPr>
        <p:txBody>
          <a:bodyPr/>
          <a:lstStyle>
            <a:lvl1pPr>
              <a:defRPr/>
            </a:lvl1pPr>
          </a:lstStyle>
          <a:p>
            <a:pPr>
              <a:defRPr/>
            </a:pPr>
            <a:fld id="{F9BD191F-7F75-4FDA-BE2E-635C65FD334F}" type="slidenum">
              <a:rPr lang="ru-RU" altLang="ru-RU"/>
              <a:pPr>
                <a:defRPr/>
              </a:pPr>
              <a:t>‹#›</a:t>
            </a:fld>
            <a:endParaRPr lang="ru-RU" altLang="ru-RU"/>
          </a:p>
        </p:txBody>
      </p:sp>
    </p:spTree>
    <p:extLst>
      <p:ext uri="{BB962C8B-B14F-4D97-AF65-F5344CB8AC3E}">
        <p14:creationId xmlns:p14="http://schemas.microsoft.com/office/powerpoint/2010/main" val="1846466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218836" marR="0" indent="-218836" algn="l" defTabSz="1125444"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437673"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664323" marR="0" indent="-226653"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883161"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1101998"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322788" indent="-220792">
              <a:lnSpc>
                <a:spcPct val="110000"/>
              </a:lnSpc>
              <a:buClr>
                <a:schemeClr val="tx1"/>
              </a:buClr>
              <a:buFont typeface="Symbol" panose="05050102010706020507" pitchFamily="18" charset="2"/>
              <a:buChar char="-"/>
              <a:defRPr sz="1969"/>
            </a:lvl6pPr>
            <a:lvl7pPr marL="1547485" indent="-224700">
              <a:lnSpc>
                <a:spcPct val="110000"/>
              </a:lnSpc>
              <a:buFont typeface="Symbol" panose="05050102010706020507" pitchFamily="18" charset="2"/>
              <a:buChar char="-"/>
              <a:defRPr sz="1969"/>
            </a:lvl7pPr>
            <a:lvl8pPr marL="1768276" indent="-220792">
              <a:lnSpc>
                <a:spcPct val="110000"/>
              </a:lnSpc>
              <a:buFont typeface="Symbol" panose="05050102010706020507" pitchFamily="18" charset="2"/>
              <a:buChar char="-"/>
              <a:defRPr sz="1969"/>
            </a:lvl8pPr>
            <a:lvl9pPr marL="1987113" indent="-218836">
              <a:lnSpc>
                <a:spcPct val="110000"/>
              </a:lnSpc>
              <a:buFont typeface="Symbol" panose="05050102010706020507" pitchFamily="18" charset="2"/>
              <a:buChar char="-"/>
              <a:defRPr sz="1969"/>
            </a:lvl9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kumimoji="0" lang="en-GB" sz="2215"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p>
            <a:r>
              <a:rPr lang="en-US" noProof="0"/>
              <a:t>Click to edit Master title style</a:t>
            </a:r>
            <a:endParaRPr lang="en-GB" noProof="0" dirty="0"/>
          </a:p>
        </p:txBody>
      </p:sp>
      <p:sp>
        <p:nvSpPr>
          <p:cNvPr id="14" name="Foliennummernplatzhalter 13"/>
          <p:cNvSpPr>
            <a:spLocks noGrp="1"/>
          </p:cNvSpPr>
          <p:nvPr>
            <p:ph type="sldNum" sz="quarter" idx="16"/>
          </p:nvPr>
        </p:nvSpPr>
        <p:spPr/>
        <p:txBody>
          <a:bodyPr/>
          <a:lstStyle/>
          <a:p>
            <a:pPr defTabSz="1125444">
              <a:defRPr/>
            </a:pPr>
            <a:r>
              <a:rPr lang="de-DE">
                <a:solidFill>
                  <a:prstClr val="black">
                    <a:tint val="75000"/>
                  </a:prstClr>
                </a:solidFill>
              </a:rPr>
              <a:t>Page </a:t>
            </a:r>
            <a:fld id="{EBC07571-3134-BB4B-B83F-1A9FE18D34F3}" type="slidenum">
              <a:rPr lang="de-DE" smtClean="0">
                <a:solidFill>
                  <a:prstClr val="black">
                    <a:tint val="75000"/>
                  </a:prstClr>
                </a:solidFill>
              </a:rPr>
              <a:pPr defTabSz="1125444">
                <a:defRPr/>
              </a:pPr>
              <a:t>‹#›</a:t>
            </a:fld>
            <a:endParaRPr lang="de-DE" dirty="0">
              <a:solidFill>
                <a:prstClr val="black">
                  <a:tint val="75000"/>
                </a:prstClr>
              </a:solidFill>
            </a:endParaRPr>
          </a:p>
        </p:txBody>
      </p:sp>
    </p:spTree>
    <p:extLst>
      <p:ext uri="{BB962C8B-B14F-4D97-AF65-F5344CB8AC3E}">
        <p14:creationId xmlns:p14="http://schemas.microsoft.com/office/powerpoint/2010/main" val="195680493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11" indent="0" algn="ctr">
              <a:buNone/>
              <a:defRPr sz="2800"/>
            </a:lvl2pPr>
            <a:lvl3pPr marL="914424" indent="0" algn="ctr">
              <a:buNone/>
              <a:defRPr sz="2400"/>
            </a:lvl3pPr>
            <a:lvl4pPr marL="1371635" indent="0" algn="ctr">
              <a:buNone/>
              <a:defRPr sz="2000"/>
            </a:lvl4pPr>
            <a:lvl5pPr marL="1828845" indent="0" algn="ctr">
              <a:buNone/>
              <a:defRPr sz="2000"/>
            </a:lvl5pPr>
            <a:lvl6pPr marL="2286058" indent="0" algn="ctr">
              <a:buNone/>
              <a:defRPr sz="2000"/>
            </a:lvl6pPr>
            <a:lvl7pPr marL="2743270" indent="0" algn="ctr">
              <a:buNone/>
              <a:defRPr sz="2000"/>
            </a:lvl7pPr>
            <a:lvl8pPr marL="3200480" indent="0" algn="ctr">
              <a:buNone/>
              <a:defRPr sz="2000"/>
            </a:lvl8pPr>
            <a:lvl9pPr marL="3657691"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BCD1C0BC-5E0D-449A-A25E-9A954C6D14C0}" type="slidenum">
              <a:rPr lang="ru-RU" altLang="ru-RU"/>
              <a:pPr>
                <a:defRPr/>
              </a:pPr>
              <a:t>‹#›</a:t>
            </a:fld>
            <a:endParaRPr lang="ru-RU" altLang="ru-RU"/>
          </a:p>
        </p:txBody>
      </p:sp>
    </p:spTree>
    <p:extLst>
      <p:ext uri="{BB962C8B-B14F-4D97-AF65-F5344CB8AC3E}">
        <p14:creationId xmlns:p14="http://schemas.microsoft.com/office/powerpoint/2010/main" val="3464885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77BA2148-7922-43E2-89F7-32F06A4C2B33}" type="slidenum">
              <a:rPr lang="ru-RU" altLang="ru-RU"/>
              <a:pPr>
                <a:defRPr/>
              </a:pPr>
              <a:t>‹#›</a:t>
            </a:fld>
            <a:endParaRPr lang="ru-RU" altLang="ru-RU"/>
          </a:p>
        </p:txBody>
      </p:sp>
    </p:spTree>
    <p:extLst>
      <p:ext uri="{BB962C8B-B14F-4D97-AF65-F5344CB8AC3E}">
        <p14:creationId xmlns:p14="http://schemas.microsoft.com/office/powerpoint/2010/main" val="1977182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1" y="4552641"/>
            <a:ext cx="10515600" cy="1500187"/>
          </a:xfrm>
        </p:spPr>
        <p:txBody>
          <a:bodyPr/>
          <a:lstStyle>
            <a:lvl1pPr marL="0" indent="0">
              <a:buNone/>
              <a:defRPr sz="2400">
                <a:solidFill>
                  <a:schemeClr val="tx1">
                    <a:lumMod val="75000"/>
                    <a:lumOff val="25000"/>
                  </a:schemeClr>
                </a:solidFill>
              </a:defRPr>
            </a:lvl1pPr>
            <a:lvl2pPr marL="457211" indent="0">
              <a:buNone/>
              <a:defRPr sz="1801">
                <a:solidFill>
                  <a:schemeClr val="tx1">
                    <a:tint val="75000"/>
                  </a:schemeClr>
                </a:solidFill>
              </a:defRPr>
            </a:lvl2pPr>
            <a:lvl3pPr marL="914424" indent="0">
              <a:buNone/>
              <a:defRPr sz="1600">
                <a:solidFill>
                  <a:schemeClr val="tx1">
                    <a:tint val="75000"/>
                  </a:schemeClr>
                </a:solidFill>
              </a:defRPr>
            </a:lvl3pPr>
            <a:lvl4pPr marL="1371635" indent="0">
              <a:buNone/>
              <a:defRPr sz="1401">
                <a:solidFill>
                  <a:schemeClr val="tx1">
                    <a:tint val="75000"/>
                  </a:schemeClr>
                </a:solidFill>
              </a:defRPr>
            </a:lvl4pPr>
            <a:lvl5pPr marL="1828845" indent="0">
              <a:buNone/>
              <a:defRPr sz="1401">
                <a:solidFill>
                  <a:schemeClr val="tx1">
                    <a:tint val="75000"/>
                  </a:schemeClr>
                </a:solidFill>
              </a:defRPr>
            </a:lvl5pPr>
            <a:lvl6pPr marL="2286058" indent="0">
              <a:buNone/>
              <a:defRPr sz="1401">
                <a:solidFill>
                  <a:schemeClr val="tx1">
                    <a:tint val="75000"/>
                  </a:schemeClr>
                </a:solidFill>
              </a:defRPr>
            </a:lvl6pPr>
            <a:lvl7pPr marL="2743270" indent="0">
              <a:buNone/>
              <a:defRPr sz="1401">
                <a:solidFill>
                  <a:schemeClr val="tx1">
                    <a:tint val="75000"/>
                  </a:schemeClr>
                </a:solidFill>
              </a:defRPr>
            </a:lvl7pPr>
            <a:lvl8pPr marL="3200480" indent="0">
              <a:buNone/>
              <a:defRPr sz="1401">
                <a:solidFill>
                  <a:schemeClr val="tx1">
                    <a:tint val="75000"/>
                  </a:schemeClr>
                </a:solidFill>
              </a:defRPr>
            </a:lvl8pPr>
            <a:lvl9pPr marL="3657691" indent="0">
              <a:buNone/>
              <a:defRPr sz="1401">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D3EA8F84-0EE3-48BB-8101-BADBF72C3F75}" type="slidenum">
              <a:rPr lang="ru-RU" altLang="ru-RU"/>
              <a:pPr>
                <a:defRPr/>
              </a:pPr>
              <a:t>‹#›</a:t>
            </a:fld>
            <a:endParaRPr lang="ru-RU" altLang="ru-RU"/>
          </a:p>
        </p:txBody>
      </p:sp>
    </p:spTree>
    <p:extLst>
      <p:ext uri="{BB962C8B-B14F-4D97-AF65-F5344CB8AC3E}">
        <p14:creationId xmlns:p14="http://schemas.microsoft.com/office/powerpoint/2010/main" val="1922935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3"/>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1" y="1828803"/>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BB5BB21B-84AF-4FD4-BC9F-9E88C800E8FE}" type="slidenum">
              <a:rPr lang="ru-RU" altLang="ru-RU"/>
              <a:pPr>
                <a:defRPr/>
              </a:pPr>
              <a:t>‹#›</a:t>
            </a:fld>
            <a:endParaRPr lang="ru-RU" altLang="ru-RU"/>
          </a:p>
        </p:txBody>
      </p:sp>
    </p:spTree>
    <p:extLst>
      <p:ext uri="{BB962C8B-B14F-4D97-AF65-F5344CB8AC3E}">
        <p14:creationId xmlns:p14="http://schemas.microsoft.com/office/powerpoint/2010/main" val="165670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2339" y="1709745"/>
            <a:ext cx="10515600" cy="2852737"/>
          </a:xfrm>
        </p:spPr>
        <p:txBody>
          <a:bodyPr anchor="b"/>
          <a:lstStyle>
            <a:lvl1pPr>
              <a:defRPr sz="7385"/>
            </a:lvl1pPr>
          </a:lstStyle>
          <a:p>
            <a:r>
              <a:rPr lang="ru-RU"/>
              <a:t>Образец заголовка</a:t>
            </a:r>
          </a:p>
        </p:txBody>
      </p:sp>
      <p:sp>
        <p:nvSpPr>
          <p:cNvPr id="3" name="Текст 2"/>
          <p:cNvSpPr>
            <a:spLocks noGrp="1"/>
          </p:cNvSpPr>
          <p:nvPr>
            <p:ph type="body" idx="1"/>
          </p:nvPr>
        </p:nvSpPr>
        <p:spPr>
          <a:xfrm>
            <a:off x="832339" y="4589470"/>
            <a:ext cx="10515600" cy="1500187"/>
          </a:xfrm>
        </p:spPr>
        <p:txBody>
          <a:bodyPr/>
          <a:lstStyle>
            <a:lvl1pPr marL="0" indent="0">
              <a:buNone/>
              <a:defRPr sz="2955"/>
            </a:lvl1pPr>
            <a:lvl2pPr marL="562723" indent="0">
              <a:buNone/>
              <a:defRPr sz="2463"/>
            </a:lvl2pPr>
            <a:lvl3pPr marL="1125444" indent="0">
              <a:buNone/>
              <a:defRPr sz="2215"/>
            </a:lvl3pPr>
            <a:lvl4pPr marL="1688164" indent="0">
              <a:buNone/>
              <a:defRPr sz="1969"/>
            </a:lvl4pPr>
            <a:lvl5pPr marL="2250888" indent="0">
              <a:buNone/>
              <a:defRPr sz="1969"/>
            </a:lvl5pPr>
            <a:lvl6pPr marL="2813608" indent="0">
              <a:buNone/>
              <a:defRPr sz="1969"/>
            </a:lvl6pPr>
            <a:lvl7pPr marL="3376330" indent="0">
              <a:buNone/>
              <a:defRPr sz="1969"/>
            </a:lvl7pPr>
            <a:lvl8pPr marL="3939052" indent="0">
              <a:buNone/>
              <a:defRPr sz="1969"/>
            </a:lvl8pPr>
            <a:lvl9pPr marL="4501774" indent="0">
              <a:buNone/>
              <a:defRPr sz="1969"/>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4CD23781-5F1A-448A-9020-C83D137C9FC1}" type="slidenum">
              <a:rPr lang="ru-RU" altLang="ru-RU"/>
              <a:pPr>
                <a:defRPr/>
              </a:pPr>
              <a:t>‹#›</a:t>
            </a:fld>
            <a:endParaRPr lang="ru-RU" altLang="ru-RU"/>
          </a:p>
        </p:txBody>
      </p:sp>
    </p:spTree>
    <p:extLst>
      <p:ext uri="{BB962C8B-B14F-4D97-AF65-F5344CB8AC3E}">
        <p14:creationId xmlns:p14="http://schemas.microsoft.com/office/powerpoint/2010/main" val="2277934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30" y="1681852"/>
            <a:ext cx="5156201" cy="825699"/>
          </a:xfrm>
        </p:spPr>
        <p:txBody>
          <a:bodyPr anchor="b"/>
          <a:lstStyle>
            <a:lvl1pPr marL="0" indent="0">
              <a:spcBef>
                <a:spcPts val="0"/>
              </a:spcBef>
              <a:buNone/>
              <a:defRPr sz="2400" b="1"/>
            </a:lvl1pPr>
            <a:lvl2pPr marL="457211" indent="0">
              <a:buNone/>
              <a:defRPr sz="2000" b="1"/>
            </a:lvl2pPr>
            <a:lvl3pPr marL="914424" indent="0">
              <a:buNone/>
              <a:defRPr sz="1801" b="1"/>
            </a:lvl3pPr>
            <a:lvl4pPr marL="1371635" indent="0">
              <a:buNone/>
              <a:defRPr sz="1600" b="1"/>
            </a:lvl4pPr>
            <a:lvl5pPr marL="1828845" indent="0">
              <a:buNone/>
              <a:defRPr sz="1600" b="1"/>
            </a:lvl5pPr>
            <a:lvl6pPr marL="2286058" indent="0">
              <a:buNone/>
              <a:defRPr sz="1600" b="1"/>
            </a:lvl6pPr>
            <a:lvl7pPr marL="2743270" indent="0">
              <a:buNone/>
              <a:defRPr sz="1600" b="1"/>
            </a:lvl7pPr>
            <a:lvl8pPr marL="3200480" indent="0">
              <a:buNone/>
              <a:defRPr sz="1600" b="1"/>
            </a:lvl8pPr>
            <a:lvl9pPr marL="3657691" indent="0">
              <a:buNone/>
              <a:defRPr sz="1600" b="1"/>
            </a:lvl9pPr>
          </a:lstStyle>
          <a:p>
            <a:pPr lvl="0"/>
            <a:r>
              <a:rPr lang="ru-RU"/>
              <a:t>Образец текста</a:t>
            </a:r>
          </a:p>
        </p:txBody>
      </p:sp>
      <p:sp>
        <p:nvSpPr>
          <p:cNvPr id="4" name="Content Placeholder 3"/>
          <p:cNvSpPr>
            <a:spLocks noGrp="1"/>
          </p:cNvSpPr>
          <p:nvPr>
            <p:ph sz="half" idx="2"/>
          </p:nvPr>
        </p:nvSpPr>
        <p:spPr>
          <a:xfrm>
            <a:off x="845130" y="2507558"/>
            <a:ext cx="515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6" y="1681851"/>
            <a:ext cx="5181601" cy="825698"/>
          </a:xfrm>
        </p:spPr>
        <p:txBody>
          <a:bodyPr anchor="b"/>
          <a:lstStyle>
            <a:lvl1pPr marL="0" indent="0">
              <a:spcBef>
                <a:spcPts val="0"/>
              </a:spcBef>
              <a:buNone/>
              <a:defRPr sz="2400" b="1"/>
            </a:lvl1pPr>
            <a:lvl2pPr marL="457211" indent="0">
              <a:buNone/>
              <a:defRPr sz="2000" b="1"/>
            </a:lvl2pPr>
            <a:lvl3pPr marL="914424" indent="0">
              <a:buNone/>
              <a:defRPr sz="1801" b="1"/>
            </a:lvl3pPr>
            <a:lvl4pPr marL="1371635" indent="0">
              <a:buNone/>
              <a:defRPr sz="1600" b="1"/>
            </a:lvl4pPr>
            <a:lvl5pPr marL="1828845" indent="0">
              <a:buNone/>
              <a:defRPr sz="1600" b="1"/>
            </a:lvl5pPr>
            <a:lvl6pPr marL="2286058" indent="0">
              <a:buNone/>
              <a:defRPr sz="1600" b="1"/>
            </a:lvl6pPr>
            <a:lvl7pPr marL="2743270" indent="0">
              <a:buNone/>
              <a:defRPr sz="1600" b="1"/>
            </a:lvl7pPr>
            <a:lvl8pPr marL="3200480" indent="0">
              <a:buNone/>
              <a:defRPr sz="1600" b="1"/>
            </a:lvl8pPr>
            <a:lvl9pPr marL="3657691"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6" y="2507558"/>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ltLang="ru-RU"/>
          </a:p>
        </p:txBody>
      </p:sp>
      <p:sp>
        <p:nvSpPr>
          <p:cNvPr id="8"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9" name="Slide Number Placeholder 5"/>
          <p:cNvSpPr>
            <a:spLocks noGrp="1"/>
          </p:cNvSpPr>
          <p:nvPr>
            <p:ph type="sldNum" sz="quarter" idx="12"/>
          </p:nvPr>
        </p:nvSpPr>
        <p:spPr/>
        <p:txBody>
          <a:bodyPr/>
          <a:lstStyle>
            <a:lvl1pPr>
              <a:defRPr/>
            </a:lvl1pPr>
          </a:lstStyle>
          <a:p>
            <a:pPr>
              <a:defRPr/>
            </a:pPr>
            <a:fld id="{62015684-7056-48FC-9CEB-73B3D9749C4B}" type="slidenum">
              <a:rPr lang="ru-RU" altLang="ru-RU"/>
              <a:pPr>
                <a:defRPr/>
              </a:pPr>
              <a:t>‹#›</a:t>
            </a:fld>
            <a:endParaRPr lang="ru-RU" altLang="ru-RU"/>
          </a:p>
        </p:txBody>
      </p:sp>
    </p:spTree>
    <p:extLst>
      <p:ext uri="{BB962C8B-B14F-4D97-AF65-F5344CB8AC3E}">
        <p14:creationId xmlns:p14="http://schemas.microsoft.com/office/powerpoint/2010/main" val="1112639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5" name="Slide Number Placeholder 5"/>
          <p:cNvSpPr>
            <a:spLocks noGrp="1"/>
          </p:cNvSpPr>
          <p:nvPr>
            <p:ph type="sldNum" sz="quarter" idx="12"/>
          </p:nvPr>
        </p:nvSpPr>
        <p:spPr/>
        <p:txBody>
          <a:bodyPr/>
          <a:lstStyle>
            <a:lvl1pPr>
              <a:defRPr/>
            </a:lvl1pPr>
          </a:lstStyle>
          <a:p>
            <a:pPr>
              <a:defRPr/>
            </a:pPr>
            <a:fld id="{F1E4BB38-8CF8-4DE4-88E1-4B27E2A2F6EC}" type="slidenum">
              <a:rPr lang="ru-RU" altLang="ru-RU"/>
              <a:pPr>
                <a:defRPr/>
              </a:pPr>
              <a:t>‹#›</a:t>
            </a:fld>
            <a:endParaRPr lang="ru-RU" altLang="ru-RU"/>
          </a:p>
        </p:txBody>
      </p:sp>
    </p:spTree>
    <p:extLst>
      <p:ext uri="{BB962C8B-B14F-4D97-AF65-F5344CB8AC3E}">
        <p14:creationId xmlns:p14="http://schemas.microsoft.com/office/powerpoint/2010/main" val="2478828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p>
        </p:txBody>
      </p:sp>
      <p:sp>
        <p:nvSpPr>
          <p:cNvPr id="3"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4" name="Slide Number Placeholder 5"/>
          <p:cNvSpPr>
            <a:spLocks noGrp="1"/>
          </p:cNvSpPr>
          <p:nvPr>
            <p:ph type="sldNum" sz="quarter" idx="12"/>
          </p:nvPr>
        </p:nvSpPr>
        <p:spPr/>
        <p:txBody>
          <a:bodyPr/>
          <a:lstStyle>
            <a:lvl1pPr>
              <a:defRPr/>
            </a:lvl1pPr>
          </a:lstStyle>
          <a:p>
            <a:pPr>
              <a:defRPr/>
            </a:pPr>
            <a:fld id="{57936FDF-AB5E-4DE5-9093-E8FCDFBD631B}" type="slidenum">
              <a:rPr lang="ru-RU" altLang="ru-RU"/>
              <a:pPr>
                <a:defRPr/>
              </a:pPr>
              <a:t>‹#›</a:t>
            </a:fld>
            <a:endParaRPr lang="ru-RU" altLang="ru-RU"/>
          </a:p>
        </p:txBody>
      </p:sp>
    </p:spTree>
    <p:extLst>
      <p:ext uri="{BB962C8B-B14F-4D97-AF65-F5344CB8AC3E}">
        <p14:creationId xmlns:p14="http://schemas.microsoft.com/office/powerpoint/2010/main" val="694161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51" y="457208"/>
            <a:ext cx="3931920" cy="1600197"/>
          </a:xfrm>
        </p:spPr>
        <p:txBody>
          <a:bodyPr anchor="b"/>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5" y="990600"/>
            <a:ext cx="6172201"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51" y="2057399"/>
            <a:ext cx="3931920" cy="3810001"/>
          </a:xfrm>
        </p:spPr>
        <p:txBody>
          <a:bodyPr/>
          <a:lstStyle>
            <a:lvl1pPr marL="0" indent="0">
              <a:lnSpc>
                <a:spcPct val="90000"/>
              </a:lnSpc>
              <a:buNone/>
              <a:defRPr sz="1600"/>
            </a:lvl1pPr>
            <a:lvl2pPr marL="457211" indent="0">
              <a:buNone/>
              <a:defRPr sz="1200"/>
            </a:lvl2pPr>
            <a:lvl3pPr marL="914424" indent="0">
              <a:buNone/>
              <a:defRPr sz="1001"/>
            </a:lvl3pPr>
            <a:lvl4pPr marL="1371635" indent="0">
              <a:buNone/>
              <a:defRPr sz="900"/>
            </a:lvl4pPr>
            <a:lvl5pPr marL="1828845" indent="0">
              <a:buNone/>
              <a:defRPr sz="900"/>
            </a:lvl5pPr>
            <a:lvl6pPr marL="2286058" indent="0">
              <a:buNone/>
              <a:defRPr sz="900"/>
            </a:lvl6pPr>
            <a:lvl7pPr marL="2743270" indent="0">
              <a:buNone/>
              <a:defRPr sz="900"/>
            </a:lvl7pPr>
            <a:lvl8pPr marL="3200480" indent="0">
              <a:buNone/>
              <a:defRPr sz="900"/>
            </a:lvl8pPr>
            <a:lvl9pPr marL="3657691"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B4D2554B-6359-464B-9871-07D5D68EFC6E}" type="slidenum">
              <a:rPr lang="ru-RU" altLang="ru-RU"/>
              <a:pPr>
                <a:defRPr/>
              </a:pPr>
              <a:t>‹#›</a:t>
            </a:fld>
            <a:endParaRPr lang="ru-RU" altLang="ru-RU"/>
          </a:p>
        </p:txBody>
      </p:sp>
    </p:spTree>
    <p:extLst>
      <p:ext uri="{BB962C8B-B14F-4D97-AF65-F5344CB8AC3E}">
        <p14:creationId xmlns:p14="http://schemas.microsoft.com/office/powerpoint/2010/main" val="977047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51" y="457200"/>
            <a:ext cx="3931920" cy="1600200"/>
          </a:xfrm>
        </p:spPr>
        <p:txBody>
          <a:bodyPr anchor="b"/>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5" y="990600"/>
            <a:ext cx="6172201" cy="4876800"/>
          </a:xfrm>
        </p:spPr>
        <p:txBody>
          <a:bodyPr rtlCol="0">
            <a:normAutofit/>
          </a:bodyPr>
          <a:lstStyle>
            <a:lvl1pPr marL="0" indent="0">
              <a:buNone/>
              <a:defRPr sz="3200"/>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70" indent="0">
              <a:buNone/>
              <a:defRPr sz="2000"/>
            </a:lvl7pPr>
            <a:lvl8pPr marL="3200480" indent="0">
              <a:buNone/>
              <a:defRPr sz="2000"/>
            </a:lvl8pPr>
            <a:lvl9pPr marL="3657691"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41251" y="2057400"/>
            <a:ext cx="3931920" cy="3810000"/>
          </a:xfrm>
        </p:spPr>
        <p:txBody>
          <a:bodyPr/>
          <a:lstStyle>
            <a:lvl1pPr marL="0" indent="0">
              <a:lnSpc>
                <a:spcPct val="90000"/>
              </a:lnSpc>
              <a:buNone/>
              <a:defRPr sz="1600"/>
            </a:lvl1pPr>
            <a:lvl2pPr marL="457211" indent="0">
              <a:buNone/>
              <a:defRPr sz="1200"/>
            </a:lvl2pPr>
            <a:lvl3pPr marL="914424" indent="0">
              <a:buNone/>
              <a:defRPr sz="1001"/>
            </a:lvl3pPr>
            <a:lvl4pPr marL="1371635" indent="0">
              <a:buNone/>
              <a:defRPr sz="900"/>
            </a:lvl4pPr>
            <a:lvl5pPr marL="1828845" indent="0">
              <a:buNone/>
              <a:defRPr sz="900"/>
            </a:lvl5pPr>
            <a:lvl6pPr marL="2286058" indent="0">
              <a:buNone/>
              <a:defRPr sz="900"/>
            </a:lvl6pPr>
            <a:lvl7pPr marL="2743270" indent="0">
              <a:buNone/>
              <a:defRPr sz="900"/>
            </a:lvl7pPr>
            <a:lvl8pPr marL="3200480" indent="0">
              <a:buNone/>
              <a:defRPr sz="900"/>
            </a:lvl8pPr>
            <a:lvl9pPr marL="3657691"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F55E09AE-F621-4EA7-9DEE-F2FDA693BF6D}" type="slidenum">
              <a:rPr lang="ru-RU" altLang="ru-RU"/>
              <a:pPr>
                <a:defRPr/>
              </a:pPr>
              <a:t>‹#›</a:t>
            </a:fld>
            <a:endParaRPr lang="ru-RU" altLang="ru-RU"/>
          </a:p>
        </p:txBody>
      </p:sp>
    </p:spTree>
    <p:extLst>
      <p:ext uri="{BB962C8B-B14F-4D97-AF65-F5344CB8AC3E}">
        <p14:creationId xmlns:p14="http://schemas.microsoft.com/office/powerpoint/2010/main" val="277931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78218ECD-1465-484F-ACA1-D70CA4E9ADBC}" type="slidenum">
              <a:rPr lang="ru-RU" altLang="ru-RU"/>
              <a:pPr>
                <a:defRPr/>
              </a:pPr>
              <a:t>‹#›</a:t>
            </a:fld>
            <a:endParaRPr lang="ru-RU" altLang="ru-RU"/>
          </a:p>
        </p:txBody>
      </p:sp>
    </p:spTree>
    <p:extLst>
      <p:ext uri="{BB962C8B-B14F-4D97-AF65-F5344CB8AC3E}">
        <p14:creationId xmlns:p14="http://schemas.microsoft.com/office/powerpoint/2010/main" val="2367386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2" y="360370"/>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CBDADEA5-5D05-4E51-A2F8-B9C87225F6E9}" type="slidenum">
              <a:rPr lang="ru-RU" altLang="ru-RU"/>
              <a:pPr>
                <a:defRPr/>
              </a:pPr>
              <a:t>‹#›</a:t>
            </a:fld>
            <a:endParaRPr lang="ru-RU" altLang="ru-RU"/>
          </a:p>
        </p:txBody>
      </p:sp>
    </p:spTree>
    <p:extLst>
      <p:ext uri="{BB962C8B-B14F-4D97-AF65-F5344CB8AC3E}">
        <p14:creationId xmlns:p14="http://schemas.microsoft.com/office/powerpoint/2010/main" val="2273391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914400" y="609600"/>
            <a:ext cx="10363200" cy="5486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p:txBody>
          <a:bodyPr/>
          <a:lstStyle>
            <a:lvl1pPr eaLnBrk="0" hangingPunct="0">
              <a:defRPr b="1"/>
            </a:lvl1pPr>
          </a:lstStyle>
          <a:p>
            <a:pPr>
              <a:defRPr/>
            </a:pPr>
            <a:endParaRPr lang="ru-RU" altLang="ru-RU"/>
          </a:p>
        </p:txBody>
      </p:sp>
      <p:sp>
        <p:nvSpPr>
          <p:cNvPr id="4" name="Нижний колонтитул 3"/>
          <p:cNvSpPr>
            <a:spLocks noGrp="1"/>
          </p:cNvSpPr>
          <p:nvPr>
            <p:ph type="ftr" sz="quarter" idx="11"/>
          </p:nvPr>
        </p:nvSpPr>
        <p:spPr/>
        <p:txBody>
          <a:bodyPr/>
          <a:lstStyle>
            <a:lvl1pPr eaLnBrk="0" hangingPunct="0">
              <a:defRPr b="1"/>
            </a:lvl1pPr>
          </a:lstStyle>
          <a:p>
            <a:pPr>
              <a:defRPr/>
            </a:pPr>
            <a:r>
              <a:rPr lang="en-US" altLang="ru-RU"/>
              <a:t>Daniya Zinatulina                                                                                 Open Users Meeting BV51 / 28.02.2020</a:t>
            </a:r>
            <a:endParaRPr lang="ru-RU" altLang="ru-RU"/>
          </a:p>
        </p:txBody>
      </p:sp>
      <p:sp>
        <p:nvSpPr>
          <p:cNvPr id="5" name="Номер слайда 4"/>
          <p:cNvSpPr>
            <a:spLocks noGrp="1"/>
          </p:cNvSpPr>
          <p:nvPr>
            <p:ph type="sldNum" sz="quarter" idx="12"/>
          </p:nvPr>
        </p:nvSpPr>
        <p:spPr/>
        <p:txBody>
          <a:bodyPr/>
          <a:lstStyle>
            <a:lvl1pPr eaLnBrk="0" hangingPunct="0">
              <a:defRPr b="1"/>
            </a:lvl1pPr>
          </a:lstStyle>
          <a:p>
            <a:pPr>
              <a:defRPr/>
            </a:pPr>
            <a:fld id="{507F252E-2CBD-492D-80BC-4949FE083B8C}" type="slidenum">
              <a:rPr lang="ru-RU" altLang="ru-RU"/>
              <a:pPr>
                <a:defRPr/>
              </a:pPr>
              <a:t>‹#›</a:t>
            </a:fld>
            <a:endParaRPr lang="ru-RU" altLang="ru-RU"/>
          </a:p>
        </p:txBody>
      </p:sp>
    </p:spTree>
    <p:extLst>
      <p:ext uri="{BB962C8B-B14F-4D97-AF65-F5344CB8AC3E}">
        <p14:creationId xmlns:p14="http://schemas.microsoft.com/office/powerpoint/2010/main" val="376908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Текст 2"/>
          <p:cNvSpPr>
            <a:spLocks noGrp="1"/>
          </p:cNvSpPr>
          <p:nvPr>
            <p:ph type="body" sz="half" idx="1"/>
          </p:nvPr>
        </p:nvSpPr>
        <p:spPr>
          <a:xfrm>
            <a:off x="9144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Место для изображения из Интернета 3"/>
          <p:cNvSpPr>
            <a:spLocks noGrp="1"/>
          </p:cNvSpPr>
          <p:nvPr>
            <p:ph type="clipArt" sz="half" idx="2"/>
          </p:nvPr>
        </p:nvSpPr>
        <p:spPr>
          <a:xfrm>
            <a:off x="6197600" y="1981200"/>
            <a:ext cx="5080000" cy="4114800"/>
          </a:xfrm>
        </p:spPr>
        <p:txBody>
          <a:bodyPr rtlCol="0">
            <a:normAutofit/>
          </a:bodyPr>
          <a:lstStyle/>
          <a:p>
            <a:pPr lvl="0"/>
            <a:endParaRPr lang="ru-RU" noProof="0"/>
          </a:p>
        </p:txBody>
      </p:sp>
      <p:sp>
        <p:nvSpPr>
          <p:cNvPr id="5" name="Дата 4"/>
          <p:cNvSpPr>
            <a:spLocks noGrp="1"/>
          </p:cNvSpPr>
          <p:nvPr>
            <p:ph type="dt" sz="half" idx="10"/>
          </p:nvPr>
        </p:nvSpPr>
        <p:spPr>
          <a:xfrm>
            <a:off x="914400" y="6172200"/>
            <a:ext cx="2540000" cy="457200"/>
          </a:xfrm>
        </p:spPr>
        <p:txBody>
          <a:bodyPr/>
          <a:lstStyle>
            <a:lvl1pPr>
              <a:defRPr/>
            </a:lvl1pPr>
          </a:lstStyle>
          <a:p>
            <a:pPr>
              <a:defRPr/>
            </a:pPr>
            <a:endParaRPr lang="ru-RU" altLang="ru-RU"/>
          </a:p>
        </p:txBody>
      </p:sp>
      <p:sp>
        <p:nvSpPr>
          <p:cNvPr id="6" name="Нижний колонтитул 5"/>
          <p:cNvSpPr>
            <a:spLocks noGrp="1"/>
          </p:cNvSpPr>
          <p:nvPr>
            <p:ph type="ftr" sz="quarter" idx="11"/>
          </p:nvPr>
        </p:nvSpPr>
        <p:spPr>
          <a:xfrm>
            <a:off x="4165600" y="6172200"/>
            <a:ext cx="3860800" cy="457200"/>
          </a:xfrm>
        </p:spPr>
        <p:txBody>
          <a:bodyPr/>
          <a:lstStyle>
            <a:lvl1pPr>
              <a:defRPr/>
            </a:lvl1pPr>
          </a:lstStyle>
          <a:p>
            <a:pPr>
              <a:defRPr/>
            </a:pPr>
            <a:r>
              <a:rPr lang="en-US" altLang="ru-RU"/>
              <a:t>Daniya Zinatulina                                                                                 Open Users Meeting BV51 / 28.02.2020</a:t>
            </a:r>
            <a:endParaRPr lang="ru-RU" altLang="ru-RU"/>
          </a:p>
        </p:txBody>
      </p:sp>
      <p:sp>
        <p:nvSpPr>
          <p:cNvPr id="7" name="Номер слайда 6"/>
          <p:cNvSpPr>
            <a:spLocks noGrp="1"/>
          </p:cNvSpPr>
          <p:nvPr>
            <p:ph type="sldNum" sz="quarter" idx="12"/>
          </p:nvPr>
        </p:nvSpPr>
        <p:spPr>
          <a:xfrm>
            <a:off x="8737600" y="6172200"/>
            <a:ext cx="2540000" cy="457200"/>
          </a:xfrm>
        </p:spPr>
        <p:txBody>
          <a:bodyPr/>
          <a:lstStyle>
            <a:lvl1pPr>
              <a:defRPr/>
            </a:lvl1pPr>
          </a:lstStyle>
          <a:p>
            <a:pPr>
              <a:defRPr/>
            </a:pPr>
            <a:fld id="{4F7588A3-F264-4386-B3F3-2A1640547690}" type="slidenum">
              <a:rPr lang="ru-RU" altLang="ru-RU"/>
              <a:pPr>
                <a:defRPr/>
              </a:pPr>
              <a:t>‹#›</a:t>
            </a:fld>
            <a:endParaRPr lang="ru-RU" altLang="ru-RU"/>
          </a:p>
        </p:txBody>
      </p:sp>
    </p:spTree>
    <p:extLst>
      <p:ext uri="{BB962C8B-B14F-4D97-AF65-F5344CB8AC3E}">
        <p14:creationId xmlns:p14="http://schemas.microsoft.com/office/powerpoint/2010/main" val="1806619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Место для изображения из Интернета 2"/>
          <p:cNvSpPr>
            <a:spLocks noGrp="1"/>
          </p:cNvSpPr>
          <p:nvPr>
            <p:ph type="clipArt" sz="half" idx="1"/>
          </p:nvPr>
        </p:nvSpPr>
        <p:spPr>
          <a:xfrm>
            <a:off x="914400" y="1981200"/>
            <a:ext cx="5080000" cy="4114800"/>
          </a:xfrm>
        </p:spPr>
        <p:txBody>
          <a:bodyPr rtlCol="0">
            <a:normAutofit/>
          </a:bodyPr>
          <a:lstStyle/>
          <a:p>
            <a:pPr lvl="0"/>
            <a:endParaRPr lang="ru-RU" noProof="0"/>
          </a:p>
        </p:txBody>
      </p:sp>
      <p:sp>
        <p:nvSpPr>
          <p:cNvPr id="4" name="Текст 3"/>
          <p:cNvSpPr>
            <a:spLocks noGrp="1"/>
          </p:cNvSpPr>
          <p:nvPr>
            <p:ph type="body"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914400" y="6172200"/>
            <a:ext cx="2540000" cy="457200"/>
          </a:xfrm>
        </p:spPr>
        <p:txBody>
          <a:bodyPr/>
          <a:lstStyle>
            <a:lvl1pPr>
              <a:defRPr/>
            </a:lvl1pPr>
          </a:lstStyle>
          <a:p>
            <a:pPr>
              <a:defRPr/>
            </a:pPr>
            <a:endParaRPr lang="ru-RU" altLang="ru-RU"/>
          </a:p>
        </p:txBody>
      </p:sp>
      <p:sp>
        <p:nvSpPr>
          <p:cNvPr id="6" name="Нижний колонтитул 5"/>
          <p:cNvSpPr>
            <a:spLocks noGrp="1"/>
          </p:cNvSpPr>
          <p:nvPr>
            <p:ph type="ftr" sz="quarter" idx="11"/>
          </p:nvPr>
        </p:nvSpPr>
        <p:spPr>
          <a:xfrm>
            <a:off x="4165600" y="6172200"/>
            <a:ext cx="3860800" cy="457200"/>
          </a:xfrm>
        </p:spPr>
        <p:txBody>
          <a:bodyPr/>
          <a:lstStyle>
            <a:lvl1pPr>
              <a:defRPr/>
            </a:lvl1pPr>
          </a:lstStyle>
          <a:p>
            <a:pPr>
              <a:defRPr/>
            </a:pPr>
            <a:r>
              <a:rPr lang="en-US" altLang="ru-RU"/>
              <a:t>Daniya Zinatulina                                                                                 Open Users Meeting BV51 / 28.02.2020</a:t>
            </a:r>
            <a:endParaRPr lang="ru-RU" altLang="ru-RU"/>
          </a:p>
        </p:txBody>
      </p:sp>
      <p:sp>
        <p:nvSpPr>
          <p:cNvPr id="7" name="Номер слайда 6"/>
          <p:cNvSpPr>
            <a:spLocks noGrp="1"/>
          </p:cNvSpPr>
          <p:nvPr>
            <p:ph type="sldNum" sz="quarter" idx="12"/>
          </p:nvPr>
        </p:nvSpPr>
        <p:spPr>
          <a:xfrm>
            <a:off x="8737600" y="6172200"/>
            <a:ext cx="2540000" cy="457200"/>
          </a:xfrm>
        </p:spPr>
        <p:txBody>
          <a:bodyPr/>
          <a:lstStyle>
            <a:lvl1pPr>
              <a:defRPr/>
            </a:lvl1pPr>
          </a:lstStyle>
          <a:p>
            <a:pPr>
              <a:defRPr/>
            </a:pPr>
            <a:fld id="{030AE9A6-8F81-4B99-AB3D-9BE98F75EE0D}" type="slidenum">
              <a:rPr lang="ru-RU" altLang="ru-RU"/>
              <a:pPr>
                <a:defRPr/>
              </a:pPr>
              <a:t>‹#›</a:t>
            </a:fld>
            <a:endParaRPr lang="ru-RU" altLang="ru-RU"/>
          </a:p>
        </p:txBody>
      </p:sp>
    </p:spTree>
    <p:extLst>
      <p:ext uri="{BB962C8B-B14F-4D97-AF65-F5344CB8AC3E}">
        <p14:creationId xmlns:p14="http://schemas.microsoft.com/office/powerpoint/2010/main" val="37311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3" y="1600206"/>
            <a:ext cx="5392615"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89789" y="1600206"/>
            <a:ext cx="5392615"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61420BD-3087-4B77-8F47-E69025A82E33}" type="slidenum">
              <a:rPr lang="ru-RU" altLang="ru-RU"/>
              <a:pPr>
                <a:defRPr/>
              </a:pPr>
              <a:t>‹#›</a:t>
            </a:fld>
            <a:endParaRPr lang="ru-RU" altLang="ru-RU"/>
          </a:p>
        </p:txBody>
      </p:sp>
    </p:spTree>
    <p:extLst>
      <p:ext uri="{BB962C8B-B14F-4D97-AF65-F5344CB8AC3E}">
        <p14:creationId xmlns:p14="http://schemas.microsoft.com/office/powerpoint/2010/main" val="2930580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218836" marR="0" indent="-218836" algn="l" defTabSz="1125444"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437673"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664323" marR="0" indent="-226653"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883161"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1101998"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322788" indent="-220792">
              <a:lnSpc>
                <a:spcPct val="110000"/>
              </a:lnSpc>
              <a:buClr>
                <a:schemeClr val="tx1"/>
              </a:buClr>
              <a:buFont typeface="Symbol" panose="05050102010706020507" pitchFamily="18" charset="2"/>
              <a:buChar char="-"/>
              <a:defRPr sz="1969"/>
            </a:lvl6pPr>
            <a:lvl7pPr marL="1547485" indent="-224700">
              <a:lnSpc>
                <a:spcPct val="110000"/>
              </a:lnSpc>
              <a:buFont typeface="Symbol" panose="05050102010706020507" pitchFamily="18" charset="2"/>
              <a:buChar char="-"/>
              <a:defRPr sz="1969"/>
            </a:lvl7pPr>
            <a:lvl8pPr marL="1768276" indent="-220792">
              <a:lnSpc>
                <a:spcPct val="110000"/>
              </a:lnSpc>
              <a:buFont typeface="Symbol" panose="05050102010706020507" pitchFamily="18" charset="2"/>
              <a:buChar char="-"/>
              <a:defRPr sz="1969"/>
            </a:lvl8pPr>
            <a:lvl9pPr marL="1987113" indent="-218836">
              <a:lnSpc>
                <a:spcPct val="110000"/>
              </a:lnSpc>
              <a:buFont typeface="Symbol" panose="05050102010706020507" pitchFamily="18" charset="2"/>
              <a:buChar char="-"/>
              <a:defRPr sz="1969"/>
            </a:lvl9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kumimoji="0" lang="en-GB" sz="2215"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p>
            <a:r>
              <a:rPr lang="en-US" noProof="0"/>
              <a:t>Click to edit Master title style</a:t>
            </a:r>
            <a:endParaRPr lang="en-GB" noProof="0" dirty="0"/>
          </a:p>
        </p:txBody>
      </p:sp>
      <p:sp>
        <p:nvSpPr>
          <p:cNvPr id="14" name="Foliennummernplatzhalter 13"/>
          <p:cNvSpPr>
            <a:spLocks noGrp="1"/>
          </p:cNvSpPr>
          <p:nvPr>
            <p:ph type="sldNum" sz="quarter" idx="16"/>
          </p:nvPr>
        </p:nvSpPr>
        <p:spPr/>
        <p:txBody>
          <a:bodyPr/>
          <a:lstStyle/>
          <a:p>
            <a:pPr defTabSz="1125444">
              <a:defRPr/>
            </a:pPr>
            <a:r>
              <a:rPr lang="de-DE">
                <a:solidFill>
                  <a:prstClr val="black">
                    <a:tint val="75000"/>
                  </a:prstClr>
                </a:solidFill>
              </a:rPr>
              <a:t>Page </a:t>
            </a:r>
            <a:fld id="{EBC07571-3134-BB4B-B83F-1A9FE18D34F3}" type="slidenum">
              <a:rPr lang="de-DE" smtClean="0">
                <a:solidFill>
                  <a:prstClr val="black">
                    <a:tint val="75000"/>
                  </a:prstClr>
                </a:solidFill>
              </a:rPr>
              <a:pPr defTabSz="1125444">
                <a:defRPr/>
              </a:pPr>
              <a:t>‹#›</a:t>
            </a:fld>
            <a:endParaRPr lang="de-DE" dirty="0">
              <a:solidFill>
                <a:prstClr val="black">
                  <a:tint val="75000"/>
                </a:prstClr>
              </a:solidFill>
            </a:endParaRPr>
          </a:p>
        </p:txBody>
      </p:sp>
    </p:spTree>
    <p:extLst>
      <p:ext uri="{BB962C8B-B14F-4D97-AF65-F5344CB8AC3E}">
        <p14:creationId xmlns:p14="http://schemas.microsoft.com/office/powerpoint/2010/main" val="253643793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lstStyle>
            <a:lvl1pPr algn="ctr">
              <a:defRPr sz="6031"/>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39">
                <a:solidFill>
                  <a:schemeClr val="tx1">
                    <a:lumMod val="75000"/>
                    <a:lumOff val="25000"/>
                  </a:schemeClr>
                </a:solidFill>
              </a:defRPr>
            </a:lvl1pPr>
            <a:lvl2pPr marL="457038" indent="0" algn="ctr">
              <a:buNone/>
              <a:defRPr sz="2831"/>
            </a:lvl2pPr>
            <a:lvl3pPr marL="914072" indent="0" algn="ctr">
              <a:buNone/>
              <a:defRPr sz="2339"/>
            </a:lvl3pPr>
            <a:lvl4pPr marL="1371112" indent="0" algn="ctr">
              <a:buNone/>
              <a:defRPr sz="1969"/>
            </a:lvl4pPr>
            <a:lvl5pPr marL="1828146" indent="0" algn="ctr">
              <a:buNone/>
              <a:defRPr sz="1969"/>
            </a:lvl5pPr>
            <a:lvl6pPr marL="2285188" indent="0" algn="ctr">
              <a:buNone/>
              <a:defRPr sz="1969"/>
            </a:lvl6pPr>
            <a:lvl7pPr marL="2742222" indent="0" algn="ctr">
              <a:buNone/>
              <a:defRPr sz="1969"/>
            </a:lvl7pPr>
            <a:lvl8pPr marL="3199259" indent="0" algn="ctr">
              <a:buNone/>
              <a:defRPr sz="1969"/>
            </a:lvl8pPr>
            <a:lvl9pPr marL="3656297" indent="0" algn="ctr">
              <a:buNone/>
              <a:defRPr sz="1969"/>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FC144F12-3C48-7049-83DB-A1F93272277D}" type="slidenum">
              <a:rPr lang="ru-RU"/>
              <a:pPr>
                <a:defRPr/>
              </a:pPr>
              <a:t>‹#›</a:t>
            </a:fld>
            <a:endParaRPr lang="ru-RU"/>
          </a:p>
        </p:txBody>
      </p:sp>
    </p:spTree>
    <p:extLst>
      <p:ext uri="{BB962C8B-B14F-4D97-AF65-F5344CB8AC3E}">
        <p14:creationId xmlns:p14="http://schemas.microsoft.com/office/powerpoint/2010/main" val="4062871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15EFC76B-9472-374F-BB79-24077465AB74}" type="slidenum">
              <a:rPr lang="ru-RU"/>
              <a:pPr>
                <a:defRPr/>
              </a:pPr>
              <a:t>‹#›</a:t>
            </a:fld>
            <a:endParaRPr lang="ru-RU"/>
          </a:p>
        </p:txBody>
      </p:sp>
    </p:spTree>
    <p:extLst>
      <p:ext uri="{BB962C8B-B14F-4D97-AF65-F5344CB8AC3E}">
        <p14:creationId xmlns:p14="http://schemas.microsoft.com/office/powerpoint/2010/main" val="118407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9" y="1712427"/>
            <a:ext cx="10515600" cy="2851208"/>
          </a:xfrm>
        </p:spPr>
        <p:txBody>
          <a:bodyPr anchor="b"/>
          <a:lstStyle>
            <a:lvl1pPr>
              <a:defRPr sz="6031" b="0"/>
            </a:lvl1pPr>
          </a:lstStyle>
          <a:p>
            <a:r>
              <a:rPr lang="ru-RU"/>
              <a:t>Образец заголовка</a:t>
            </a:r>
            <a:endParaRPr lang="en-US" dirty="0"/>
          </a:p>
        </p:txBody>
      </p:sp>
      <p:sp>
        <p:nvSpPr>
          <p:cNvPr id="3" name="Text Placeholder 2"/>
          <p:cNvSpPr>
            <a:spLocks noGrp="1"/>
          </p:cNvSpPr>
          <p:nvPr>
            <p:ph type="body" idx="1"/>
          </p:nvPr>
        </p:nvSpPr>
        <p:spPr>
          <a:xfrm>
            <a:off x="831859" y="4552645"/>
            <a:ext cx="10515600" cy="1500187"/>
          </a:xfrm>
        </p:spPr>
        <p:txBody>
          <a:bodyPr/>
          <a:lstStyle>
            <a:lvl1pPr marL="0" indent="0">
              <a:buNone/>
              <a:defRPr sz="2339">
                <a:solidFill>
                  <a:schemeClr val="tx1">
                    <a:lumMod val="75000"/>
                    <a:lumOff val="25000"/>
                  </a:schemeClr>
                </a:solidFill>
              </a:defRPr>
            </a:lvl1pPr>
            <a:lvl2pPr marL="457038" indent="0">
              <a:buNone/>
              <a:defRPr sz="1847">
                <a:solidFill>
                  <a:schemeClr val="tx1">
                    <a:tint val="75000"/>
                  </a:schemeClr>
                </a:solidFill>
              </a:defRPr>
            </a:lvl2pPr>
            <a:lvl3pPr marL="914072" indent="0">
              <a:buNone/>
              <a:defRPr sz="1723">
                <a:solidFill>
                  <a:schemeClr val="tx1">
                    <a:tint val="75000"/>
                  </a:schemeClr>
                </a:solidFill>
              </a:defRPr>
            </a:lvl3pPr>
            <a:lvl4pPr marL="1371112" indent="0">
              <a:buNone/>
              <a:defRPr sz="1353">
                <a:solidFill>
                  <a:schemeClr val="tx1">
                    <a:tint val="75000"/>
                  </a:schemeClr>
                </a:solidFill>
              </a:defRPr>
            </a:lvl4pPr>
            <a:lvl5pPr marL="1828146" indent="0">
              <a:buNone/>
              <a:defRPr sz="1353">
                <a:solidFill>
                  <a:schemeClr val="tx1">
                    <a:tint val="75000"/>
                  </a:schemeClr>
                </a:solidFill>
              </a:defRPr>
            </a:lvl5pPr>
            <a:lvl6pPr marL="2285188" indent="0">
              <a:buNone/>
              <a:defRPr sz="1353">
                <a:solidFill>
                  <a:schemeClr val="tx1">
                    <a:tint val="75000"/>
                  </a:schemeClr>
                </a:solidFill>
              </a:defRPr>
            </a:lvl6pPr>
            <a:lvl7pPr marL="2742222" indent="0">
              <a:buNone/>
              <a:defRPr sz="1353">
                <a:solidFill>
                  <a:schemeClr val="tx1">
                    <a:tint val="75000"/>
                  </a:schemeClr>
                </a:solidFill>
              </a:defRPr>
            </a:lvl7pPr>
            <a:lvl8pPr marL="3199259" indent="0">
              <a:buNone/>
              <a:defRPr sz="1353">
                <a:solidFill>
                  <a:schemeClr val="tx1">
                    <a:tint val="75000"/>
                  </a:schemeClr>
                </a:solidFill>
              </a:defRPr>
            </a:lvl8pPr>
            <a:lvl9pPr marL="3656297" indent="0">
              <a:buNone/>
              <a:defRPr sz="135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9C241E13-0FAA-2244-9974-43D2CD1E3EB5}" type="slidenum">
              <a:rPr lang="ru-RU"/>
              <a:pPr>
                <a:defRPr/>
              </a:pPr>
              <a:t>‹#›</a:t>
            </a:fld>
            <a:endParaRPr lang="ru-RU"/>
          </a:p>
        </p:txBody>
      </p:sp>
    </p:spTree>
    <p:extLst>
      <p:ext uri="{BB962C8B-B14F-4D97-AF65-F5344CB8AC3E}">
        <p14:creationId xmlns:p14="http://schemas.microsoft.com/office/powerpoint/2010/main" val="4130253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9" y="1828803"/>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1" y="1828803"/>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C6231558-255C-114D-A661-28DE047576E2}" type="slidenum">
              <a:rPr lang="ru-RU"/>
              <a:pPr>
                <a:defRPr/>
              </a:pPr>
              <a:t>‹#›</a:t>
            </a:fld>
            <a:endParaRPr lang="ru-RU"/>
          </a:p>
        </p:txBody>
      </p:sp>
    </p:spTree>
    <p:extLst>
      <p:ext uri="{BB962C8B-B14F-4D97-AF65-F5344CB8AC3E}">
        <p14:creationId xmlns:p14="http://schemas.microsoft.com/office/powerpoint/2010/main" val="3227598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30" y="1681853"/>
            <a:ext cx="5156201" cy="825700"/>
          </a:xfrm>
        </p:spPr>
        <p:txBody>
          <a:bodyPr anchor="b"/>
          <a:lstStyle>
            <a:lvl1pPr marL="0" indent="0">
              <a:spcBef>
                <a:spcPts val="0"/>
              </a:spcBef>
              <a:buNone/>
              <a:defRPr sz="2339" b="1"/>
            </a:lvl1pPr>
            <a:lvl2pPr marL="457038" indent="0">
              <a:buNone/>
              <a:defRPr sz="1969" b="1"/>
            </a:lvl2pPr>
            <a:lvl3pPr marL="914072" indent="0">
              <a:buNone/>
              <a:defRPr sz="1847" b="1"/>
            </a:lvl3pPr>
            <a:lvl4pPr marL="1371112" indent="0">
              <a:buNone/>
              <a:defRPr sz="1723" b="1"/>
            </a:lvl4pPr>
            <a:lvl5pPr marL="1828146" indent="0">
              <a:buNone/>
              <a:defRPr sz="1723" b="1"/>
            </a:lvl5pPr>
            <a:lvl6pPr marL="2285188" indent="0">
              <a:buNone/>
              <a:defRPr sz="1723" b="1"/>
            </a:lvl6pPr>
            <a:lvl7pPr marL="2742222" indent="0">
              <a:buNone/>
              <a:defRPr sz="1723" b="1"/>
            </a:lvl7pPr>
            <a:lvl8pPr marL="3199259" indent="0">
              <a:buNone/>
              <a:defRPr sz="1723" b="1"/>
            </a:lvl8pPr>
            <a:lvl9pPr marL="3656297" indent="0">
              <a:buNone/>
              <a:defRPr sz="1723" b="1"/>
            </a:lvl9pPr>
          </a:lstStyle>
          <a:p>
            <a:pPr lvl="0"/>
            <a:r>
              <a:rPr lang="ru-RU"/>
              <a:t>Образец текста</a:t>
            </a:r>
          </a:p>
        </p:txBody>
      </p:sp>
      <p:sp>
        <p:nvSpPr>
          <p:cNvPr id="4" name="Content Placeholder 3"/>
          <p:cNvSpPr>
            <a:spLocks noGrp="1"/>
          </p:cNvSpPr>
          <p:nvPr>
            <p:ph sz="half" idx="2"/>
          </p:nvPr>
        </p:nvSpPr>
        <p:spPr>
          <a:xfrm>
            <a:off x="845130" y="2507558"/>
            <a:ext cx="515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12" y="1681851"/>
            <a:ext cx="5181601" cy="825698"/>
          </a:xfrm>
        </p:spPr>
        <p:txBody>
          <a:bodyPr anchor="b"/>
          <a:lstStyle>
            <a:lvl1pPr marL="0" indent="0">
              <a:spcBef>
                <a:spcPts val="0"/>
              </a:spcBef>
              <a:buNone/>
              <a:defRPr sz="2339" b="1"/>
            </a:lvl1pPr>
            <a:lvl2pPr marL="457038" indent="0">
              <a:buNone/>
              <a:defRPr sz="1969" b="1"/>
            </a:lvl2pPr>
            <a:lvl3pPr marL="914072" indent="0">
              <a:buNone/>
              <a:defRPr sz="1847" b="1"/>
            </a:lvl3pPr>
            <a:lvl4pPr marL="1371112" indent="0">
              <a:buNone/>
              <a:defRPr sz="1723" b="1"/>
            </a:lvl4pPr>
            <a:lvl5pPr marL="1828146" indent="0">
              <a:buNone/>
              <a:defRPr sz="1723" b="1"/>
            </a:lvl5pPr>
            <a:lvl6pPr marL="2285188" indent="0">
              <a:buNone/>
              <a:defRPr sz="1723" b="1"/>
            </a:lvl6pPr>
            <a:lvl7pPr marL="2742222" indent="0">
              <a:buNone/>
              <a:defRPr sz="1723" b="1"/>
            </a:lvl7pPr>
            <a:lvl8pPr marL="3199259" indent="0">
              <a:buNone/>
              <a:defRPr sz="1723" b="1"/>
            </a:lvl8pPr>
            <a:lvl9pPr marL="3656297" indent="0">
              <a:buNone/>
              <a:defRPr sz="1723" b="1"/>
            </a:lvl9pPr>
          </a:lstStyle>
          <a:p>
            <a:pPr lvl="0"/>
            <a:r>
              <a:rPr lang="ru-RU"/>
              <a:t>Образец текста</a:t>
            </a:r>
          </a:p>
        </p:txBody>
      </p:sp>
      <p:sp>
        <p:nvSpPr>
          <p:cNvPr id="6" name="Content Placeholder 5"/>
          <p:cNvSpPr>
            <a:spLocks noGrp="1"/>
          </p:cNvSpPr>
          <p:nvPr>
            <p:ph sz="quarter" idx="4"/>
          </p:nvPr>
        </p:nvSpPr>
        <p:spPr>
          <a:xfrm>
            <a:off x="6172212" y="2507558"/>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ltLang="ru-RU"/>
          </a:p>
        </p:txBody>
      </p:sp>
      <p:sp>
        <p:nvSpPr>
          <p:cNvPr id="8"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9" name="Slide Number Placeholder 5"/>
          <p:cNvSpPr>
            <a:spLocks noGrp="1"/>
          </p:cNvSpPr>
          <p:nvPr>
            <p:ph type="sldNum" sz="quarter" idx="12"/>
          </p:nvPr>
        </p:nvSpPr>
        <p:spPr/>
        <p:txBody>
          <a:bodyPr/>
          <a:lstStyle>
            <a:lvl1pPr>
              <a:defRPr/>
            </a:lvl1pPr>
          </a:lstStyle>
          <a:p>
            <a:pPr>
              <a:defRPr/>
            </a:pPr>
            <a:fld id="{F848DCF9-B68C-6C4B-B5D2-8F06D6F747CD}" type="slidenum">
              <a:rPr lang="ru-RU"/>
              <a:pPr>
                <a:defRPr/>
              </a:pPr>
              <a:t>‹#›</a:t>
            </a:fld>
            <a:endParaRPr lang="ru-RU"/>
          </a:p>
        </p:txBody>
      </p:sp>
    </p:spTree>
    <p:extLst>
      <p:ext uri="{BB962C8B-B14F-4D97-AF65-F5344CB8AC3E}">
        <p14:creationId xmlns:p14="http://schemas.microsoft.com/office/powerpoint/2010/main" val="440913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5" name="Slide Number Placeholder 5"/>
          <p:cNvSpPr>
            <a:spLocks noGrp="1"/>
          </p:cNvSpPr>
          <p:nvPr>
            <p:ph type="sldNum" sz="quarter" idx="12"/>
          </p:nvPr>
        </p:nvSpPr>
        <p:spPr/>
        <p:txBody>
          <a:bodyPr/>
          <a:lstStyle>
            <a:lvl1pPr>
              <a:defRPr/>
            </a:lvl1pPr>
          </a:lstStyle>
          <a:p>
            <a:pPr>
              <a:defRPr/>
            </a:pPr>
            <a:fld id="{B088CD6C-F35C-3243-BB60-E2F0C2E12697}" type="slidenum">
              <a:rPr lang="ru-RU"/>
              <a:pPr>
                <a:defRPr/>
              </a:pPr>
              <a:t>‹#›</a:t>
            </a:fld>
            <a:endParaRPr lang="ru-RU"/>
          </a:p>
        </p:txBody>
      </p:sp>
    </p:spTree>
    <p:extLst>
      <p:ext uri="{BB962C8B-B14F-4D97-AF65-F5344CB8AC3E}">
        <p14:creationId xmlns:p14="http://schemas.microsoft.com/office/powerpoint/2010/main" val="2307105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p>
        </p:txBody>
      </p:sp>
      <p:sp>
        <p:nvSpPr>
          <p:cNvPr id="3"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4" name="Slide Number Placeholder 5"/>
          <p:cNvSpPr>
            <a:spLocks noGrp="1"/>
          </p:cNvSpPr>
          <p:nvPr>
            <p:ph type="sldNum" sz="quarter" idx="12"/>
          </p:nvPr>
        </p:nvSpPr>
        <p:spPr/>
        <p:txBody>
          <a:bodyPr/>
          <a:lstStyle>
            <a:lvl1pPr>
              <a:defRPr/>
            </a:lvl1pPr>
          </a:lstStyle>
          <a:p>
            <a:pPr>
              <a:defRPr/>
            </a:pPr>
            <a:fld id="{B83FCE31-B997-7D41-BEFA-CC02756EF18A}" type="slidenum">
              <a:rPr lang="ru-RU"/>
              <a:pPr>
                <a:defRPr/>
              </a:pPr>
              <a:t>‹#›</a:t>
            </a:fld>
            <a:endParaRPr lang="ru-RU"/>
          </a:p>
        </p:txBody>
      </p:sp>
    </p:spTree>
    <p:extLst>
      <p:ext uri="{BB962C8B-B14F-4D97-AF65-F5344CB8AC3E}">
        <p14:creationId xmlns:p14="http://schemas.microsoft.com/office/powerpoint/2010/main" val="4050362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51" y="457201"/>
            <a:ext cx="3931920" cy="1600198"/>
          </a:xfrm>
        </p:spPr>
        <p:txBody>
          <a:bodyPr anchor="b"/>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8" y="990600"/>
            <a:ext cx="6172201" cy="4876800"/>
          </a:xfrm>
        </p:spPr>
        <p:txBody>
          <a:bodyPr/>
          <a:lstStyle>
            <a:lvl1pPr>
              <a:defRPr sz="3200"/>
            </a:lvl1pPr>
            <a:lvl2pPr>
              <a:defRPr sz="2831"/>
            </a:lvl2pPr>
            <a:lvl3pPr>
              <a:defRPr sz="2339"/>
            </a:lvl3pPr>
            <a:lvl4pPr>
              <a:defRPr sz="1969"/>
            </a:lvl4pPr>
            <a:lvl5pPr>
              <a:defRPr sz="1969"/>
            </a:lvl5pPr>
            <a:lvl6pPr>
              <a:defRPr sz="1969"/>
            </a:lvl6pPr>
            <a:lvl7pPr>
              <a:defRPr sz="1969"/>
            </a:lvl7pPr>
            <a:lvl8pPr>
              <a:defRPr sz="1969"/>
            </a:lvl8pPr>
            <a:lvl9pPr>
              <a:defRPr sz="1969"/>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51" y="2057399"/>
            <a:ext cx="3931920" cy="3810001"/>
          </a:xfrm>
        </p:spPr>
        <p:txBody>
          <a:bodyPr/>
          <a:lstStyle>
            <a:lvl1pPr marL="0" indent="0">
              <a:lnSpc>
                <a:spcPct val="90000"/>
              </a:lnSpc>
              <a:buNone/>
              <a:defRPr sz="1723"/>
            </a:lvl1pPr>
            <a:lvl2pPr marL="457038" indent="0">
              <a:buNone/>
              <a:defRPr sz="1231"/>
            </a:lvl2pPr>
            <a:lvl3pPr marL="914072" indent="0">
              <a:buNone/>
              <a:defRPr sz="985"/>
            </a:lvl3pPr>
            <a:lvl4pPr marL="1371112" indent="0">
              <a:buNone/>
              <a:defRPr sz="861"/>
            </a:lvl4pPr>
            <a:lvl5pPr marL="1828146" indent="0">
              <a:buNone/>
              <a:defRPr sz="861"/>
            </a:lvl5pPr>
            <a:lvl6pPr marL="2285188" indent="0">
              <a:buNone/>
              <a:defRPr sz="861"/>
            </a:lvl6pPr>
            <a:lvl7pPr marL="2742222" indent="0">
              <a:buNone/>
              <a:defRPr sz="861"/>
            </a:lvl7pPr>
            <a:lvl8pPr marL="3199259" indent="0">
              <a:buNone/>
              <a:defRPr sz="861"/>
            </a:lvl8pPr>
            <a:lvl9pPr marL="3656297" indent="0">
              <a:buNone/>
              <a:defRPr sz="861"/>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4732462B-C3EE-644D-BF43-9CC04E8F8F94}" type="slidenum">
              <a:rPr lang="ru-RU"/>
              <a:pPr>
                <a:defRPr/>
              </a:pPr>
              <a:t>‹#›</a:t>
            </a:fld>
            <a:endParaRPr lang="ru-RU"/>
          </a:p>
        </p:txBody>
      </p:sp>
    </p:spTree>
    <p:extLst>
      <p:ext uri="{BB962C8B-B14F-4D97-AF65-F5344CB8AC3E}">
        <p14:creationId xmlns:p14="http://schemas.microsoft.com/office/powerpoint/2010/main" val="3359772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51" y="457200"/>
            <a:ext cx="3931920" cy="1600200"/>
          </a:xfrm>
        </p:spPr>
        <p:txBody>
          <a:bodyPr anchor="b"/>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8" y="990600"/>
            <a:ext cx="6172201" cy="4876800"/>
          </a:xfrm>
        </p:spPr>
        <p:txBody>
          <a:bodyPr rtlCol="0">
            <a:normAutofit/>
          </a:bodyPr>
          <a:lstStyle>
            <a:lvl1pPr marL="0" indent="0">
              <a:buNone/>
              <a:defRPr sz="3200"/>
            </a:lvl1pPr>
            <a:lvl2pPr marL="457038" indent="0">
              <a:buNone/>
              <a:defRPr sz="2831"/>
            </a:lvl2pPr>
            <a:lvl3pPr marL="914072" indent="0">
              <a:buNone/>
              <a:defRPr sz="2339"/>
            </a:lvl3pPr>
            <a:lvl4pPr marL="1371112" indent="0">
              <a:buNone/>
              <a:defRPr sz="1969"/>
            </a:lvl4pPr>
            <a:lvl5pPr marL="1828146" indent="0">
              <a:buNone/>
              <a:defRPr sz="1969"/>
            </a:lvl5pPr>
            <a:lvl6pPr marL="2285188" indent="0">
              <a:buNone/>
              <a:defRPr sz="1969"/>
            </a:lvl6pPr>
            <a:lvl7pPr marL="2742222" indent="0">
              <a:buNone/>
              <a:defRPr sz="1969"/>
            </a:lvl7pPr>
            <a:lvl8pPr marL="3199259" indent="0">
              <a:buNone/>
              <a:defRPr sz="1969"/>
            </a:lvl8pPr>
            <a:lvl9pPr marL="3656297" indent="0">
              <a:buNone/>
              <a:defRPr sz="1969"/>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41251" y="2057400"/>
            <a:ext cx="3931920" cy="3810000"/>
          </a:xfrm>
        </p:spPr>
        <p:txBody>
          <a:bodyPr/>
          <a:lstStyle>
            <a:lvl1pPr marL="0" indent="0">
              <a:lnSpc>
                <a:spcPct val="90000"/>
              </a:lnSpc>
              <a:buNone/>
              <a:defRPr sz="1723"/>
            </a:lvl1pPr>
            <a:lvl2pPr marL="457038" indent="0">
              <a:buNone/>
              <a:defRPr sz="1231"/>
            </a:lvl2pPr>
            <a:lvl3pPr marL="914072" indent="0">
              <a:buNone/>
              <a:defRPr sz="985"/>
            </a:lvl3pPr>
            <a:lvl4pPr marL="1371112" indent="0">
              <a:buNone/>
              <a:defRPr sz="861"/>
            </a:lvl4pPr>
            <a:lvl5pPr marL="1828146" indent="0">
              <a:buNone/>
              <a:defRPr sz="861"/>
            </a:lvl5pPr>
            <a:lvl6pPr marL="2285188" indent="0">
              <a:buNone/>
              <a:defRPr sz="861"/>
            </a:lvl6pPr>
            <a:lvl7pPr marL="2742222" indent="0">
              <a:buNone/>
              <a:defRPr sz="861"/>
            </a:lvl7pPr>
            <a:lvl8pPr marL="3199259" indent="0">
              <a:buNone/>
              <a:defRPr sz="861"/>
            </a:lvl8pPr>
            <a:lvl9pPr marL="3656297" indent="0">
              <a:buNone/>
              <a:defRPr sz="861"/>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0D48F4BE-4279-514D-93CC-DD25C7416346}" type="slidenum">
              <a:rPr lang="ru-RU"/>
              <a:pPr>
                <a:defRPr/>
              </a:pPr>
              <a:t>‹#›</a:t>
            </a:fld>
            <a:endParaRPr lang="ru-RU"/>
          </a:p>
        </p:txBody>
      </p:sp>
    </p:spTree>
    <p:extLst>
      <p:ext uri="{BB962C8B-B14F-4D97-AF65-F5344CB8AC3E}">
        <p14:creationId xmlns:p14="http://schemas.microsoft.com/office/powerpoint/2010/main" val="203249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155"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40153" y="1681163"/>
            <a:ext cx="5158155" cy="823912"/>
          </a:xfrm>
        </p:spPr>
        <p:txBody>
          <a:bodyPr anchor="b"/>
          <a:lstStyle>
            <a:lvl1pPr marL="0" indent="0">
              <a:buNone/>
              <a:defRPr sz="2955" b="1"/>
            </a:lvl1pPr>
            <a:lvl2pPr marL="562723" indent="0">
              <a:buNone/>
              <a:defRPr sz="2463" b="1"/>
            </a:lvl2pPr>
            <a:lvl3pPr marL="1125444" indent="0">
              <a:buNone/>
              <a:defRPr sz="2215" b="1"/>
            </a:lvl3pPr>
            <a:lvl4pPr marL="1688164" indent="0">
              <a:buNone/>
              <a:defRPr sz="1969" b="1"/>
            </a:lvl4pPr>
            <a:lvl5pPr marL="2250888" indent="0">
              <a:buNone/>
              <a:defRPr sz="1969" b="1"/>
            </a:lvl5pPr>
            <a:lvl6pPr marL="2813608" indent="0">
              <a:buNone/>
              <a:defRPr sz="1969" b="1"/>
            </a:lvl6pPr>
            <a:lvl7pPr marL="3376330" indent="0">
              <a:buNone/>
              <a:defRPr sz="1969" b="1"/>
            </a:lvl7pPr>
            <a:lvl8pPr marL="3939052" indent="0">
              <a:buNone/>
              <a:defRPr sz="1969" b="1"/>
            </a:lvl8pPr>
            <a:lvl9pPr marL="4501774" indent="0">
              <a:buNone/>
              <a:defRPr sz="1969" b="1"/>
            </a:lvl9pPr>
          </a:lstStyle>
          <a:p>
            <a:pPr lvl="0"/>
            <a:r>
              <a:rPr lang="ru-RU"/>
              <a:t>Образец текста</a:t>
            </a:r>
          </a:p>
        </p:txBody>
      </p:sp>
      <p:sp>
        <p:nvSpPr>
          <p:cNvPr id="4" name="Объект 3"/>
          <p:cNvSpPr>
            <a:spLocks noGrp="1"/>
          </p:cNvSpPr>
          <p:nvPr>
            <p:ph sz="half" idx="2"/>
          </p:nvPr>
        </p:nvSpPr>
        <p:spPr>
          <a:xfrm>
            <a:off x="840153" y="2505075"/>
            <a:ext cx="5158155"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6" y="1681163"/>
            <a:ext cx="5183553" cy="823912"/>
          </a:xfrm>
        </p:spPr>
        <p:txBody>
          <a:bodyPr anchor="b"/>
          <a:lstStyle>
            <a:lvl1pPr marL="0" indent="0">
              <a:buNone/>
              <a:defRPr sz="2955" b="1"/>
            </a:lvl1pPr>
            <a:lvl2pPr marL="562723" indent="0">
              <a:buNone/>
              <a:defRPr sz="2463" b="1"/>
            </a:lvl2pPr>
            <a:lvl3pPr marL="1125444" indent="0">
              <a:buNone/>
              <a:defRPr sz="2215" b="1"/>
            </a:lvl3pPr>
            <a:lvl4pPr marL="1688164" indent="0">
              <a:buNone/>
              <a:defRPr sz="1969" b="1"/>
            </a:lvl4pPr>
            <a:lvl5pPr marL="2250888" indent="0">
              <a:buNone/>
              <a:defRPr sz="1969" b="1"/>
            </a:lvl5pPr>
            <a:lvl6pPr marL="2813608" indent="0">
              <a:buNone/>
              <a:defRPr sz="1969" b="1"/>
            </a:lvl6pPr>
            <a:lvl7pPr marL="3376330" indent="0">
              <a:buNone/>
              <a:defRPr sz="1969" b="1"/>
            </a:lvl7pPr>
            <a:lvl8pPr marL="3939052" indent="0">
              <a:buNone/>
              <a:defRPr sz="1969" b="1"/>
            </a:lvl8pPr>
            <a:lvl9pPr marL="4501774" indent="0">
              <a:buNone/>
              <a:defRPr sz="1969" b="1"/>
            </a:lvl9pPr>
          </a:lstStyle>
          <a:p>
            <a:pPr lvl="0"/>
            <a:r>
              <a:rPr lang="ru-RU"/>
              <a:t>Образец текста</a:t>
            </a:r>
          </a:p>
        </p:txBody>
      </p:sp>
      <p:sp>
        <p:nvSpPr>
          <p:cNvPr id="6" name="Объект 5"/>
          <p:cNvSpPr>
            <a:spLocks noGrp="1"/>
          </p:cNvSpPr>
          <p:nvPr>
            <p:ph sz="quarter" idx="4"/>
          </p:nvPr>
        </p:nvSpPr>
        <p:spPr>
          <a:xfrm>
            <a:off x="6172206" y="2505075"/>
            <a:ext cx="5183553"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20E079A2-2293-497F-BCA3-EEC1A00240AB}" type="slidenum">
              <a:rPr lang="ru-RU" altLang="ru-RU"/>
              <a:pPr>
                <a:defRPr/>
              </a:pPr>
              <a:t>‹#›</a:t>
            </a:fld>
            <a:endParaRPr lang="ru-RU" altLang="ru-RU"/>
          </a:p>
        </p:txBody>
      </p:sp>
    </p:spTree>
    <p:extLst>
      <p:ext uri="{BB962C8B-B14F-4D97-AF65-F5344CB8AC3E}">
        <p14:creationId xmlns:p14="http://schemas.microsoft.com/office/powerpoint/2010/main" val="3177870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F0D83BA7-6779-9345-BA1E-0C1DCA88ABC1}" type="slidenum">
              <a:rPr lang="ru-RU"/>
              <a:pPr>
                <a:defRPr/>
              </a:pPr>
              <a:t>‹#›</a:t>
            </a:fld>
            <a:endParaRPr lang="ru-RU"/>
          </a:p>
        </p:txBody>
      </p:sp>
    </p:spTree>
    <p:extLst>
      <p:ext uri="{BB962C8B-B14F-4D97-AF65-F5344CB8AC3E}">
        <p14:creationId xmlns:p14="http://schemas.microsoft.com/office/powerpoint/2010/main" val="613941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7"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7" y="360363"/>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4626C785-DC32-5049-8C89-A10B0F0BF200}" type="slidenum">
              <a:rPr lang="ru-RU"/>
              <a:pPr>
                <a:defRPr/>
              </a:pPr>
              <a:t>‹#›</a:t>
            </a:fld>
            <a:endParaRPr lang="ru-RU"/>
          </a:p>
        </p:txBody>
      </p:sp>
    </p:spTree>
    <p:extLst>
      <p:ext uri="{BB962C8B-B14F-4D97-AF65-F5344CB8AC3E}">
        <p14:creationId xmlns:p14="http://schemas.microsoft.com/office/powerpoint/2010/main" val="1201735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914400" y="609600"/>
            <a:ext cx="10363200" cy="5486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r>
              <a:rPr lang="en-US" altLang="ru-RU"/>
              <a:t>Daniya Zinatulina                                                                                 Open Users Meeting BV51 / 28.02.2020</a:t>
            </a:r>
            <a:endParaRPr lang="ru-RU" altLang="ru-RU"/>
          </a:p>
        </p:txBody>
      </p:sp>
      <p:sp>
        <p:nvSpPr>
          <p:cNvPr id="5" name="Slide Number Placeholder 5"/>
          <p:cNvSpPr>
            <a:spLocks noGrp="1"/>
          </p:cNvSpPr>
          <p:nvPr>
            <p:ph type="sldNum" sz="quarter" idx="12"/>
          </p:nvPr>
        </p:nvSpPr>
        <p:spPr/>
        <p:txBody>
          <a:bodyPr/>
          <a:lstStyle>
            <a:lvl1pPr>
              <a:defRPr/>
            </a:lvl1pPr>
          </a:lstStyle>
          <a:p>
            <a:pPr>
              <a:defRPr/>
            </a:pPr>
            <a:fld id="{A66278C2-EDD8-F74E-853C-2F5C3C595581}" type="slidenum">
              <a:rPr lang="ru-RU"/>
              <a:pPr>
                <a:defRPr/>
              </a:pPr>
              <a:t>‹#›</a:t>
            </a:fld>
            <a:endParaRPr lang="ru-RU"/>
          </a:p>
        </p:txBody>
      </p:sp>
    </p:spTree>
    <p:extLst>
      <p:ext uri="{BB962C8B-B14F-4D97-AF65-F5344CB8AC3E}">
        <p14:creationId xmlns:p14="http://schemas.microsoft.com/office/powerpoint/2010/main" val="383015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Текст 2"/>
          <p:cNvSpPr>
            <a:spLocks noGrp="1"/>
          </p:cNvSpPr>
          <p:nvPr>
            <p:ph type="body" sz="half" idx="1"/>
          </p:nvPr>
        </p:nvSpPr>
        <p:spPr>
          <a:xfrm>
            <a:off x="9144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Место для изображения из Интернета 3"/>
          <p:cNvSpPr>
            <a:spLocks noGrp="1"/>
          </p:cNvSpPr>
          <p:nvPr>
            <p:ph type="clipArt" sz="half" idx="2"/>
          </p:nvPr>
        </p:nvSpPr>
        <p:spPr>
          <a:xfrm>
            <a:off x="6197600" y="1981200"/>
            <a:ext cx="5080000" cy="4114800"/>
          </a:xfrm>
        </p:spPr>
        <p:txBody>
          <a:bodyPr rtlCol="0">
            <a:normAutofit/>
          </a:bodyPr>
          <a:lstStyle/>
          <a:p>
            <a:pPr lvl="0"/>
            <a:endParaRPr lang="ru-RU" noProof="0"/>
          </a:p>
        </p:txBody>
      </p:sp>
      <p:sp>
        <p:nvSpPr>
          <p:cNvPr id="5" name="Дата 4"/>
          <p:cNvSpPr>
            <a:spLocks noGrp="1"/>
          </p:cNvSpPr>
          <p:nvPr>
            <p:ph type="dt" sz="half" idx="10"/>
          </p:nvPr>
        </p:nvSpPr>
        <p:spPr>
          <a:xfrm>
            <a:off x="914400" y="6172200"/>
            <a:ext cx="2540000" cy="457200"/>
          </a:xfrm>
        </p:spPr>
        <p:txBody>
          <a:bodyPr/>
          <a:lstStyle>
            <a:lvl1pPr>
              <a:defRPr smtClean="0"/>
            </a:lvl1pPr>
          </a:lstStyle>
          <a:p>
            <a:pPr>
              <a:defRPr/>
            </a:pPr>
            <a:endParaRPr lang="ru-RU" altLang="ru-RU"/>
          </a:p>
        </p:txBody>
      </p:sp>
      <p:sp>
        <p:nvSpPr>
          <p:cNvPr id="6" name="Нижний колонтитул 5"/>
          <p:cNvSpPr>
            <a:spLocks noGrp="1"/>
          </p:cNvSpPr>
          <p:nvPr>
            <p:ph type="ftr" sz="quarter" idx="11"/>
          </p:nvPr>
        </p:nvSpPr>
        <p:spPr>
          <a:xfrm>
            <a:off x="4165600" y="6172200"/>
            <a:ext cx="3860800" cy="457200"/>
          </a:xfrm>
        </p:spPr>
        <p:txBody>
          <a:bodyPr/>
          <a:lstStyle>
            <a:lvl1pPr>
              <a:defRPr/>
            </a:lvl1pPr>
          </a:lstStyle>
          <a:p>
            <a:pPr>
              <a:defRPr/>
            </a:pPr>
            <a:r>
              <a:rPr lang="en-US" altLang="ru-RU"/>
              <a:t>Daniya Zinatulina                                                                                 Open Users Meeting BV51 / 28.02.2020</a:t>
            </a:r>
            <a:endParaRPr lang="ru-RU" altLang="ru-RU"/>
          </a:p>
        </p:txBody>
      </p:sp>
      <p:sp>
        <p:nvSpPr>
          <p:cNvPr id="7" name="Номер слайда 6"/>
          <p:cNvSpPr>
            <a:spLocks noGrp="1"/>
          </p:cNvSpPr>
          <p:nvPr>
            <p:ph type="sldNum" sz="quarter" idx="12"/>
          </p:nvPr>
        </p:nvSpPr>
        <p:spPr>
          <a:xfrm>
            <a:off x="8737600" y="6172200"/>
            <a:ext cx="2540000" cy="457200"/>
          </a:xfrm>
        </p:spPr>
        <p:txBody>
          <a:bodyPr/>
          <a:lstStyle>
            <a:lvl1pPr>
              <a:defRPr smtClean="0"/>
            </a:lvl1pPr>
          </a:lstStyle>
          <a:p>
            <a:pPr>
              <a:defRPr/>
            </a:pPr>
            <a:fld id="{E63BA878-CECE-4F4F-9B69-16E3AECA9F72}" type="slidenum">
              <a:rPr lang="ru-RU"/>
              <a:pPr>
                <a:defRPr/>
              </a:pPr>
              <a:t>‹#›</a:t>
            </a:fld>
            <a:endParaRPr lang="ru-RU"/>
          </a:p>
        </p:txBody>
      </p:sp>
    </p:spTree>
    <p:extLst>
      <p:ext uri="{BB962C8B-B14F-4D97-AF65-F5344CB8AC3E}">
        <p14:creationId xmlns:p14="http://schemas.microsoft.com/office/powerpoint/2010/main" val="2733129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Место для изображения из Интернета 2"/>
          <p:cNvSpPr>
            <a:spLocks noGrp="1"/>
          </p:cNvSpPr>
          <p:nvPr>
            <p:ph type="clipArt" sz="half" idx="1"/>
          </p:nvPr>
        </p:nvSpPr>
        <p:spPr>
          <a:xfrm>
            <a:off x="914400" y="1981200"/>
            <a:ext cx="5080000" cy="4114800"/>
          </a:xfrm>
        </p:spPr>
        <p:txBody>
          <a:bodyPr rtlCol="0">
            <a:normAutofit/>
          </a:bodyPr>
          <a:lstStyle/>
          <a:p>
            <a:pPr lvl="0"/>
            <a:endParaRPr lang="ru-RU" noProof="0"/>
          </a:p>
        </p:txBody>
      </p:sp>
      <p:sp>
        <p:nvSpPr>
          <p:cNvPr id="4" name="Текст 3"/>
          <p:cNvSpPr>
            <a:spLocks noGrp="1"/>
          </p:cNvSpPr>
          <p:nvPr>
            <p:ph type="body"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914400" y="6172200"/>
            <a:ext cx="2540000" cy="457200"/>
          </a:xfrm>
        </p:spPr>
        <p:txBody>
          <a:bodyPr/>
          <a:lstStyle>
            <a:lvl1pPr>
              <a:defRPr smtClean="0"/>
            </a:lvl1pPr>
          </a:lstStyle>
          <a:p>
            <a:pPr>
              <a:defRPr/>
            </a:pPr>
            <a:endParaRPr lang="ru-RU" altLang="ru-RU"/>
          </a:p>
        </p:txBody>
      </p:sp>
      <p:sp>
        <p:nvSpPr>
          <p:cNvPr id="6" name="Нижний колонтитул 5"/>
          <p:cNvSpPr>
            <a:spLocks noGrp="1"/>
          </p:cNvSpPr>
          <p:nvPr>
            <p:ph type="ftr" sz="quarter" idx="11"/>
          </p:nvPr>
        </p:nvSpPr>
        <p:spPr>
          <a:xfrm>
            <a:off x="4165600" y="6172200"/>
            <a:ext cx="3860800" cy="457200"/>
          </a:xfrm>
        </p:spPr>
        <p:txBody>
          <a:bodyPr/>
          <a:lstStyle>
            <a:lvl1pPr>
              <a:defRPr/>
            </a:lvl1pPr>
          </a:lstStyle>
          <a:p>
            <a:pPr>
              <a:defRPr/>
            </a:pPr>
            <a:r>
              <a:rPr lang="en-US" altLang="ru-RU"/>
              <a:t>Daniya Zinatulina                                                                                 Open Users Meeting BV51 / 28.02.2020</a:t>
            </a:r>
            <a:endParaRPr lang="ru-RU" altLang="ru-RU"/>
          </a:p>
        </p:txBody>
      </p:sp>
      <p:sp>
        <p:nvSpPr>
          <p:cNvPr id="7" name="Номер слайда 6"/>
          <p:cNvSpPr>
            <a:spLocks noGrp="1"/>
          </p:cNvSpPr>
          <p:nvPr>
            <p:ph type="sldNum" sz="quarter" idx="12"/>
          </p:nvPr>
        </p:nvSpPr>
        <p:spPr>
          <a:xfrm>
            <a:off x="8737600" y="6172200"/>
            <a:ext cx="2540000" cy="457200"/>
          </a:xfrm>
        </p:spPr>
        <p:txBody>
          <a:bodyPr/>
          <a:lstStyle>
            <a:lvl1pPr>
              <a:defRPr smtClean="0"/>
            </a:lvl1pPr>
          </a:lstStyle>
          <a:p>
            <a:pPr>
              <a:defRPr/>
            </a:pPr>
            <a:fld id="{6C9DFFA5-A1A1-874F-A24F-9C31F91B0A7C}" type="slidenum">
              <a:rPr lang="ru-RU"/>
              <a:pPr>
                <a:defRPr/>
              </a:pPr>
              <a:t>‹#›</a:t>
            </a:fld>
            <a:endParaRPr lang="ru-RU"/>
          </a:p>
        </p:txBody>
      </p:sp>
    </p:spTree>
    <p:extLst>
      <p:ext uri="{BB962C8B-B14F-4D97-AF65-F5344CB8AC3E}">
        <p14:creationId xmlns:p14="http://schemas.microsoft.com/office/powerpoint/2010/main" val="13917396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218836" marR="0" indent="-218836" algn="l" defTabSz="1125444"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437673"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664323" marR="0" indent="-226653"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883161"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1101998"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322788" indent="-220792">
              <a:lnSpc>
                <a:spcPct val="110000"/>
              </a:lnSpc>
              <a:buClr>
                <a:schemeClr val="tx1"/>
              </a:buClr>
              <a:buFont typeface="Symbol" panose="05050102010706020507" pitchFamily="18" charset="2"/>
              <a:buChar char="-"/>
              <a:defRPr sz="1969"/>
            </a:lvl6pPr>
            <a:lvl7pPr marL="1547485" indent="-224700">
              <a:lnSpc>
                <a:spcPct val="110000"/>
              </a:lnSpc>
              <a:buFont typeface="Symbol" panose="05050102010706020507" pitchFamily="18" charset="2"/>
              <a:buChar char="-"/>
              <a:defRPr sz="1969"/>
            </a:lvl7pPr>
            <a:lvl8pPr marL="1768276" indent="-220792">
              <a:lnSpc>
                <a:spcPct val="110000"/>
              </a:lnSpc>
              <a:buFont typeface="Symbol" panose="05050102010706020507" pitchFamily="18" charset="2"/>
              <a:buChar char="-"/>
              <a:defRPr sz="1969"/>
            </a:lvl8pPr>
            <a:lvl9pPr marL="1987113" indent="-218836">
              <a:lnSpc>
                <a:spcPct val="110000"/>
              </a:lnSpc>
              <a:buFont typeface="Symbol" panose="05050102010706020507" pitchFamily="18" charset="2"/>
              <a:buChar char="-"/>
              <a:defRPr sz="1969"/>
            </a:lvl9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kumimoji="0" lang="en-GB" sz="2215"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p>
            <a:r>
              <a:rPr lang="en-US" noProof="0"/>
              <a:t>Click to edit Master title style</a:t>
            </a:r>
            <a:endParaRPr lang="en-GB" noProof="0" dirty="0"/>
          </a:p>
        </p:txBody>
      </p:sp>
      <p:sp>
        <p:nvSpPr>
          <p:cNvPr id="14" name="Foliennummernplatzhalter 13"/>
          <p:cNvSpPr>
            <a:spLocks noGrp="1"/>
          </p:cNvSpPr>
          <p:nvPr>
            <p:ph type="sldNum" sz="quarter" idx="16"/>
          </p:nvPr>
        </p:nvSpPr>
        <p:spPr/>
        <p:txBody>
          <a:bodyPr/>
          <a:lstStyle/>
          <a:p>
            <a:pPr defTabSz="1125444">
              <a:defRPr/>
            </a:pPr>
            <a:r>
              <a:rPr lang="de-DE">
                <a:solidFill>
                  <a:prstClr val="black">
                    <a:tint val="75000"/>
                  </a:prstClr>
                </a:solidFill>
              </a:rPr>
              <a:t>Page </a:t>
            </a:r>
            <a:fld id="{EBC07571-3134-BB4B-B83F-1A9FE18D34F3}" type="slidenum">
              <a:rPr lang="de-DE" smtClean="0">
                <a:solidFill>
                  <a:prstClr val="black">
                    <a:tint val="75000"/>
                  </a:prstClr>
                </a:solidFill>
              </a:rPr>
              <a:pPr defTabSz="1125444">
                <a:defRPr/>
              </a:pPr>
              <a:t>‹#›</a:t>
            </a:fld>
            <a:endParaRPr lang="de-DE" dirty="0">
              <a:solidFill>
                <a:prstClr val="black">
                  <a:tint val="75000"/>
                </a:prstClr>
              </a:solidFill>
            </a:endParaRPr>
          </a:p>
        </p:txBody>
      </p:sp>
    </p:spTree>
    <p:extLst>
      <p:ext uri="{BB962C8B-B14F-4D97-AF65-F5344CB8AC3E}">
        <p14:creationId xmlns:p14="http://schemas.microsoft.com/office/powerpoint/2010/main" val="257198685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_Титульный слайд">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914400" y="2130437"/>
            <a:ext cx="10363200" cy="1470025"/>
          </a:xfrm>
        </p:spPr>
        <p:txBody>
          <a:bodyPr/>
          <a:lstStyle/>
          <a:p>
            <a:pPr>
              <a:defRPr/>
            </a:pPr>
            <a:r>
              <a:rPr lang="ru-RU"/>
              <a:t>Образец заголовка</a:t>
            </a:r>
          </a:p>
        </p:txBody>
      </p:sp>
      <p:sp>
        <p:nvSpPr>
          <p:cNvPr id="5" name="Подзаголовок 2"/>
          <p:cNvSpPr>
            <a:spLocks noGrp="1"/>
          </p:cNvSpPr>
          <p:nvPr>
            <p:ph type="subTitle" idx="1"/>
          </p:nvPr>
        </p:nvSpPr>
        <p:spPr bwMode="auto">
          <a:xfrm>
            <a:off x="1828800" y="3886207"/>
            <a:ext cx="8534400" cy="1752599"/>
          </a:xfrm>
        </p:spPr>
        <p:txBody>
          <a:bodyPr/>
          <a:lstStyle>
            <a:lvl1pPr marL="0" indent="0" algn="ctr">
              <a:buNone/>
              <a:defRPr>
                <a:solidFill>
                  <a:schemeClr val="tx1">
                    <a:tint val="75000"/>
                  </a:schemeClr>
                </a:solidFill>
              </a:defRPr>
            </a:lvl1pPr>
            <a:lvl2pPr marL="562723" indent="0" algn="ctr">
              <a:buNone/>
              <a:defRPr>
                <a:solidFill>
                  <a:schemeClr val="tx1">
                    <a:tint val="75000"/>
                  </a:schemeClr>
                </a:solidFill>
              </a:defRPr>
            </a:lvl2pPr>
            <a:lvl3pPr marL="1125444" indent="0" algn="ctr">
              <a:buNone/>
              <a:defRPr>
                <a:solidFill>
                  <a:schemeClr val="tx1">
                    <a:tint val="75000"/>
                  </a:schemeClr>
                </a:solidFill>
              </a:defRPr>
            </a:lvl3pPr>
            <a:lvl4pPr marL="1688164" indent="0" algn="ctr">
              <a:buNone/>
              <a:defRPr>
                <a:solidFill>
                  <a:schemeClr val="tx1">
                    <a:tint val="75000"/>
                  </a:schemeClr>
                </a:solidFill>
              </a:defRPr>
            </a:lvl4pPr>
            <a:lvl5pPr marL="2250888" indent="0" algn="ctr">
              <a:buNone/>
              <a:defRPr>
                <a:solidFill>
                  <a:schemeClr val="tx1">
                    <a:tint val="75000"/>
                  </a:schemeClr>
                </a:solidFill>
              </a:defRPr>
            </a:lvl5pPr>
            <a:lvl6pPr marL="2813608" indent="0" algn="ctr">
              <a:buNone/>
              <a:defRPr>
                <a:solidFill>
                  <a:schemeClr val="tx1">
                    <a:tint val="75000"/>
                  </a:schemeClr>
                </a:solidFill>
              </a:defRPr>
            </a:lvl6pPr>
            <a:lvl7pPr marL="3376330" indent="0" algn="ctr">
              <a:buNone/>
              <a:defRPr>
                <a:solidFill>
                  <a:schemeClr val="tx1">
                    <a:tint val="75000"/>
                  </a:schemeClr>
                </a:solidFill>
              </a:defRPr>
            </a:lvl7pPr>
            <a:lvl8pPr marL="3939052" indent="0" algn="ctr">
              <a:buNone/>
              <a:defRPr>
                <a:solidFill>
                  <a:schemeClr val="tx1">
                    <a:tint val="75000"/>
                  </a:schemeClr>
                </a:solidFill>
              </a:defRPr>
            </a:lvl8pPr>
            <a:lvl9pPr marL="4501774" indent="0" algn="ctr">
              <a:buNone/>
              <a:defRPr>
                <a:solidFill>
                  <a:schemeClr val="tx1">
                    <a:tint val="75000"/>
                  </a:schemeClr>
                </a:solidFill>
              </a:defRPr>
            </a:lvl9pPr>
          </a:lstStyle>
          <a:p>
            <a:pPr>
              <a:defRPr/>
            </a:pPr>
            <a:r>
              <a:rPr lang="ru-RU"/>
              <a:t>Образец подзаголовка</a:t>
            </a:r>
          </a:p>
        </p:txBody>
      </p:sp>
      <p:sp>
        <p:nvSpPr>
          <p:cNvPr id="6" name="Дата 3"/>
          <p:cNvSpPr>
            <a:spLocks noGrp="1"/>
          </p:cNvSpPr>
          <p:nvPr>
            <p:ph type="dt" sz="half" idx="10"/>
          </p:nvPr>
        </p:nvSpPr>
        <p:spPr bwMode="auto"/>
        <p:txBody>
          <a:bodyPr/>
          <a:lstStyle>
            <a:lvl1pPr>
              <a:defRPr/>
            </a:lvl1pPr>
          </a:lstStyle>
          <a:p>
            <a:pPr>
              <a:defRPr/>
            </a:pPr>
            <a:endParaRPr lang="ru-RU"/>
          </a:p>
        </p:txBody>
      </p:sp>
      <p:sp>
        <p:nvSpPr>
          <p:cNvPr id="7"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Номер слайда 5"/>
          <p:cNvSpPr>
            <a:spLocks noGrp="1"/>
          </p:cNvSpPr>
          <p:nvPr>
            <p:ph type="sldNum" sz="quarter" idx="12"/>
          </p:nvPr>
        </p:nvSpPr>
        <p:spPr bwMode="auto"/>
        <p:txBody>
          <a:bodyPr/>
          <a:lstStyle>
            <a:lvl1pPr>
              <a:defRPr/>
            </a:lvl1pPr>
          </a:lstStyle>
          <a:p>
            <a:pPr>
              <a:defRPr/>
            </a:pPr>
            <a:fld id="{6482671A-54CD-40CE-AFA3-E0F00225D9B2}" type="slidenum">
              <a:rPr lang="ru-RU"/>
              <a:t>‹#›</a:t>
            </a:fld>
            <a:endParaRPr lang="ru-RU"/>
          </a:p>
        </p:txBody>
      </p:sp>
    </p:spTree>
    <p:extLst>
      <p:ext uri="{BB962C8B-B14F-4D97-AF65-F5344CB8AC3E}">
        <p14:creationId xmlns:p14="http://schemas.microsoft.com/office/powerpoint/2010/main" val="23594867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1_Заголовок и объект">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a:xfrm>
            <a:off x="-13673" y="6453199"/>
            <a:ext cx="2844801" cy="365125"/>
          </a:xfrm>
        </p:spPr>
        <p:txBody>
          <a:bodyPr/>
          <a:lstStyle>
            <a:lvl1pPr>
              <a:defRPr/>
            </a:lvl1pPr>
          </a:lstStyle>
          <a:p>
            <a:pPr>
              <a:defRPr/>
            </a:pPr>
            <a:endParaRPr lang="ru-RU"/>
          </a:p>
        </p:txBody>
      </p:sp>
      <p:sp>
        <p:nvSpPr>
          <p:cNvPr id="7" name="Нижний колонтитул 4"/>
          <p:cNvSpPr>
            <a:spLocks noGrp="1"/>
          </p:cNvSpPr>
          <p:nvPr>
            <p:ph type="ftr" sz="quarter" idx="11"/>
          </p:nvPr>
        </p:nvSpPr>
        <p:spPr bwMode="auto">
          <a:xfrm>
            <a:off x="4165600" y="6453199"/>
            <a:ext cx="3860800" cy="365125"/>
          </a:xfrm>
        </p:spPr>
        <p:txBody>
          <a:bodyPr/>
          <a:lstStyle>
            <a:lvl1pPr>
              <a:defRPr/>
            </a:lvl1pPr>
          </a:lstStyle>
          <a:p>
            <a:pPr>
              <a:defRPr/>
            </a:pPr>
            <a:r>
              <a:rPr lang="en-US"/>
              <a:t>Daniya Zinatulina                                                                                 Open Users Meeting BV51 / 28.02.2020</a:t>
            </a:r>
            <a:endParaRPr lang="ru-RU"/>
          </a:p>
        </p:txBody>
      </p:sp>
      <p:sp>
        <p:nvSpPr>
          <p:cNvPr id="8" name="Номер слайда 5"/>
          <p:cNvSpPr>
            <a:spLocks noGrp="1"/>
          </p:cNvSpPr>
          <p:nvPr>
            <p:ph type="sldNum" sz="quarter" idx="12"/>
          </p:nvPr>
        </p:nvSpPr>
        <p:spPr bwMode="auto">
          <a:xfrm>
            <a:off x="9360882" y="6453199"/>
            <a:ext cx="2844799" cy="365125"/>
          </a:xfrm>
        </p:spPr>
        <p:txBody>
          <a:bodyPr/>
          <a:lstStyle>
            <a:lvl1pPr>
              <a:defRPr/>
            </a:lvl1pPr>
          </a:lstStyle>
          <a:p>
            <a:pPr>
              <a:defRPr/>
            </a:pPr>
            <a:fld id="{0AB9E966-20A3-42ED-B13F-14E4220019DA}" type="slidenum">
              <a:rPr lang="ru-RU"/>
              <a:t>‹#›</a:t>
            </a:fld>
            <a:endParaRPr lang="ru-RU"/>
          </a:p>
        </p:txBody>
      </p:sp>
    </p:spTree>
    <p:extLst>
      <p:ext uri="{BB962C8B-B14F-4D97-AF65-F5344CB8AC3E}">
        <p14:creationId xmlns:p14="http://schemas.microsoft.com/office/powerpoint/2010/main" val="7556615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1_Заголовок раздела">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963084" y="4406912"/>
            <a:ext cx="10363200" cy="1362075"/>
          </a:xfrm>
        </p:spPr>
        <p:txBody>
          <a:bodyPr anchor="t"/>
          <a:lstStyle>
            <a:lvl1pPr algn="l">
              <a:defRPr sz="4923" b="1" cap="all"/>
            </a:lvl1pPr>
          </a:lstStyle>
          <a:p>
            <a:pPr>
              <a:defRPr/>
            </a:pPr>
            <a:r>
              <a:rPr lang="ru-RU"/>
              <a:t>Образец заголовка</a:t>
            </a:r>
          </a:p>
        </p:txBody>
      </p:sp>
      <p:sp>
        <p:nvSpPr>
          <p:cNvPr id="5" name="Текст 2"/>
          <p:cNvSpPr>
            <a:spLocks noGrp="1"/>
          </p:cNvSpPr>
          <p:nvPr>
            <p:ph type="body" idx="1"/>
          </p:nvPr>
        </p:nvSpPr>
        <p:spPr bwMode="auto">
          <a:xfrm>
            <a:off x="963084" y="2906713"/>
            <a:ext cx="10363200" cy="1500187"/>
          </a:xfrm>
        </p:spPr>
        <p:txBody>
          <a:bodyPr anchor="b"/>
          <a:lstStyle>
            <a:lvl1pPr marL="0" indent="0">
              <a:buNone/>
              <a:defRPr sz="2463">
                <a:solidFill>
                  <a:schemeClr val="tx1">
                    <a:tint val="75000"/>
                  </a:schemeClr>
                </a:solidFill>
              </a:defRPr>
            </a:lvl1pPr>
            <a:lvl2pPr marL="562723" indent="0">
              <a:buNone/>
              <a:defRPr sz="2215">
                <a:solidFill>
                  <a:schemeClr val="tx1">
                    <a:tint val="75000"/>
                  </a:schemeClr>
                </a:solidFill>
              </a:defRPr>
            </a:lvl2pPr>
            <a:lvl3pPr marL="1125444" indent="0">
              <a:buNone/>
              <a:defRPr sz="1969">
                <a:solidFill>
                  <a:schemeClr val="tx1">
                    <a:tint val="75000"/>
                  </a:schemeClr>
                </a:solidFill>
              </a:defRPr>
            </a:lvl3pPr>
            <a:lvl4pPr marL="1688164" indent="0">
              <a:buNone/>
              <a:defRPr sz="1723">
                <a:solidFill>
                  <a:schemeClr val="tx1">
                    <a:tint val="75000"/>
                  </a:schemeClr>
                </a:solidFill>
              </a:defRPr>
            </a:lvl4pPr>
            <a:lvl5pPr marL="2250888" indent="0">
              <a:buNone/>
              <a:defRPr sz="1723">
                <a:solidFill>
                  <a:schemeClr val="tx1">
                    <a:tint val="75000"/>
                  </a:schemeClr>
                </a:solidFill>
              </a:defRPr>
            </a:lvl5pPr>
            <a:lvl6pPr marL="2813608" indent="0">
              <a:buNone/>
              <a:defRPr sz="1723">
                <a:solidFill>
                  <a:schemeClr val="tx1">
                    <a:tint val="75000"/>
                  </a:schemeClr>
                </a:solidFill>
              </a:defRPr>
            </a:lvl6pPr>
            <a:lvl7pPr marL="3376330" indent="0">
              <a:buNone/>
              <a:defRPr sz="1723">
                <a:solidFill>
                  <a:schemeClr val="tx1">
                    <a:tint val="75000"/>
                  </a:schemeClr>
                </a:solidFill>
              </a:defRPr>
            </a:lvl7pPr>
            <a:lvl8pPr marL="3939052" indent="0">
              <a:buNone/>
              <a:defRPr sz="1723">
                <a:solidFill>
                  <a:schemeClr val="tx1">
                    <a:tint val="75000"/>
                  </a:schemeClr>
                </a:solidFill>
              </a:defRPr>
            </a:lvl8pPr>
            <a:lvl9pPr marL="4501774" indent="0">
              <a:buNone/>
              <a:defRPr sz="1723">
                <a:solidFill>
                  <a:schemeClr val="tx1">
                    <a:tint val="75000"/>
                  </a:schemeClr>
                </a:solidFill>
              </a:defRPr>
            </a:lvl9pPr>
          </a:lstStyle>
          <a:p>
            <a:pPr lvl="0">
              <a:defRPr/>
            </a:pPr>
            <a:r>
              <a:rPr lang="ru-RU"/>
              <a:t>Образец текста</a:t>
            </a:r>
            <a:endParaRPr/>
          </a:p>
        </p:txBody>
      </p:sp>
      <p:sp>
        <p:nvSpPr>
          <p:cNvPr id="6" name="Дата 3"/>
          <p:cNvSpPr>
            <a:spLocks noGrp="1"/>
          </p:cNvSpPr>
          <p:nvPr>
            <p:ph type="dt" sz="half" idx="10"/>
          </p:nvPr>
        </p:nvSpPr>
        <p:spPr bwMode="auto"/>
        <p:txBody>
          <a:bodyPr/>
          <a:lstStyle>
            <a:lvl1pPr>
              <a:defRPr/>
            </a:lvl1pPr>
          </a:lstStyle>
          <a:p>
            <a:pPr>
              <a:defRPr/>
            </a:pPr>
            <a:endParaRPr lang="ru-RU"/>
          </a:p>
        </p:txBody>
      </p:sp>
      <p:sp>
        <p:nvSpPr>
          <p:cNvPr id="7"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Номер слайда 5"/>
          <p:cNvSpPr>
            <a:spLocks noGrp="1"/>
          </p:cNvSpPr>
          <p:nvPr>
            <p:ph type="sldNum" sz="quarter" idx="12"/>
          </p:nvPr>
        </p:nvSpPr>
        <p:spPr bwMode="auto"/>
        <p:txBody>
          <a:bodyPr/>
          <a:lstStyle>
            <a:lvl1pPr>
              <a:defRPr/>
            </a:lvl1pPr>
          </a:lstStyle>
          <a:p>
            <a:pPr>
              <a:defRPr/>
            </a:pPr>
            <a:fld id="{2F45EDD8-7577-4C42-B454-3DDC36C2F083}" type="slidenum">
              <a:rPr lang="ru-RU"/>
              <a:t>‹#›</a:t>
            </a:fld>
            <a:endParaRPr lang="ru-RU"/>
          </a:p>
        </p:txBody>
      </p:sp>
    </p:spTree>
    <p:extLst>
      <p:ext uri="{BB962C8B-B14F-4D97-AF65-F5344CB8AC3E}">
        <p14:creationId xmlns:p14="http://schemas.microsoft.com/office/powerpoint/2010/main" val="17351767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showMasterPhAnim="0" type="twoObj" preserve="1" userDrawn="1">
  <p:cSld name="1_Два объекта">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Объект 2"/>
          <p:cNvSpPr>
            <a:spLocks noGrp="1"/>
          </p:cNvSpPr>
          <p:nvPr>
            <p:ph sz="half" idx="1"/>
          </p:nvPr>
        </p:nvSpPr>
        <p:spPr bwMode="auto">
          <a:xfrm>
            <a:off x="609600" y="1600206"/>
            <a:ext cx="5384800" cy="4525963"/>
          </a:xfrm>
        </p:spPr>
        <p:txBody>
          <a:bodyPr/>
          <a:lstStyle>
            <a:lvl1pPr>
              <a:defRPr sz="3447"/>
            </a:lvl1pPr>
            <a:lvl2pPr>
              <a:defRPr sz="2955"/>
            </a:lvl2pPr>
            <a:lvl3pPr>
              <a:defRPr sz="2463"/>
            </a:lvl3pPr>
            <a:lvl4pPr>
              <a:defRPr sz="2215"/>
            </a:lvl4pPr>
            <a:lvl5pPr>
              <a:defRPr sz="2215"/>
            </a:lvl5pPr>
            <a:lvl6pPr>
              <a:defRPr sz="2215"/>
            </a:lvl6pPr>
            <a:lvl7pPr>
              <a:defRPr sz="2215"/>
            </a:lvl7pPr>
            <a:lvl8pPr>
              <a:defRPr sz="2215"/>
            </a:lvl8pPr>
            <a:lvl9pPr>
              <a:defRPr sz="2215"/>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Объект 3"/>
          <p:cNvSpPr>
            <a:spLocks noGrp="1"/>
          </p:cNvSpPr>
          <p:nvPr>
            <p:ph sz="half" idx="2"/>
          </p:nvPr>
        </p:nvSpPr>
        <p:spPr bwMode="auto">
          <a:xfrm>
            <a:off x="6197600" y="1600206"/>
            <a:ext cx="5384800" cy="4525963"/>
          </a:xfrm>
        </p:spPr>
        <p:txBody>
          <a:bodyPr/>
          <a:lstStyle>
            <a:lvl1pPr>
              <a:defRPr sz="3447"/>
            </a:lvl1pPr>
            <a:lvl2pPr>
              <a:defRPr sz="2955"/>
            </a:lvl2pPr>
            <a:lvl3pPr>
              <a:defRPr sz="2463"/>
            </a:lvl3pPr>
            <a:lvl4pPr>
              <a:defRPr sz="2215"/>
            </a:lvl4pPr>
            <a:lvl5pPr>
              <a:defRPr sz="2215"/>
            </a:lvl5pPr>
            <a:lvl6pPr>
              <a:defRPr sz="2215"/>
            </a:lvl6pPr>
            <a:lvl7pPr>
              <a:defRPr sz="2215"/>
            </a:lvl7pPr>
            <a:lvl8pPr>
              <a:defRPr sz="2215"/>
            </a:lvl8pPr>
            <a:lvl9pPr>
              <a:defRPr sz="2215"/>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Дата 3"/>
          <p:cNvSpPr>
            <a:spLocks noGrp="1"/>
          </p:cNvSpPr>
          <p:nvPr>
            <p:ph type="dt" sz="half" idx="10"/>
          </p:nvPr>
        </p:nvSpPr>
        <p:spPr bwMode="auto"/>
        <p:txBody>
          <a:bodyPr/>
          <a:lstStyle>
            <a:lvl1pPr>
              <a:defRPr/>
            </a:lvl1pPr>
          </a:lstStyle>
          <a:p>
            <a:pPr>
              <a:defRPr/>
            </a:pPr>
            <a:endParaRPr lang="ru-RU"/>
          </a:p>
        </p:txBody>
      </p:sp>
      <p:sp>
        <p:nvSpPr>
          <p:cNvPr id="8"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9" name="Номер слайда 5"/>
          <p:cNvSpPr>
            <a:spLocks noGrp="1"/>
          </p:cNvSpPr>
          <p:nvPr>
            <p:ph type="sldNum" sz="quarter" idx="12"/>
          </p:nvPr>
        </p:nvSpPr>
        <p:spPr bwMode="auto"/>
        <p:txBody>
          <a:bodyPr/>
          <a:lstStyle>
            <a:lvl1pPr>
              <a:defRPr/>
            </a:lvl1pPr>
          </a:lstStyle>
          <a:p>
            <a:pPr>
              <a:defRPr/>
            </a:pPr>
            <a:fld id="{921AC5EB-CEDE-4912-B119-04EDC1E889CF}" type="slidenum">
              <a:rPr lang="ru-RU"/>
              <a:t>‹#›</a:t>
            </a:fld>
            <a:endParaRPr lang="ru-RU"/>
          </a:p>
        </p:txBody>
      </p:sp>
    </p:spTree>
    <p:extLst>
      <p:ext uri="{BB962C8B-B14F-4D97-AF65-F5344CB8AC3E}">
        <p14:creationId xmlns:p14="http://schemas.microsoft.com/office/powerpoint/2010/main" val="68142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8337D5FC-F8F6-4317-9FED-40F79B874BD2}" type="slidenum">
              <a:rPr lang="ru-RU" altLang="ru-RU"/>
              <a:pPr>
                <a:defRPr/>
              </a:pPr>
              <a:t>‹#›</a:t>
            </a:fld>
            <a:endParaRPr lang="ru-RU" altLang="ru-RU"/>
          </a:p>
        </p:txBody>
      </p:sp>
    </p:spTree>
    <p:extLst>
      <p:ext uri="{BB962C8B-B14F-4D97-AF65-F5344CB8AC3E}">
        <p14:creationId xmlns:p14="http://schemas.microsoft.com/office/powerpoint/2010/main" val="1129585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type="twoTxTwoObj" preserve="1" userDrawn="1">
  <p:cSld name="1_Сравнение">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lvl1pPr>
              <a:defRPr/>
            </a:lvl1pPr>
          </a:lstStyle>
          <a:p>
            <a:pPr>
              <a:defRPr/>
            </a:pPr>
            <a:r>
              <a:rPr lang="ru-RU"/>
              <a:t>Образец заголовка</a:t>
            </a:r>
          </a:p>
        </p:txBody>
      </p:sp>
      <p:sp>
        <p:nvSpPr>
          <p:cNvPr id="5" name="Текст 2"/>
          <p:cNvSpPr>
            <a:spLocks noGrp="1"/>
          </p:cNvSpPr>
          <p:nvPr>
            <p:ph type="body" idx="1"/>
          </p:nvPr>
        </p:nvSpPr>
        <p:spPr bwMode="auto">
          <a:xfrm>
            <a:off x="609600" y="1535113"/>
            <a:ext cx="5386917" cy="639762"/>
          </a:xfrm>
        </p:spPr>
        <p:txBody>
          <a:bodyPr anchor="b"/>
          <a:lstStyle>
            <a:lvl1pPr marL="0" indent="0">
              <a:buNone/>
              <a:defRPr sz="2955" b="1"/>
            </a:lvl1pPr>
            <a:lvl2pPr marL="562723" indent="0">
              <a:buNone/>
              <a:defRPr sz="2463" b="1"/>
            </a:lvl2pPr>
            <a:lvl3pPr marL="1125444" indent="0">
              <a:buNone/>
              <a:defRPr sz="2215" b="1"/>
            </a:lvl3pPr>
            <a:lvl4pPr marL="1688164" indent="0">
              <a:buNone/>
              <a:defRPr sz="1969" b="1"/>
            </a:lvl4pPr>
            <a:lvl5pPr marL="2250888" indent="0">
              <a:buNone/>
              <a:defRPr sz="1969" b="1"/>
            </a:lvl5pPr>
            <a:lvl6pPr marL="2813608" indent="0">
              <a:buNone/>
              <a:defRPr sz="1969" b="1"/>
            </a:lvl6pPr>
            <a:lvl7pPr marL="3376330" indent="0">
              <a:buNone/>
              <a:defRPr sz="1969" b="1"/>
            </a:lvl7pPr>
            <a:lvl8pPr marL="3939052" indent="0">
              <a:buNone/>
              <a:defRPr sz="1969" b="1"/>
            </a:lvl8pPr>
            <a:lvl9pPr marL="4501774" indent="0">
              <a:buNone/>
              <a:defRPr sz="1969" b="1"/>
            </a:lvl9pPr>
          </a:lstStyle>
          <a:p>
            <a:pPr lvl="0">
              <a:defRPr/>
            </a:pPr>
            <a:r>
              <a:rPr lang="ru-RU"/>
              <a:t>Образец текста</a:t>
            </a:r>
            <a:endParaRPr/>
          </a:p>
        </p:txBody>
      </p:sp>
      <p:sp>
        <p:nvSpPr>
          <p:cNvPr id="6" name="Объект 3"/>
          <p:cNvSpPr>
            <a:spLocks noGrp="1"/>
          </p:cNvSpPr>
          <p:nvPr>
            <p:ph sz="half" idx="2"/>
          </p:nvPr>
        </p:nvSpPr>
        <p:spPr bwMode="auto">
          <a:xfrm>
            <a:off x="609600" y="2174875"/>
            <a:ext cx="5386917" cy="3951288"/>
          </a:xfrm>
        </p:spPr>
        <p:txBody>
          <a:bodyPr/>
          <a:lstStyle>
            <a:lvl1pPr>
              <a:defRPr sz="2955"/>
            </a:lvl1pPr>
            <a:lvl2pPr>
              <a:defRPr sz="2463"/>
            </a:lvl2pPr>
            <a:lvl3pPr>
              <a:defRPr sz="2215"/>
            </a:lvl3pPr>
            <a:lvl4pPr>
              <a:defRPr sz="1969"/>
            </a:lvl4pPr>
            <a:lvl5pPr>
              <a:defRPr sz="1969"/>
            </a:lvl5pPr>
            <a:lvl6pPr>
              <a:defRPr sz="1969"/>
            </a:lvl6pPr>
            <a:lvl7pPr>
              <a:defRPr sz="1969"/>
            </a:lvl7pPr>
            <a:lvl8pPr>
              <a:defRPr sz="1969"/>
            </a:lvl8pPr>
            <a:lvl9pPr>
              <a:defRPr sz="1969"/>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Текст 4"/>
          <p:cNvSpPr>
            <a:spLocks noGrp="1"/>
          </p:cNvSpPr>
          <p:nvPr>
            <p:ph type="body" sz="quarter" idx="3"/>
          </p:nvPr>
        </p:nvSpPr>
        <p:spPr bwMode="auto">
          <a:xfrm>
            <a:off x="6193369" y="1535113"/>
            <a:ext cx="5389035" cy="639762"/>
          </a:xfrm>
        </p:spPr>
        <p:txBody>
          <a:bodyPr anchor="b"/>
          <a:lstStyle>
            <a:lvl1pPr marL="0" indent="0">
              <a:buNone/>
              <a:defRPr sz="2955" b="1"/>
            </a:lvl1pPr>
            <a:lvl2pPr marL="562723" indent="0">
              <a:buNone/>
              <a:defRPr sz="2463" b="1"/>
            </a:lvl2pPr>
            <a:lvl3pPr marL="1125444" indent="0">
              <a:buNone/>
              <a:defRPr sz="2215" b="1"/>
            </a:lvl3pPr>
            <a:lvl4pPr marL="1688164" indent="0">
              <a:buNone/>
              <a:defRPr sz="1969" b="1"/>
            </a:lvl4pPr>
            <a:lvl5pPr marL="2250888" indent="0">
              <a:buNone/>
              <a:defRPr sz="1969" b="1"/>
            </a:lvl5pPr>
            <a:lvl6pPr marL="2813608" indent="0">
              <a:buNone/>
              <a:defRPr sz="1969" b="1"/>
            </a:lvl6pPr>
            <a:lvl7pPr marL="3376330" indent="0">
              <a:buNone/>
              <a:defRPr sz="1969" b="1"/>
            </a:lvl7pPr>
            <a:lvl8pPr marL="3939052" indent="0">
              <a:buNone/>
              <a:defRPr sz="1969" b="1"/>
            </a:lvl8pPr>
            <a:lvl9pPr marL="4501774" indent="0">
              <a:buNone/>
              <a:defRPr sz="1969" b="1"/>
            </a:lvl9pPr>
          </a:lstStyle>
          <a:p>
            <a:pPr lvl="0">
              <a:defRPr/>
            </a:pPr>
            <a:r>
              <a:rPr lang="ru-RU"/>
              <a:t>Образец текста</a:t>
            </a:r>
            <a:endParaRPr/>
          </a:p>
        </p:txBody>
      </p:sp>
      <p:sp>
        <p:nvSpPr>
          <p:cNvPr id="8" name="Объект 5"/>
          <p:cNvSpPr>
            <a:spLocks noGrp="1"/>
          </p:cNvSpPr>
          <p:nvPr>
            <p:ph sz="quarter" idx="4"/>
          </p:nvPr>
        </p:nvSpPr>
        <p:spPr bwMode="auto">
          <a:xfrm>
            <a:off x="6193369" y="2174875"/>
            <a:ext cx="5389035" cy="3951288"/>
          </a:xfrm>
        </p:spPr>
        <p:txBody>
          <a:bodyPr/>
          <a:lstStyle>
            <a:lvl1pPr>
              <a:defRPr sz="2955"/>
            </a:lvl1pPr>
            <a:lvl2pPr>
              <a:defRPr sz="2463"/>
            </a:lvl2pPr>
            <a:lvl3pPr>
              <a:defRPr sz="2215"/>
            </a:lvl3pPr>
            <a:lvl4pPr>
              <a:defRPr sz="1969"/>
            </a:lvl4pPr>
            <a:lvl5pPr>
              <a:defRPr sz="1969"/>
            </a:lvl5pPr>
            <a:lvl6pPr>
              <a:defRPr sz="1969"/>
            </a:lvl6pPr>
            <a:lvl7pPr>
              <a:defRPr sz="1969"/>
            </a:lvl7pPr>
            <a:lvl8pPr>
              <a:defRPr sz="1969"/>
            </a:lvl8pPr>
            <a:lvl9pPr>
              <a:defRPr sz="1969"/>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9" name="Дата 3"/>
          <p:cNvSpPr>
            <a:spLocks noGrp="1"/>
          </p:cNvSpPr>
          <p:nvPr>
            <p:ph type="dt" sz="half" idx="10"/>
          </p:nvPr>
        </p:nvSpPr>
        <p:spPr bwMode="auto"/>
        <p:txBody>
          <a:bodyPr/>
          <a:lstStyle>
            <a:lvl1pPr>
              <a:defRPr/>
            </a:lvl1pPr>
          </a:lstStyle>
          <a:p>
            <a:pPr>
              <a:defRPr/>
            </a:pPr>
            <a:endParaRPr lang="ru-RU"/>
          </a:p>
        </p:txBody>
      </p:sp>
      <p:sp>
        <p:nvSpPr>
          <p:cNvPr id="10"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11" name="Номер слайда 5"/>
          <p:cNvSpPr>
            <a:spLocks noGrp="1"/>
          </p:cNvSpPr>
          <p:nvPr>
            <p:ph type="sldNum" sz="quarter" idx="12"/>
          </p:nvPr>
        </p:nvSpPr>
        <p:spPr bwMode="auto"/>
        <p:txBody>
          <a:bodyPr/>
          <a:lstStyle>
            <a:lvl1pPr>
              <a:defRPr/>
            </a:lvl1pPr>
          </a:lstStyle>
          <a:p>
            <a:pPr>
              <a:defRPr/>
            </a:pPr>
            <a:fld id="{CA3B2B85-783E-4552-A541-525B3CA24D97}" type="slidenum">
              <a:rPr lang="ru-RU"/>
              <a:t>‹#›</a:t>
            </a:fld>
            <a:endParaRPr lang="ru-RU"/>
          </a:p>
        </p:txBody>
      </p:sp>
    </p:spTree>
    <p:extLst>
      <p:ext uri="{BB962C8B-B14F-4D97-AF65-F5344CB8AC3E}">
        <p14:creationId xmlns:p14="http://schemas.microsoft.com/office/powerpoint/2010/main" val="11210559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type="titleOnly" preserve="1" userDrawn="1">
  <p:cSld name="1_Только заголовок">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Дата 3"/>
          <p:cNvSpPr>
            <a:spLocks noGrp="1"/>
          </p:cNvSpPr>
          <p:nvPr>
            <p:ph type="dt" sz="half" idx="10"/>
          </p:nvPr>
        </p:nvSpPr>
        <p:spPr bwMode="auto"/>
        <p:txBody>
          <a:bodyPr/>
          <a:lstStyle>
            <a:lvl1pPr>
              <a:defRPr/>
            </a:lvl1pPr>
          </a:lstStyle>
          <a:p>
            <a:pPr>
              <a:defRPr/>
            </a:pPr>
            <a:endParaRPr lang="ru-RU"/>
          </a:p>
        </p:txBody>
      </p:sp>
      <p:sp>
        <p:nvSpPr>
          <p:cNvPr id="6"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7" name="Номер слайда 5"/>
          <p:cNvSpPr>
            <a:spLocks noGrp="1"/>
          </p:cNvSpPr>
          <p:nvPr>
            <p:ph type="sldNum" sz="quarter" idx="12"/>
          </p:nvPr>
        </p:nvSpPr>
        <p:spPr bwMode="auto"/>
        <p:txBody>
          <a:bodyPr/>
          <a:lstStyle>
            <a:lvl1pPr>
              <a:defRPr/>
            </a:lvl1pPr>
          </a:lstStyle>
          <a:p>
            <a:pPr>
              <a:defRPr/>
            </a:pPr>
            <a:fld id="{E0C74360-782B-4545-89C2-A32A72AACF0A}" type="slidenum">
              <a:rPr lang="ru-RU"/>
              <a:t>‹#›</a:t>
            </a:fld>
            <a:endParaRPr lang="ru-RU"/>
          </a:p>
        </p:txBody>
      </p:sp>
    </p:spTree>
    <p:extLst>
      <p:ext uri="{BB962C8B-B14F-4D97-AF65-F5344CB8AC3E}">
        <p14:creationId xmlns:p14="http://schemas.microsoft.com/office/powerpoint/2010/main" val="34120439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1_Пустой слайд">
    <p:spTree>
      <p:nvGrpSpPr>
        <p:cNvPr id="1" name=""/>
        <p:cNvGrpSpPr/>
        <p:nvPr/>
      </p:nvGrpSpPr>
      <p:grpSpPr bwMode="auto">
        <a:xfrm>
          <a:off x="0" y="0"/>
          <a:ext cx="0" cy="0"/>
          <a:chOff x="0" y="0"/>
          <a:chExt cx="0" cy="0"/>
        </a:xfrm>
      </p:grpSpPr>
      <p:sp>
        <p:nvSpPr>
          <p:cNvPr id="4" name="Дата 3"/>
          <p:cNvSpPr>
            <a:spLocks noGrp="1"/>
          </p:cNvSpPr>
          <p:nvPr>
            <p:ph type="dt" sz="half" idx="10"/>
          </p:nvPr>
        </p:nvSpPr>
        <p:spPr bwMode="auto"/>
        <p:txBody>
          <a:bodyPr/>
          <a:lstStyle>
            <a:lvl1pPr>
              <a:defRPr/>
            </a:lvl1pPr>
          </a:lstStyle>
          <a:p>
            <a:pPr>
              <a:defRPr/>
            </a:pPr>
            <a:endParaRPr lang="ru-RU"/>
          </a:p>
        </p:txBody>
      </p:sp>
      <p:sp>
        <p:nvSpPr>
          <p:cNvPr id="5"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6" name="Номер слайда 5"/>
          <p:cNvSpPr>
            <a:spLocks noGrp="1"/>
          </p:cNvSpPr>
          <p:nvPr>
            <p:ph type="sldNum" sz="quarter" idx="12"/>
          </p:nvPr>
        </p:nvSpPr>
        <p:spPr bwMode="auto"/>
        <p:txBody>
          <a:bodyPr/>
          <a:lstStyle>
            <a:lvl1pPr>
              <a:defRPr/>
            </a:lvl1pPr>
          </a:lstStyle>
          <a:p>
            <a:pPr>
              <a:defRPr/>
            </a:pPr>
            <a:fld id="{FD2F48B4-8BE6-40C9-B3BB-830DDC61D025}" type="slidenum">
              <a:rPr lang="ru-RU"/>
              <a:t>‹#›</a:t>
            </a:fld>
            <a:endParaRPr lang="ru-RU"/>
          </a:p>
        </p:txBody>
      </p:sp>
    </p:spTree>
    <p:extLst>
      <p:ext uri="{BB962C8B-B14F-4D97-AF65-F5344CB8AC3E}">
        <p14:creationId xmlns:p14="http://schemas.microsoft.com/office/powerpoint/2010/main" val="14728982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1_Объект с подписью">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609602" y="273050"/>
            <a:ext cx="4011084" cy="1162050"/>
          </a:xfrm>
        </p:spPr>
        <p:txBody>
          <a:bodyPr anchor="b"/>
          <a:lstStyle>
            <a:lvl1pPr algn="l">
              <a:defRPr sz="2463" b="1"/>
            </a:lvl1pPr>
          </a:lstStyle>
          <a:p>
            <a:pPr>
              <a:defRPr/>
            </a:pPr>
            <a:r>
              <a:rPr lang="ru-RU"/>
              <a:t>Образец заголовка</a:t>
            </a:r>
          </a:p>
        </p:txBody>
      </p:sp>
      <p:sp>
        <p:nvSpPr>
          <p:cNvPr id="5" name="Объект 2"/>
          <p:cNvSpPr>
            <a:spLocks noGrp="1"/>
          </p:cNvSpPr>
          <p:nvPr>
            <p:ph idx="1"/>
          </p:nvPr>
        </p:nvSpPr>
        <p:spPr bwMode="auto">
          <a:xfrm>
            <a:off x="4766737" y="273062"/>
            <a:ext cx="6815667" cy="5853113"/>
          </a:xfrm>
        </p:spPr>
        <p:txBody>
          <a:bodyPr/>
          <a:lstStyle>
            <a:lvl1pPr>
              <a:defRPr sz="3939"/>
            </a:lvl1pPr>
            <a:lvl2pPr>
              <a:defRPr sz="3447"/>
            </a:lvl2pPr>
            <a:lvl3pPr>
              <a:defRPr sz="2955"/>
            </a:lvl3pPr>
            <a:lvl4pPr>
              <a:defRPr sz="2463"/>
            </a:lvl4pPr>
            <a:lvl5pPr>
              <a:defRPr sz="2463"/>
            </a:lvl5pPr>
            <a:lvl6pPr>
              <a:defRPr sz="2463"/>
            </a:lvl6pPr>
            <a:lvl7pPr>
              <a:defRPr sz="2463"/>
            </a:lvl7pPr>
            <a:lvl8pPr>
              <a:defRPr sz="2463"/>
            </a:lvl8pPr>
            <a:lvl9pPr>
              <a:defRPr sz="2463"/>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Текст 3"/>
          <p:cNvSpPr>
            <a:spLocks noGrp="1"/>
          </p:cNvSpPr>
          <p:nvPr>
            <p:ph type="body" sz="half" idx="2"/>
          </p:nvPr>
        </p:nvSpPr>
        <p:spPr bwMode="auto">
          <a:xfrm>
            <a:off x="609602" y="1435103"/>
            <a:ext cx="4011084" cy="4691063"/>
          </a:xfrm>
        </p:spPr>
        <p:txBody>
          <a:bodyPr/>
          <a:lstStyle>
            <a:lvl1pPr marL="0" indent="0">
              <a:buNone/>
              <a:defRPr sz="1723"/>
            </a:lvl1pPr>
            <a:lvl2pPr marL="562723" indent="0">
              <a:buNone/>
              <a:defRPr sz="1477"/>
            </a:lvl2pPr>
            <a:lvl3pPr marL="1125444" indent="0">
              <a:buNone/>
              <a:defRPr sz="1231"/>
            </a:lvl3pPr>
            <a:lvl4pPr marL="1688164" indent="0">
              <a:buNone/>
              <a:defRPr sz="1108"/>
            </a:lvl4pPr>
            <a:lvl5pPr marL="2250888" indent="0">
              <a:buNone/>
              <a:defRPr sz="1108"/>
            </a:lvl5pPr>
            <a:lvl6pPr marL="2813608" indent="0">
              <a:buNone/>
              <a:defRPr sz="1108"/>
            </a:lvl6pPr>
            <a:lvl7pPr marL="3376330" indent="0">
              <a:buNone/>
              <a:defRPr sz="1108"/>
            </a:lvl7pPr>
            <a:lvl8pPr marL="3939052" indent="0">
              <a:buNone/>
              <a:defRPr sz="1108"/>
            </a:lvl8pPr>
            <a:lvl9pPr marL="4501774" indent="0">
              <a:buNone/>
              <a:defRPr sz="1108"/>
            </a:lvl9pPr>
          </a:lstStyle>
          <a:p>
            <a:pPr lvl="0">
              <a:defRPr/>
            </a:pPr>
            <a:r>
              <a:rPr lang="ru-RU"/>
              <a:t>Образец текста</a:t>
            </a:r>
            <a:endParaRPr/>
          </a:p>
        </p:txBody>
      </p:sp>
      <p:sp>
        <p:nvSpPr>
          <p:cNvPr id="7" name="Дата 3"/>
          <p:cNvSpPr>
            <a:spLocks noGrp="1"/>
          </p:cNvSpPr>
          <p:nvPr>
            <p:ph type="dt" sz="half" idx="10"/>
          </p:nvPr>
        </p:nvSpPr>
        <p:spPr bwMode="auto"/>
        <p:txBody>
          <a:bodyPr/>
          <a:lstStyle>
            <a:lvl1pPr>
              <a:defRPr/>
            </a:lvl1pPr>
          </a:lstStyle>
          <a:p>
            <a:pPr>
              <a:defRPr/>
            </a:pPr>
            <a:endParaRPr lang="ru-RU"/>
          </a:p>
        </p:txBody>
      </p:sp>
      <p:sp>
        <p:nvSpPr>
          <p:cNvPr id="8"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9" name="Номер слайда 5"/>
          <p:cNvSpPr>
            <a:spLocks noGrp="1"/>
          </p:cNvSpPr>
          <p:nvPr>
            <p:ph type="sldNum" sz="quarter" idx="12"/>
          </p:nvPr>
        </p:nvSpPr>
        <p:spPr bwMode="auto"/>
        <p:txBody>
          <a:bodyPr/>
          <a:lstStyle>
            <a:lvl1pPr>
              <a:defRPr/>
            </a:lvl1pPr>
          </a:lstStyle>
          <a:p>
            <a:pPr>
              <a:defRPr/>
            </a:pPr>
            <a:fld id="{6B5B6A3F-E983-42BE-AE93-A9BE79D8A1E3}" type="slidenum">
              <a:rPr lang="ru-RU"/>
              <a:t>‹#›</a:t>
            </a:fld>
            <a:endParaRPr lang="ru-RU"/>
          </a:p>
        </p:txBody>
      </p:sp>
    </p:spTree>
    <p:extLst>
      <p:ext uri="{BB962C8B-B14F-4D97-AF65-F5344CB8AC3E}">
        <p14:creationId xmlns:p14="http://schemas.microsoft.com/office/powerpoint/2010/main" val="18609570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1_Рисунок с подписью">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2389717" y="4800600"/>
            <a:ext cx="7315200" cy="566738"/>
          </a:xfrm>
        </p:spPr>
        <p:txBody>
          <a:bodyPr anchor="b"/>
          <a:lstStyle>
            <a:lvl1pPr algn="l">
              <a:defRPr sz="2463" b="1"/>
            </a:lvl1pPr>
          </a:lstStyle>
          <a:p>
            <a:pPr>
              <a:defRPr/>
            </a:pPr>
            <a:r>
              <a:rPr lang="ru-RU"/>
              <a:t>Образец заголовка</a:t>
            </a:r>
          </a:p>
        </p:txBody>
      </p:sp>
      <p:sp>
        <p:nvSpPr>
          <p:cNvPr id="5" name="Рисунок 2"/>
          <p:cNvSpPr>
            <a:spLocks noGrp="1"/>
          </p:cNvSpPr>
          <p:nvPr>
            <p:ph type="pic" idx="1"/>
          </p:nvPr>
        </p:nvSpPr>
        <p:spPr bwMode="auto">
          <a:xfrm>
            <a:off x="2389717" y="612775"/>
            <a:ext cx="7315200" cy="4114800"/>
          </a:xfrm>
        </p:spPr>
        <p:txBody>
          <a:bodyPr rtlCol="0">
            <a:normAutofit/>
          </a:bodyPr>
          <a:lstStyle>
            <a:lvl1pPr marL="0" indent="0">
              <a:buNone/>
              <a:defRPr sz="3939"/>
            </a:lvl1pPr>
            <a:lvl2pPr marL="562723" indent="0">
              <a:buNone/>
              <a:defRPr sz="3447"/>
            </a:lvl2pPr>
            <a:lvl3pPr marL="1125444" indent="0">
              <a:buNone/>
              <a:defRPr sz="2955"/>
            </a:lvl3pPr>
            <a:lvl4pPr marL="1688164" indent="0">
              <a:buNone/>
              <a:defRPr sz="2463"/>
            </a:lvl4pPr>
            <a:lvl5pPr marL="2250888" indent="0">
              <a:buNone/>
              <a:defRPr sz="2463"/>
            </a:lvl5pPr>
            <a:lvl6pPr marL="2813608" indent="0">
              <a:buNone/>
              <a:defRPr sz="2463"/>
            </a:lvl6pPr>
            <a:lvl7pPr marL="3376330" indent="0">
              <a:buNone/>
              <a:defRPr sz="2463"/>
            </a:lvl7pPr>
            <a:lvl8pPr marL="3939052" indent="0">
              <a:buNone/>
              <a:defRPr sz="2463"/>
            </a:lvl8pPr>
            <a:lvl9pPr marL="4501774" indent="0">
              <a:buNone/>
              <a:defRPr sz="2463"/>
            </a:lvl9pPr>
          </a:lstStyle>
          <a:p>
            <a:pPr lvl="0">
              <a:defRPr/>
            </a:pPr>
            <a:endParaRPr lang="ru-RU"/>
          </a:p>
        </p:txBody>
      </p:sp>
      <p:sp>
        <p:nvSpPr>
          <p:cNvPr id="6" name="Текст 3"/>
          <p:cNvSpPr>
            <a:spLocks noGrp="1"/>
          </p:cNvSpPr>
          <p:nvPr>
            <p:ph type="body" sz="half" idx="2"/>
          </p:nvPr>
        </p:nvSpPr>
        <p:spPr bwMode="auto">
          <a:xfrm>
            <a:off x="2389717" y="5367338"/>
            <a:ext cx="7315200" cy="804862"/>
          </a:xfrm>
        </p:spPr>
        <p:txBody>
          <a:bodyPr/>
          <a:lstStyle>
            <a:lvl1pPr marL="0" indent="0">
              <a:buNone/>
              <a:defRPr sz="1723"/>
            </a:lvl1pPr>
            <a:lvl2pPr marL="562723" indent="0">
              <a:buNone/>
              <a:defRPr sz="1477"/>
            </a:lvl2pPr>
            <a:lvl3pPr marL="1125444" indent="0">
              <a:buNone/>
              <a:defRPr sz="1231"/>
            </a:lvl3pPr>
            <a:lvl4pPr marL="1688164" indent="0">
              <a:buNone/>
              <a:defRPr sz="1108"/>
            </a:lvl4pPr>
            <a:lvl5pPr marL="2250888" indent="0">
              <a:buNone/>
              <a:defRPr sz="1108"/>
            </a:lvl5pPr>
            <a:lvl6pPr marL="2813608" indent="0">
              <a:buNone/>
              <a:defRPr sz="1108"/>
            </a:lvl6pPr>
            <a:lvl7pPr marL="3376330" indent="0">
              <a:buNone/>
              <a:defRPr sz="1108"/>
            </a:lvl7pPr>
            <a:lvl8pPr marL="3939052" indent="0">
              <a:buNone/>
              <a:defRPr sz="1108"/>
            </a:lvl8pPr>
            <a:lvl9pPr marL="4501774" indent="0">
              <a:buNone/>
              <a:defRPr sz="1108"/>
            </a:lvl9pPr>
          </a:lstStyle>
          <a:p>
            <a:pPr lvl="0">
              <a:defRPr/>
            </a:pPr>
            <a:r>
              <a:rPr lang="ru-RU"/>
              <a:t>Образец текста</a:t>
            </a:r>
            <a:endParaRPr/>
          </a:p>
        </p:txBody>
      </p:sp>
      <p:sp>
        <p:nvSpPr>
          <p:cNvPr id="7" name="Дата 3"/>
          <p:cNvSpPr>
            <a:spLocks noGrp="1"/>
          </p:cNvSpPr>
          <p:nvPr>
            <p:ph type="dt" sz="half" idx="10"/>
          </p:nvPr>
        </p:nvSpPr>
        <p:spPr bwMode="auto"/>
        <p:txBody>
          <a:bodyPr/>
          <a:lstStyle>
            <a:lvl1pPr>
              <a:defRPr/>
            </a:lvl1pPr>
          </a:lstStyle>
          <a:p>
            <a:pPr>
              <a:defRPr/>
            </a:pPr>
            <a:endParaRPr lang="ru-RU"/>
          </a:p>
        </p:txBody>
      </p:sp>
      <p:sp>
        <p:nvSpPr>
          <p:cNvPr id="8"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9" name="Номер слайда 5"/>
          <p:cNvSpPr>
            <a:spLocks noGrp="1"/>
          </p:cNvSpPr>
          <p:nvPr>
            <p:ph type="sldNum" sz="quarter" idx="12"/>
          </p:nvPr>
        </p:nvSpPr>
        <p:spPr bwMode="auto"/>
        <p:txBody>
          <a:bodyPr/>
          <a:lstStyle>
            <a:lvl1pPr>
              <a:defRPr/>
            </a:lvl1pPr>
          </a:lstStyle>
          <a:p>
            <a:pPr>
              <a:defRPr/>
            </a:pPr>
            <a:fld id="{BAB715F4-CBDA-4426-BE77-A4C0FDE75C91}" type="slidenum">
              <a:rPr lang="ru-RU"/>
              <a:t>‹#›</a:t>
            </a:fld>
            <a:endParaRPr lang="ru-RU"/>
          </a:p>
        </p:txBody>
      </p:sp>
    </p:spTree>
    <p:extLst>
      <p:ext uri="{BB962C8B-B14F-4D97-AF65-F5344CB8AC3E}">
        <p14:creationId xmlns:p14="http://schemas.microsoft.com/office/powerpoint/2010/main" val="18010571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showMasterPhAnim="0" type="vertTx" preserve="1" userDrawn="1">
  <p:cSld name="1_Заголовок и вертикальный текст">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lvl1pPr>
              <a:defRPr/>
            </a:lvl1pPr>
          </a:lstStyle>
          <a:p>
            <a:pPr>
              <a:defRPr/>
            </a:pPr>
            <a:endParaRPr lang="ru-RU"/>
          </a:p>
        </p:txBody>
      </p:sp>
      <p:sp>
        <p:nvSpPr>
          <p:cNvPr id="7"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Номер слайда 5"/>
          <p:cNvSpPr>
            <a:spLocks noGrp="1"/>
          </p:cNvSpPr>
          <p:nvPr>
            <p:ph type="sldNum" sz="quarter" idx="12"/>
          </p:nvPr>
        </p:nvSpPr>
        <p:spPr bwMode="auto"/>
        <p:txBody>
          <a:bodyPr/>
          <a:lstStyle>
            <a:lvl1pPr>
              <a:defRPr/>
            </a:lvl1pPr>
          </a:lstStyle>
          <a:p>
            <a:pPr>
              <a:defRPr/>
            </a:pPr>
            <a:fld id="{41724FC1-B570-4C7B-A604-E851CE58358C}" type="slidenum">
              <a:rPr lang="ru-RU"/>
              <a:t>‹#›</a:t>
            </a:fld>
            <a:endParaRPr lang="ru-RU"/>
          </a:p>
        </p:txBody>
      </p:sp>
    </p:spTree>
    <p:extLst>
      <p:ext uri="{BB962C8B-B14F-4D97-AF65-F5344CB8AC3E}">
        <p14:creationId xmlns:p14="http://schemas.microsoft.com/office/powerpoint/2010/main" val="16760273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showMasterPhAnim="0" type="vertTitleAndTx" preserve="1" userDrawn="1">
  <p:cSld name="1_Вертикальный заголовок и текст">
    <p:spTree>
      <p:nvGrpSpPr>
        <p:cNvPr id="1" name=""/>
        <p:cNvGrpSpPr/>
        <p:nvPr/>
      </p:nvGrpSpPr>
      <p:grpSpPr bwMode="auto">
        <a:xfrm>
          <a:off x="0" y="0"/>
          <a:ext cx="0" cy="0"/>
          <a:chOff x="0" y="0"/>
          <a:chExt cx="0" cy="0"/>
        </a:xfrm>
      </p:grpSpPr>
      <p:sp>
        <p:nvSpPr>
          <p:cNvPr id="4" name="Вертикальный заголовок 1"/>
          <p:cNvSpPr>
            <a:spLocks noGrp="1"/>
          </p:cNvSpPr>
          <p:nvPr>
            <p:ph type="title" orient="vert"/>
          </p:nvPr>
        </p:nvSpPr>
        <p:spPr bwMode="auto">
          <a:xfrm>
            <a:off x="8839200" y="274650"/>
            <a:ext cx="2743200" cy="5851525"/>
          </a:xfrm>
        </p:spPr>
        <p:txBody>
          <a:bodyPr vert="eaVert"/>
          <a:lstStyle/>
          <a:p>
            <a:pPr>
              <a:defRPr/>
            </a:pPr>
            <a:r>
              <a:rPr lang="ru-RU"/>
              <a:t>Образец заголовка</a:t>
            </a:r>
          </a:p>
        </p:txBody>
      </p:sp>
      <p:sp>
        <p:nvSpPr>
          <p:cNvPr id="5" name="Вертикальный текст 2"/>
          <p:cNvSpPr>
            <a:spLocks noGrp="1"/>
          </p:cNvSpPr>
          <p:nvPr>
            <p:ph type="body" orient="vert" idx="1"/>
          </p:nvPr>
        </p:nvSpPr>
        <p:spPr bwMode="auto">
          <a:xfrm>
            <a:off x="609600" y="274650"/>
            <a:ext cx="8026400" cy="5851525"/>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lvl1pPr>
              <a:defRPr/>
            </a:lvl1pPr>
          </a:lstStyle>
          <a:p>
            <a:pPr>
              <a:defRPr/>
            </a:pPr>
            <a:endParaRPr lang="ru-RU"/>
          </a:p>
        </p:txBody>
      </p:sp>
      <p:sp>
        <p:nvSpPr>
          <p:cNvPr id="7" name="Нижний колонтитул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Номер слайда 5"/>
          <p:cNvSpPr>
            <a:spLocks noGrp="1"/>
          </p:cNvSpPr>
          <p:nvPr>
            <p:ph type="sldNum" sz="quarter" idx="12"/>
          </p:nvPr>
        </p:nvSpPr>
        <p:spPr bwMode="auto"/>
        <p:txBody>
          <a:bodyPr/>
          <a:lstStyle>
            <a:lvl1pPr>
              <a:defRPr/>
            </a:lvl1pPr>
          </a:lstStyle>
          <a:p>
            <a:pPr>
              <a:defRPr/>
            </a:pPr>
            <a:fld id="{670BCFBD-403F-40F8-917B-FB4DF65D6FF1}" type="slidenum">
              <a:rPr lang="ru-RU"/>
              <a:t>‹#›</a:t>
            </a:fld>
            <a:endParaRPr lang="ru-RU"/>
          </a:p>
        </p:txBody>
      </p:sp>
    </p:spTree>
    <p:extLst>
      <p:ext uri="{BB962C8B-B14F-4D97-AF65-F5344CB8AC3E}">
        <p14:creationId xmlns:p14="http://schemas.microsoft.com/office/powerpoint/2010/main" val="19426390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Титульный слайд">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4530"/>
            <a:ext cx="9144000" cy="2387600"/>
          </a:xfrm>
        </p:spPr>
        <p:txBody>
          <a:bodyPr anchor="b"/>
          <a:lstStyle>
            <a:lvl1pPr algn="ctr">
              <a:defRPr sz="6031"/>
            </a:lvl1pPr>
          </a:lstStyle>
          <a:p>
            <a:pPr>
              <a:defRPr/>
            </a:pPr>
            <a:r>
              <a:rPr lang="ru-RU"/>
              <a:t>Образец заголовка</a:t>
            </a:r>
            <a:endParaRPr lang="en-US"/>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339">
                <a:solidFill>
                  <a:schemeClr val="tx1">
                    <a:lumMod val="75000"/>
                    <a:lumOff val="25000"/>
                  </a:schemeClr>
                </a:solidFill>
              </a:defRPr>
            </a:lvl1pPr>
            <a:lvl2pPr marL="457038" indent="0" algn="ctr">
              <a:buNone/>
              <a:defRPr sz="2831"/>
            </a:lvl2pPr>
            <a:lvl3pPr marL="914072" indent="0" algn="ctr">
              <a:buNone/>
              <a:defRPr sz="2339"/>
            </a:lvl3pPr>
            <a:lvl4pPr marL="1371112" indent="0" algn="ctr">
              <a:buNone/>
              <a:defRPr sz="1969"/>
            </a:lvl4pPr>
            <a:lvl5pPr marL="1828146" indent="0" algn="ctr">
              <a:buNone/>
              <a:defRPr sz="1969"/>
            </a:lvl5pPr>
            <a:lvl6pPr marL="2285188" indent="0" algn="ctr">
              <a:buNone/>
              <a:defRPr sz="1969"/>
            </a:lvl6pPr>
            <a:lvl7pPr marL="2742222" indent="0" algn="ctr">
              <a:buNone/>
              <a:defRPr sz="1969"/>
            </a:lvl7pPr>
            <a:lvl8pPr marL="3199259" indent="0" algn="ctr">
              <a:buNone/>
              <a:defRPr sz="1969"/>
            </a:lvl8pPr>
            <a:lvl9pPr marL="3656297" indent="0" algn="ctr">
              <a:buNone/>
              <a:defRPr sz="1969"/>
            </a:lvl9pPr>
          </a:lstStyle>
          <a:p>
            <a:pPr>
              <a:defRPr/>
            </a:pPr>
            <a:r>
              <a:rPr lang="ru-RU"/>
              <a:t>Образец подзаголовка</a:t>
            </a:r>
            <a:endParaRPr lang="en-US"/>
          </a:p>
        </p:txBody>
      </p:sp>
      <p:sp>
        <p:nvSpPr>
          <p:cNvPr id="6" name="Date Placeholder 3"/>
          <p:cNvSpPr>
            <a:spLocks noGrp="1"/>
          </p:cNvSpPr>
          <p:nvPr>
            <p:ph type="dt" sz="half" idx="10"/>
          </p:nvPr>
        </p:nvSpPr>
        <p:spPr bwMode="auto"/>
        <p:txBody>
          <a:bodyPr/>
          <a:lstStyle>
            <a:lvl1pPr>
              <a:defRPr/>
            </a:lvl1pPr>
          </a:lstStyle>
          <a:p>
            <a:pPr>
              <a:defRPr/>
            </a:pPr>
            <a:endParaRPr lang="ru-RU"/>
          </a:p>
        </p:txBody>
      </p:sp>
      <p:sp>
        <p:nvSpPr>
          <p:cNvPr id="7"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Slide Number Placeholder 5"/>
          <p:cNvSpPr>
            <a:spLocks noGrp="1"/>
          </p:cNvSpPr>
          <p:nvPr>
            <p:ph type="sldNum" sz="quarter" idx="12"/>
          </p:nvPr>
        </p:nvSpPr>
        <p:spPr bwMode="auto"/>
        <p:txBody>
          <a:bodyPr/>
          <a:lstStyle>
            <a:lvl1pPr>
              <a:defRPr/>
            </a:lvl1pPr>
          </a:lstStyle>
          <a:p>
            <a:pPr>
              <a:defRPr/>
            </a:pPr>
            <a:fld id="{FC144F12-3C48-7049-83DB-A1F93272277D}" type="slidenum">
              <a:rPr lang="ru-RU"/>
              <a:t>‹#›</a:t>
            </a:fld>
            <a:endParaRPr lang="ru-RU"/>
          </a:p>
        </p:txBody>
      </p:sp>
    </p:spTree>
    <p:extLst>
      <p:ext uri="{BB962C8B-B14F-4D97-AF65-F5344CB8AC3E}">
        <p14:creationId xmlns:p14="http://schemas.microsoft.com/office/powerpoint/2010/main" val="2815155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Заголовок и объект">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ru-RU"/>
              <a:t>Образец заголовка</a:t>
            </a:r>
            <a:endParaRPr lang="en-US"/>
          </a:p>
        </p:txBody>
      </p:sp>
      <p:sp>
        <p:nvSpPr>
          <p:cNvPr id="5" name="Content Placeholder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6" name="Date Placeholder 3"/>
          <p:cNvSpPr>
            <a:spLocks noGrp="1"/>
          </p:cNvSpPr>
          <p:nvPr>
            <p:ph type="dt" sz="half" idx="10"/>
          </p:nvPr>
        </p:nvSpPr>
        <p:spPr bwMode="auto"/>
        <p:txBody>
          <a:bodyPr/>
          <a:lstStyle>
            <a:lvl1pPr>
              <a:defRPr/>
            </a:lvl1pPr>
          </a:lstStyle>
          <a:p>
            <a:pPr>
              <a:defRPr/>
            </a:pPr>
            <a:endParaRPr lang="ru-RU"/>
          </a:p>
        </p:txBody>
      </p:sp>
      <p:sp>
        <p:nvSpPr>
          <p:cNvPr id="7"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Slide Number Placeholder 5"/>
          <p:cNvSpPr>
            <a:spLocks noGrp="1"/>
          </p:cNvSpPr>
          <p:nvPr>
            <p:ph type="sldNum" sz="quarter" idx="12"/>
          </p:nvPr>
        </p:nvSpPr>
        <p:spPr bwMode="auto"/>
        <p:txBody>
          <a:bodyPr/>
          <a:lstStyle>
            <a:lvl1pPr>
              <a:defRPr/>
            </a:lvl1pPr>
          </a:lstStyle>
          <a:p>
            <a:pPr>
              <a:defRPr/>
            </a:pPr>
            <a:fld id="{15EFC76B-9472-374F-BB79-24077465AB74}" type="slidenum">
              <a:rPr lang="ru-RU"/>
              <a:t>‹#›</a:t>
            </a:fld>
            <a:endParaRPr lang="ru-RU"/>
          </a:p>
        </p:txBody>
      </p:sp>
    </p:spTree>
    <p:extLst>
      <p:ext uri="{BB962C8B-B14F-4D97-AF65-F5344CB8AC3E}">
        <p14:creationId xmlns:p14="http://schemas.microsoft.com/office/powerpoint/2010/main" val="806966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Заголовок раздела">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9" y="1712427"/>
            <a:ext cx="10515600" cy="2851208"/>
          </a:xfrm>
        </p:spPr>
        <p:txBody>
          <a:bodyPr anchor="b"/>
          <a:lstStyle>
            <a:lvl1pPr>
              <a:defRPr sz="6031" b="0"/>
            </a:lvl1pPr>
          </a:lstStyle>
          <a:p>
            <a:pPr>
              <a:defRPr/>
            </a:pPr>
            <a:r>
              <a:rPr lang="ru-RU"/>
              <a:t>Образец заголовка</a:t>
            </a:r>
            <a:endParaRPr lang="en-US"/>
          </a:p>
        </p:txBody>
      </p:sp>
      <p:sp>
        <p:nvSpPr>
          <p:cNvPr id="5" name="Text Placeholder 2"/>
          <p:cNvSpPr>
            <a:spLocks noGrp="1"/>
          </p:cNvSpPr>
          <p:nvPr>
            <p:ph type="body" idx="1"/>
          </p:nvPr>
        </p:nvSpPr>
        <p:spPr bwMode="auto">
          <a:xfrm>
            <a:off x="831859" y="4552649"/>
            <a:ext cx="10515600" cy="1500187"/>
          </a:xfrm>
        </p:spPr>
        <p:txBody>
          <a:bodyPr/>
          <a:lstStyle>
            <a:lvl1pPr marL="0" indent="0">
              <a:buNone/>
              <a:defRPr sz="2339">
                <a:solidFill>
                  <a:schemeClr val="tx1">
                    <a:lumMod val="75000"/>
                    <a:lumOff val="25000"/>
                  </a:schemeClr>
                </a:solidFill>
              </a:defRPr>
            </a:lvl1pPr>
            <a:lvl2pPr marL="457038" indent="0">
              <a:buNone/>
              <a:defRPr sz="1847">
                <a:solidFill>
                  <a:schemeClr val="tx1">
                    <a:tint val="75000"/>
                  </a:schemeClr>
                </a:solidFill>
              </a:defRPr>
            </a:lvl2pPr>
            <a:lvl3pPr marL="914072" indent="0">
              <a:buNone/>
              <a:defRPr sz="1723">
                <a:solidFill>
                  <a:schemeClr val="tx1">
                    <a:tint val="75000"/>
                  </a:schemeClr>
                </a:solidFill>
              </a:defRPr>
            </a:lvl3pPr>
            <a:lvl4pPr marL="1371112" indent="0">
              <a:buNone/>
              <a:defRPr sz="1353">
                <a:solidFill>
                  <a:schemeClr val="tx1">
                    <a:tint val="75000"/>
                  </a:schemeClr>
                </a:solidFill>
              </a:defRPr>
            </a:lvl4pPr>
            <a:lvl5pPr marL="1828146" indent="0">
              <a:buNone/>
              <a:defRPr sz="1353">
                <a:solidFill>
                  <a:schemeClr val="tx1">
                    <a:tint val="75000"/>
                  </a:schemeClr>
                </a:solidFill>
              </a:defRPr>
            </a:lvl5pPr>
            <a:lvl6pPr marL="2285188" indent="0">
              <a:buNone/>
              <a:defRPr sz="1353">
                <a:solidFill>
                  <a:schemeClr val="tx1">
                    <a:tint val="75000"/>
                  </a:schemeClr>
                </a:solidFill>
              </a:defRPr>
            </a:lvl6pPr>
            <a:lvl7pPr marL="2742222" indent="0">
              <a:buNone/>
              <a:defRPr sz="1353">
                <a:solidFill>
                  <a:schemeClr val="tx1">
                    <a:tint val="75000"/>
                  </a:schemeClr>
                </a:solidFill>
              </a:defRPr>
            </a:lvl7pPr>
            <a:lvl8pPr marL="3199259" indent="0">
              <a:buNone/>
              <a:defRPr sz="1353">
                <a:solidFill>
                  <a:schemeClr val="tx1">
                    <a:tint val="75000"/>
                  </a:schemeClr>
                </a:solidFill>
              </a:defRPr>
            </a:lvl8pPr>
            <a:lvl9pPr marL="3656297" indent="0">
              <a:buNone/>
              <a:defRPr sz="1353">
                <a:solidFill>
                  <a:schemeClr val="tx1">
                    <a:tint val="75000"/>
                  </a:schemeClr>
                </a:solidFill>
              </a:defRPr>
            </a:lvl9pPr>
          </a:lstStyle>
          <a:p>
            <a:pPr lvl="0">
              <a:defRPr/>
            </a:pPr>
            <a:r>
              <a:rPr lang="ru-RU"/>
              <a:t>Образец текста</a:t>
            </a:r>
            <a:endParaRPr/>
          </a:p>
        </p:txBody>
      </p:sp>
      <p:sp>
        <p:nvSpPr>
          <p:cNvPr id="6" name="Date Placeholder 3"/>
          <p:cNvSpPr>
            <a:spLocks noGrp="1"/>
          </p:cNvSpPr>
          <p:nvPr>
            <p:ph type="dt" sz="half" idx="10"/>
          </p:nvPr>
        </p:nvSpPr>
        <p:spPr bwMode="auto"/>
        <p:txBody>
          <a:bodyPr/>
          <a:lstStyle>
            <a:lvl1pPr>
              <a:defRPr/>
            </a:lvl1pPr>
          </a:lstStyle>
          <a:p>
            <a:pPr>
              <a:defRPr/>
            </a:pPr>
            <a:endParaRPr lang="ru-RU"/>
          </a:p>
        </p:txBody>
      </p:sp>
      <p:sp>
        <p:nvSpPr>
          <p:cNvPr id="7"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Slide Number Placeholder 5"/>
          <p:cNvSpPr>
            <a:spLocks noGrp="1"/>
          </p:cNvSpPr>
          <p:nvPr>
            <p:ph type="sldNum" sz="quarter" idx="12"/>
          </p:nvPr>
        </p:nvSpPr>
        <p:spPr bwMode="auto"/>
        <p:txBody>
          <a:bodyPr/>
          <a:lstStyle>
            <a:lvl1pPr>
              <a:defRPr/>
            </a:lvl1pPr>
          </a:lstStyle>
          <a:p>
            <a:pPr>
              <a:defRPr/>
            </a:pPr>
            <a:fld id="{9C241E13-0FAA-2244-9974-43D2CD1E3EB5}" type="slidenum">
              <a:rPr lang="ru-RU"/>
              <a:t>‹#›</a:t>
            </a:fld>
            <a:endParaRPr lang="ru-RU"/>
          </a:p>
        </p:txBody>
      </p:sp>
    </p:spTree>
    <p:extLst>
      <p:ext uri="{BB962C8B-B14F-4D97-AF65-F5344CB8AC3E}">
        <p14:creationId xmlns:p14="http://schemas.microsoft.com/office/powerpoint/2010/main" val="110004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3F8666EE-361F-49A7-8567-39D6097CC60D}" type="slidenum">
              <a:rPr lang="ru-RU" altLang="ru-RU"/>
              <a:pPr>
                <a:defRPr/>
              </a:pPr>
              <a:t>‹#›</a:t>
            </a:fld>
            <a:endParaRPr lang="ru-RU" altLang="ru-RU"/>
          </a:p>
        </p:txBody>
      </p:sp>
    </p:spTree>
    <p:extLst>
      <p:ext uri="{BB962C8B-B14F-4D97-AF65-F5344CB8AC3E}">
        <p14:creationId xmlns:p14="http://schemas.microsoft.com/office/powerpoint/2010/main" val="42901249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showMasterPhAnim="0" type="twoObj" preserve="1" userDrawn="1">
  <p:cSld name="Два объекта">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ru-RU"/>
              <a:t>Образец заголовка</a:t>
            </a:r>
            <a:endParaRPr lang="en-US"/>
          </a:p>
        </p:txBody>
      </p:sp>
      <p:sp>
        <p:nvSpPr>
          <p:cNvPr id="5" name="Content Placeholder 2"/>
          <p:cNvSpPr>
            <a:spLocks noGrp="1"/>
          </p:cNvSpPr>
          <p:nvPr>
            <p:ph sz="half" idx="1"/>
          </p:nvPr>
        </p:nvSpPr>
        <p:spPr bwMode="auto">
          <a:xfrm>
            <a:off x="845129" y="1828803"/>
            <a:ext cx="5181600" cy="4351337"/>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6" name="Content Placeholder 3"/>
          <p:cNvSpPr>
            <a:spLocks noGrp="1"/>
          </p:cNvSpPr>
          <p:nvPr>
            <p:ph sz="half" idx="2"/>
          </p:nvPr>
        </p:nvSpPr>
        <p:spPr bwMode="auto">
          <a:xfrm>
            <a:off x="6172201" y="1828803"/>
            <a:ext cx="5181600" cy="4351337"/>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7" name="Date Placeholder 3"/>
          <p:cNvSpPr>
            <a:spLocks noGrp="1"/>
          </p:cNvSpPr>
          <p:nvPr>
            <p:ph type="dt" sz="half" idx="10"/>
          </p:nvPr>
        </p:nvSpPr>
        <p:spPr bwMode="auto"/>
        <p:txBody>
          <a:bodyPr/>
          <a:lstStyle>
            <a:lvl1pPr>
              <a:defRPr/>
            </a:lvl1pPr>
          </a:lstStyle>
          <a:p>
            <a:pPr>
              <a:defRPr/>
            </a:pPr>
            <a:endParaRPr lang="ru-RU"/>
          </a:p>
        </p:txBody>
      </p:sp>
      <p:sp>
        <p:nvSpPr>
          <p:cNvPr id="8"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9" name="Slide Number Placeholder 5"/>
          <p:cNvSpPr>
            <a:spLocks noGrp="1"/>
          </p:cNvSpPr>
          <p:nvPr>
            <p:ph type="sldNum" sz="quarter" idx="12"/>
          </p:nvPr>
        </p:nvSpPr>
        <p:spPr bwMode="auto"/>
        <p:txBody>
          <a:bodyPr/>
          <a:lstStyle>
            <a:lvl1pPr>
              <a:defRPr/>
            </a:lvl1pPr>
          </a:lstStyle>
          <a:p>
            <a:pPr>
              <a:defRPr/>
            </a:pPr>
            <a:fld id="{C6231558-255C-114D-A661-28DE047576E2}" type="slidenum">
              <a:rPr lang="ru-RU"/>
              <a:t>‹#›</a:t>
            </a:fld>
            <a:endParaRPr lang="ru-RU"/>
          </a:p>
        </p:txBody>
      </p:sp>
    </p:spTree>
    <p:extLst>
      <p:ext uri="{BB962C8B-B14F-4D97-AF65-F5344CB8AC3E}">
        <p14:creationId xmlns:p14="http://schemas.microsoft.com/office/powerpoint/2010/main" val="32920224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Сравнение">
    <p:spTree>
      <p:nvGrpSpPr>
        <p:cNvPr id="1" name=""/>
        <p:cNvGrpSpPr/>
        <p:nvPr/>
      </p:nvGrpSpPr>
      <p:grpSpPr bwMode="auto">
        <a:xfrm>
          <a:off x="0" y="0"/>
          <a:ext cx="0" cy="0"/>
          <a:chOff x="0" y="0"/>
          <a:chExt cx="0" cy="0"/>
        </a:xfrm>
      </p:grpSpPr>
      <p:sp>
        <p:nvSpPr>
          <p:cNvPr id="4" name="Text Placeholder 2"/>
          <p:cNvSpPr>
            <a:spLocks noGrp="1"/>
          </p:cNvSpPr>
          <p:nvPr>
            <p:ph type="body" idx="1"/>
          </p:nvPr>
        </p:nvSpPr>
        <p:spPr bwMode="auto">
          <a:xfrm>
            <a:off x="845130" y="1681853"/>
            <a:ext cx="5156201" cy="825700"/>
          </a:xfrm>
        </p:spPr>
        <p:txBody>
          <a:bodyPr anchor="b"/>
          <a:lstStyle>
            <a:lvl1pPr marL="0" indent="0">
              <a:spcBef>
                <a:spcPts val="0"/>
              </a:spcBef>
              <a:buNone/>
              <a:defRPr sz="2339" b="1"/>
            </a:lvl1pPr>
            <a:lvl2pPr marL="457038" indent="0">
              <a:buNone/>
              <a:defRPr sz="1969" b="1"/>
            </a:lvl2pPr>
            <a:lvl3pPr marL="914072" indent="0">
              <a:buNone/>
              <a:defRPr sz="1847" b="1"/>
            </a:lvl3pPr>
            <a:lvl4pPr marL="1371112" indent="0">
              <a:buNone/>
              <a:defRPr sz="1723" b="1"/>
            </a:lvl4pPr>
            <a:lvl5pPr marL="1828146" indent="0">
              <a:buNone/>
              <a:defRPr sz="1723" b="1"/>
            </a:lvl5pPr>
            <a:lvl6pPr marL="2285188" indent="0">
              <a:buNone/>
              <a:defRPr sz="1723" b="1"/>
            </a:lvl6pPr>
            <a:lvl7pPr marL="2742222" indent="0">
              <a:buNone/>
              <a:defRPr sz="1723" b="1"/>
            </a:lvl7pPr>
            <a:lvl8pPr marL="3199259" indent="0">
              <a:buNone/>
              <a:defRPr sz="1723" b="1"/>
            </a:lvl8pPr>
            <a:lvl9pPr marL="3656297" indent="0">
              <a:buNone/>
              <a:defRPr sz="1723" b="1"/>
            </a:lvl9pPr>
          </a:lstStyle>
          <a:p>
            <a:pPr lvl="0">
              <a:defRPr/>
            </a:pPr>
            <a:r>
              <a:rPr lang="ru-RU"/>
              <a:t>Образец текста</a:t>
            </a:r>
            <a:endParaRPr/>
          </a:p>
        </p:txBody>
      </p:sp>
      <p:sp>
        <p:nvSpPr>
          <p:cNvPr id="5" name="Content Placeholder 3"/>
          <p:cNvSpPr>
            <a:spLocks noGrp="1"/>
          </p:cNvSpPr>
          <p:nvPr>
            <p:ph sz="half" idx="2"/>
          </p:nvPr>
        </p:nvSpPr>
        <p:spPr bwMode="auto">
          <a:xfrm>
            <a:off x="845130" y="2507555"/>
            <a:ext cx="5156201" cy="3680524"/>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6" name="Text Placeholder 4"/>
          <p:cNvSpPr>
            <a:spLocks noGrp="1"/>
          </p:cNvSpPr>
          <p:nvPr>
            <p:ph type="body" sz="quarter" idx="3"/>
          </p:nvPr>
        </p:nvSpPr>
        <p:spPr bwMode="auto">
          <a:xfrm>
            <a:off x="6172214" y="1681851"/>
            <a:ext cx="5181601" cy="825698"/>
          </a:xfrm>
        </p:spPr>
        <p:txBody>
          <a:bodyPr anchor="b"/>
          <a:lstStyle>
            <a:lvl1pPr marL="0" indent="0">
              <a:spcBef>
                <a:spcPts val="0"/>
              </a:spcBef>
              <a:buNone/>
              <a:defRPr sz="2339" b="1"/>
            </a:lvl1pPr>
            <a:lvl2pPr marL="457038" indent="0">
              <a:buNone/>
              <a:defRPr sz="1969" b="1"/>
            </a:lvl2pPr>
            <a:lvl3pPr marL="914072" indent="0">
              <a:buNone/>
              <a:defRPr sz="1847" b="1"/>
            </a:lvl3pPr>
            <a:lvl4pPr marL="1371112" indent="0">
              <a:buNone/>
              <a:defRPr sz="1723" b="1"/>
            </a:lvl4pPr>
            <a:lvl5pPr marL="1828146" indent="0">
              <a:buNone/>
              <a:defRPr sz="1723" b="1"/>
            </a:lvl5pPr>
            <a:lvl6pPr marL="2285188" indent="0">
              <a:buNone/>
              <a:defRPr sz="1723" b="1"/>
            </a:lvl6pPr>
            <a:lvl7pPr marL="2742222" indent="0">
              <a:buNone/>
              <a:defRPr sz="1723" b="1"/>
            </a:lvl7pPr>
            <a:lvl8pPr marL="3199259" indent="0">
              <a:buNone/>
              <a:defRPr sz="1723" b="1"/>
            </a:lvl8pPr>
            <a:lvl9pPr marL="3656297" indent="0">
              <a:buNone/>
              <a:defRPr sz="1723" b="1"/>
            </a:lvl9pPr>
          </a:lstStyle>
          <a:p>
            <a:pPr lvl="0">
              <a:defRPr/>
            </a:pPr>
            <a:r>
              <a:rPr lang="ru-RU"/>
              <a:t>Образец текста</a:t>
            </a:r>
            <a:endParaRPr/>
          </a:p>
        </p:txBody>
      </p:sp>
      <p:sp>
        <p:nvSpPr>
          <p:cNvPr id="7" name="Content Placeholder 5"/>
          <p:cNvSpPr>
            <a:spLocks noGrp="1"/>
          </p:cNvSpPr>
          <p:nvPr>
            <p:ph sz="quarter" idx="4"/>
          </p:nvPr>
        </p:nvSpPr>
        <p:spPr bwMode="auto">
          <a:xfrm>
            <a:off x="6172214" y="2507555"/>
            <a:ext cx="5181601" cy="3680524"/>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8" name="Title 9"/>
          <p:cNvSpPr>
            <a:spLocks noGrp="1"/>
          </p:cNvSpPr>
          <p:nvPr>
            <p:ph type="title"/>
          </p:nvPr>
        </p:nvSpPr>
        <p:spPr bwMode="auto"/>
        <p:txBody>
          <a:bodyPr/>
          <a:lstStyle/>
          <a:p>
            <a:pPr>
              <a:defRPr/>
            </a:pPr>
            <a:r>
              <a:rPr lang="ru-RU"/>
              <a:t>Образец заголовка</a:t>
            </a:r>
            <a:endParaRPr lang="en-US"/>
          </a:p>
        </p:txBody>
      </p:sp>
      <p:sp>
        <p:nvSpPr>
          <p:cNvPr id="9" name="Date Placeholder 3"/>
          <p:cNvSpPr>
            <a:spLocks noGrp="1"/>
          </p:cNvSpPr>
          <p:nvPr>
            <p:ph type="dt" sz="half" idx="10"/>
          </p:nvPr>
        </p:nvSpPr>
        <p:spPr bwMode="auto"/>
        <p:txBody>
          <a:bodyPr/>
          <a:lstStyle>
            <a:lvl1pPr>
              <a:defRPr/>
            </a:lvl1pPr>
          </a:lstStyle>
          <a:p>
            <a:pPr>
              <a:defRPr/>
            </a:pPr>
            <a:endParaRPr lang="ru-RU"/>
          </a:p>
        </p:txBody>
      </p:sp>
      <p:sp>
        <p:nvSpPr>
          <p:cNvPr id="10"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11" name="Slide Number Placeholder 5"/>
          <p:cNvSpPr>
            <a:spLocks noGrp="1"/>
          </p:cNvSpPr>
          <p:nvPr>
            <p:ph type="sldNum" sz="quarter" idx="12"/>
          </p:nvPr>
        </p:nvSpPr>
        <p:spPr bwMode="auto"/>
        <p:txBody>
          <a:bodyPr/>
          <a:lstStyle>
            <a:lvl1pPr>
              <a:defRPr/>
            </a:lvl1pPr>
          </a:lstStyle>
          <a:p>
            <a:pPr>
              <a:defRPr/>
            </a:pPr>
            <a:fld id="{F848DCF9-B68C-6C4B-B5D2-8F06D6F747CD}" type="slidenum">
              <a:rPr lang="ru-RU"/>
              <a:t>‹#›</a:t>
            </a:fld>
            <a:endParaRPr lang="ru-RU"/>
          </a:p>
        </p:txBody>
      </p:sp>
    </p:spTree>
    <p:extLst>
      <p:ext uri="{BB962C8B-B14F-4D97-AF65-F5344CB8AC3E}">
        <p14:creationId xmlns:p14="http://schemas.microsoft.com/office/powerpoint/2010/main" val="30123443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Только заголовок">
    <p:spTree>
      <p:nvGrpSpPr>
        <p:cNvPr id="1" name=""/>
        <p:cNvGrpSpPr/>
        <p:nvPr/>
      </p:nvGrpSpPr>
      <p:grpSpPr bwMode="auto">
        <a:xfrm>
          <a:off x="0" y="0"/>
          <a:ext cx="0" cy="0"/>
          <a:chOff x="0" y="0"/>
          <a:chExt cx="0" cy="0"/>
        </a:xfrm>
      </p:grpSpPr>
      <p:sp>
        <p:nvSpPr>
          <p:cNvPr id="4" name="Title 5"/>
          <p:cNvSpPr>
            <a:spLocks noGrp="1"/>
          </p:cNvSpPr>
          <p:nvPr>
            <p:ph type="title"/>
          </p:nvPr>
        </p:nvSpPr>
        <p:spPr bwMode="auto"/>
        <p:txBody>
          <a:bodyPr/>
          <a:lstStyle/>
          <a:p>
            <a:pPr>
              <a:defRPr/>
            </a:pPr>
            <a:r>
              <a:rPr lang="ru-RU"/>
              <a:t>Образец заголовка</a:t>
            </a:r>
            <a:endParaRPr lang="en-US"/>
          </a:p>
        </p:txBody>
      </p:sp>
      <p:sp>
        <p:nvSpPr>
          <p:cNvPr id="5" name="Date Placeholder 3"/>
          <p:cNvSpPr>
            <a:spLocks noGrp="1"/>
          </p:cNvSpPr>
          <p:nvPr>
            <p:ph type="dt" sz="half" idx="10"/>
          </p:nvPr>
        </p:nvSpPr>
        <p:spPr bwMode="auto"/>
        <p:txBody>
          <a:bodyPr/>
          <a:lstStyle>
            <a:lvl1pPr>
              <a:defRPr/>
            </a:lvl1pPr>
          </a:lstStyle>
          <a:p>
            <a:pPr>
              <a:defRPr/>
            </a:pPr>
            <a:endParaRPr lang="ru-RU"/>
          </a:p>
        </p:txBody>
      </p:sp>
      <p:sp>
        <p:nvSpPr>
          <p:cNvPr id="6"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7" name="Slide Number Placeholder 5"/>
          <p:cNvSpPr>
            <a:spLocks noGrp="1"/>
          </p:cNvSpPr>
          <p:nvPr>
            <p:ph type="sldNum" sz="quarter" idx="12"/>
          </p:nvPr>
        </p:nvSpPr>
        <p:spPr bwMode="auto"/>
        <p:txBody>
          <a:bodyPr/>
          <a:lstStyle>
            <a:lvl1pPr>
              <a:defRPr/>
            </a:lvl1pPr>
          </a:lstStyle>
          <a:p>
            <a:pPr>
              <a:defRPr/>
            </a:pPr>
            <a:fld id="{B088CD6C-F35C-3243-BB60-E2F0C2E12697}" type="slidenum">
              <a:rPr lang="ru-RU"/>
              <a:t>‹#›</a:t>
            </a:fld>
            <a:endParaRPr lang="ru-RU"/>
          </a:p>
        </p:txBody>
      </p:sp>
    </p:spTree>
    <p:extLst>
      <p:ext uri="{BB962C8B-B14F-4D97-AF65-F5344CB8AC3E}">
        <p14:creationId xmlns:p14="http://schemas.microsoft.com/office/powerpoint/2010/main" val="40251572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Пустой слайд">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lvl1pPr>
              <a:defRPr/>
            </a:lvl1pPr>
          </a:lstStyle>
          <a:p>
            <a:pPr>
              <a:defRPr/>
            </a:pPr>
            <a:endParaRPr lang="ru-RU"/>
          </a:p>
        </p:txBody>
      </p:sp>
      <p:sp>
        <p:nvSpPr>
          <p:cNvPr id="5"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6" name="Slide Number Placeholder 5"/>
          <p:cNvSpPr>
            <a:spLocks noGrp="1"/>
          </p:cNvSpPr>
          <p:nvPr>
            <p:ph type="sldNum" sz="quarter" idx="12"/>
          </p:nvPr>
        </p:nvSpPr>
        <p:spPr bwMode="auto"/>
        <p:txBody>
          <a:bodyPr/>
          <a:lstStyle>
            <a:lvl1pPr>
              <a:defRPr/>
            </a:lvl1pPr>
          </a:lstStyle>
          <a:p>
            <a:pPr>
              <a:defRPr/>
            </a:pPr>
            <a:fld id="{B83FCE31-B997-7D41-BEFA-CC02756EF18A}" type="slidenum">
              <a:rPr lang="ru-RU"/>
              <a:t>‹#›</a:t>
            </a:fld>
            <a:endParaRPr lang="ru-RU"/>
          </a:p>
        </p:txBody>
      </p:sp>
    </p:spTree>
    <p:extLst>
      <p:ext uri="{BB962C8B-B14F-4D97-AF65-F5344CB8AC3E}">
        <p14:creationId xmlns:p14="http://schemas.microsoft.com/office/powerpoint/2010/main" val="25116422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Объект с подписью">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41251" y="457201"/>
            <a:ext cx="3931920" cy="1600198"/>
          </a:xfrm>
        </p:spPr>
        <p:txBody>
          <a:bodyPr anchor="b"/>
          <a:lstStyle>
            <a:lvl1pPr>
              <a:defRPr sz="3200" b="0"/>
            </a:lvl1pPr>
          </a:lstStyle>
          <a:p>
            <a:pPr>
              <a:defRPr/>
            </a:pPr>
            <a:r>
              <a:rPr lang="ru-RU"/>
              <a:t>Образец заголовка</a:t>
            </a:r>
            <a:endParaRPr lang="en-US"/>
          </a:p>
        </p:txBody>
      </p:sp>
      <p:sp>
        <p:nvSpPr>
          <p:cNvPr id="5" name="Content Placeholder 2"/>
          <p:cNvSpPr>
            <a:spLocks noGrp="1"/>
          </p:cNvSpPr>
          <p:nvPr>
            <p:ph idx="1"/>
          </p:nvPr>
        </p:nvSpPr>
        <p:spPr bwMode="auto">
          <a:xfrm>
            <a:off x="5181608" y="990600"/>
            <a:ext cx="6172201" cy="4876800"/>
          </a:xfrm>
        </p:spPr>
        <p:txBody>
          <a:bodyPr/>
          <a:lstStyle>
            <a:lvl1pPr>
              <a:defRPr sz="3200"/>
            </a:lvl1pPr>
            <a:lvl2pPr>
              <a:defRPr sz="2831"/>
            </a:lvl2pPr>
            <a:lvl3pPr>
              <a:defRPr sz="2339"/>
            </a:lvl3pPr>
            <a:lvl4pPr>
              <a:defRPr sz="1969"/>
            </a:lvl4pPr>
            <a:lvl5pPr>
              <a:defRPr sz="1969"/>
            </a:lvl5pPr>
            <a:lvl6pPr>
              <a:defRPr sz="1969"/>
            </a:lvl6pPr>
            <a:lvl7pPr>
              <a:defRPr sz="1969"/>
            </a:lvl7pPr>
            <a:lvl8pPr>
              <a:defRPr sz="1969"/>
            </a:lvl8pPr>
            <a:lvl9pPr>
              <a:defRPr sz="1969"/>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6" name="Text Placeholder 3"/>
          <p:cNvSpPr>
            <a:spLocks noGrp="1"/>
          </p:cNvSpPr>
          <p:nvPr>
            <p:ph type="body" sz="half" idx="2"/>
          </p:nvPr>
        </p:nvSpPr>
        <p:spPr bwMode="auto">
          <a:xfrm>
            <a:off x="841251" y="2057399"/>
            <a:ext cx="3931920" cy="3810001"/>
          </a:xfrm>
        </p:spPr>
        <p:txBody>
          <a:bodyPr/>
          <a:lstStyle>
            <a:lvl1pPr marL="0" indent="0">
              <a:lnSpc>
                <a:spcPct val="90000"/>
              </a:lnSpc>
              <a:buNone/>
              <a:defRPr sz="1723"/>
            </a:lvl1pPr>
            <a:lvl2pPr marL="457038" indent="0">
              <a:buNone/>
              <a:defRPr sz="1231"/>
            </a:lvl2pPr>
            <a:lvl3pPr marL="914072" indent="0">
              <a:buNone/>
              <a:defRPr sz="985"/>
            </a:lvl3pPr>
            <a:lvl4pPr marL="1371112" indent="0">
              <a:buNone/>
              <a:defRPr sz="861"/>
            </a:lvl4pPr>
            <a:lvl5pPr marL="1828146" indent="0">
              <a:buNone/>
              <a:defRPr sz="861"/>
            </a:lvl5pPr>
            <a:lvl6pPr marL="2285188" indent="0">
              <a:buNone/>
              <a:defRPr sz="861"/>
            </a:lvl6pPr>
            <a:lvl7pPr marL="2742222" indent="0">
              <a:buNone/>
              <a:defRPr sz="861"/>
            </a:lvl7pPr>
            <a:lvl8pPr marL="3199259" indent="0">
              <a:buNone/>
              <a:defRPr sz="861"/>
            </a:lvl8pPr>
            <a:lvl9pPr marL="3656297" indent="0">
              <a:buNone/>
              <a:defRPr sz="861"/>
            </a:lvl9pPr>
          </a:lstStyle>
          <a:p>
            <a:pPr lvl="0">
              <a:defRPr/>
            </a:pPr>
            <a:r>
              <a:rPr lang="ru-RU"/>
              <a:t>Образец текста</a:t>
            </a:r>
            <a:endParaRPr/>
          </a:p>
        </p:txBody>
      </p:sp>
      <p:sp>
        <p:nvSpPr>
          <p:cNvPr id="7" name="Date Placeholder 3"/>
          <p:cNvSpPr>
            <a:spLocks noGrp="1"/>
          </p:cNvSpPr>
          <p:nvPr>
            <p:ph type="dt" sz="half" idx="10"/>
          </p:nvPr>
        </p:nvSpPr>
        <p:spPr bwMode="auto"/>
        <p:txBody>
          <a:bodyPr/>
          <a:lstStyle>
            <a:lvl1pPr>
              <a:defRPr/>
            </a:lvl1pPr>
          </a:lstStyle>
          <a:p>
            <a:pPr>
              <a:defRPr/>
            </a:pPr>
            <a:endParaRPr lang="ru-RU"/>
          </a:p>
        </p:txBody>
      </p:sp>
      <p:sp>
        <p:nvSpPr>
          <p:cNvPr id="8"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9" name="Slide Number Placeholder 5"/>
          <p:cNvSpPr>
            <a:spLocks noGrp="1"/>
          </p:cNvSpPr>
          <p:nvPr>
            <p:ph type="sldNum" sz="quarter" idx="12"/>
          </p:nvPr>
        </p:nvSpPr>
        <p:spPr bwMode="auto"/>
        <p:txBody>
          <a:bodyPr/>
          <a:lstStyle>
            <a:lvl1pPr>
              <a:defRPr/>
            </a:lvl1pPr>
          </a:lstStyle>
          <a:p>
            <a:pPr>
              <a:defRPr/>
            </a:pPr>
            <a:fld id="{4732462B-C3EE-644D-BF43-9CC04E8F8F94}" type="slidenum">
              <a:rPr lang="ru-RU"/>
              <a:t>‹#›</a:t>
            </a:fld>
            <a:endParaRPr lang="ru-RU"/>
          </a:p>
        </p:txBody>
      </p:sp>
    </p:spTree>
    <p:extLst>
      <p:ext uri="{BB962C8B-B14F-4D97-AF65-F5344CB8AC3E}">
        <p14:creationId xmlns:p14="http://schemas.microsoft.com/office/powerpoint/2010/main" val="4815004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Рисунок с подписью">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41251" y="457200"/>
            <a:ext cx="3931920" cy="1600200"/>
          </a:xfrm>
        </p:spPr>
        <p:txBody>
          <a:bodyPr anchor="b"/>
          <a:lstStyle>
            <a:lvl1pPr>
              <a:defRPr sz="3200" b="0"/>
            </a:lvl1pPr>
          </a:lstStyle>
          <a:p>
            <a:pPr>
              <a:defRPr/>
            </a:pPr>
            <a:r>
              <a:rPr lang="ru-RU"/>
              <a:t>Образец заголовка</a:t>
            </a:r>
            <a:endParaRPr lang="en-US"/>
          </a:p>
        </p:txBody>
      </p:sp>
      <p:sp>
        <p:nvSpPr>
          <p:cNvPr id="5" name="Picture Placeholder 2"/>
          <p:cNvSpPr>
            <a:spLocks noGrp="1"/>
          </p:cNvSpPr>
          <p:nvPr>
            <p:ph type="pic" idx="1"/>
          </p:nvPr>
        </p:nvSpPr>
        <p:spPr bwMode="auto">
          <a:xfrm>
            <a:off x="5181608" y="990600"/>
            <a:ext cx="6172201" cy="4876800"/>
          </a:xfrm>
        </p:spPr>
        <p:txBody>
          <a:bodyPr rtlCol="0">
            <a:normAutofit/>
          </a:bodyPr>
          <a:lstStyle>
            <a:lvl1pPr marL="0" indent="0">
              <a:buNone/>
              <a:defRPr sz="3200"/>
            </a:lvl1pPr>
            <a:lvl2pPr marL="457038" indent="0">
              <a:buNone/>
              <a:defRPr sz="2831"/>
            </a:lvl2pPr>
            <a:lvl3pPr marL="914072" indent="0">
              <a:buNone/>
              <a:defRPr sz="2339"/>
            </a:lvl3pPr>
            <a:lvl4pPr marL="1371112" indent="0">
              <a:buNone/>
              <a:defRPr sz="1969"/>
            </a:lvl4pPr>
            <a:lvl5pPr marL="1828146" indent="0">
              <a:buNone/>
              <a:defRPr sz="1969"/>
            </a:lvl5pPr>
            <a:lvl6pPr marL="2285188" indent="0">
              <a:buNone/>
              <a:defRPr sz="1969"/>
            </a:lvl6pPr>
            <a:lvl7pPr marL="2742222" indent="0">
              <a:buNone/>
              <a:defRPr sz="1969"/>
            </a:lvl7pPr>
            <a:lvl8pPr marL="3199259" indent="0">
              <a:buNone/>
              <a:defRPr sz="1969"/>
            </a:lvl8pPr>
            <a:lvl9pPr marL="3656297" indent="0">
              <a:buNone/>
              <a:defRPr sz="1969"/>
            </a:lvl9pPr>
          </a:lstStyle>
          <a:p>
            <a:pPr lvl="0">
              <a:defRPr/>
            </a:pPr>
            <a:r>
              <a:rPr lang="ru-RU"/>
              <a:t>Вставка рисунка</a:t>
            </a:r>
            <a:endParaRPr lang="en-US"/>
          </a:p>
        </p:txBody>
      </p:sp>
      <p:sp>
        <p:nvSpPr>
          <p:cNvPr id="6" name="Text Placeholder 3"/>
          <p:cNvSpPr>
            <a:spLocks noGrp="1"/>
          </p:cNvSpPr>
          <p:nvPr>
            <p:ph type="body" sz="half" idx="2"/>
          </p:nvPr>
        </p:nvSpPr>
        <p:spPr bwMode="auto">
          <a:xfrm>
            <a:off x="841251" y="2057400"/>
            <a:ext cx="3931920" cy="3810000"/>
          </a:xfrm>
        </p:spPr>
        <p:txBody>
          <a:bodyPr/>
          <a:lstStyle>
            <a:lvl1pPr marL="0" indent="0">
              <a:lnSpc>
                <a:spcPct val="90000"/>
              </a:lnSpc>
              <a:buNone/>
              <a:defRPr sz="1723"/>
            </a:lvl1pPr>
            <a:lvl2pPr marL="457038" indent="0">
              <a:buNone/>
              <a:defRPr sz="1231"/>
            </a:lvl2pPr>
            <a:lvl3pPr marL="914072" indent="0">
              <a:buNone/>
              <a:defRPr sz="985"/>
            </a:lvl3pPr>
            <a:lvl4pPr marL="1371112" indent="0">
              <a:buNone/>
              <a:defRPr sz="861"/>
            </a:lvl4pPr>
            <a:lvl5pPr marL="1828146" indent="0">
              <a:buNone/>
              <a:defRPr sz="861"/>
            </a:lvl5pPr>
            <a:lvl6pPr marL="2285188" indent="0">
              <a:buNone/>
              <a:defRPr sz="861"/>
            </a:lvl6pPr>
            <a:lvl7pPr marL="2742222" indent="0">
              <a:buNone/>
              <a:defRPr sz="861"/>
            </a:lvl7pPr>
            <a:lvl8pPr marL="3199259" indent="0">
              <a:buNone/>
              <a:defRPr sz="861"/>
            </a:lvl8pPr>
            <a:lvl9pPr marL="3656297" indent="0">
              <a:buNone/>
              <a:defRPr sz="861"/>
            </a:lvl9pPr>
          </a:lstStyle>
          <a:p>
            <a:pPr lvl="0">
              <a:defRPr/>
            </a:pPr>
            <a:r>
              <a:rPr lang="ru-RU"/>
              <a:t>Образец текста</a:t>
            </a:r>
            <a:endParaRPr/>
          </a:p>
        </p:txBody>
      </p:sp>
      <p:sp>
        <p:nvSpPr>
          <p:cNvPr id="7" name="Date Placeholder 3"/>
          <p:cNvSpPr>
            <a:spLocks noGrp="1"/>
          </p:cNvSpPr>
          <p:nvPr>
            <p:ph type="dt" sz="half" idx="10"/>
          </p:nvPr>
        </p:nvSpPr>
        <p:spPr bwMode="auto"/>
        <p:txBody>
          <a:bodyPr/>
          <a:lstStyle>
            <a:lvl1pPr>
              <a:defRPr/>
            </a:lvl1pPr>
          </a:lstStyle>
          <a:p>
            <a:pPr>
              <a:defRPr/>
            </a:pPr>
            <a:endParaRPr lang="ru-RU"/>
          </a:p>
        </p:txBody>
      </p:sp>
      <p:sp>
        <p:nvSpPr>
          <p:cNvPr id="8"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9" name="Slide Number Placeholder 5"/>
          <p:cNvSpPr>
            <a:spLocks noGrp="1"/>
          </p:cNvSpPr>
          <p:nvPr>
            <p:ph type="sldNum" sz="quarter" idx="12"/>
          </p:nvPr>
        </p:nvSpPr>
        <p:spPr bwMode="auto"/>
        <p:txBody>
          <a:bodyPr/>
          <a:lstStyle>
            <a:lvl1pPr>
              <a:defRPr/>
            </a:lvl1pPr>
          </a:lstStyle>
          <a:p>
            <a:pPr>
              <a:defRPr/>
            </a:pPr>
            <a:fld id="{0D48F4BE-4279-514D-93CC-DD25C7416346}" type="slidenum">
              <a:rPr lang="ru-RU"/>
              <a:t>‹#›</a:t>
            </a:fld>
            <a:endParaRPr lang="ru-RU"/>
          </a:p>
        </p:txBody>
      </p:sp>
    </p:spTree>
    <p:extLst>
      <p:ext uri="{BB962C8B-B14F-4D97-AF65-F5344CB8AC3E}">
        <p14:creationId xmlns:p14="http://schemas.microsoft.com/office/powerpoint/2010/main" val="7160312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ru-RU"/>
              <a:t>Образец заголовка</a:t>
            </a:r>
            <a:endParaRPr lang="en-US"/>
          </a:p>
        </p:txBody>
      </p:sp>
      <p:sp>
        <p:nvSpPr>
          <p:cNvPr id="5" name="Vertical Text Placeholder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6" name="Date Placeholder 3"/>
          <p:cNvSpPr>
            <a:spLocks noGrp="1"/>
          </p:cNvSpPr>
          <p:nvPr>
            <p:ph type="dt" sz="half" idx="10"/>
          </p:nvPr>
        </p:nvSpPr>
        <p:spPr bwMode="auto"/>
        <p:txBody>
          <a:bodyPr/>
          <a:lstStyle>
            <a:lvl1pPr>
              <a:defRPr/>
            </a:lvl1pPr>
          </a:lstStyle>
          <a:p>
            <a:pPr>
              <a:defRPr/>
            </a:pPr>
            <a:endParaRPr lang="ru-RU"/>
          </a:p>
        </p:txBody>
      </p:sp>
      <p:sp>
        <p:nvSpPr>
          <p:cNvPr id="7"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Slide Number Placeholder 5"/>
          <p:cNvSpPr>
            <a:spLocks noGrp="1"/>
          </p:cNvSpPr>
          <p:nvPr>
            <p:ph type="sldNum" sz="quarter" idx="12"/>
          </p:nvPr>
        </p:nvSpPr>
        <p:spPr bwMode="auto"/>
        <p:txBody>
          <a:bodyPr/>
          <a:lstStyle>
            <a:lvl1pPr>
              <a:defRPr/>
            </a:lvl1pPr>
          </a:lstStyle>
          <a:p>
            <a:pPr>
              <a:defRPr/>
            </a:pPr>
            <a:fld id="{F0D83BA7-6779-9345-BA1E-0C1DCA88ABC1}" type="slidenum">
              <a:rPr lang="ru-RU"/>
              <a:t>‹#›</a:t>
            </a:fld>
            <a:endParaRPr lang="ru-RU"/>
          </a:p>
        </p:txBody>
      </p:sp>
    </p:spTree>
    <p:extLst>
      <p:ext uri="{BB962C8B-B14F-4D97-AF65-F5344CB8AC3E}">
        <p14:creationId xmlns:p14="http://schemas.microsoft.com/office/powerpoint/2010/main" val="42132695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11" y="360362"/>
            <a:ext cx="2628900" cy="5811838"/>
          </a:xfrm>
        </p:spPr>
        <p:txBody>
          <a:bodyPr vert="eaVert"/>
          <a:lstStyle/>
          <a:p>
            <a:pPr>
              <a:defRPr/>
            </a:pPr>
            <a:r>
              <a:rPr lang="ru-RU"/>
              <a:t>Образец заголовка</a:t>
            </a:r>
            <a:endParaRPr lang="en-US"/>
          </a:p>
        </p:txBody>
      </p:sp>
      <p:sp>
        <p:nvSpPr>
          <p:cNvPr id="5" name="Vertical Text Placeholder 2"/>
          <p:cNvSpPr>
            <a:spLocks noGrp="1"/>
          </p:cNvSpPr>
          <p:nvPr>
            <p:ph type="body" orient="vert" idx="1"/>
          </p:nvPr>
        </p:nvSpPr>
        <p:spPr bwMode="auto">
          <a:xfrm>
            <a:off x="838211" y="360363"/>
            <a:ext cx="7734300" cy="5811838"/>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6" name="Date Placeholder 3"/>
          <p:cNvSpPr>
            <a:spLocks noGrp="1"/>
          </p:cNvSpPr>
          <p:nvPr>
            <p:ph type="dt" sz="half" idx="10"/>
          </p:nvPr>
        </p:nvSpPr>
        <p:spPr bwMode="auto"/>
        <p:txBody>
          <a:bodyPr/>
          <a:lstStyle>
            <a:lvl1pPr>
              <a:defRPr/>
            </a:lvl1pPr>
          </a:lstStyle>
          <a:p>
            <a:pPr>
              <a:defRPr/>
            </a:pPr>
            <a:endParaRPr lang="ru-RU"/>
          </a:p>
        </p:txBody>
      </p:sp>
      <p:sp>
        <p:nvSpPr>
          <p:cNvPr id="7"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Slide Number Placeholder 5"/>
          <p:cNvSpPr>
            <a:spLocks noGrp="1"/>
          </p:cNvSpPr>
          <p:nvPr>
            <p:ph type="sldNum" sz="quarter" idx="12"/>
          </p:nvPr>
        </p:nvSpPr>
        <p:spPr bwMode="auto"/>
        <p:txBody>
          <a:bodyPr/>
          <a:lstStyle>
            <a:lvl1pPr>
              <a:defRPr/>
            </a:lvl1pPr>
          </a:lstStyle>
          <a:p>
            <a:pPr>
              <a:defRPr/>
            </a:pPr>
            <a:fld id="{4626C785-DC32-5049-8C89-A10B0F0BF200}" type="slidenum">
              <a:rPr lang="ru-RU"/>
              <a:t>‹#›</a:t>
            </a:fld>
            <a:endParaRPr lang="ru-RU"/>
          </a:p>
        </p:txBody>
      </p:sp>
    </p:spTree>
    <p:extLst>
      <p:ext uri="{BB962C8B-B14F-4D97-AF65-F5344CB8AC3E}">
        <p14:creationId xmlns:p14="http://schemas.microsoft.com/office/powerpoint/2010/main" val="17044241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objOnly" userDrawn="1">
  <p:cSld name="Объект">
    <p:spTree>
      <p:nvGrpSpPr>
        <p:cNvPr id="1" name=""/>
        <p:cNvGrpSpPr/>
        <p:nvPr/>
      </p:nvGrpSpPr>
      <p:grpSpPr bwMode="auto">
        <a:xfrm>
          <a:off x="0" y="0"/>
          <a:ext cx="0" cy="0"/>
          <a:chOff x="0" y="0"/>
          <a:chExt cx="0" cy="0"/>
        </a:xfrm>
      </p:grpSpPr>
      <p:sp>
        <p:nvSpPr>
          <p:cNvPr id="4" name="Объект 1"/>
          <p:cNvSpPr>
            <a:spLocks noGrp="1"/>
          </p:cNvSpPr>
          <p:nvPr>
            <p:ph/>
          </p:nvPr>
        </p:nvSpPr>
        <p:spPr bwMode="auto">
          <a:xfrm>
            <a:off x="914400" y="609600"/>
            <a:ext cx="10363200" cy="5486400"/>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Date Placeholder 3"/>
          <p:cNvSpPr>
            <a:spLocks noGrp="1"/>
          </p:cNvSpPr>
          <p:nvPr>
            <p:ph type="dt" sz="half" idx="10"/>
          </p:nvPr>
        </p:nvSpPr>
        <p:spPr bwMode="auto"/>
        <p:txBody>
          <a:bodyPr/>
          <a:lstStyle>
            <a:lvl1pPr>
              <a:defRPr/>
            </a:lvl1pPr>
          </a:lstStyle>
          <a:p>
            <a:pPr>
              <a:defRPr/>
            </a:pPr>
            <a:endParaRPr lang="ru-RU"/>
          </a:p>
        </p:txBody>
      </p:sp>
      <p:sp>
        <p:nvSpPr>
          <p:cNvPr id="6"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7" name="Slide Number Placeholder 5"/>
          <p:cNvSpPr>
            <a:spLocks noGrp="1"/>
          </p:cNvSpPr>
          <p:nvPr>
            <p:ph type="sldNum" sz="quarter" idx="12"/>
          </p:nvPr>
        </p:nvSpPr>
        <p:spPr bwMode="auto"/>
        <p:txBody>
          <a:bodyPr/>
          <a:lstStyle>
            <a:lvl1pPr>
              <a:defRPr/>
            </a:lvl1pPr>
          </a:lstStyle>
          <a:p>
            <a:pPr>
              <a:defRPr/>
            </a:pPr>
            <a:fld id="{A66278C2-EDD8-F74E-853C-2F5C3C595581}" type="slidenum">
              <a:rPr lang="ru-RU"/>
              <a:t>‹#›</a:t>
            </a:fld>
            <a:endParaRPr lang="ru-RU"/>
          </a:p>
        </p:txBody>
      </p:sp>
    </p:spTree>
    <p:extLst>
      <p:ext uri="{BB962C8B-B14F-4D97-AF65-F5344CB8AC3E}">
        <p14:creationId xmlns:p14="http://schemas.microsoft.com/office/powerpoint/2010/main" val="22232939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showMasterPhAnim="0" type="txAndClipArt" userDrawn="1">
  <p:cSld name="Заголовок, текст и клип">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914400" y="609600"/>
            <a:ext cx="10363200" cy="1143000"/>
          </a:xfrm>
        </p:spPr>
        <p:txBody>
          <a:bodyPr/>
          <a:lstStyle/>
          <a:p>
            <a:pPr>
              <a:defRPr/>
            </a:pPr>
            <a:r>
              <a:rPr lang="ru-RU"/>
              <a:t>Образец заголовка</a:t>
            </a:r>
            <a:endParaRPr/>
          </a:p>
        </p:txBody>
      </p:sp>
      <p:sp>
        <p:nvSpPr>
          <p:cNvPr id="5" name="Текст 2"/>
          <p:cNvSpPr>
            <a:spLocks noGrp="1"/>
          </p:cNvSpPr>
          <p:nvPr>
            <p:ph type="body" sz="half" idx="1"/>
          </p:nvPr>
        </p:nvSpPr>
        <p:spPr bwMode="auto">
          <a:xfrm>
            <a:off x="914400" y="1981200"/>
            <a:ext cx="5080000" cy="4114800"/>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Место для изображения из Интернета 3"/>
          <p:cNvSpPr>
            <a:spLocks noGrp="1"/>
          </p:cNvSpPr>
          <p:nvPr>
            <p:ph type="clipArt" sz="half" idx="2"/>
          </p:nvPr>
        </p:nvSpPr>
        <p:spPr bwMode="auto">
          <a:xfrm>
            <a:off x="6197600" y="1981200"/>
            <a:ext cx="5080000" cy="4114800"/>
          </a:xfrm>
        </p:spPr>
        <p:txBody>
          <a:bodyPr rtlCol="0">
            <a:normAutofit/>
          </a:bodyPr>
          <a:lstStyle/>
          <a:p>
            <a:pPr lvl="0">
              <a:defRPr/>
            </a:pPr>
            <a:endParaRPr lang="ru-RU"/>
          </a:p>
        </p:txBody>
      </p:sp>
      <p:sp>
        <p:nvSpPr>
          <p:cNvPr id="7" name="Дата 4"/>
          <p:cNvSpPr>
            <a:spLocks noGrp="1"/>
          </p:cNvSpPr>
          <p:nvPr>
            <p:ph type="dt" sz="half" idx="10"/>
          </p:nvPr>
        </p:nvSpPr>
        <p:spPr bwMode="auto">
          <a:xfrm>
            <a:off x="914400" y="6172200"/>
            <a:ext cx="2540000" cy="457200"/>
          </a:xfrm>
        </p:spPr>
        <p:txBody>
          <a:bodyPr/>
          <a:lstStyle>
            <a:lvl1pPr>
              <a:defRPr/>
            </a:lvl1pPr>
          </a:lstStyle>
          <a:p>
            <a:pPr>
              <a:defRPr/>
            </a:pPr>
            <a:endParaRPr lang="ru-RU"/>
          </a:p>
        </p:txBody>
      </p:sp>
      <p:sp>
        <p:nvSpPr>
          <p:cNvPr id="8" name="Нижний колонтитул 5"/>
          <p:cNvSpPr>
            <a:spLocks noGrp="1"/>
          </p:cNvSpPr>
          <p:nvPr>
            <p:ph type="ftr" sz="quarter" idx="11"/>
          </p:nvPr>
        </p:nvSpPr>
        <p:spPr bwMode="auto">
          <a:xfrm>
            <a:off x="4165600" y="6172200"/>
            <a:ext cx="3860800" cy="457200"/>
          </a:xfrm>
        </p:spPr>
        <p:txBody>
          <a:bodyPr/>
          <a:lstStyle>
            <a:lvl1pPr>
              <a:defRPr/>
            </a:lvl1pPr>
          </a:lstStyle>
          <a:p>
            <a:pPr>
              <a:defRPr/>
            </a:pPr>
            <a:r>
              <a:rPr lang="en-US"/>
              <a:t>Daniya Zinatulina                                                                                 Open Users Meeting BV51 / 28.02.2020</a:t>
            </a:r>
            <a:endParaRPr lang="ru-RU"/>
          </a:p>
        </p:txBody>
      </p:sp>
      <p:sp>
        <p:nvSpPr>
          <p:cNvPr id="9" name="Номер слайда 6"/>
          <p:cNvSpPr>
            <a:spLocks noGrp="1"/>
          </p:cNvSpPr>
          <p:nvPr>
            <p:ph type="sldNum" sz="quarter" idx="12"/>
          </p:nvPr>
        </p:nvSpPr>
        <p:spPr bwMode="auto">
          <a:xfrm>
            <a:off x="8737600" y="6172200"/>
            <a:ext cx="2540000" cy="457200"/>
          </a:xfrm>
        </p:spPr>
        <p:txBody>
          <a:bodyPr/>
          <a:lstStyle>
            <a:lvl1pPr>
              <a:defRPr/>
            </a:lvl1pPr>
          </a:lstStyle>
          <a:p>
            <a:pPr>
              <a:defRPr/>
            </a:pPr>
            <a:fld id="{E63BA878-CECE-4F4F-9B69-16E3AECA9F72}" type="slidenum">
              <a:rPr lang="ru-RU"/>
              <a:t>‹#›</a:t>
            </a:fld>
            <a:endParaRPr lang="ru-RU"/>
          </a:p>
        </p:txBody>
      </p:sp>
    </p:spTree>
    <p:extLst>
      <p:ext uri="{BB962C8B-B14F-4D97-AF65-F5344CB8AC3E}">
        <p14:creationId xmlns:p14="http://schemas.microsoft.com/office/powerpoint/2010/main" val="227593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153" y="457200"/>
            <a:ext cx="3931139" cy="1600200"/>
          </a:xfrm>
        </p:spPr>
        <p:txBody>
          <a:bodyPr anchor="b"/>
          <a:lstStyle>
            <a:lvl1pPr>
              <a:defRPr sz="3939"/>
            </a:lvl1pPr>
          </a:lstStyle>
          <a:p>
            <a:r>
              <a:rPr lang="ru-RU"/>
              <a:t>Образец заголовка</a:t>
            </a:r>
          </a:p>
        </p:txBody>
      </p:sp>
      <p:sp>
        <p:nvSpPr>
          <p:cNvPr id="3" name="Объект 2"/>
          <p:cNvSpPr>
            <a:spLocks noGrp="1"/>
          </p:cNvSpPr>
          <p:nvPr>
            <p:ph idx="1"/>
          </p:nvPr>
        </p:nvSpPr>
        <p:spPr>
          <a:xfrm>
            <a:off x="5183559" y="987432"/>
            <a:ext cx="6172199" cy="4873625"/>
          </a:xfrm>
        </p:spPr>
        <p:txBody>
          <a:bodyPr/>
          <a:lstStyle>
            <a:lvl1pPr>
              <a:defRPr sz="3939"/>
            </a:lvl1pPr>
            <a:lvl2pPr>
              <a:defRPr sz="3447"/>
            </a:lvl2pPr>
            <a:lvl3pPr>
              <a:defRPr sz="2955"/>
            </a:lvl3pPr>
            <a:lvl4pPr>
              <a:defRPr sz="2463"/>
            </a:lvl4pPr>
            <a:lvl5pPr>
              <a:defRPr sz="2463"/>
            </a:lvl5pPr>
            <a:lvl6pPr>
              <a:defRPr sz="2463"/>
            </a:lvl6pPr>
            <a:lvl7pPr>
              <a:defRPr sz="2463"/>
            </a:lvl7pPr>
            <a:lvl8pPr>
              <a:defRPr sz="2463"/>
            </a:lvl8pPr>
            <a:lvl9pPr>
              <a:defRPr sz="246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40153" y="2057400"/>
            <a:ext cx="3931139" cy="3811588"/>
          </a:xfrm>
        </p:spPr>
        <p:txBody>
          <a:bodyPr/>
          <a:lstStyle>
            <a:lvl1pPr marL="0" indent="0">
              <a:buNone/>
              <a:defRPr sz="1969"/>
            </a:lvl1pPr>
            <a:lvl2pPr marL="562723" indent="0">
              <a:buNone/>
              <a:defRPr sz="1723"/>
            </a:lvl2pPr>
            <a:lvl3pPr marL="1125444" indent="0">
              <a:buNone/>
              <a:defRPr sz="1477"/>
            </a:lvl3pPr>
            <a:lvl4pPr marL="1688164" indent="0">
              <a:buNone/>
              <a:defRPr sz="1231"/>
            </a:lvl4pPr>
            <a:lvl5pPr marL="2250888" indent="0">
              <a:buNone/>
              <a:defRPr sz="1231"/>
            </a:lvl5pPr>
            <a:lvl6pPr marL="2813608" indent="0">
              <a:buNone/>
              <a:defRPr sz="1231"/>
            </a:lvl6pPr>
            <a:lvl7pPr marL="3376330" indent="0">
              <a:buNone/>
              <a:defRPr sz="1231"/>
            </a:lvl7pPr>
            <a:lvl8pPr marL="3939052" indent="0">
              <a:buNone/>
              <a:defRPr sz="1231"/>
            </a:lvl8pPr>
            <a:lvl9pPr marL="4501774" indent="0">
              <a:buNone/>
              <a:defRPr sz="1231"/>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138D4A94-4DA6-447A-9363-F68F5C23271C}" type="slidenum">
              <a:rPr lang="ru-RU" altLang="ru-RU"/>
              <a:pPr>
                <a:defRPr/>
              </a:pPr>
              <a:t>‹#›</a:t>
            </a:fld>
            <a:endParaRPr lang="ru-RU" altLang="ru-RU"/>
          </a:p>
        </p:txBody>
      </p:sp>
    </p:spTree>
    <p:extLst>
      <p:ext uri="{BB962C8B-B14F-4D97-AF65-F5344CB8AC3E}">
        <p14:creationId xmlns:p14="http://schemas.microsoft.com/office/powerpoint/2010/main" val="979027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showMasterPhAnim="0" type="clipArtAndTx" userDrawn="1">
  <p:cSld name="Заголовок, клип и текст">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914400" y="609600"/>
            <a:ext cx="10363200" cy="1143000"/>
          </a:xfrm>
        </p:spPr>
        <p:txBody>
          <a:bodyPr/>
          <a:lstStyle/>
          <a:p>
            <a:pPr>
              <a:defRPr/>
            </a:pPr>
            <a:r>
              <a:rPr lang="ru-RU"/>
              <a:t>Образец заголовка</a:t>
            </a:r>
            <a:endParaRPr/>
          </a:p>
        </p:txBody>
      </p:sp>
      <p:sp>
        <p:nvSpPr>
          <p:cNvPr id="5" name="Место для изображения из Интернета 2"/>
          <p:cNvSpPr>
            <a:spLocks noGrp="1"/>
          </p:cNvSpPr>
          <p:nvPr>
            <p:ph type="clipArt" sz="half" idx="1"/>
          </p:nvPr>
        </p:nvSpPr>
        <p:spPr bwMode="auto">
          <a:xfrm>
            <a:off x="914400" y="1981200"/>
            <a:ext cx="5080000" cy="4114800"/>
          </a:xfrm>
        </p:spPr>
        <p:txBody>
          <a:bodyPr rtlCol="0">
            <a:normAutofit/>
          </a:bodyPr>
          <a:lstStyle/>
          <a:p>
            <a:pPr lvl="0">
              <a:defRPr/>
            </a:pPr>
            <a:endParaRPr lang="ru-RU"/>
          </a:p>
        </p:txBody>
      </p:sp>
      <p:sp>
        <p:nvSpPr>
          <p:cNvPr id="6" name="Текст 3"/>
          <p:cNvSpPr>
            <a:spLocks noGrp="1"/>
          </p:cNvSpPr>
          <p:nvPr>
            <p:ph type="body" sz="half" idx="2"/>
          </p:nvPr>
        </p:nvSpPr>
        <p:spPr bwMode="auto">
          <a:xfrm>
            <a:off x="6197600" y="1981200"/>
            <a:ext cx="5080000" cy="4114800"/>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7" name="Дата 4"/>
          <p:cNvSpPr>
            <a:spLocks noGrp="1"/>
          </p:cNvSpPr>
          <p:nvPr>
            <p:ph type="dt" sz="half" idx="10"/>
          </p:nvPr>
        </p:nvSpPr>
        <p:spPr bwMode="auto">
          <a:xfrm>
            <a:off x="914400" y="6172200"/>
            <a:ext cx="2540000" cy="457200"/>
          </a:xfrm>
        </p:spPr>
        <p:txBody>
          <a:bodyPr/>
          <a:lstStyle>
            <a:lvl1pPr>
              <a:defRPr/>
            </a:lvl1pPr>
          </a:lstStyle>
          <a:p>
            <a:pPr>
              <a:defRPr/>
            </a:pPr>
            <a:endParaRPr lang="ru-RU"/>
          </a:p>
        </p:txBody>
      </p:sp>
      <p:sp>
        <p:nvSpPr>
          <p:cNvPr id="8" name="Нижний колонтитул 5"/>
          <p:cNvSpPr>
            <a:spLocks noGrp="1"/>
          </p:cNvSpPr>
          <p:nvPr>
            <p:ph type="ftr" sz="quarter" idx="11"/>
          </p:nvPr>
        </p:nvSpPr>
        <p:spPr bwMode="auto">
          <a:xfrm>
            <a:off x="4165600" y="6172200"/>
            <a:ext cx="3860800" cy="457200"/>
          </a:xfrm>
        </p:spPr>
        <p:txBody>
          <a:bodyPr/>
          <a:lstStyle>
            <a:lvl1pPr>
              <a:defRPr/>
            </a:lvl1pPr>
          </a:lstStyle>
          <a:p>
            <a:pPr>
              <a:defRPr/>
            </a:pPr>
            <a:r>
              <a:rPr lang="en-US"/>
              <a:t>Daniya Zinatulina                                                                                 Open Users Meeting BV51 / 28.02.2020</a:t>
            </a:r>
            <a:endParaRPr lang="ru-RU"/>
          </a:p>
        </p:txBody>
      </p:sp>
      <p:sp>
        <p:nvSpPr>
          <p:cNvPr id="9" name="Номер слайда 6"/>
          <p:cNvSpPr>
            <a:spLocks noGrp="1"/>
          </p:cNvSpPr>
          <p:nvPr>
            <p:ph type="sldNum" sz="quarter" idx="12"/>
          </p:nvPr>
        </p:nvSpPr>
        <p:spPr bwMode="auto">
          <a:xfrm>
            <a:off x="8737600" y="6172200"/>
            <a:ext cx="2540000" cy="457200"/>
          </a:xfrm>
        </p:spPr>
        <p:txBody>
          <a:bodyPr/>
          <a:lstStyle>
            <a:lvl1pPr>
              <a:defRPr/>
            </a:lvl1pPr>
          </a:lstStyle>
          <a:p>
            <a:pPr>
              <a:defRPr/>
            </a:pPr>
            <a:fld id="{6C9DFFA5-A1A1-874F-A24F-9C31F91B0A7C}" type="slidenum">
              <a:rPr lang="ru-RU"/>
              <a:t>‹#›</a:t>
            </a:fld>
            <a:endParaRPr lang="ru-RU"/>
          </a:p>
        </p:txBody>
      </p:sp>
    </p:spTree>
    <p:extLst>
      <p:ext uri="{BB962C8B-B14F-4D97-AF65-F5344CB8AC3E}">
        <p14:creationId xmlns:p14="http://schemas.microsoft.com/office/powerpoint/2010/main" val="22429763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218836" marR="0" indent="-218836" algn="l" defTabSz="1125444"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437673"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664323" marR="0" indent="-226653"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883161"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1101998" marR="0" indent="-218836" algn="l" defTabSz="112544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322788" indent="-220792">
              <a:lnSpc>
                <a:spcPct val="110000"/>
              </a:lnSpc>
              <a:buClr>
                <a:schemeClr val="tx1"/>
              </a:buClr>
              <a:buFont typeface="Symbol" panose="05050102010706020507" pitchFamily="18" charset="2"/>
              <a:buChar char="-"/>
              <a:defRPr sz="1969"/>
            </a:lvl6pPr>
            <a:lvl7pPr marL="1547485" indent="-224700">
              <a:lnSpc>
                <a:spcPct val="110000"/>
              </a:lnSpc>
              <a:buFont typeface="Symbol" panose="05050102010706020507" pitchFamily="18" charset="2"/>
              <a:buChar char="-"/>
              <a:defRPr sz="1969"/>
            </a:lvl7pPr>
            <a:lvl8pPr marL="1768276" indent="-220792">
              <a:lnSpc>
                <a:spcPct val="110000"/>
              </a:lnSpc>
              <a:buFont typeface="Symbol" panose="05050102010706020507" pitchFamily="18" charset="2"/>
              <a:buChar char="-"/>
              <a:defRPr sz="1969"/>
            </a:lvl8pPr>
            <a:lvl9pPr marL="1987113" indent="-218836">
              <a:lnSpc>
                <a:spcPct val="110000"/>
              </a:lnSpc>
              <a:buFont typeface="Symbol" panose="05050102010706020507" pitchFamily="18" charset="2"/>
              <a:buChar char="-"/>
              <a:defRPr sz="1969"/>
            </a:lvl9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kumimoji="0" lang="en-GB" sz="2215"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p>
            <a:r>
              <a:rPr lang="en-US" noProof="0"/>
              <a:t>Click to edit Master title style</a:t>
            </a:r>
            <a:endParaRPr lang="en-GB" noProof="0" dirty="0"/>
          </a:p>
        </p:txBody>
      </p:sp>
      <p:sp>
        <p:nvSpPr>
          <p:cNvPr id="14" name="Foliennummernplatzhalter 13"/>
          <p:cNvSpPr>
            <a:spLocks noGrp="1"/>
          </p:cNvSpPr>
          <p:nvPr>
            <p:ph type="sldNum" sz="quarter" idx="16"/>
          </p:nvPr>
        </p:nvSpPr>
        <p:spPr/>
        <p:txBody>
          <a:bodyPr/>
          <a:lstStyle/>
          <a:p>
            <a:pPr defTabSz="1125444">
              <a:defRPr/>
            </a:pPr>
            <a:r>
              <a:rPr lang="de-DE">
                <a:solidFill>
                  <a:prstClr val="black">
                    <a:tint val="75000"/>
                  </a:prstClr>
                </a:solidFill>
              </a:rPr>
              <a:t>Page </a:t>
            </a:r>
            <a:fld id="{EBC07571-3134-BB4B-B83F-1A9FE18D34F3}" type="slidenum">
              <a:rPr lang="de-DE" smtClean="0">
                <a:solidFill>
                  <a:prstClr val="black">
                    <a:tint val="75000"/>
                  </a:prstClr>
                </a:solidFill>
              </a:rPr>
              <a:pPr defTabSz="1125444">
                <a:defRPr/>
              </a:pPr>
              <a:t>‹#›</a:t>
            </a:fld>
            <a:endParaRPr lang="de-DE" dirty="0">
              <a:solidFill>
                <a:prstClr val="black">
                  <a:tint val="75000"/>
                </a:prstClr>
              </a:solidFill>
            </a:endParaRPr>
          </a:p>
        </p:txBody>
      </p:sp>
    </p:spTree>
    <p:extLst>
      <p:ext uri="{BB962C8B-B14F-4D97-AF65-F5344CB8AC3E}">
        <p14:creationId xmlns:p14="http://schemas.microsoft.com/office/powerpoint/2010/main" val="682416209"/>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1_Титульный слайд">
    <p:spTree>
      <p:nvGrpSpPr>
        <p:cNvPr id="1" name=""/>
        <p:cNvGrpSpPr/>
        <p:nvPr/>
      </p:nvGrpSpPr>
      <p:grpSpPr bwMode="auto">
        <a:xfrm>
          <a:off x="0" y="0"/>
          <a:ext cx="0" cy="0"/>
          <a:chOff x="0" y="0"/>
          <a:chExt cx="0" cy="0"/>
        </a:xfrm>
      </p:grpSpPr>
      <p:grpSp>
        <p:nvGrpSpPr>
          <p:cNvPr id="4" name="Group 24"/>
          <p:cNvGrpSpPr/>
          <p:nvPr/>
        </p:nvGrpSpPr>
        <p:grpSpPr bwMode="auto">
          <a:xfrm>
            <a:off x="271588" y="0"/>
            <a:ext cx="5037017" cy="6858000"/>
            <a:chOff x="203200" y="0"/>
            <a:chExt cx="3778250" cy="6858001"/>
          </a:xfrm>
        </p:grpSpPr>
        <p:sp>
          <p:nvSpPr>
            <p:cNvPr id="5" name="Freeform 6"/>
            <p:cNvSpPr/>
            <p:nvPr/>
          </p:nvSpPr>
          <p:spPr bwMode="auto">
            <a:xfrm>
              <a:off x="641350" y="0"/>
              <a:ext cx="1365250" cy="3971925"/>
            </a:xfrm>
            <a:custGeom>
              <a:avLst/>
              <a:gdLst>
                <a:gd name="T0" fmla="*/ 0 w 860"/>
                <a:gd name="T1" fmla="*/ 3881438 h 2502"/>
                <a:gd name="T2" fmla="*/ 361950 w 860"/>
                <a:gd name="T3" fmla="*/ 3971925 h 2502"/>
                <a:gd name="T4" fmla="*/ 1365250 w 860"/>
                <a:gd name="T5" fmla="*/ 0 h 2502"/>
                <a:gd name="T6" fmla="*/ 984250 w 860"/>
                <a:gd name="T7" fmla="*/ 0 h 2502"/>
                <a:gd name="T8" fmla="*/ 0 w 860"/>
                <a:gd name="T9" fmla="*/ 3881438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extrusionOk="0">
                  <a:moveTo>
                    <a:pt x="0" y="2445"/>
                  </a:moveTo>
                  <a:lnTo>
                    <a:pt x="228" y="2502"/>
                  </a:lnTo>
                  <a:lnTo>
                    <a:pt x="860" y="0"/>
                  </a:lnTo>
                  <a:lnTo>
                    <a:pt x="620" y="0"/>
                  </a:lnTo>
                  <a:lnTo>
                    <a:pt x="0" y="2445"/>
                  </a:lnTo>
                  <a:close/>
                </a:path>
              </a:pathLst>
            </a:custGeom>
            <a:solidFill>
              <a:schemeClr val="accent1"/>
            </a:solidFill>
            <a:ln>
              <a:noFill/>
            </a:ln>
          </p:spPr>
          <p:txBody>
            <a:bodyPr/>
            <a:lstStyle/>
            <a:p>
              <a:pPr>
                <a:defRPr/>
              </a:pPr>
              <a:endParaRPr lang="ru-RU" sz="5417"/>
            </a:p>
          </p:txBody>
        </p:sp>
        <p:sp>
          <p:nvSpPr>
            <p:cNvPr id="6" name="Freeform 7"/>
            <p:cNvSpPr/>
            <p:nvPr/>
          </p:nvSpPr>
          <p:spPr bwMode="auto">
            <a:xfrm>
              <a:off x="203200" y="0"/>
              <a:ext cx="1336604" cy="3862389"/>
            </a:xfrm>
            <a:custGeom>
              <a:avLst/>
              <a:gdLst/>
              <a:ahLst/>
              <a:cxnLst/>
              <a:rect l="0" t="0" r="r" b="b"/>
              <a:pathLst>
                <a:path w="842" h="2433" extrusionOk="0">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596" y="3776663"/>
              <a:ext cx="1937489" cy="3081337"/>
            </a:xfrm>
            <a:custGeom>
              <a:avLst/>
              <a:gdLst/>
              <a:ahLst/>
              <a:cxnLst/>
              <a:rect l="0" t="0" r="r" b="b"/>
              <a:pathLst>
                <a:path w="1220" h="1941" extrusionOk="0">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5803" y="3886201"/>
              <a:ext cx="2374230" cy="2971800"/>
            </a:xfrm>
            <a:custGeom>
              <a:avLst/>
              <a:gdLst/>
              <a:ahLst/>
              <a:cxnLst/>
              <a:rect l="0" t="0" r="r" b="b"/>
              <a:pathLst>
                <a:path w="1495" h="1872" extrusionOk="0">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406" y="3881439"/>
              <a:ext cx="3340044" cy="2976562"/>
            </a:xfrm>
            <a:custGeom>
              <a:avLst/>
              <a:gdLst/>
              <a:ahLst/>
              <a:cxnLst/>
              <a:rect l="0" t="0" r="r" b="b"/>
              <a:pathLst>
                <a:path w="2104" h="1875" extrusionOk="0">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017" cy="3086100"/>
            </a:xfrm>
            <a:custGeom>
              <a:avLst/>
              <a:gdLst/>
              <a:ahLst/>
              <a:cxnLst/>
              <a:rect l="0" t="0"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p:nvPr/>
        </p:nvSpPr>
        <p:spPr bwMode="auto">
          <a:xfrm>
            <a:off x="271590" y="3771900"/>
            <a:ext cx="482601" cy="90488"/>
          </a:xfrm>
          <a:custGeom>
            <a:avLst/>
            <a:gdLst>
              <a:gd name="T0" fmla="*/ 392112 w 228"/>
              <a:gd name="T1" fmla="*/ 90488 h 57"/>
              <a:gd name="T2" fmla="*/ 0 w 228"/>
              <a:gd name="T3" fmla="*/ 0 h 57"/>
              <a:gd name="T4" fmla="*/ 381793 w 228"/>
              <a:gd name="T5" fmla="*/ 85725 h 57"/>
              <a:gd name="T6" fmla="*/ 392112 w 228"/>
              <a:gd name="T7" fmla="*/ 90488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extrusionOk="0">
                <a:moveTo>
                  <a:pt x="228" y="57"/>
                </a:moveTo>
                <a:lnTo>
                  <a:pt x="0" y="0"/>
                </a:lnTo>
                <a:lnTo>
                  <a:pt x="222" y="54"/>
                </a:lnTo>
                <a:lnTo>
                  <a:pt x="228" y="57"/>
                </a:lnTo>
                <a:close/>
              </a:path>
            </a:pathLst>
          </a:custGeom>
          <a:solidFill>
            <a:srgbClr val="29ABE2"/>
          </a:solidFill>
          <a:ln>
            <a:noFill/>
          </a:ln>
        </p:spPr>
        <p:txBody>
          <a:bodyPr/>
          <a:lstStyle/>
          <a:p>
            <a:pPr>
              <a:defRPr/>
            </a:pPr>
            <a:endParaRPr lang="ru-RU" sz="5417"/>
          </a:p>
        </p:txBody>
      </p:sp>
      <p:sp>
        <p:nvSpPr>
          <p:cNvPr id="12" name="Freeform 13"/>
          <p:cNvSpPr/>
          <p:nvPr/>
        </p:nvSpPr>
        <p:spPr bwMode="auto">
          <a:xfrm>
            <a:off x="746371" y="3867150"/>
            <a:ext cx="84016" cy="80963"/>
          </a:xfrm>
          <a:custGeom>
            <a:avLst/>
            <a:gdLst>
              <a:gd name="T0" fmla="*/ 0 w 39"/>
              <a:gd name="T1" fmla="*/ 0 h 51"/>
              <a:gd name="T2" fmla="*/ 68263 w 39"/>
              <a:gd name="T3" fmla="*/ 80963 h 51"/>
              <a:gd name="T4" fmla="*/ 5251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extrusionOk="0">
                <a:moveTo>
                  <a:pt x="0" y="0"/>
                </a:moveTo>
                <a:lnTo>
                  <a:pt x="39" y="51"/>
                </a:lnTo>
                <a:lnTo>
                  <a:pt x="3" y="0"/>
                </a:lnTo>
                <a:lnTo>
                  <a:pt x="0" y="0"/>
                </a:lnTo>
                <a:close/>
              </a:path>
            </a:pathLst>
          </a:custGeom>
          <a:solidFill>
            <a:srgbClr val="29ABE2"/>
          </a:solidFill>
          <a:ln>
            <a:noFill/>
          </a:ln>
        </p:spPr>
        <p:txBody>
          <a:bodyPr/>
          <a:lstStyle/>
          <a:p>
            <a:pPr>
              <a:defRPr/>
            </a:pPr>
            <a:endParaRPr lang="ru-RU" sz="5417"/>
          </a:p>
        </p:txBody>
      </p:sp>
      <p:sp>
        <p:nvSpPr>
          <p:cNvPr id="13" name="Title 1"/>
          <p:cNvSpPr>
            <a:spLocks noGrp="1"/>
          </p:cNvSpPr>
          <p:nvPr>
            <p:ph type="ctrTitle"/>
          </p:nvPr>
        </p:nvSpPr>
        <p:spPr bwMode="auto">
          <a:xfrm>
            <a:off x="2319563" y="914400"/>
            <a:ext cx="9262836" cy="3488266"/>
          </a:xfrm>
        </p:spPr>
        <p:txBody>
          <a:bodyPr anchor="b">
            <a:normAutofit/>
          </a:bodyPr>
          <a:lstStyle>
            <a:lvl1pPr algn="r">
              <a:defRPr sz="6645"/>
            </a:lvl1pPr>
          </a:lstStyle>
          <a:p>
            <a:pPr>
              <a:defRPr/>
            </a:pPr>
            <a:r>
              <a:rPr lang="ru-RU"/>
              <a:t>Образец заголовка</a:t>
            </a:r>
            <a:endParaRPr lang="en-US"/>
          </a:p>
        </p:txBody>
      </p:sp>
      <p:sp>
        <p:nvSpPr>
          <p:cNvPr id="14" name="Subtitle 2"/>
          <p:cNvSpPr>
            <a:spLocks noGrp="1"/>
          </p:cNvSpPr>
          <p:nvPr>
            <p:ph type="subTitle" idx="1"/>
          </p:nvPr>
        </p:nvSpPr>
        <p:spPr bwMode="auto">
          <a:xfrm>
            <a:off x="3898989" y="4402678"/>
            <a:ext cx="7683419" cy="1364531"/>
          </a:xfrm>
        </p:spPr>
        <p:txBody>
          <a:bodyPr anchor="t">
            <a:normAutofit/>
          </a:bodyPr>
          <a:lstStyle>
            <a:lvl1pPr marL="0" indent="0" algn="r">
              <a:buNone/>
              <a:defRPr sz="2215">
                <a:solidFill>
                  <a:schemeClr val="tx1"/>
                </a:solidFill>
              </a:defRPr>
            </a:lvl1pPr>
            <a:lvl2pPr marL="562723" indent="0" algn="ctr">
              <a:buNone/>
              <a:defRPr>
                <a:solidFill>
                  <a:schemeClr val="tx1">
                    <a:tint val="75000"/>
                  </a:schemeClr>
                </a:solidFill>
              </a:defRPr>
            </a:lvl2pPr>
            <a:lvl3pPr marL="1125444" indent="0" algn="ctr">
              <a:buNone/>
              <a:defRPr>
                <a:solidFill>
                  <a:schemeClr val="tx1">
                    <a:tint val="75000"/>
                  </a:schemeClr>
                </a:solidFill>
              </a:defRPr>
            </a:lvl3pPr>
            <a:lvl4pPr marL="1688164" indent="0" algn="ctr">
              <a:buNone/>
              <a:defRPr>
                <a:solidFill>
                  <a:schemeClr val="tx1">
                    <a:tint val="75000"/>
                  </a:schemeClr>
                </a:solidFill>
              </a:defRPr>
            </a:lvl4pPr>
            <a:lvl5pPr marL="2250888" indent="0" algn="ctr">
              <a:buNone/>
              <a:defRPr>
                <a:solidFill>
                  <a:schemeClr val="tx1">
                    <a:tint val="75000"/>
                  </a:schemeClr>
                </a:solidFill>
              </a:defRPr>
            </a:lvl5pPr>
            <a:lvl6pPr marL="2813608" indent="0" algn="ctr">
              <a:buNone/>
              <a:defRPr>
                <a:solidFill>
                  <a:schemeClr val="tx1">
                    <a:tint val="75000"/>
                  </a:schemeClr>
                </a:solidFill>
              </a:defRPr>
            </a:lvl6pPr>
            <a:lvl7pPr marL="3376330" indent="0" algn="ctr">
              <a:buNone/>
              <a:defRPr>
                <a:solidFill>
                  <a:schemeClr val="tx1">
                    <a:tint val="75000"/>
                  </a:schemeClr>
                </a:solidFill>
              </a:defRPr>
            </a:lvl7pPr>
            <a:lvl8pPr marL="3939052" indent="0" algn="ctr">
              <a:buNone/>
              <a:defRPr>
                <a:solidFill>
                  <a:schemeClr val="tx1">
                    <a:tint val="75000"/>
                  </a:schemeClr>
                </a:solidFill>
              </a:defRPr>
            </a:lvl8pPr>
            <a:lvl9pPr marL="4501774" indent="0" algn="ctr">
              <a:buNone/>
              <a:defRPr>
                <a:solidFill>
                  <a:schemeClr val="tx1">
                    <a:tint val="75000"/>
                  </a:schemeClr>
                </a:solidFill>
              </a:defRPr>
            </a:lvl9pPr>
          </a:lstStyle>
          <a:p>
            <a:pPr>
              <a:defRPr/>
            </a:pPr>
            <a:r>
              <a:rPr lang="ru-RU"/>
              <a:t>Образец подзаголовка</a:t>
            </a:r>
            <a:endParaRPr lang="en-US"/>
          </a:p>
        </p:txBody>
      </p:sp>
      <p:sp>
        <p:nvSpPr>
          <p:cNvPr id="15" name="Date Placeholder 3"/>
          <p:cNvSpPr>
            <a:spLocks noGrp="1"/>
          </p:cNvSpPr>
          <p:nvPr>
            <p:ph type="dt" sz="half" idx="10"/>
          </p:nvPr>
        </p:nvSpPr>
        <p:spPr bwMode="auto">
          <a:xfrm>
            <a:off x="9767280" y="6116649"/>
            <a:ext cx="1143001" cy="365125"/>
          </a:xfrm>
        </p:spPr>
        <p:txBody>
          <a:bodyPr/>
          <a:lstStyle>
            <a:lvl1pPr>
              <a:defRPr/>
            </a:lvl1pPr>
          </a:lstStyle>
          <a:p>
            <a:pPr>
              <a:defRPr/>
            </a:pPr>
            <a:endParaRPr lang="ru-RU"/>
          </a:p>
        </p:txBody>
      </p:sp>
      <p:sp>
        <p:nvSpPr>
          <p:cNvPr id="16" name="Footer Placeholder 4"/>
          <p:cNvSpPr>
            <a:spLocks noGrp="1"/>
          </p:cNvSpPr>
          <p:nvPr>
            <p:ph type="ftr" sz="quarter" idx="11"/>
          </p:nvPr>
        </p:nvSpPr>
        <p:spPr bwMode="auto">
          <a:xfrm>
            <a:off x="4831865" y="6116649"/>
            <a:ext cx="4812323" cy="365125"/>
          </a:xfrm>
        </p:spPr>
        <p:txBody>
          <a:bodyPr/>
          <a:lstStyle>
            <a:lvl1pPr>
              <a:defRPr/>
            </a:lvl1pPr>
          </a:lstStyle>
          <a:p>
            <a:pPr>
              <a:defRPr/>
            </a:pPr>
            <a:r>
              <a:rPr lang="en-US"/>
              <a:t>Daniya Zinatulina                                                                                 Open Users Meeting BV51 / 28.02.2020</a:t>
            </a:r>
            <a:endParaRPr lang="ru-RU"/>
          </a:p>
        </p:txBody>
      </p:sp>
      <p:sp>
        <p:nvSpPr>
          <p:cNvPr id="17" name="Slide Number Placeholder 5"/>
          <p:cNvSpPr>
            <a:spLocks noGrp="1"/>
          </p:cNvSpPr>
          <p:nvPr>
            <p:ph type="sldNum" sz="quarter" idx="12"/>
          </p:nvPr>
        </p:nvSpPr>
        <p:spPr bwMode="auto">
          <a:xfrm>
            <a:off x="11033375" y="6116649"/>
            <a:ext cx="549031" cy="365125"/>
          </a:xfrm>
        </p:spPr>
        <p:txBody>
          <a:bodyPr/>
          <a:lstStyle>
            <a:lvl1pPr>
              <a:defRPr/>
            </a:lvl1pPr>
          </a:lstStyle>
          <a:p>
            <a:pPr>
              <a:defRPr/>
            </a:pPr>
            <a:fld id="{7D07F646-C6EF-4CF1-BEAA-E75EA7D13E7B}" type="slidenum">
              <a:rPr lang="ru-RU"/>
              <a:t>‹#›</a:t>
            </a:fld>
            <a:endParaRPr lang="ru-RU"/>
          </a:p>
        </p:txBody>
      </p:sp>
    </p:spTree>
    <p:extLst>
      <p:ext uri="{BB962C8B-B14F-4D97-AF65-F5344CB8AC3E}">
        <p14:creationId xmlns:p14="http://schemas.microsoft.com/office/powerpoint/2010/main" val="11102631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1_Заголовок и объект">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309513" y="457201"/>
            <a:ext cx="10272891" cy="1981200"/>
          </a:xfrm>
        </p:spPr>
        <p:txBody>
          <a:bodyPr/>
          <a:lstStyle/>
          <a:p>
            <a:pPr>
              <a:defRPr/>
            </a:pPr>
            <a:r>
              <a:rPr lang="ru-RU"/>
              <a:t>Образец заголовка</a:t>
            </a:r>
            <a:endParaRPr lang="en-US"/>
          </a:p>
        </p:txBody>
      </p:sp>
      <p:sp>
        <p:nvSpPr>
          <p:cNvPr id="5" name="Content Placeholder 2"/>
          <p:cNvSpPr>
            <a:spLocks noGrp="1"/>
          </p:cNvSpPr>
          <p:nvPr>
            <p:ph idx="1"/>
          </p:nvPr>
        </p:nvSpPr>
        <p:spPr bwMode="auto">
          <a:xfrm>
            <a:off x="1309513" y="2667000"/>
            <a:ext cx="10272891" cy="3332816"/>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6" name="Date Placeholder 3"/>
          <p:cNvSpPr>
            <a:spLocks noGrp="1"/>
          </p:cNvSpPr>
          <p:nvPr>
            <p:ph type="dt" sz="half" idx="10"/>
          </p:nvPr>
        </p:nvSpPr>
        <p:spPr bwMode="auto">
          <a:xfrm>
            <a:off x="9792681" y="6108711"/>
            <a:ext cx="1143001" cy="365125"/>
          </a:xfrm>
        </p:spPr>
        <p:txBody>
          <a:bodyPr/>
          <a:lstStyle>
            <a:lvl1pPr>
              <a:defRPr/>
            </a:lvl1pPr>
          </a:lstStyle>
          <a:p>
            <a:pPr>
              <a:defRPr/>
            </a:pPr>
            <a:endParaRPr lang="ru-RU"/>
          </a:p>
        </p:txBody>
      </p:sp>
      <p:sp>
        <p:nvSpPr>
          <p:cNvPr id="7" name="Footer Placeholder 4"/>
          <p:cNvSpPr>
            <a:spLocks noGrp="1"/>
          </p:cNvSpPr>
          <p:nvPr>
            <p:ph type="ftr" sz="quarter" idx="11"/>
          </p:nvPr>
        </p:nvSpPr>
        <p:spPr bwMode="auto">
          <a:xfrm>
            <a:off x="2629882" y="6108711"/>
            <a:ext cx="7086601" cy="365125"/>
          </a:xfrm>
        </p:spPr>
        <p:txBody>
          <a:bodyPr/>
          <a:lstStyle>
            <a:lvl1pPr>
              <a:defRPr/>
            </a:lvl1pPr>
          </a:lstStyle>
          <a:p>
            <a:pPr>
              <a:defRPr/>
            </a:pPr>
            <a:r>
              <a:rPr lang="en-US"/>
              <a:t>Daniya Zinatulina                                                                                 Open Users Meeting BV51 / 28.02.2020</a:t>
            </a:r>
            <a:endParaRPr lang="ru-RU"/>
          </a:p>
        </p:txBody>
      </p:sp>
      <p:sp>
        <p:nvSpPr>
          <p:cNvPr id="8" name="Slide Number Placeholder 5"/>
          <p:cNvSpPr>
            <a:spLocks noGrp="1"/>
          </p:cNvSpPr>
          <p:nvPr>
            <p:ph type="sldNum" sz="quarter" idx="12"/>
          </p:nvPr>
        </p:nvSpPr>
        <p:spPr bwMode="auto">
          <a:xfrm>
            <a:off x="11011877" y="6108711"/>
            <a:ext cx="570523" cy="365125"/>
          </a:xfrm>
        </p:spPr>
        <p:txBody>
          <a:bodyPr/>
          <a:lstStyle>
            <a:lvl1pPr>
              <a:defRPr/>
            </a:lvl1pPr>
          </a:lstStyle>
          <a:p>
            <a:pPr>
              <a:defRPr/>
            </a:pPr>
            <a:fld id="{2EE957A4-CDE3-4E57-A98D-BE865A5291A9}" type="slidenum">
              <a:rPr lang="ru-RU"/>
              <a:t>‹#›</a:t>
            </a:fld>
            <a:endParaRPr lang="ru-RU"/>
          </a:p>
        </p:txBody>
      </p:sp>
    </p:spTree>
    <p:extLst>
      <p:ext uri="{BB962C8B-B14F-4D97-AF65-F5344CB8AC3E}">
        <p14:creationId xmlns:p14="http://schemas.microsoft.com/office/powerpoint/2010/main" val="16754455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1_Заголовок раздела">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649334" y="2667005"/>
            <a:ext cx="8933073" cy="2360071"/>
          </a:xfrm>
        </p:spPr>
        <p:txBody>
          <a:bodyPr anchor="b"/>
          <a:lstStyle>
            <a:lvl1pPr algn="r">
              <a:defRPr sz="4923" b="0" cap="none"/>
            </a:lvl1pPr>
          </a:lstStyle>
          <a:p>
            <a:pPr>
              <a:defRPr/>
            </a:pPr>
            <a:r>
              <a:rPr lang="ru-RU"/>
              <a:t>Образец заголовка</a:t>
            </a:r>
            <a:endParaRPr lang="en-US"/>
          </a:p>
        </p:txBody>
      </p:sp>
      <p:sp>
        <p:nvSpPr>
          <p:cNvPr id="5" name="Text Placeholder 2"/>
          <p:cNvSpPr>
            <a:spLocks noGrp="1"/>
          </p:cNvSpPr>
          <p:nvPr>
            <p:ph type="body" idx="1"/>
          </p:nvPr>
        </p:nvSpPr>
        <p:spPr bwMode="auto">
          <a:xfrm>
            <a:off x="2649334" y="5027070"/>
            <a:ext cx="8933071" cy="860400"/>
          </a:xfrm>
        </p:spPr>
        <p:txBody>
          <a:bodyPr anchor="t">
            <a:normAutofit/>
          </a:bodyPr>
          <a:lstStyle>
            <a:lvl1pPr marL="0" indent="0" algn="r">
              <a:buNone/>
              <a:defRPr sz="2463">
                <a:solidFill>
                  <a:schemeClr val="tx1"/>
                </a:solidFill>
              </a:defRPr>
            </a:lvl1pPr>
            <a:lvl2pPr marL="562723" indent="0">
              <a:buNone/>
              <a:defRPr sz="2215">
                <a:solidFill>
                  <a:schemeClr val="tx1">
                    <a:tint val="75000"/>
                  </a:schemeClr>
                </a:solidFill>
              </a:defRPr>
            </a:lvl2pPr>
            <a:lvl3pPr marL="1125444" indent="0">
              <a:buNone/>
              <a:defRPr sz="1969">
                <a:solidFill>
                  <a:schemeClr val="tx1">
                    <a:tint val="75000"/>
                  </a:schemeClr>
                </a:solidFill>
              </a:defRPr>
            </a:lvl3pPr>
            <a:lvl4pPr marL="1688164" indent="0">
              <a:buNone/>
              <a:defRPr sz="1723">
                <a:solidFill>
                  <a:schemeClr val="tx1">
                    <a:tint val="75000"/>
                  </a:schemeClr>
                </a:solidFill>
              </a:defRPr>
            </a:lvl4pPr>
            <a:lvl5pPr marL="2250888" indent="0">
              <a:buNone/>
              <a:defRPr sz="1723">
                <a:solidFill>
                  <a:schemeClr val="tx1">
                    <a:tint val="75000"/>
                  </a:schemeClr>
                </a:solidFill>
              </a:defRPr>
            </a:lvl5pPr>
            <a:lvl6pPr marL="2813608" indent="0">
              <a:buNone/>
              <a:defRPr sz="1723">
                <a:solidFill>
                  <a:schemeClr val="tx1">
                    <a:tint val="75000"/>
                  </a:schemeClr>
                </a:solidFill>
              </a:defRPr>
            </a:lvl6pPr>
            <a:lvl7pPr marL="3376330" indent="0">
              <a:buNone/>
              <a:defRPr sz="1723">
                <a:solidFill>
                  <a:schemeClr val="tx1">
                    <a:tint val="75000"/>
                  </a:schemeClr>
                </a:solidFill>
              </a:defRPr>
            </a:lvl7pPr>
            <a:lvl8pPr marL="3939052" indent="0">
              <a:buNone/>
              <a:defRPr sz="1723">
                <a:solidFill>
                  <a:schemeClr val="tx1">
                    <a:tint val="75000"/>
                  </a:schemeClr>
                </a:solidFill>
              </a:defRPr>
            </a:lvl8pPr>
            <a:lvl9pPr marL="4501774" indent="0">
              <a:buNone/>
              <a:defRPr sz="1723">
                <a:solidFill>
                  <a:schemeClr val="tx1">
                    <a:tint val="75000"/>
                  </a:schemeClr>
                </a:solidFill>
              </a:defRPr>
            </a:lvl9pPr>
          </a:lstStyle>
          <a:p>
            <a:pPr lvl="0">
              <a:defRPr/>
            </a:pPr>
            <a:r>
              <a:rPr lang="ru-RU"/>
              <a:t>Образец текста</a:t>
            </a:r>
            <a:endParaRPr/>
          </a:p>
        </p:txBody>
      </p:sp>
      <p:sp>
        <p:nvSpPr>
          <p:cNvPr id="6" name="Date Placeholder 3"/>
          <p:cNvSpPr>
            <a:spLocks noGrp="1"/>
          </p:cNvSpPr>
          <p:nvPr>
            <p:ph type="dt" sz="half" idx="10"/>
          </p:nvPr>
        </p:nvSpPr>
        <p:spPr bwMode="auto"/>
        <p:txBody>
          <a:bodyPr/>
          <a:lstStyle>
            <a:lvl1pPr>
              <a:defRPr/>
            </a:lvl1pPr>
          </a:lstStyle>
          <a:p>
            <a:pPr>
              <a:defRPr/>
            </a:pPr>
            <a:endParaRPr lang="ru-RU"/>
          </a:p>
        </p:txBody>
      </p:sp>
      <p:sp>
        <p:nvSpPr>
          <p:cNvPr id="7"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Slide Number Placeholder 5"/>
          <p:cNvSpPr>
            <a:spLocks noGrp="1"/>
          </p:cNvSpPr>
          <p:nvPr>
            <p:ph type="sldNum" sz="quarter" idx="12"/>
          </p:nvPr>
        </p:nvSpPr>
        <p:spPr bwMode="auto"/>
        <p:txBody>
          <a:bodyPr/>
          <a:lstStyle>
            <a:lvl1pPr>
              <a:defRPr/>
            </a:lvl1pPr>
          </a:lstStyle>
          <a:p>
            <a:pPr>
              <a:defRPr/>
            </a:pPr>
            <a:fld id="{073C9807-203B-4569-B20B-023E08922233}" type="slidenum">
              <a:rPr lang="ru-RU"/>
              <a:t>‹#›</a:t>
            </a:fld>
            <a:endParaRPr lang="ru-RU"/>
          </a:p>
        </p:txBody>
      </p:sp>
    </p:spTree>
    <p:extLst>
      <p:ext uri="{BB962C8B-B14F-4D97-AF65-F5344CB8AC3E}">
        <p14:creationId xmlns:p14="http://schemas.microsoft.com/office/powerpoint/2010/main" val="26592387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showMasterPhAnim="0" type="twoObj" preserve="1" userDrawn="1">
  <p:cSld name="1_Два объекта">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309513" y="685813"/>
            <a:ext cx="10272891" cy="1752599"/>
          </a:xfrm>
        </p:spPr>
        <p:txBody>
          <a:bodyPr/>
          <a:lstStyle/>
          <a:p>
            <a:pPr>
              <a:defRPr/>
            </a:pPr>
            <a:r>
              <a:rPr lang="ru-RU"/>
              <a:t>Образец заголовка</a:t>
            </a:r>
            <a:endParaRPr lang="en-US"/>
          </a:p>
        </p:txBody>
      </p:sp>
      <p:sp>
        <p:nvSpPr>
          <p:cNvPr id="5" name="Content Placeholder 2"/>
          <p:cNvSpPr>
            <a:spLocks noGrp="1"/>
          </p:cNvSpPr>
          <p:nvPr>
            <p:ph sz="half" idx="1"/>
          </p:nvPr>
        </p:nvSpPr>
        <p:spPr bwMode="auto">
          <a:xfrm>
            <a:off x="1309511" y="2667000"/>
            <a:ext cx="4986528" cy="3368674"/>
          </a:xfrm>
        </p:spPr>
        <p:txBody>
          <a:bodyPr>
            <a:normAutofit/>
          </a:bodyPr>
          <a:lstStyle>
            <a:lvl1pPr>
              <a:defRPr sz="2215"/>
            </a:lvl1pPr>
            <a:lvl2pPr>
              <a:defRPr sz="1969"/>
            </a:lvl2pPr>
            <a:lvl3pPr>
              <a:defRPr sz="1723"/>
            </a:lvl3pPr>
            <a:lvl4pPr>
              <a:defRPr sz="1477"/>
            </a:lvl4pPr>
            <a:lvl5pPr>
              <a:defRPr sz="1477"/>
            </a:lvl5pPr>
            <a:lvl6pPr>
              <a:defRPr sz="1477"/>
            </a:lvl6pPr>
            <a:lvl7pPr>
              <a:defRPr sz="1477"/>
            </a:lvl7pPr>
            <a:lvl8pPr>
              <a:defRPr sz="1477"/>
            </a:lvl8pPr>
            <a:lvl9pPr>
              <a:defRPr sz="1477"/>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6" name="Content Placeholder 3"/>
          <p:cNvSpPr>
            <a:spLocks noGrp="1"/>
          </p:cNvSpPr>
          <p:nvPr>
            <p:ph sz="half" idx="2"/>
          </p:nvPr>
        </p:nvSpPr>
        <p:spPr bwMode="auto">
          <a:xfrm>
            <a:off x="6595871" y="2667000"/>
            <a:ext cx="4986528" cy="3346824"/>
          </a:xfrm>
        </p:spPr>
        <p:txBody>
          <a:bodyPr>
            <a:normAutofit/>
          </a:bodyPr>
          <a:lstStyle>
            <a:lvl1pPr>
              <a:defRPr sz="2215"/>
            </a:lvl1pPr>
            <a:lvl2pPr>
              <a:defRPr sz="1969"/>
            </a:lvl2pPr>
            <a:lvl3pPr>
              <a:defRPr sz="1723"/>
            </a:lvl3pPr>
            <a:lvl4pPr>
              <a:defRPr sz="1477"/>
            </a:lvl4pPr>
            <a:lvl5pPr>
              <a:defRPr sz="1477"/>
            </a:lvl5pPr>
            <a:lvl6pPr>
              <a:defRPr sz="1477"/>
            </a:lvl6pPr>
            <a:lvl7pPr>
              <a:defRPr sz="1477"/>
            </a:lvl7pPr>
            <a:lvl8pPr>
              <a:defRPr sz="1477"/>
            </a:lvl8pPr>
            <a:lvl9pPr>
              <a:defRPr sz="1477"/>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7" name="Date Placeholder 3"/>
          <p:cNvSpPr>
            <a:spLocks noGrp="1"/>
          </p:cNvSpPr>
          <p:nvPr>
            <p:ph type="dt" sz="half" idx="10"/>
          </p:nvPr>
        </p:nvSpPr>
        <p:spPr bwMode="auto"/>
        <p:txBody>
          <a:bodyPr/>
          <a:lstStyle>
            <a:lvl1pPr>
              <a:defRPr/>
            </a:lvl1pPr>
          </a:lstStyle>
          <a:p>
            <a:pPr>
              <a:defRPr/>
            </a:pPr>
            <a:endParaRPr lang="ru-RU"/>
          </a:p>
        </p:txBody>
      </p:sp>
      <p:sp>
        <p:nvSpPr>
          <p:cNvPr id="8"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9" name="Slide Number Placeholder 5"/>
          <p:cNvSpPr>
            <a:spLocks noGrp="1"/>
          </p:cNvSpPr>
          <p:nvPr>
            <p:ph type="sldNum" sz="quarter" idx="12"/>
          </p:nvPr>
        </p:nvSpPr>
        <p:spPr bwMode="auto"/>
        <p:txBody>
          <a:bodyPr/>
          <a:lstStyle>
            <a:lvl1pPr>
              <a:defRPr/>
            </a:lvl1pPr>
          </a:lstStyle>
          <a:p>
            <a:pPr>
              <a:defRPr/>
            </a:pPr>
            <a:fld id="{585C3579-04AA-489B-8C37-E4E980FC2B16}" type="slidenum">
              <a:rPr lang="ru-RU"/>
              <a:t>‹#›</a:t>
            </a:fld>
            <a:endParaRPr lang="ru-RU"/>
          </a:p>
        </p:txBody>
      </p:sp>
    </p:spTree>
    <p:extLst>
      <p:ext uri="{BB962C8B-B14F-4D97-AF65-F5344CB8AC3E}">
        <p14:creationId xmlns:p14="http://schemas.microsoft.com/office/powerpoint/2010/main" val="35174601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showMasterPhAnim="0" type="twoTxTwoObj" preserve="1" userDrawn="1">
  <p:cSld name="1_Сравнение">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defRPr/>
            </a:lvl1pPr>
          </a:lstStyle>
          <a:p>
            <a:pPr>
              <a:defRPr/>
            </a:pPr>
            <a:r>
              <a:rPr lang="ru-RU"/>
              <a:t>Образец заголовка</a:t>
            </a:r>
            <a:endParaRPr lang="en-US"/>
          </a:p>
        </p:txBody>
      </p:sp>
      <p:sp>
        <p:nvSpPr>
          <p:cNvPr id="5" name="Text Placeholder 2"/>
          <p:cNvSpPr>
            <a:spLocks noGrp="1"/>
          </p:cNvSpPr>
          <p:nvPr>
            <p:ph type="body" idx="1"/>
          </p:nvPr>
        </p:nvSpPr>
        <p:spPr bwMode="auto">
          <a:xfrm>
            <a:off x="1772647" y="2658533"/>
            <a:ext cx="4608388" cy="576262"/>
          </a:xfrm>
        </p:spPr>
        <p:txBody>
          <a:bodyPr anchor="b">
            <a:noAutofit/>
          </a:bodyPr>
          <a:lstStyle>
            <a:lvl1pPr marL="0" indent="0">
              <a:buNone/>
              <a:defRPr sz="3447" b="0">
                <a:solidFill>
                  <a:schemeClr val="accent1">
                    <a:lumMod val="75000"/>
                  </a:schemeClr>
                </a:solidFill>
              </a:defRPr>
            </a:lvl1pPr>
            <a:lvl2pPr marL="562723" indent="0">
              <a:buNone/>
              <a:defRPr sz="2463" b="1"/>
            </a:lvl2pPr>
            <a:lvl3pPr marL="1125444" indent="0">
              <a:buNone/>
              <a:defRPr sz="2215" b="1"/>
            </a:lvl3pPr>
            <a:lvl4pPr marL="1688164" indent="0">
              <a:buNone/>
              <a:defRPr sz="1969" b="1"/>
            </a:lvl4pPr>
            <a:lvl5pPr marL="2250888" indent="0">
              <a:buNone/>
              <a:defRPr sz="1969" b="1"/>
            </a:lvl5pPr>
            <a:lvl6pPr marL="2813608" indent="0">
              <a:buNone/>
              <a:defRPr sz="1969" b="1"/>
            </a:lvl6pPr>
            <a:lvl7pPr marL="3376330" indent="0">
              <a:buNone/>
              <a:defRPr sz="1969" b="1"/>
            </a:lvl7pPr>
            <a:lvl8pPr marL="3939052" indent="0">
              <a:buNone/>
              <a:defRPr sz="1969" b="1"/>
            </a:lvl8pPr>
            <a:lvl9pPr marL="4501774" indent="0">
              <a:buNone/>
              <a:defRPr sz="1969" b="1"/>
            </a:lvl9pPr>
          </a:lstStyle>
          <a:p>
            <a:pPr lvl="0">
              <a:defRPr/>
            </a:pPr>
            <a:r>
              <a:rPr lang="ru-RU"/>
              <a:t>Образец текста</a:t>
            </a:r>
            <a:endParaRPr/>
          </a:p>
        </p:txBody>
      </p:sp>
      <p:sp>
        <p:nvSpPr>
          <p:cNvPr id="6" name="Content Placeholder 3"/>
          <p:cNvSpPr>
            <a:spLocks noGrp="1"/>
          </p:cNvSpPr>
          <p:nvPr>
            <p:ph sz="half" idx="2"/>
          </p:nvPr>
        </p:nvSpPr>
        <p:spPr bwMode="auto">
          <a:xfrm>
            <a:off x="1484701" y="3335348"/>
            <a:ext cx="4896331" cy="2665259"/>
          </a:xfrm>
        </p:spPr>
        <p:txBody>
          <a:bodyPr anchor="t">
            <a:normAutofit/>
          </a:bodyPr>
          <a:lstStyle>
            <a:lvl1pPr>
              <a:defRPr sz="2215"/>
            </a:lvl1pPr>
            <a:lvl2pPr>
              <a:defRPr sz="1969"/>
            </a:lvl2pPr>
            <a:lvl3pPr>
              <a:defRPr sz="1723"/>
            </a:lvl3pPr>
            <a:lvl4pPr>
              <a:defRPr sz="1477"/>
            </a:lvl4pPr>
            <a:lvl5pPr>
              <a:defRPr sz="1477"/>
            </a:lvl5pPr>
            <a:lvl6pPr>
              <a:defRPr sz="1477"/>
            </a:lvl6pPr>
            <a:lvl7pPr>
              <a:defRPr sz="1477"/>
            </a:lvl7pPr>
            <a:lvl8pPr>
              <a:defRPr sz="1477"/>
            </a:lvl8pPr>
            <a:lvl9pPr>
              <a:defRPr sz="1477"/>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7" name="Text Placeholder 4"/>
          <p:cNvSpPr>
            <a:spLocks noGrp="1"/>
          </p:cNvSpPr>
          <p:nvPr>
            <p:ph type="body" sz="quarter" idx="3"/>
          </p:nvPr>
        </p:nvSpPr>
        <p:spPr bwMode="auto">
          <a:xfrm>
            <a:off x="6882281" y="2667000"/>
            <a:ext cx="4623743" cy="576262"/>
          </a:xfrm>
        </p:spPr>
        <p:txBody>
          <a:bodyPr anchor="b">
            <a:noAutofit/>
          </a:bodyPr>
          <a:lstStyle>
            <a:lvl1pPr marL="0" indent="0">
              <a:buNone/>
              <a:defRPr sz="3447" b="0">
                <a:solidFill>
                  <a:schemeClr val="accent1">
                    <a:lumMod val="75000"/>
                  </a:schemeClr>
                </a:solidFill>
              </a:defRPr>
            </a:lvl1pPr>
            <a:lvl2pPr marL="562723" indent="0">
              <a:buNone/>
              <a:defRPr sz="2463" b="1"/>
            </a:lvl2pPr>
            <a:lvl3pPr marL="1125444" indent="0">
              <a:buNone/>
              <a:defRPr sz="2215" b="1"/>
            </a:lvl3pPr>
            <a:lvl4pPr marL="1688164" indent="0">
              <a:buNone/>
              <a:defRPr sz="1969" b="1"/>
            </a:lvl4pPr>
            <a:lvl5pPr marL="2250888" indent="0">
              <a:buNone/>
              <a:defRPr sz="1969" b="1"/>
            </a:lvl5pPr>
            <a:lvl6pPr marL="2813608" indent="0">
              <a:buNone/>
              <a:defRPr sz="1969" b="1"/>
            </a:lvl6pPr>
            <a:lvl7pPr marL="3376330" indent="0">
              <a:buNone/>
              <a:defRPr sz="1969" b="1"/>
            </a:lvl7pPr>
            <a:lvl8pPr marL="3939052" indent="0">
              <a:buNone/>
              <a:defRPr sz="1969" b="1"/>
            </a:lvl8pPr>
            <a:lvl9pPr marL="4501774" indent="0">
              <a:buNone/>
              <a:defRPr sz="1969" b="1"/>
            </a:lvl9pPr>
          </a:lstStyle>
          <a:p>
            <a:pPr lvl="0">
              <a:defRPr/>
            </a:pPr>
            <a:r>
              <a:rPr lang="ru-RU"/>
              <a:t>Образец текста</a:t>
            </a:r>
            <a:endParaRPr/>
          </a:p>
        </p:txBody>
      </p:sp>
      <p:sp>
        <p:nvSpPr>
          <p:cNvPr id="8" name="Content Placeholder 5"/>
          <p:cNvSpPr>
            <a:spLocks noGrp="1"/>
          </p:cNvSpPr>
          <p:nvPr>
            <p:ph sz="quarter" idx="4"/>
          </p:nvPr>
        </p:nvSpPr>
        <p:spPr bwMode="auto">
          <a:xfrm>
            <a:off x="6609689" y="3335348"/>
            <a:ext cx="4896331" cy="2665259"/>
          </a:xfrm>
        </p:spPr>
        <p:txBody>
          <a:bodyPr anchor="t">
            <a:normAutofit/>
          </a:bodyPr>
          <a:lstStyle>
            <a:lvl1pPr>
              <a:defRPr sz="2215"/>
            </a:lvl1pPr>
            <a:lvl2pPr>
              <a:defRPr sz="1969"/>
            </a:lvl2pPr>
            <a:lvl3pPr>
              <a:defRPr sz="1723"/>
            </a:lvl3pPr>
            <a:lvl4pPr>
              <a:defRPr sz="1477"/>
            </a:lvl4pPr>
            <a:lvl5pPr>
              <a:defRPr sz="1477"/>
            </a:lvl5pPr>
            <a:lvl6pPr>
              <a:defRPr sz="1477"/>
            </a:lvl6pPr>
            <a:lvl7pPr>
              <a:defRPr sz="1477"/>
            </a:lvl7pPr>
            <a:lvl8pPr>
              <a:defRPr sz="1477"/>
            </a:lvl8pPr>
            <a:lvl9pPr>
              <a:defRPr sz="1477"/>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9" name="Date Placeholder 3"/>
          <p:cNvSpPr>
            <a:spLocks noGrp="1"/>
          </p:cNvSpPr>
          <p:nvPr>
            <p:ph type="dt" sz="half" idx="10"/>
          </p:nvPr>
        </p:nvSpPr>
        <p:spPr bwMode="auto"/>
        <p:txBody>
          <a:bodyPr/>
          <a:lstStyle>
            <a:lvl1pPr>
              <a:defRPr/>
            </a:lvl1pPr>
          </a:lstStyle>
          <a:p>
            <a:pPr>
              <a:defRPr/>
            </a:pPr>
            <a:endParaRPr lang="ru-RU"/>
          </a:p>
        </p:txBody>
      </p:sp>
      <p:sp>
        <p:nvSpPr>
          <p:cNvPr id="10"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11" name="Slide Number Placeholder 5"/>
          <p:cNvSpPr>
            <a:spLocks noGrp="1"/>
          </p:cNvSpPr>
          <p:nvPr>
            <p:ph type="sldNum" sz="quarter" idx="12"/>
          </p:nvPr>
        </p:nvSpPr>
        <p:spPr bwMode="auto"/>
        <p:txBody>
          <a:bodyPr/>
          <a:lstStyle>
            <a:lvl1pPr>
              <a:defRPr/>
            </a:lvl1pPr>
          </a:lstStyle>
          <a:p>
            <a:pPr>
              <a:defRPr/>
            </a:pPr>
            <a:fld id="{A9E0E7B3-EE09-4D4D-99DC-7ECCDAA2029C}" type="slidenum">
              <a:rPr lang="ru-RU"/>
              <a:t>‹#›</a:t>
            </a:fld>
            <a:endParaRPr lang="ru-RU"/>
          </a:p>
        </p:txBody>
      </p:sp>
    </p:spTree>
    <p:extLst>
      <p:ext uri="{BB962C8B-B14F-4D97-AF65-F5344CB8AC3E}">
        <p14:creationId xmlns:p14="http://schemas.microsoft.com/office/powerpoint/2010/main" val="13996961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showMasterPhAnim="0" type="titleOnly" preserve="1" userDrawn="1">
  <p:cSld name="1_Только заголовок">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ru-RU"/>
              <a:t>Образец заголовка</a:t>
            </a:r>
            <a:endParaRPr lang="en-US"/>
          </a:p>
        </p:txBody>
      </p:sp>
      <p:sp>
        <p:nvSpPr>
          <p:cNvPr id="5" name="Date Placeholder 3"/>
          <p:cNvSpPr>
            <a:spLocks noGrp="1"/>
          </p:cNvSpPr>
          <p:nvPr>
            <p:ph type="dt" sz="half" idx="10"/>
          </p:nvPr>
        </p:nvSpPr>
        <p:spPr bwMode="auto"/>
        <p:txBody>
          <a:bodyPr/>
          <a:lstStyle>
            <a:lvl1pPr>
              <a:defRPr/>
            </a:lvl1pPr>
          </a:lstStyle>
          <a:p>
            <a:pPr>
              <a:defRPr/>
            </a:pPr>
            <a:endParaRPr lang="ru-RU"/>
          </a:p>
        </p:txBody>
      </p:sp>
      <p:sp>
        <p:nvSpPr>
          <p:cNvPr id="6"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7" name="Slide Number Placeholder 5"/>
          <p:cNvSpPr>
            <a:spLocks noGrp="1"/>
          </p:cNvSpPr>
          <p:nvPr>
            <p:ph type="sldNum" sz="quarter" idx="12"/>
          </p:nvPr>
        </p:nvSpPr>
        <p:spPr bwMode="auto"/>
        <p:txBody>
          <a:bodyPr/>
          <a:lstStyle>
            <a:lvl1pPr>
              <a:defRPr/>
            </a:lvl1pPr>
          </a:lstStyle>
          <a:p>
            <a:pPr>
              <a:defRPr/>
            </a:pPr>
            <a:fld id="{0C4C9841-F7DD-449C-82C0-C0AD3278324A}" type="slidenum">
              <a:rPr lang="ru-RU"/>
              <a:t>‹#›</a:t>
            </a:fld>
            <a:endParaRPr lang="ru-RU"/>
          </a:p>
        </p:txBody>
      </p:sp>
    </p:spTree>
    <p:extLst>
      <p:ext uri="{BB962C8B-B14F-4D97-AF65-F5344CB8AC3E}">
        <p14:creationId xmlns:p14="http://schemas.microsoft.com/office/powerpoint/2010/main" val="1495669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1_Пустой слайд">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lvl1pPr>
              <a:defRPr/>
            </a:lvl1pPr>
          </a:lstStyle>
          <a:p>
            <a:pPr>
              <a:defRPr/>
            </a:pPr>
            <a:endParaRPr lang="ru-RU"/>
          </a:p>
        </p:txBody>
      </p:sp>
      <p:sp>
        <p:nvSpPr>
          <p:cNvPr id="5"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6" name="Slide Number Placeholder 5"/>
          <p:cNvSpPr>
            <a:spLocks noGrp="1"/>
          </p:cNvSpPr>
          <p:nvPr>
            <p:ph type="sldNum" sz="quarter" idx="12"/>
          </p:nvPr>
        </p:nvSpPr>
        <p:spPr bwMode="auto"/>
        <p:txBody>
          <a:bodyPr/>
          <a:lstStyle>
            <a:lvl1pPr>
              <a:defRPr/>
            </a:lvl1pPr>
          </a:lstStyle>
          <a:p>
            <a:pPr>
              <a:defRPr/>
            </a:pPr>
            <a:fld id="{754673CA-0F91-484D-B3CC-B560AC7DF579}" type="slidenum">
              <a:rPr lang="ru-RU"/>
              <a:t>‹#›</a:t>
            </a:fld>
            <a:endParaRPr lang="ru-RU"/>
          </a:p>
        </p:txBody>
      </p:sp>
    </p:spTree>
    <p:extLst>
      <p:ext uri="{BB962C8B-B14F-4D97-AF65-F5344CB8AC3E}">
        <p14:creationId xmlns:p14="http://schemas.microsoft.com/office/powerpoint/2010/main" val="34900545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1_Объект с подписью">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484701" y="1600200"/>
            <a:ext cx="3550047" cy="1371600"/>
          </a:xfrm>
        </p:spPr>
        <p:txBody>
          <a:bodyPr anchor="b">
            <a:normAutofit/>
          </a:bodyPr>
          <a:lstStyle>
            <a:lvl1pPr algn="ctr">
              <a:defRPr sz="2955" b="0"/>
            </a:lvl1pPr>
          </a:lstStyle>
          <a:p>
            <a:pPr>
              <a:defRPr/>
            </a:pPr>
            <a:r>
              <a:rPr lang="ru-RU"/>
              <a:t>Образец заголовка</a:t>
            </a:r>
            <a:endParaRPr lang="en-US"/>
          </a:p>
        </p:txBody>
      </p:sp>
      <p:sp>
        <p:nvSpPr>
          <p:cNvPr id="5" name="Content Placeholder 2"/>
          <p:cNvSpPr>
            <a:spLocks noGrp="1"/>
          </p:cNvSpPr>
          <p:nvPr>
            <p:ph idx="1"/>
          </p:nvPr>
        </p:nvSpPr>
        <p:spPr bwMode="auto">
          <a:xfrm>
            <a:off x="5263406" y="685812"/>
            <a:ext cx="6242617" cy="5105401"/>
          </a:xfrm>
        </p:spPr>
        <p:txBody>
          <a:bodyPr>
            <a:normAutofit/>
          </a:bodyPr>
          <a:lstStyle>
            <a:lvl1pPr>
              <a:defRPr sz="2463"/>
            </a:lvl1pPr>
            <a:lvl2pPr>
              <a:defRPr sz="2215"/>
            </a:lvl2pPr>
            <a:lvl3pPr>
              <a:defRPr sz="1969"/>
            </a:lvl3pPr>
            <a:lvl4pPr>
              <a:defRPr sz="1723"/>
            </a:lvl4pPr>
            <a:lvl5pPr>
              <a:defRPr sz="1723"/>
            </a:lvl5pPr>
            <a:lvl6pPr>
              <a:defRPr sz="1723"/>
            </a:lvl6pPr>
            <a:lvl7pPr>
              <a:defRPr sz="1723"/>
            </a:lvl7pPr>
            <a:lvl8pPr>
              <a:defRPr sz="1723"/>
            </a:lvl8pPr>
            <a:lvl9pPr>
              <a:defRPr sz="1723"/>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6" name="Text Placeholder 3"/>
          <p:cNvSpPr>
            <a:spLocks noGrp="1"/>
          </p:cNvSpPr>
          <p:nvPr>
            <p:ph type="body" sz="half" idx="2"/>
          </p:nvPr>
        </p:nvSpPr>
        <p:spPr bwMode="auto">
          <a:xfrm>
            <a:off x="1484701" y="2971800"/>
            <a:ext cx="3550047" cy="1828800"/>
          </a:xfrm>
        </p:spPr>
        <p:txBody>
          <a:bodyPr>
            <a:normAutofit/>
          </a:bodyPr>
          <a:lstStyle>
            <a:lvl1pPr marL="0" indent="0" algn="ctr">
              <a:buNone/>
              <a:defRPr sz="1969"/>
            </a:lvl1pPr>
            <a:lvl2pPr marL="562723" indent="0">
              <a:buNone/>
              <a:defRPr sz="1477"/>
            </a:lvl2pPr>
            <a:lvl3pPr marL="1125444" indent="0">
              <a:buNone/>
              <a:defRPr sz="1231"/>
            </a:lvl3pPr>
            <a:lvl4pPr marL="1688164" indent="0">
              <a:buNone/>
              <a:defRPr sz="1108"/>
            </a:lvl4pPr>
            <a:lvl5pPr marL="2250888" indent="0">
              <a:buNone/>
              <a:defRPr sz="1108"/>
            </a:lvl5pPr>
            <a:lvl6pPr marL="2813608" indent="0">
              <a:buNone/>
              <a:defRPr sz="1108"/>
            </a:lvl6pPr>
            <a:lvl7pPr marL="3376330" indent="0">
              <a:buNone/>
              <a:defRPr sz="1108"/>
            </a:lvl7pPr>
            <a:lvl8pPr marL="3939052" indent="0">
              <a:buNone/>
              <a:defRPr sz="1108"/>
            </a:lvl8pPr>
            <a:lvl9pPr marL="4501774" indent="0">
              <a:buNone/>
              <a:defRPr sz="1108"/>
            </a:lvl9pPr>
          </a:lstStyle>
          <a:p>
            <a:pPr lvl="0">
              <a:defRPr/>
            </a:pPr>
            <a:r>
              <a:rPr lang="ru-RU"/>
              <a:t>Образец текста</a:t>
            </a:r>
            <a:endParaRPr/>
          </a:p>
        </p:txBody>
      </p:sp>
      <p:sp>
        <p:nvSpPr>
          <p:cNvPr id="7" name="Date Placeholder 3"/>
          <p:cNvSpPr>
            <a:spLocks noGrp="1"/>
          </p:cNvSpPr>
          <p:nvPr>
            <p:ph type="dt" sz="half" idx="10"/>
          </p:nvPr>
        </p:nvSpPr>
        <p:spPr bwMode="auto"/>
        <p:txBody>
          <a:bodyPr/>
          <a:lstStyle>
            <a:lvl1pPr>
              <a:defRPr/>
            </a:lvl1pPr>
          </a:lstStyle>
          <a:p>
            <a:pPr>
              <a:defRPr/>
            </a:pPr>
            <a:endParaRPr lang="ru-RU"/>
          </a:p>
        </p:txBody>
      </p:sp>
      <p:sp>
        <p:nvSpPr>
          <p:cNvPr id="8"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9" name="Slide Number Placeholder 5"/>
          <p:cNvSpPr>
            <a:spLocks noGrp="1"/>
          </p:cNvSpPr>
          <p:nvPr>
            <p:ph type="sldNum" sz="quarter" idx="12"/>
          </p:nvPr>
        </p:nvSpPr>
        <p:spPr bwMode="auto"/>
        <p:txBody>
          <a:bodyPr/>
          <a:lstStyle>
            <a:lvl1pPr>
              <a:defRPr/>
            </a:lvl1pPr>
          </a:lstStyle>
          <a:p>
            <a:pPr>
              <a:defRPr/>
            </a:pPr>
            <a:fld id="{52F4518E-6A0B-454B-A986-6686A4AC8777}" type="slidenum">
              <a:rPr lang="ru-RU"/>
              <a:t>‹#›</a:t>
            </a:fld>
            <a:endParaRPr lang="ru-RU"/>
          </a:p>
        </p:txBody>
      </p:sp>
    </p:spTree>
    <p:extLst>
      <p:ext uri="{BB962C8B-B14F-4D97-AF65-F5344CB8AC3E}">
        <p14:creationId xmlns:p14="http://schemas.microsoft.com/office/powerpoint/2010/main" val="3474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153" y="457200"/>
            <a:ext cx="3931139" cy="1600200"/>
          </a:xfrm>
        </p:spPr>
        <p:txBody>
          <a:bodyPr anchor="b"/>
          <a:lstStyle>
            <a:lvl1pPr>
              <a:defRPr sz="3939"/>
            </a:lvl1pPr>
          </a:lstStyle>
          <a:p>
            <a:r>
              <a:rPr lang="ru-RU"/>
              <a:t>Образец заголовка</a:t>
            </a:r>
          </a:p>
        </p:txBody>
      </p:sp>
      <p:sp>
        <p:nvSpPr>
          <p:cNvPr id="3" name="Рисунок 2"/>
          <p:cNvSpPr>
            <a:spLocks noGrp="1"/>
          </p:cNvSpPr>
          <p:nvPr>
            <p:ph type="pic" idx="1"/>
          </p:nvPr>
        </p:nvSpPr>
        <p:spPr>
          <a:xfrm>
            <a:off x="5183559" y="987432"/>
            <a:ext cx="6172199" cy="4873625"/>
          </a:xfrm>
        </p:spPr>
        <p:txBody>
          <a:bodyPr/>
          <a:lstStyle>
            <a:lvl1pPr marL="0" indent="0">
              <a:buNone/>
              <a:defRPr sz="3939"/>
            </a:lvl1pPr>
            <a:lvl2pPr marL="562723" indent="0">
              <a:buNone/>
              <a:defRPr sz="3447"/>
            </a:lvl2pPr>
            <a:lvl3pPr marL="1125444" indent="0">
              <a:buNone/>
              <a:defRPr sz="2955"/>
            </a:lvl3pPr>
            <a:lvl4pPr marL="1688164" indent="0">
              <a:buNone/>
              <a:defRPr sz="2463"/>
            </a:lvl4pPr>
            <a:lvl5pPr marL="2250888" indent="0">
              <a:buNone/>
              <a:defRPr sz="2463"/>
            </a:lvl5pPr>
            <a:lvl6pPr marL="2813608" indent="0">
              <a:buNone/>
              <a:defRPr sz="2463"/>
            </a:lvl6pPr>
            <a:lvl7pPr marL="3376330" indent="0">
              <a:buNone/>
              <a:defRPr sz="2463"/>
            </a:lvl7pPr>
            <a:lvl8pPr marL="3939052" indent="0">
              <a:buNone/>
              <a:defRPr sz="2463"/>
            </a:lvl8pPr>
            <a:lvl9pPr marL="4501774" indent="0">
              <a:buNone/>
              <a:defRPr sz="2463"/>
            </a:lvl9pPr>
          </a:lstStyle>
          <a:p>
            <a:pPr lvl="0"/>
            <a:endParaRPr lang="ru-RU" noProof="0"/>
          </a:p>
        </p:txBody>
      </p:sp>
      <p:sp>
        <p:nvSpPr>
          <p:cNvPr id="4" name="Текст 3"/>
          <p:cNvSpPr>
            <a:spLocks noGrp="1"/>
          </p:cNvSpPr>
          <p:nvPr>
            <p:ph type="body" sz="half" idx="2"/>
          </p:nvPr>
        </p:nvSpPr>
        <p:spPr>
          <a:xfrm>
            <a:off x="840153" y="2057400"/>
            <a:ext cx="3931139" cy="3811588"/>
          </a:xfrm>
        </p:spPr>
        <p:txBody>
          <a:bodyPr/>
          <a:lstStyle>
            <a:lvl1pPr marL="0" indent="0">
              <a:buNone/>
              <a:defRPr sz="1969"/>
            </a:lvl1pPr>
            <a:lvl2pPr marL="562723" indent="0">
              <a:buNone/>
              <a:defRPr sz="1723"/>
            </a:lvl2pPr>
            <a:lvl3pPr marL="1125444" indent="0">
              <a:buNone/>
              <a:defRPr sz="1477"/>
            </a:lvl3pPr>
            <a:lvl4pPr marL="1688164" indent="0">
              <a:buNone/>
              <a:defRPr sz="1231"/>
            </a:lvl4pPr>
            <a:lvl5pPr marL="2250888" indent="0">
              <a:buNone/>
              <a:defRPr sz="1231"/>
            </a:lvl5pPr>
            <a:lvl6pPr marL="2813608" indent="0">
              <a:buNone/>
              <a:defRPr sz="1231"/>
            </a:lvl6pPr>
            <a:lvl7pPr marL="3376330" indent="0">
              <a:buNone/>
              <a:defRPr sz="1231"/>
            </a:lvl7pPr>
            <a:lvl8pPr marL="3939052" indent="0">
              <a:buNone/>
              <a:defRPr sz="1231"/>
            </a:lvl8pPr>
            <a:lvl9pPr marL="4501774" indent="0">
              <a:buNone/>
              <a:defRPr sz="1231"/>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ru-RU"/>
              <a:t>Daniya Zinatulina                                                                                 Open Users Meeting BV51 / 28.02.2020</a:t>
            </a: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EAED1D2F-B88B-41DB-B58D-EBBFA053B762}" type="slidenum">
              <a:rPr lang="ru-RU" altLang="ru-RU"/>
              <a:pPr>
                <a:defRPr/>
              </a:pPr>
              <a:t>‹#›</a:t>
            </a:fld>
            <a:endParaRPr lang="ru-RU" altLang="ru-RU"/>
          </a:p>
        </p:txBody>
      </p:sp>
    </p:spTree>
    <p:extLst>
      <p:ext uri="{BB962C8B-B14F-4D97-AF65-F5344CB8AC3E}">
        <p14:creationId xmlns:p14="http://schemas.microsoft.com/office/powerpoint/2010/main" val="37517032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1_Рисунок с подписью">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483111" y="1752599"/>
            <a:ext cx="5427572" cy="1371600"/>
          </a:xfrm>
        </p:spPr>
        <p:txBody>
          <a:bodyPr anchor="b">
            <a:normAutofit/>
          </a:bodyPr>
          <a:lstStyle>
            <a:lvl1pPr algn="ctr">
              <a:defRPr sz="3447" b="0"/>
            </a:lvl1pPr>
          </a:lstStyle>
          <a:p>
            <a:pPr>
              <a:defRPr/>
            </a:pPr>
            <a:r>
              <a:rPr lang="ru-RU"/>
              <a:t>Образец заголовка</a:t>
            </a:r>
            <a:endParaRPr lang="en-US"/>
          </a:p>
        </p:txBody>
      </p:sp>
      <p:sp>
        <p:nvSpPr>
          <p:cNvPr id="5" name="Picture Placeholder 2"/>
          <p:cNvSpPr>
            <a:spLocks noGrp="1" noChangeAspect="1"/>
          </p:cNvSpPr>
          <p:nvPr>
            <p:ph type="pic" idx="1"/>
          </p:nvPr>
        </p:nvSpPr>
        <p:spPr bwMode="auto">
          <a:xfrm>
            <a:off x="7596667" y="914400"/>
            <a:ext cx="3281828" cy="4572000"/>
          </a:xfrm>
          <a:prstGeom prst="roundRect">
            <a:avLst>
              <a:gd name="adj" fmla="val 4280"/>
            </a:avLst>
          </a:prstGeom>
          <a:ln w="38100">
            <a:gradFill>
              <a:gsLst>
                <a:gs pos="0">
                  <a:schemeClr val="bg2"/>
                </a:gs>
                <a:gs pos="100000">
                  <a:schemeClr val="bg2">
                    <a:lumMod val="75000"/>
                  </a:schemeClr>
                </a:gs>
              </a:gsLst>
              <a:lin ang="5400000" scaled="0"/>
            </a:gradFill>
          </a:ln>
          <a:effectLst>
            <a:innerShdw blurRad="57150" dist="38100" dir="14460000">
              <a:srgbClr val="000000">
                <a:alpha val="70000"/>
              </a:srgbClr>
            </a:innerShdw>
          </a:effectLst>
        </p:spPr>
        <p:txBody>
          <a:bodyPr rtlCol="0" anchor="t">
            <a:normAutofit/>
          </a:bodyPr>
          <a:lstStyle>
            <a:lvl1pPr marL="0" indent="0" algn="ctr">
              <a:buNone/>
              <a:defRPr sz="1969"/>
            </a:lvl1pPr>
            <a:lvl2pPr marL="562723" indent="0">
              <a:buNone/>
              <a:defRPr sz="1969"/>
            </a:lvl2pPr>
            <a:lvl3pPr marL="1125444" indent="0">
              <a:buNone/>
              <a:defRPr sz="1969"/>
            </a:lvl3pPr>
            <a:lvl4pPr marL="1688164" indent="0">
              <a:buNone/>
              <a:defRPr sz="1969"/>
            </a:lvl4pPr>
            <a:lvl5pPr marL="2250888" indent="0">
              <a:buNone/>
              <a:defRPr sz="1969"/>
            </a:lvl5pPr>
            <a:lvl6pPr marL="2813608" indent="0">
              <a:buNone/>
              <a:defRPr sz="1969"/>
            </a:lvl6pPr>
            <a:lvl7pPr marL="3376330" indent="0">
              <a:buNone/>
              <a:defRPr sz="1969"/>
            </a:lvl7pPr>
            <a:lvl8pPr marL="3939052" indent="0">
              <a:buNone/>
              <a:defRPr sz="1969"/>
            </a:lvl8pPr>
            <a:lvl9pPr marL="4501774" indent="0">
              <a:buNone/>
              <a:defRPr sz="1969"/>
            </a:lvl9pPr>
          </a:lstStyle>
          <a:p>
            <a:pPr lvl="0">
              <a:defRPr/>
            </a:pPr>
            <a:r>
              <a:rPr lang="ru-RU"/>
              <a:t>Вставка рисунка</a:t>
            </a:r>
            <a:endParaRPr lang="en-US"/>
          </a:p>
        </p:txBody>
      </p:sp>
      <p:sp>
        <p:nvSpPr>
          <p:cNvPr id="6" name="Text Placeholder 3"/>
          <p:cNvSpPr>
            <a:spLocks noGrp="1"/>
          </p:cNvSpPr>
          <p:nvPr>
            <p:ph type="body" sz="half" idx="2"/>
          </p:nvPr>
        </p:nvSpPr>
        <p:spPr bwMode="auto">
          <a:xfrm>
            <a:off x="1483111" y="3124199"/>
            <a:ext cx="5427572" cy="1828800"/>
          </a:xfrm>
        </p:spPr>
        <p:txBody>
          <a:bodyPr>
            <a:normAutofit/>
          </a:bodyPr>
          <a:lstStyle>
            <a:lvl1pPr marL="0" indent="0" algn="ctr">
              <a:buNone/>
              <a:defRPr sz="2215"/>
            </a:lvl1pPr>
            <a:lvl2pPr marL="562723" indent="0">
              <a:buNone/>
              <a:defRPr sz="1477"/>
            </a:lvl2pPr>
            <a:lvl3pPr marL="1125444" indent="0">
              <a:buNone/>
              <a:defRPr sz="1231"/>
            </a:lvl3pPr>
            <a:lvl4pPr marL="1688164" indent="0">
              <a:buNone/>
              <a:defRPr sz="1108"/>
            </a:lvl4pPr>
            <a:lvl5pPr marL="2250888" indent="0">
              <a:buNone/>
              <a:defRPr sz="1108"/>
            </a:lvl5pPr>
            <a:lvl6pPr marL="2813608" indent="0">
              <a:buNone/>
              <a:defRPr sz="1108"/>
            </a:lvl6pPr>
            <a:lvl7pPr marL="3376330" indent="0">
              <a:buNone/>
              <a:defRPr sz="1108"/>
            </a:lvl7pPr>
            <a:lvl8pPr marL="3939052" indent="0">
              <a:buNone/>
              <a:defRPr sz="1108"/>
            </a:lvl8pPr>
            <a:lvl9pPr marL="4501774" indent="0">
              <a:buNone/>
              <a:defRPr sz="1108"/>
            </a:lvl9pPr>
          </a:lstStyle>
          <a:p>
            <a:pPr lvl="0">
              <a:defRPr/>
            </a:pPr>
            <a:r>
              <a:rPr lang="ru-RU"/>
              <a:t>Образец текста</a:t>
            </a:r>
            <a:endParaRPr/>
          </a:p>
        </p:txBody>
      </p:sp>
      <p:sp>
        <p:nvSpPr>
          <p:cNvPr id="7" name="Date Placeholder 4"/>
          <p:cNvSpPr>
            <a:spLocks noGrp="1"/>
          </p:cNvSpPr>
          <p:nvPr>
            <p:ph type="dt" sz="half" idx="10"/>
          </p:nvPr>
        </p:nvSpPr>
        <p:spPr bwMode="auto"/>
        <p:txBody>
          <a:bodyPr/>
          <a:lstStyle>
            <a:lvl1pPr>
              <a:defRPr/>
            </a:lvl1pPr>
          </a:lstStyle>
          <a:p>
            <a:pPr>
              <a:defRPr/>
            </a:pPr>
            <a:endParaRPr lang="ru-RU"/>
          </a:p>
        </p:txBody>
      </p:sp>
      <p:sp>
        <p:nvSpPr>
          <p:cNvPr id="8" name="Footer Placeholder 5"/>
          <p:cNvSpPr>
            <a:spLocks noGrp="1"/>
          </p:cNvSpPr>
          <p:nvPr>
            <p:ph type="ftr" sz="quarter" idx="11"/>
          </p:nvPr>
        </p:nvSpPr>
        <p:spPr bwMode="auto"/>
        <p:txBody>
          <a:bodyPr/>
          <a:lstStyle>
            <a:lvl1pPr>
              <a:defRPr/>
            </a:lvl1pPr>
          </a:lstStyle>
          <a:p>
            <a:pPr>
              <a:defRPr/>
            </a:pPr>
            <a:r>
              <a:rPr lang="en-US"/>
              <a:t>Daniya Zinatulina                                                                                 Open Users Meeting BV51 / 28.02.2020</a:t>
            </a:r>
          </a:p>
        </p:txBody>
      </p:sp>
      <p:sp>
        <p:nvSpPr>
          <p:cNvPr id="9" name="Slide Number Placeholder 6"/>
          <p:cNvSpPr>
            <a:spLocks noGrp="1"/>
          </p:cNvSpPr>
          <p:nvPr>
            <p:ph type="sldNum" sz="quarter" idx="12"/>
          </p:nvPr>
        </p:nvSpPr>
        <p:spPr bwMode="auto"/>
        <p:txBody>
          <a:bodyPr/>
          <a:lstStyle>
            <a:lvl1pPr>
              <a:defRPr/>
            </a:lvl1pPr>
          </a:lstStyle>
          <a:p>
            <a:pPr>
              <a:defRPr/>
            </a:pPr>
            <a:fld id="{AB910D1E-67E8-4D28-8DD9-AE1851C1B25C}" type="slidenum">
              <a:rPr lang="ru-RU"/>
              <a:t>‹#›</a:t>
            </a:fld>
            <a:endParaRPr lang="ru-RU"/>
          </a:p>
        </p:txBody>
      </p:sp>
    </p:spTree>
    <p:extLst>
      <p:ext uri="{BB962C8B-B14F-4D97-AF65-F5344CB8AC3E}">
        <p14:creationId xmlns:p14="http://schemas.microsoft.com/office/powerpoint/2010/main" val="23327253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Панорамная фотография с подписью">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484700" y="4732865"/>
            <a:ext cx="10021323" cy="566738"/>
          </a:xfrm>
        </p:spPr>
        <p:txBody>
          <a:bodyPr anchor="b">
            <a:normAutofit/>
          </a:bodyPr>
          <a:lstStyle>
            <a:lvl1pPr algn="ctr">
              <a:defRPr sz="2955" b="0"/>
            </a:lvl1pPr>
          </a:lstStyle>
          <a:p>
            <a:pPr>
              <a:defRPr/>
            </a:pPr>
            <a:r>
              <a:rPr lang="ru-RU"/>
              <a:t>Образец заголовка</a:t>
            </a:r>
            <a:endParaRPr lang="en-US"/>
          </a:p>
        </p:txBody>
      </p:sp>
      <p:sp>
        <p:nvSpPr>
          <p:cNvPr id="5" name="Picture Placeholder 2"/>
          <p:cNvSpPr>
            <a:spLocks noGrp="1" noChangeAspect="1"/>
          </p:cNvSpPr>
          <p:nvPr>
            <p:ph type="pic" idx="1"/>
          </p:nvPr>
        </p:nvSpPr>
        <p:spPr bwMode="auto">
          <a:xfrm>
            <a:off x="2386635" y="932112"/>
            <a:ext cx="8228087" cy="3164976"/>
          </a:xfrm>
          <a:prstGeom prst="roundRect">
            <a:avLst>
              <a:gd name="adj" fmla="val 4380"/>
            </a:avLst>
          </a:prstGeom>
          <a:ln w="38100">
            <a:gradFill>
              <a:gsLst>
                <a:gs pos="0">
                  <a:schemeClr val="bg2"/>
                </a:gs>
                <a:gs pos="100000">
                  <a:schemeClr val="bg2">
                    <a:lumMod val="75000"/>
                  </a:schemeClr>
                </a:gs>
              </a:gsLst>
              <a:lin ang="5400000" scaled="0"/>
            </a:gradFill>
          </a:ln>
          <a:effectLst>
            <a:innerShdw blurRad="57150" dist="38100" dir="14460000">
              <a:srgbClr val="000000">
                <a:alpha val="70000"/>
              </a:srgbClr>
            </a:innerShdw>
          </a:effectLst>
        </p:spPr>
        <p:txBody>
          <a:bodyPr rtlCol="0" anchor="t">
            <a:normAutofit/>
          </a:bodyPr>
          <a:lstStyle>
            <a:lvl1pPr marL="0" indent="0" algn="ctr">
              <a:buNone/>
              <a:defRPr sz="1969"/>
            </a:lvl1pPr>
            <a:lvl2pPr marL="562723" indent="0">
              <a:buNone/>
              <a:defRPr sz="1969"/>
            </a:lvl2pPr>
            <a:lvl3pPr marL="1125444" indent="0">
              <a:buNone/>
              <a:defRPr sz="1969"/>
            </a:lvl3pPr>
            <a:lvl4pPr marL="1688164" indent="0">
              <a:buNone/>
              <a:defRPr sz="1969"/>
            </a:lvl4pPr>
            <a:lvl5pPr marL="2250888" indent="0">
              <a:buNone/>
              <a:defRPr sz="1969"/>
            </a:lvl5pPr>
            <a:lvl6pPr marL="2813608" indent="0">
              <a:buNone/>
              <a:defRPr sz="1969"/>
            </a:lvl6pPr>
            <a:lvl7pPr marL="3376330" indent="0">
              <a:buNone/>
              <a:defRPr sz="1969"/>
            </a:lvl7pPr>
            <a:lvl8pPr marL="3939052" indent="0">
              <a:buNone/>
              <a:defRPr sz="1969"/>
            </a:lvl8pPr>
            <a:lvl9pPr marL="4501774" indent="0">
              <a:buNone/>
              <a:defRPr sz="1969"/>
            </a:lvl9pPr>
          </a:lstStyle>
          <a:p>
            <a:pPr lvl="0">
              <a:defRPr/>
            </a:pPr>
            <a:r>
              <a:rPr lang="ru-RU"/>
              <a:t>Вставка рисунка</a:t>
            </a:r>
            <a:endParaRPr lang="en-US"/>
          </a:p>
        </p:txBody>
      </p:sp>
      <p:sp>
        <p:nvSpPr>
          <p:cNvPr id="6" name="Text Placeholder 3"/>
          <p:cNvSpPr>
            <a:spLocks noGrp="1"/>
          </p:cNvSpPr>
          <p:nvPr>
            <p:ph type="body" sz="half" idx="2"/>
          </p:nvPr>
        </p:nvSpPr>
        <p:spPr bwMode="auto">
          <a:xfrm>
            <a:off x="1484700" y="5299602"/>
            <a:ext cx="10021323" cy="493712"/>
          </a:xfrm>
        </p:spPr>
        <p:txBody>
          <a:bodyPr>
            <a:normAutofit/>
          </a:bodyPr>
          <a:lstStyle>
            <a:lvl1pPr marL="0" indent="0" algn="ctr">
              <a:buNone/>
              <a:defRPr sz="1723"/>
            </a:lvl1pPr>
            <a:lvl2pPr marL="562723" indent="0">
              <a:buNone/>
              <a:defRPr sz="1477"/>
            </a:lvl2pPr>
            <a:lvl3pPr marL="1125444" indent="0">
              <a:buNone/>
              <a:defRPr sz="1231"/>
            </a:lvl3pPr>
            <a:lvl4pPr marL="1688164" indent="0">
              <a:buNone/>
              <a:defRPr sz="1108"/>
            </a:lvl4pPr>
            <a:lvl5pPr marL="2250888" indent="0">
              <a:buNone/>
              <a:defRPr sz="1108"/>
            </a:lvl5pPr>
            <a:lvl6pPr marL="2813608" indent="0">
              <a:buNone/>
              <a:defRPr sz="1108"/>
            </a:lvl6pPr>
            <a:lvl7pPr marL="3376330" indent="0">
              <a:buNone/>
              <a:defRPr sz="1108"/>
            </a:lvl7pPr>
            <a:lvl8pPr marL="3939052" indent="0">
              <a:buNone/>
              <a:defRPr sz="1108"/>
            </a:lvl8pPr>
            <a:lvl9pPr marL="4501774" indent="0">
              <a:buNone/>
              <a:defRPr sz="1108"/>
            </a:lvl9pPr>
          </a:lstStyle>
          <a:p>
            <a:pPr lvl="0">
              <a:defRPr/>
            </a:pPr>
            <a:r>
              <a:rPr lang="ru-RU"/>
              <a:t>Образец текста</a:t>
            </a:r>
            <a:endParaRPr/>
          </a:p>
        </p:txBody>
      </p:sp>
      <p:sp>
        <p:nvSpPr>
          <p:cNvPr id="7" name="Date Placeholder 3"/>
          <p:cNvSpPr>
            <a:spLocks noGrp="1"/>
          </p:cNvSpPr>
          <p:nvPr>
            <p:ph type="dt" sz="half" idx="10"/>
          </p:nvPr>
        </p:nvSpPr>
        <p:spPr bwMode="auto"/>
        <p:txBody>
          <a:bodyPr/>
          <a:lstStyle>
            <a:lvl1pPr>
              <a:defRPr/>
            </a:lvl1pPr>
          </a:lstStyle>
          <a:p>
            <a:pPr>
              <a:defRPr/>
            </a:pPr>
            <a:endParaRPr lang="ru-RU"/>
          </a:p>
        </p:txBody>
      </p:sp>
      <p:sp>
        <p:nvSpPr>
          <p:cNvPr id="8"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9" name="Slide Number Placeholder 5"/>
          <p:cNvSpPr>
            <a:spLocks noGrp="1"/>
          </p:cNvSpPr>
          <p:nvPr>
            <p:ph type="sldNum" sz="quarter" idx="12"/>
          </p:nvPr>
        </p:nvSpPr>
        <p:spPr bwMode="auto"/>
        <p:txBody>
          <a:bodyPr/>
          <a:lstStyle>
            <a:lvl1pPr>
              <a:defRPr/>
            </a:lvl1pPr>
          </a:lstStyle>
          <a:p>
            <a:pPr>
              <a:defRPr/>
            </a:pPr>
            <a:fld id="{FC22C168-7A6F-46A2-8A6E-E1784CCEBCA5}" type="slidenum">
              <a:rPr lang="ru-RU"/>
              <a:t>‹#›</a:t>
            </a:fld>
            <a:endParaRPr lang="ru-RU"/>
          </a:p>
        </p:txBody>
      </p:sp>
    </p:spTree>
    <p:extLst>
      <p:ext uri="{BB962C8B-B14F-4D97-AF65-F5344CB8AC3E}">
        <p14:creationId xmlns:p14="http://schemas.microsoft.com/office/powerpoint/2010/main" val="42198123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Заголовок и подпись">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484700" y="685800"/>
            <a:ext cx="10021323" cy="3048000"/>
          </a:xfrm>
        </p:spPr>
        <p:txBody>
          <a:bodyPr>
            <a:normAutofit/>
          </a:bodyPr>
          <a:lstStyle>
            <a:lvl1pPr algn="ctr">
              <a:defRPr sz="3939" b="0" cap="none"/>
            </a:lvl1pPr>
          </a:lstStyle>
          <a:p>
            <a:pPr>
              <a:defRPr/>
            </a:pPr>
            <a:r>
              <a:rPr lang="ru-RU"/>
              <a:t>Образец заголовка</a:t>
            </a:r>
            <a:endParaRPr lang="en-US"/>
          </a:p>
        </p:txBody>
      </p:sp>
      <p:sp>
        <p:nvSpPr>
          <p:cNvPr id="5" name="Text Placeholder 2"/>
          <p:cNvSpPr>
            <a:spLocks noGrp="1"/>
          </p:cNvSpPr>
          <p:nvPr>
            <p:ph type="body" idx="1"/>
          </p:nvPr>
        </p:nvSpPr>
        <p:spPr bwMode="auto">
          <a:xfrm>
            <a:off x="1484705" y="4343400"/>
            <a:ext cx="10021323" cy="1447800"/>
          </a:xfrm>
        </p:spPr>
        <p:txBody>
          <a:bodyPr>
            <a:normAutofit/>
          </a:bodyPr>
          <a:lstStyle>
            <a:lvl1pPr marL="0" indent="0" algn="ctr">
              <a:buNone/>
              <a:defRPr sz="2463">
                <a:solidFill>
                  <a:schemeClr val="tx1"/>
                </a:solidFill>
              </a:defRPr>
            </a:lvl1pPr>
            <a:lvl2pPr marL="562723" indent="0">
              <a:buNone/>
              <a:defRPr sz="2215">
                <a:solidFill>
                  <a:schemeClr val="tx1">
                    <a:tint val="75000"/>
                  </a:schemeClr>
                </a:solidFill>
              </a:defRPr>
            </a:lvl2pPr>
            <a:lvl3pPr marL="1125444" indent="0">
              <a:buNone/>
              <a:defRPr sz="1969">
                <a:solidFill>
                  <a:schemeClr val="tx1">
                    <a:tint val="75000"/>
                  </a:schemeClr>
                </a:solidFill>
              </a:defRPr>
            </a:lvl3pPr>
            <a:lvl4pPr marL="1688164" indent="0">
              <a:buNone/>
              <a:defRPr sz="1723">
                <a:solidFill>
                  <a:schemeClr val="tx1">
                    <a:tint val="75000"/>
                  </a:schemeClr>
                </a:solidFill>
              </a:defRPr>
            </a:lvl4pPr>
            <a:lvl5pPr marL="2250888" indent="0">
              <a:buNone/>
              <a:defRPr sz="1723">
                <a:solidFill>
                  <a:schemeClr val="tx1">
                    <a:tint val="75000"/>
                  </a:schemeClr>
                </a:solidFill>
              </a:defRPr>
            </a:lvl5pPr>
            <a:lvl6pPr marL="2813608" indent="0">
              <a:buNone/>
              <a:defRPr sz="1723">
                <a:solidFill>
                  <a:schemeClr val="tx1">
                    <a:tint val="75000"/>
                  </a:schemeClr>
                </a:solidFill>
              </a:defRPr>
            </a:lvl6pPr>
            <a:lvl7pPr marL="3376330" indent="0">
              <a:buNone/>
              <a:defRPr sz="1723">
                <a:solidFill>
                  <a:schemeClr val="tx1">
                    <a:tint val="75000"/>
                  </a:schemeClr>
                </a:solidFill>
              </a:defRPr>
            </a:lvl7pPr>
            <a:lvl8pPr marL="3939052" indent="0">
              <a:buNone/>
              <a:defRPr sz="1723">
                <a:solidFill>
                  <a:schemeClr val="tx1">
                    <a:tint val="75000"/>
                  </a:schemeClr>
                </a:solidFill>
              </a:defRPr>
            </a:lvl8pPr>
            <a:lvl9pPr marL="4501774" indent="0">
              <a:buNone/>
              <a:defRPr sz="1723">
                <a:solidFill>
                  <a:schemeClr val="tx1">
                    <a:tint val="75000"/>
                  </a:schemeClr>
                </a:solidFill>
              </a:defRPr>
            </a:lvl9pPr>
          </a:lstStyle>
          <a:p>
            <a:pPr lvl="0">
              <a:defRPr/>
            </a:pPr>
            <a:r>
              <a:rPr lang="ru-RU"/>
              <a:t>Образец текста</a:t>
            </a:r>
            <a:endParaRPr/>
          </a:p>
        </p:txBody>
      </p:sp>
      <p:sp>
        <p:nvSpPr>
          <p:cNvPr id="6" name="Date Placeholder 3"/>
          <p:cNvSpPr>
            <a:spLocks noGrp="1"/>
          </p:cNvSpPr>
          <p:nvPr>
            <p:ph type="dt" sz="half" idx="10"/>
          </p:nvPr>
        </p:nvSpPr>
        <p:spPr bwMode="auto"/>
        <p:txBody>
          <a:bodyPr/>
          <a:lstStyle>
            <a:lvl1pPr>
              <a:defRPr/>
            </a:lvl1pPr>
          </a:lstStyle>
          <a:p>
            <a:pPr>
              <a:defRPr/>
            </a:pPr>
            <a:endParaRPr lang="ru-RU"/>
          </a:p>
        </p:txBody>
      </p:sp>
      <p:sp>
        <p:nvSpPr>
          <p:cNvPr id="7"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Slide Number Placeholder 5"/>
          <p:cNvSpPr>
            <a:spLocks noGrp="1"/>
          </p:cNvSpPr>
          <p:nvPr>
            <p:ph type="sldNum" sz="quarter" idx="12"/>
          </p:nvPr>
        </p:nvSpPr>
        <p:spPr bwMode="auto"/>
        <p:txBody>
          <a:bodyPr/>
          <a:lstStyle>
            <a:lvl1pPr>
              <a:defRPr/>
            </a:lvl1pPr>
          </a:lstStyle>
          <a:p>
            <a:pPr>
              <a:defRPr/>
            </a:pPr>
            <a:fld id="{CFA3DC33-F86E-495A-AEB7-C820BF9C133C}" type="slidenum">
              <a:rPr lang="ru-RU"/>
              <a:t>‹#›</a:t>
            </a:fld>
            <a:endParaRPr lang="ru-RU"/>
          </a:p>
        </p:txBody>
      </p:sp>
    </p:spTree>
    <p:extLst>
      <p:ext uri="{BB962C8B-B14F-4D97-AF65-F5344CB8AC3E}">
        <p14:creationId xmlns:p14="http://schemas.microsoft.com/office/powerpoint/2010/main" val="33682319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Цитата с подписью">
    <p:spTree>
      <p:nvGrpSpPr>
        <p:cNvPr id="1" name=""/>
        <p:cNvGrpSpPr/>
        <p:nvPr/>
      </p:nvGrpSpPr>
      <p:grpSpPr bwMode="auto">
        <a:xfrm>
          <a:off x="0" y="0"/>
          <a:ext cx="0" cy="0"/>
          <a:chOff x="0" y="0"/>
          <a:chExt cx="0" cy="0"/>
        </a:xfrm>
      </p:grpSpPr>
      <p:sp>
        <p:nvSpPr>
          <p:cNvPr id="4" name="TextBox 4"/>
          <p:cNvSpPr>
            <a:spLocks/>
          </p:cNvSpPr>
          <p:nvPr/>
        </p:nvSpPr>
        <p:spPr bwMode="auto">
          <a:xfrm>
            <a:off x="1293447" y="863599"/>
            <a:ext cx="609600" cy="584200"/>
          </a:xfrm>
          <a:prstGeom prst="rect">
            <a:avLst/>
          </a:prstGeom>
        </p:spPr>
        <p:txBody>
          <a:bodyPr anchor="ctr"/>
          <a:lstStyle>
            <a:lvl1pPr>
              <a:spcBef>
                <a:spcPts val="0"/>
              </a:spcBef>
              <a:buNone/>
              <a:defRPr sz="3200" b="0" cap="all">
                <a:ln w="3175" cmpd="sng">
                  <a:noFill/>
                </a:ln>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9846"/>
              <a:t>“</a:t>
            </a:r>
            <a:endParaRPr sz="3939"/>
          </a:p>
        </p:txBody>
      </p:sp>
      <p:sp>
        <p:nvSpPr>
          <p:cNvPr id="5" name="TextBox 5"/>
          <p:cNvSpPr>
            <a:spLocks/>
          </p:cNvSpPr>
          <p:nvPr/>
        </p:nvSpPr>
        <p:spPr bwMode="auto">
          <a:xfrm>
            <a:off x="10896601" y="2819400"/>
            <a:ext cx="609600" cy="584200"/>
          </a:xfrm>
          <a:prstGeom prst="rect">
            <a:avLst/>
          </a:prstGeom>
        </p:spPr>
        <p:txBody>
          <a:bodyPr anchor="ctr"/>
          <a:lstStyle>
            <a:lvl1pPr>
              <a:spcBef>
                <a:spcPts val="0"/>
              </a:spcBef>
              <a:buNone/>
              <a:defRPr sz="3200" b="0" cap="all">
                <a:ln w="3175" cmpd="sng">
                  <a:noFill/>
                </a:ln>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9846"/>
              <a:t>”</a:t>
            </a:r>
            <a:endParaRPr sz="3939"/>
          </a:p>
        </p:txBody>
      </p:sp>
      <p:sp>
        <p:nvSpPr>
          <p:cNvPr id="6" name="Title 1"/>
          <p:cNvSpPr>
            <a:spLocks noGrp="1"/>
          </p:cNvSpPr>
          <p:nvPr>
            <p:ph type="title"/>
          </p:nvPr>
        </p:nvSpPr>
        <p:spPr bwMode="auto">
          <a:xfrm>
            <a:off x="1902327" y="685801"/>
            <a:ext cx="9298820" cy="2743199"/>
          </a:xfrm>
        </p:spPr>
        <p:txBody>
          <a:bodyPr>
            <a:normAutofit/>
          </a:bodyPr>
          <a:lstStyle>
            <a:lvl1pPr algn="ctr">
              <a:defRPr sz="3939" b="0" cap="none">
                <a:solidFill>
                  <a:schemeClr val="tx1"/>
                </a:solidFill>
              </a:defRPr>
            </a:lvl1pPr>
          </a:lstStyle>
          <a:p>
            <a:pPr>
              <a:defRPr/>
            </a:pPr>
            <a:r>
              <a:rPr lang="ru-RU"/>
              <a:t>Образец заголовка</a:t>
            </a:r>
            <a:endParaRPr lang="en-US"/>
          </a:p>
        </p:txBody>
      </p:sp>
      <p:sp>
        <p:nvSpPr>
          <p:cNvPr id="7" name="Text Placeholder 9"/>
          <p:cNvSpPr>
            <a:spLocks noGrp="1"/>
          </p:cNvSpPr>
          <p:nvPr>
            <p:ph type="body" sz="quarter" idx="13"/>
          </p:nvPr>
        </p:nvSpPr>
        <p:spPr bwMode="auto">
          <a:xfrm>
            <a:off x="2130980" y="3428999"/>
            <a:ext cx="8841504" cy="381000"/>
          </a:xfrm>
        </p:spPr>
        <p:txBody>
          <a:bodyPr>
            <a:normAutofit/>
          </a:bodyPr>
          <a:lstStyle>
            <a:lvl1pPr marL="0" indent="0">
              <a:buFontTx/>
              <a:buNone/>
              <a:defRPr sz="2215"/>
            </a:lvl1pPr>
            <a:lvl2pPr marL="562723" indent="0">
              <a:buFontTx/>
              <a:buNone/>
              <a:defRPr/>
            </a:lvl2pPr>
            <a:lvl3pPr marL="1125444" indent="0">
              <a:buFontTx/>
              <a:buNone/>
              <a:defRPr/>
            </a:lvl3pPr>
            <a:lvl4pPr marL="1688164" indent="0">
              <a:buFontTx/>
              <a:buNone/>
              <a:defRPr/>
            </a:lvl4pPr>
            <a:lvl5pPr marL="2250888" indent="0">
              <a:buFontTx/>
              <a:buNone/>
              <a:defRPr/>
            </a:lvl5pPr>
          </a:lstStyle>
          <a:p>
            <a:pPr lvl="0">
              <a:defRPr/>
            </a:pPr>
            <a:r>
              <a:rPr lang="ru-RU"/>
              <a:t>Образец текста</a:t>
            </a:r>
            <a:endParaRPr/>
          </a:p>
        </p:txBody>
      </p:sp>
      <p:sp>
        <p:nvSpPr>
          <p:cNvPr id="8" name="Text Placeholder 2"/>
          <p:cNvSpPr>
            <a:spLocks noGrp="1"/>
          </p:cNvSpPr>
          <p:nvPr>
            <p:ph type="body" idx="1"/>
          </p:nvPr>
        </p:nvSpPr>
        <p:spPr bwMode="auto">
          <a:xfrm>
            <a:off x="1484700" y="4343400"/>
            <a:ext cx="10021323" cy="1447800"/>
          </a:xfrm>
        </p:spPr>
        <p:txBody>
          <a:bodyPr>
            <a:normAutofit/>
          </a:bodyPr>
          <a:lstStyle>
            <a:lvl1pPr marL="0" indent="0" algn="ctr">
              <a:buNone/>
              <a:defRPr sz="2463">
                <a:solidFill>
                  <a:schemeClr val="tx1"/>
                </a:solidFill>
              </a:defRPr>
            </a:lvl1pPr>
            <a:lvl2pPr marL="562723" indent="0">
              <a:buNone/>
              <a:defRPr sz="2215">
                <a:solidFill>
                  <a:schemeClr val="tx1">
                    <a:tint val="75000"/>
                  </a:schemeClr>
                </a:solidFill>
              </a:defRPr>
            </a:lvl2pPr>
            <a:lvl3pPr marL="1125444" indent="0">
              <a:buNone/>
              <a:defRPr sz="1969">
                <a:solidFill>
                  <a:schemeClr val="tx1">
                    <a:tint val="75000"/>
                  </a:schemeClr>
                </a:solidFill>
              </a:defRPr>
            </a:lvl3pPr>
            <a:lvl4pPr marL="1688164" indent="0">
              <a:buNone/>
              <a:defRPr sz="1723">
                <a:solidFill>
                  <a:schemeClr val="tx1">
                    <a:tint val="75000"/>
                  </a:schemeClr>
                </a:solidFill>
              </a:defRPr>
            </a:lvl4pPr>
            <a:lvl5pPr marL="2250888" indent="0">
              <a:buNone/>
              <a:defRPr sz="1723">
                <a:solidFill>
                  <a:schemeClr val="tx1">
                    <a:tint val="75000"/>
                  </a:schemeClr>
                </a:solidFill>
              </a:defRPr>
            </a:lvl5pPr>
            <a:lvl6pPr marL="2813608" indent="0">
              <a:buNone/>
              <a:defRPr sz="1723">
                <a:solidFill>
                  <a:schemeClr val="tx1">
                    <a:tint val="75000"/>
                  </a:schemeClr>
                </a:solidFill>
              </a:defRPr>
            </a:lvl6pPr>
            <a:lvl7pPr marL="3376330" indent="0">
              <a:buNone/>
              <a:defRPr sz="1723">
                <a:solidFill>
                  <a:schemeClr val="tx1">
                    <a:tint val="75000"/>
                  </a:schemeClr>
                </a:solidFill>
              </a:defRPr>
            </a:lvl7pPr>
            <a:lvl8pPr marL="3939052" indent="0">
              <a:buNone/>
              <a:defRPr sz="1723">
                <a:solidFill>
                  <a:schemeClr val="tx1">
                    <a:tint val="75000"/>
                  </a:schemeClr>
                </a:solidFill>
              </a:defRPr>
            </a:lvl8pPr>
            <a:lvl9pPr marL="4501774" indent="0">
              <a:buNone/>
              <a:defRPr sz="1723">
                <a:solidFill>
                  <a:schemeClr val="tx1">
                    <a:tint val="75000"/>
                  </a:schemeClr>
                </a:solidFill>
              </a:defRPr>
            </a:lvl9pPr>
          </a:lstStyle>
          <a:p>
            <a:pPr lvl="0">
              <a:defRPr/>
            </a:pPr>
            <a:r>
              <a:rPr lang="ru-RU"/>
              <a:t>Образец текста</a:t>
            </a:r>
            <a:endParaRPr/>
          </a:p>
        </p:txBody>
      </p:sp>
      <p:sp>
        <p:nvSpPr>
          <p:cNvPr id="9" name="Date Placeholder 3"/>
          <p:cNvSpPr>
            <a:spLocks noGrp="1"/>
          </p:cNvSpPr>
          <p:nvPr>
            <p:ph type="dt" sz="half" idx="14"/>
          </p:nvPr>
        </p:nvSpPr>
        <p:spPr bwMode="auto"/>
        <p:txBody>
          <a:bodyPr/>
          <a:lstStyle>
            <a:lvl1pPr>
              <a:defRPr/>
            </a:lvl1pPr>
          </a:lstStyle>
          <a:p>
            <a:pPr>
              <a:defRPr/>
            </a:pPr>
            <a:endParaRPr lang="ru-RU"/>
          </a:p>
        </p:txBody>
      </p:sp>
      <p:sp>
        <p:nvSpPr>
          <p:cNvPr id="10" name="Footer Placeholder 4"/>
          <p:cNvSpPr>
            <a:spLocks noGrp="1"/>
          </p:cNvSpPr>
          <p:nvPr>
            <p:ph type="ftr" sz="quarter" idx="15"/>
          </p:nvPr>
        </p:nvSpPr>
        <p:spPr bwMode="auto"/>
        <p:txBody>
          <a:bodyPr/>
          <a:lstStyle>
            <a:lvl1pPr>
              <a:defRPr/>
            </a:lvl1pPr>
          </a:lstStyle>
          <a:p>
            <a:pPr>
              <a:defRPr/>
            </a:pPr>
            <a:r>
              <a:rPr lang="en-US"/>
              <a:t>Daniya Zinatulina                                                                                 Open Users Meeting BV51 / 28.02.2020</a:t>
            </a:r>
            <a:endParaRPr lang="ru-RU"/>
          </a:p>
        </p:txBody>
      </p:sp>
      <p:sp>
        <p:nvSpPr>
          <p:cNvPr id="11" name="Slide Number Placeholder 5"/>
          <p:cNvSpPr>
            <a:spLocks noGrp="1"/>
          </p:cNvSpPr>
          <p:nvPr>
            <p:ph type="sldNum" sz="quarter" idx="16"/>
          </p:nvPr>
        </p:nvSpPr>
        <p:spPr bwMode="auto"/>
        <p:txBody>
          <a:bodyPr/>
          <a:lstStyle>
            <a:lvl1pPr>
              <a:defRPr/>
            </a:lvl1pPr>
          </a:lstStyle>
          <a:p>
            <a:pPr>
              <a:defRPr/>
            </a:pPr>
            <a:fld id="{3F4A0076-AC34-489B-84B6-3D9949B45688}" type="slidenum">
              <a:rPr lang="ru-RU"/>
              <a:t>‹#›</a:t>
            </a:fld>
            <a:endParaRPr lang="ru-RU"/>
          </a:p>
        </p:txBody>
      </p:sp>
    </p:spTree>
    <p:extLst>
      <p:ext uri="{BB962C8B-B14F-4D97-AF65-F5344CB8AC3E}">
        <p14:creationId xmlns:p14="http://schemas.microsoft.com/office/powerpoint/2010/main" val="27869254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Карточка имени">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484707" y="3308581"/>
            <a:ext cx="10021319" cy="1468800"/>
          </a:xfrm>
        </p:spPr>
        <p:txBody>
          <a:bodyPr anchor="b">
            <a:normAutofit/>
          </a:bodyPr>
          <a:lstStyle>
            <a:lvl1pPr algn="r">
              <a:defRPr sz="3939" b="0" cap="none"/>
            </a:lvl1pPr>
          </a:lstStyle>
          <a:p>
            <a:pPr>
              <a:defRPr/>
            </a:pPr>
            <a:r>
              <a:rPr lang="ru-RU"/>
              <a:t>Образец заголовка</a:t>
            </a:r>
            <a:endParaRPr lang="en-US"/>
          </a:p>
        </p:txBody>
      </p:sp>
      <p:sp>
        <p:nvSpPr>
          <p:cNvPr id="5" name="Text Placeholder 2"/>
          <p:cNvSpPr>
            <a:spLocks noGrp="1"/>
          </p:cNvSpPr>
          <p:nvPr>
            <p:ph type="body" idx="1"/>
          </p:nvPr>
        </p:nvSpPr>
        <p:spPr bwMode="auto">
          <a:xfrm>
            <a:off x="1484702" y="4777381"/>
            <a:ext cx="10021321" cy="860400"/>
          </a:xfrm>
        </p:spPr>
        <p:txBody>
          <a:bodyPr anchor="t">
            <a:normAutofit/>
          </a:bodyPr>
          <a:lstStyle>
            <a:lvl1pPr marL="0" indent="0" algn="r">
              <a:buNone/>
              <a:defRPr sz="2463">
                <a:solidFill>
                  <a:schemeClr val="tx1"/>
                </a:solidFill>
              </a:defRPr>
            </a:lvl1pPr>
            <a:lvl2pPr marL="562723" indent="0">
              <a:buNone/>
              <a:defRPr sz="2215">
                <a:solidFill>
                  <a:schemeClr val="tx1">
                    <a:tint val="75000"/>
                  </a:schemeClr>
                </a:solidFill>
              </a:defRPr>
            </a:lvl2pPr>
            <a:lvl3pPr marL="1125444" indent="0">
              <a:buNone/>
              <a:defRPr sz="1969">
                <a:solidFill>
                  <a:schemeClr val="tx1">
                    <a:tint val="75000"/>
                  </a:schemeClr>
                </a:solidFill>
              </a:defRPr>
            </a:lvl3pPr>
            <a:lvl4pPr marL="1688164" indent="0">
              <a:buNone/>
              <a:defRPr sz="1723">
                <a:solidFill>
                  <a:schemeClr val="tx1">
                    <a:tint val="75000"/>
                  </a:schemeClr>
                </a:solidFill>
              </a:defRPr>
            </a:lvl4pPr>
            <a:lvl5pPr marL="2250888" indent="0">
              <a:buNone/>
              <a:defRPr sz="1723">
                <a:solidFill>
                  <a:schemeClr val="tx1">
                    <a:tint val="75000"/>
                  </a:schemeClr>
                </a:solidFill>
              </a:defRPr>
            </a:lvl5pPr>
            <a:lvl6pPr marL="2813608" indent="0">
              <a:buNone/>
              <a:defRPr sz="1723">
                <a:solidFill>
                  <a:schemeClr val="tx1">
                    <a:tint val="75000"/>
                  </a:schemeClr>
                </a:solidFill>
              </a:defRPr>
            </a:lvl6pPr>
            <a:lvl7pPr marL="3376330" indent="0">
              <a:buNone/>
              <a:defRPr sz="1723">
                <a:solidFill>
                  <a:schemeClr val="tx1">
                    <a:tint val="75000"/>
                  </a:schemeClr>
                </a:solidFill>
              </a:defRPr>
            </a:lvl7pPr>
            <a:lvl8pPr marL="3939052" indent="0">
              <a:buNone/>
              <a:defRPr sz="1723">
                <a:solidFill>
                  <a:schemeClr val="tx1">
                    <a:tint val="75000"/>
                  </a:schemeClr>
                </a:solidFill>
              </a:defRPr>
            </a:lvl8pPr>
            <a:lvl9pPr marL="4501774" indent="0">
              <a:buNone/>
              <a:defRPr sz="1723">
                <a:solidFill>
                  <a:schemeClr val="tx1">
                    <a:tint val="75000"/>
                  </a:schemeClr>
                </a:solidFill>
              </a:defRPr>
            </a:lvl9pPr>
          </a:lstStyle>
          <a:p>
            <a:pPr lvl="0">
              <a:defRPr/>
            </a:pPr>
            <a:r>
              <a:rPr lang="ru-RU"/>
              <a:t>Образец текста</a:t>
            </a:r>
            <a:endParaRPr/>
          </a:p>
        </p:txBody>
      </p:sp>
      <p:sp>
        <p:nvSpPr>
          <p:cNvPr id="6" name="Date Placeholder 3"/>
          <p:cNvSpPr>
            <a:spLocks noGrp="1"/>
          </p:cNvSpPr>
          <p:nvPr>
            <p:ph type="dt" sz="half" idx="10"/>
          </p:nvPr>
        </p:nvSpPr>
        <p:spPr bwMode="auto"/>
        <p:txBody>
          <a:bodyPr/>
          <a:lstStyle>
            <a:lvl1pPr>
              <a:defRPr/>
            </a:lvl1pPr>
          </a:lstStyle>
          <a:p>
            <a:pPr>
              <a:defRPr/>
            </a:pPr>
            <a:endParaRPr lang="ru-RU"/>
          </a:p>
        </p:txBody>
      </p:sp>
      <p:sp>
        <p:nvSpPr>
          <p:cNvPr id="7"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Slide Number Placeholder 5"/>
          <p:cNvSpPr>
            <a:spLocks noGrp="1"/>
          </p:cNvSpPr>
          <p:nvPr>
            <p:ph type="sldNum" sz="quarter" idx="12"/>
          </p:nvPr>
        </p:nvSpPr>
        <p:spPr bwMode="auto"/>
        <p:txBody>
          <a:bodyPr/>
          <a:lstStyle>
            <a:lvl1pPr>
              <a:defRPr/>
            </a:lvl1pPr>
          </a:lstStyle>
          <a:p>
            <a:pPr>
              <a:defRPr/>
            </a:pPr>
            <a:fld id="{A1C0764F-36AE-46D9-B828-83166CA0A3BB}" type="slidenum">
              <a:rPr lang="ru-RU"/>
              <a:t>‹#›</a:t>
            </a:fld>
            <a:endParaRPr lang="ru-RU"/>
          </a:p>
        </p:txBody>
      </p:sp>
    </p:spTree>
    <p:extLst>
      <p:ext uri="{BB962C8B-B14F-4D97-AF65-F5344CB8AC3E}">
        <p14:creationId xmlns:p14="http://schemas.microsoft.com/office/powerpoint/2010/main" val="33453495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Цитата карточки имени">
    <p:spTree>
      <p:nvGrpSpPr>
        <p:cNvPr id="1" name=""/>
        <p:cNvGrpSpPr/>
        <p:nvPr/>
      </p:nvGrpSpPr>
      <p:grpSpPr bwMode="auto">
        <a:xfrm>
          <a:off x="0" y="0"/>
          <a:ext cx="0" cy="0"/>
          <a:chOff x="0" y="0"/>
          <a:chExt cx="0" cy="0"/>
        </a:xfrm>
      </p:grpSpPr>
      <p:sp>
        <p:nvSpPr>
          <p:cNvPr id="4" name="TextBox 4"/>
          <p:cNvSpPr>
            <a:spLocks/>
          </p:cNvSpPr>
          <p:nvPr/>
        </p:nvSpPr>
        <p:spPr bwMode="auto">
          <a:xfrm>
            <a:off x="1293447" y="863599"/>
            <a:ext cx="609600" cy="584200"/>
          </a:xfrm>
          <a:prstGeom prst="rect">
            <a:avLst/>
          </a:prstGeom>
        </p:spPr>
        <p:txBody>
          <a:bodyPr anchor="ctr"/>
          <a:lstStyle>
            <a:lvl1pPr>
              <a:spcBef>
                <a:spcPts val="0"/>
              </a:spcBef>
              <a:buNone/>
              <a:defRPr sz="3200" b="0" cap="all">
                <a:ln w="3175" cmpd="sng">
                  <a:noFill/>
                </a:ln>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9846"/>
              <a:t>“</a:t>
            </a:r>
            <a:endParaRPr sz="3939"/>
          </a:p>
        </p:txBody>
      </p:sp>
      <p:sp>
        <p:nvSpPr>
          <p:cNvPr id="5" name="TextBox 5"/>
          <p:cNvSpPr>
            <a:spLocks/>
          </p:cNvSpPr>
          <p:nvPr/>
        </p:nvSpPr>
        <p:spPr bwMode="auto">
          <a:xfrm>
            <a:off x="10896601" y="2819400"/>
            <a:ext cx="609600" cy="584200"/>
          </a:xfrm>
          <a:prstGeom prst="rect">
            <a:avLst/>
          </a:prstGeom>
        </p:spPr>
        <p:txBody>
          <a:bodyPr anchor="ctr"/>
          <a:lstStyle>
            <a:lvl1pPr>
              <a:spcBef>
                <a:spcPts val="0"/>
              </a:spcBef>
              <a:buNone/>
              <a:defRPr sz="3200" b="0" cap="all">
                <a:ln w="3175" cmpd="sng">
                  <a:noFill/>
                </a:ln>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9846"/>
              <a:t>”</a:t>
            </a:r>
            <a:endParaRPr sz="3939"/>
          </a:p>
        </p:txBody>
      </p:sp>
      <p:sp>
        <p:nvSpPr>
          <p:cNvPr id="6" name="Title 1"/>
          <p:cNvSpPr>
            <a:spLocks noGrp="1"/>
          </p:cNvSpPr>
          <p:nvPr>
            <p:ph type="title"/>
          </p:nvPr>
        </p:nvSpPr>
        <p:spPr bwMode="auto">
          <a:xfrm>
            <a:off x="1902327" y="685801"/>
            <a:ext cx="9298820" cy="2743199"/>
          </a:xfrm>
        </p:spPr>
        <p:txBody>
          <a:bodyPr>
            <a:normAutofit/>
          </a:bodyPr>
          <a:lstStyle>
            <a:lvl1pPr algn="ctr">
              <a:defRPr sz="3939" b="0" cap="none">
                <a:solidFill>
                  <a:schemeClr val="tx1"/>
                </a:solidFill>
              </a:defRPr>
            </a:lvl1pPr>
          </a:lstStyle>
          <a:p>
            <a:pPr>
              <a:defRPr/>
            </a:pPr>
            <a:r>
              <a:rPr lang="ru-RU"/>
              <a:t>Образец заголовка</a:t>
            </a:r>
            <a:endParaRPr lang="en-US"/>
          </a:p>
        </p:txBody>
      </p:sp>
      <p:sp>
        <p:nvSpPr>
          <p:cNvPr id="7" name="Text Placeholder 9"/>
          <p:cNvSpPr>
            <a:spLocks noGrp="1"/>
          </p:cNvSpPr>
          <p:nvPr>
            <p:ph type="body" sz="quarter" idx="13"/>
          </p:nvPr>
        </p:nvSpPr>
        <p:spPr bwMode="auto">
          <a:xfrm>
            <a:off x="1484706" y="3886200"/>
            <a:ext cx="10021321" cy="889000"/>
          </a:xfrm>
        </p:spPr>
        <p:txBody>
          <a:bodyPr rtlCol="0" anchor="b">
            <a:normAutofit/>
          </a:bodyPr>
          <a:lstStyle>
            <a:lvl1pPr algn="r">
              <a:buNone/>
              <a:defRPr lang="en-US" sz="2955" b="0" cap="none">
                <a:ln w="3175" cmpd="sng">
                  <a:noFill/>
                </a:ln>
                <a:solidFill>
                  <a:schemeClr val="tx1"/>
                </a:solidFill>
              </a:defRPr>
            </a:lvl1pPr>
          </a:lstStyle>
          <a:p>
            <a:pPr lvl="0">
              <a:defRPr/>
            </a:pPr>
            <a:r>
              <a:rPr lang="ru-RU"/>
              <a:t>Образец текста</a:t>
            </a:r>
            <a:endParaRPr/>
          </a:p>
        </p:txBody>
      </p:sp>
      <p:sp>
        <p:nvSpPr>
          <p:cNvPr id="8" name="Text Placeholder 2"/>
          <p:cNvSpPr>
            <a:spLocks noGrp="1"/>
          </p:cNvSpPr>
          <p:nvPr>
            <p:ph type="body" idx="1"/>
          </p:nvPr>
        </p:nvSpPr>
        <p:spPr bwMode="auto">
          <a:xfrm>
            <a:off x="1484702" y="4775200"/>
            <a:ext cx="10021321" cy="1016000"/>
          </a:xfrm>
        </p:spPr>
        <p:txBody>
          <a:bodyPr anchor="t">
            <a:normAutofit/>
          </a:bodyPr>
          <a:lstStyle>
            <a:lvl1pPr marL="0" indent="0" algn="r">
              <a:buNone/>
              <a:defRPr sz="2215">
                <a:solidFill>
                  <a:schemeClr val="tx1"/>
                </a:solidFill>
              </a:defRPr>
            </a:lvl1pPr>
            <a:lvl2pPr marL="562723" indent="0">
              <a:buNone/>
              <a:defRPr sz="2215">
                <a:solidFill>
                  <a:schemeClr val="tx1">
                    <a:tint val="75000"/>
                  </a:schemeClr>
                </a:solidFill>
              </a:defRPr>
            </a:lvl2pPr>
            <a:lvl3pPr marL="1125444" indent="0">
              <a:buNone/>
              <a:defRPr sz="1969">
                <a:solidFill>
                  <a:schemeClr val="tx1">
                    <a:tint val="75000"/>
                  </a:schemeClr>
                </a:solidFill>
              </a:defRPr>
            </a:lvl3pPr>
            <a:lvl4pPr marL="1688164" indent="0">
              <a:buNone/>
              <a:defRPr sz="1723">
                <a:solidFill>
                  <a:schemeClr val="tx1">
                    <a:tint val="75000"/>
                  </a:schemeClr>
                </a:solidFill>
              </a:defRPr>
            </a:lvl4pPr>
            <a:lvl5pPr marL="2250888" indent="0">
              <a:buNone/>
              <a:defRPr sz="1723">
                <a:solidFill>
                  <a:schemeClr val="tx1">
                    <a:tint val="75000"/>
                  </a:schemeClr>
                </a:solidFill>
              </a:defRPr>
            </a:lvl5pPr>
            <a:lvl6pPr marL="2813608" indent="0">
              <a:buNone/>
              <a:defRPr sz="1723">
                <a:solidFill>
                  <a:schemeClr val="tx1">
                    <a:tint val="75000"/>
                  </a:schemeClr>
                </a:solidFill>
              </a:defRPr>
            </a:lvl6pPr>
            <a:lvl7pPr marL="3376330" indent="0">
              <a:buNone/>
              <a:defRPr sz="1723">
                <a:solidFill>
                  <a:schemeClr val="tx1">
                    <a:tint val="75000"/>
                  </a:schemeClr>
                </a:solidFill>
              </a:defRPr>
            </a:lvl7pPr>
            <a:lvl8pPr marL="3939052" indent="0">
              <a:buNone/>
              <a:defRPr sz="1723">
                <a:solidFill>
                  <a:schemeClr val="tx1">
                    <a:tint val="75000"/>
                  </a:schemeClr>
                </a:solidFill>
              </a:defRPr>
            </a:lvl8pPr>
            <a:lvl9pPr marL="4501774" indent="0">
              <a:buNone/>
              <a:defRPr sz="1723">
                <a:solidFill>
                  <a:schemeClr val="tx1">
                    <a:tint val="75000"/>
                  </a:schemeClr>
                </a:solidFill>
              </a:defRPr>
            </a:lvl9pPr>
          </a:lstStyle>
          <a:p>
            <a:pPr lvl="0">
              <a:defRPr/>
            </a:pPr>
            <a:r>
              <a:rPr lang="ru-RU"/>
              <a:t>Образец текста</a:t>
            </a:r>
            <a:endParaRPr/>
          </a:p>
        </p:txBody>
      </p:sp>
      <p:sp>
        <p:nvSpPr>
          <p:cNvPr id="9" name="Date Placeholder 3"/>
          <p:cNvSpPr>
            <a:spLocks noGrp="1"/>
          </p:cNvSpPr>
          <p:nvPr>
            <p:ph type="dt" sz="half" idx="14"/>
          </p:nvPr>
        </p:nvSpPr>
        <p:spPr bwMode="auto"/>
        <p:txBody>
          <a:bodyPr/>
          <a:lstStyle>
            <a:lvl1pPr>
              <a:defRPr/>
            </a:lvl1pPr>
          </a:lstStyle>
          <a:p>
            <a:pPr>
              <a:defRPr/>
            </a:pPr>
            <a:endParaRPr lang="ru-RU"/>
          </a:p>
        </p:txBody>
      </p:sp>
      <p:sp>
        <p:nvSpPr>
          <p:cNvPr id="10" name="Footer Placeholder 4"/>
          <p:cNvSpPr>
            <a:spLocks noGrp="1"/>
          </p:cNvSpPr>
          <p:nvPr>
            <p:ph type="ftr" sz="quarter" idx="15"/>
          </p:nvPr>
        </p:nvSpPr>
        <p:spPr bwMode="auto"/>
        <p:txBody>
          <a:bodyPr/>
          <a:lstStyle>
            <a:lvl1pPr>
              <a:defRPr/>
            </a:lvl1pPr>
          </a:lstStyle>
          <a:p>
            <a:pPr>
              <a:defRPr/>
            </a:pPr>
            <a:r>
              <a:rPr lang="en-US"/>
              <a:t>Daniya Zinatulina                                                                                 Open Users Meeting BV51 / 28.02.2020</a:t>
            </a:r>
            <a:endParaRPr lang="ru-RU"/>
          </a:p>
        </p:txBody>
      </p:sp>
      <p:sp>
        <p:nvSpPr>
          <p:cNvPr id="11" name="Slide Number Placeholder 5"/>
          <p:cNvSpPr>
            <a:spLocks noGrp="1"/>
          </p:cNvSpPr>
          <p:nvPr>
            <p:ph type="sldNum" sz="quarter" idx="16"/>
          </p:nvPr>
        </p:nvSpPr>
        <p:spPr bwMode="auto"/>
        <p:txBody>
          <a:bodyPr/>
          <a:lstStyle>
            <a:lvl1pPr>
              <a:defRPr/>
            </a:lvl1pPr>
          </a:lstStyle>
          <a:p>
            <a:pPr>
              <a:defRPr/>
            </a:pPr>
            <a:fld id="{F992557F-67E0-4D48-9EB9-59C15B0A1D40}" type="slidenum">
              <a:rPr lang="ru-RU"/>
              <a:t>‹#›</a:t>
            </a:fld>
            <a:endParaRPr lang="ru-RU"/>
          </a:p>
        </p:txBody>
      </p:sp>
    </p:spTree>
    <p:extLst>
      <p:ext uri="{BB962C8B-B14F-4D97-AF65-F5344CB8AC3E}">
        <p14:creationId xmlns:p14="http://schemas.microsoft.com/office/powerpoint/2010/main" val="3934248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Истина или ложь">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484700" y="685807"/>
            <a:ext cx="10021323" cy="2727325"/>
          </a:xfrm>
        </p:spPr>
        <p:txBody>
          <a:bodyPr rtlCol="0">
            <a:normAutofit/>
          </a:bodyPr>
          <a:lstStyle>
            <a:lvl1pPr>
              <a:defRPr lang="en-US" b="0"/>
            </a:lvl1pPr>
          </a:lstStyle>
          <a:p>
            <a:pPr lvl="0">
              <a:defRPr/>
            </a:pPr>
            <a:r>
              <a:rPr lang="ru-RU"/>
              <a:t>Образец заголовка</a:t>
            </a:r>
            <a:endParaRPr lang="en-US"/>
          </a:p>
        </p:txBody>
      </p:sp>
      <p:sp>
        <p:nvSpPr>
          <p:cNvPr id="5" name="Text Placeholder 9"/>
          <p:cNvSpPr>
            <a:spLocks noGrp="1"/>
          </p:cNvSpPr>
          <p:nvPr>
            <p:ph type="body" sz="quarter" idx="13"/>
          </p:nvPr>
        </p:nvSpPr>
        <p:spPr bwMode="auto">
          <a:xfrm>
            <a:off x="1484705" y="3505199"/>
            <a:ext cx="10021323" cy="838200"/>
          </a:xfrm>
        </p:spPr>
        <p:txBody>
          <a:bodyPr rtlCol="0" anchor="b">
            <a:normAutofit/>
          </a:bodyPr>
          <a:lstStyle>
            <a:lvl1pPr>
              <a:buNone/>
              <a:defRPr lang="en-US" sz="3447" b="0" cap="none">
                <a:ln w="3175" cmpd="sng">
                  <a:noFill/>
                </a:ln>
                <a:solidFill>
                  <a:schemeClr val="tx1"/>
                </a:solidFill>
              </a:defRPr>
            </a:lvl1pPr>
          </a:lstStyle>
          <a:p>
            <a:pPr lvl="0">
              <a:defRPr/>
            </a:pPr>
            <a:r>
              <a:rPr lang="ru-RU"/>
              <a:t>Образец текста</a:t>
            </a:r>
            <a:endParaRPr/>
          </a:p>
        </p:txBody>
      </p:sp>
      <p:sp>
        <p:nvSpPr>
          <p:cNvPr id="6" name="Text Placeholder 2"/>
          <p:cNvSpPr>
            <a:spLocks noGrp="1"/>
          </p:cNvSpPr>
          <p:nvPr>
            <p:ph type="body" idx="1"/>
          </p:nvPr>
        </p:nvSpPr>
        <p:spPr bwMode="auto">
          <a:xfrm>
            <a:off x="1484705" y="4343400"/>
            <a:ext cx="10021323" cy="1447800"/>
          </a:xfrm>
        </p:spPr>
        <p:txBody>
          <a:bodyPr anchor="t">
            <a:normAutofit/>
          </a:bodyPr>
          <a:lstStyle>
            <a:lvl1pPr marL="0" indent="0" algn="l">
              <a:buNone/>
              <a:defRPr sz="2215">
                <a:solidFill>
                  <a:schemeClr val="tx1"/>
                </a:solidFill>
              </a:defRPr>
            </a:lvl1pPr>
            <a:lvl2pPr marL="562723" indent="0">
              <a:buNone/>
              <a:defRPr sz="2215">
                <a:solidFill>
                  <a:schemeClr val="tx1">
                    <a:tint val="75000"/>
                  </a:schemeClr>
                </a:solidFill>
              </a:defRPr>
            </a:lvl2pPr>
            <a:lvl3pPr marL="1125444" indent="0">
              <a:buNone/>
              <a:defRPr sz="1969">
                <a:solidFill>
                  <a:schemeClr val="tx1">
                    <a:tint val="75000"/>
                  </a:schemeClr>
                </a:solidFill>
              </a:defRPr>
            </a:lvl3pPr>
            <a:lvl4pPr marL="1688164" indent="0">
              <a:buNone/>
              <a:defRPr sz="1723">
                <a:solidFill>
                  <a:schemeClr val="tx1">
                    <a:tint val="75000"/>
                  </a:schemeClr>
                </a:solidFill>
              </a:defRPr>
            </a:lvl4pPr>
            <a:lvl5pPr marL="2250888" indent="0">
              <a:buNone/>
              <a:defRPr sz="1723">
                <a:solidFill>
                  <a:schemeClr val="tx1">
                    <a:tint val="75000"/>
                  </a:schemeClr>
                </a:solidFill>
              </a:defRPr>
            </a:lvl5pPr>
            <a:lvl6pPr marL="2813608" indent="0">
              <a:buNone/>
              <a:defRPr sz="1723">
                <a:solidFill>
                  <a:schemeClr val="tx1">
                    <a:tint val="75000"/>
                  </a:schemeClr>
                </a:solidFill>
              </a:defRPr>
            </a:lvl6pPr>
            <a:lvl7pPr marL="3376330" indent="0">
              <a:buNone/>
              <a:defRPr sz="1723">
                <a:solidFill>
                  <a:schemeClr val="tx1">
                    <a:tint val="75000"/>
                  </a:schemeClr>
                </a:solidFill>
              </a:defRPr>
            </a:lvl7pPr>
            <a:lvl8pPr marL="3939052" indent="0">
              <a:buNone/>
              <a:defRPr sz="1723">
                <a:solidFill>
                  <a:schemeClr val="tx1">
                    <a:tint val="75000"/>
                  </a:schemeClr>
                </a:solidFill>
              </a:defRPr>
            </a:lvl8pPr>
            <a:lvl9pPr marL="4501774" indent="0">
              <a:buNone/>
              <a:defRPr sz="1723">
                <a:solidFill>
                  <a:schemeClr val="tx1">
                    <a:tint val="75000"/>
                  </a:schemeClr>
                </a:solidFill>
              </a:defRPr>
            </a:lvl9pPr>
          </a:lstStyle>
          <a:p>
            <a:pPr lvl="0">
              <a:defRPr/>
            </a:pPr>
            <a:r>
              <a:rPr lang="ru-RU"/>
              <a:t>Образец текста</a:t>
            </a:r>
            <a:endParaRPr/>
          </a:p>
        </p:txBody>
      </p:sp>
      <p:sp>
        <p:nvSpPr>
          <p:cNvPr id="7" name="Date Placeholder 3"/>
          <p:cNvSpPr>
            <a:spLocks noGrp="1"/>
          </p:cNvSpPr>
          <p:nvPr>
            <p:ph type="dt" sz="half" idx="14"/>
          </p:nvPr>
        </p:nvSpPr>
        <p:spPr bwMode="auto"/>
        <p:txBody>
          <a:bodyPr/>
          <a:lstStyle>
            <a:lvl1pPr>
              <a:defRPr/>
            </a:lvl1pPr>
          </a:lstStyle>
          <a:p>
            <a:pPr>
              <a:defRPr/>
            </a:pPr>
            <a:endParaRPr lang="ru-RU"/>
          </a:p>
        </p:txBody>
      </p:sp>
      <p:sp>
        <p:nvSpPr>
          <p:cNvPr id="8" name="Footer Placeholder 4"/>
          <p:cNvSpPr>
            <a:spLocks noGrp="1"/>
          </p:cNvSpPr>
          <p:nvPr>
            <p:ph type="ftr" sz="quarter" idx="15"/>
          </p:nvPr>
        </p:nvSpPr>
        <p:spPr bwMode="auto"/>
        <p:txBody>
          <a:bodyPr/>
          <a:lstStyle>
            <a:lvl1pPr>
              <a:defRPr/>
            </a:lvl1pPr>
          </a:lstStyle>
          <a:p>
            <a:pPr>
              <a:defRPr/>
            </a:pPr>
            <a:r>
              <a:rPr lang="en-US"/>
              <a:t>Daniya Zinatulina                                                                                 Open Users Meeting BV51 / 28.02.2020</a:t>
            </a:r>
            <a:endParaRPr lang="ru-RU"/>
          </a:p>
        </p:txBody>
      </p:sp>
      <p:sp>
        <p:nvSpPr>
          <p:cNvPr id="9" name="Slide Number Placeholder 5"/>
          <p:cNvSpPr>
            <a:spLocks noGrp="1"/>
          </p:cNvSpPr>
          <p:nvPr>
            <p:ph type="sldNum" sz="quarter" idx="16"/>
          </p:nvPr>
        </p:nvSpPr>
        <p:spPr bwMode="auto"/>
        <p:txBody>
          <a:bodyPr/>
          <a:lstStyle>
            <a:lvl1pPr>
              <a:defRPr/>
            </a:lvl1pPr>
          </a:lstStyle>
          <a:p>
            <a:pPr>
              <a:defRPr/>
            </a:pPr>
            <a:fld id="{6044A7CA-5DEA-40FD-83A6-EB99B6A60120}" type="slidenum">
              <a:rPr lang="ru-RU"/>
              <a:t>‹#›</a:t>
            </a:fld>
            <a:endParaRPr lang="ru-RU"/>
          </a:p>
        </p:txBody>
      </p:sp>
    </p:spTree>
    <p:extLst>
      <p:ext uri="{BB962C8B-B14F-4D97-AF65-F5344CB8AC3E}">
        <p14:creationId xmlns:p14="http://schemas.microsoft.com/office/powerpoint/2010/main" val="2964416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showMasterPhAnim="0" type="vertTx" preserve="1" userDrawn="1">
  <p:cSld name="1_Заголовок и вертикальный текст">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lgn="ctr">
              <a:defRPr/>
            </a:lvl1pPr>
          </a:lstStyle>
          <a:p>
            <a:pPr>
              <a:defRPr/>
            </a:pPr>
            <a:r>
              <a:rPr lang="ru-RU"/>
              <a:t>Образец заголовка</a:t>
            </a:r>
            <a:endParaRPr lang="en-US"/>
          </a:p>
        </p:txBody>
      </p:sp>
      <p:sp>
        <p:nvSpPr>
          <p:cNvPr id="5" name="Vertical Text Placeholder 2"/>
          <p:cNvSpPr>
            <a:spLocks noGrp="1"/>
          </p:cNvSpPr>
          <p:nvPr>
            <p:ph type="body" orient="vert" idx="1"/>
          </p:nvPr>
        </p:nvSpPr>
        <p:spPr bwMode="auto"/>
        <p:txBody>
          <a:bodyPr vert="eaVert" ancho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6" name="Date Placeholder 3"/>
          <p:cNvSpPr>
            <a:spLocks noGrp="1"/>
          </p:cNvSpPr>
          <p:nvPr>
            <p:ph type="dt" sz="half" idx="10"/>
          </p:nvPr>
        </p:nvSpPr>
        <p:spPr bwMode="auto"/>
        <p:txBody>
          <a:bodyPr/>
          <a:lstStyle>
            <a:lvl1pPr>
              <a:defRPr/>
            </a:lvl1pPr>
          </a:lstStyle>
          <a:p>
            <a:pPr>
              <a:defRPr/>
            </a:pPr>
            <a:endParaRPr lang="ru-RU"/>
          </a:p>
        </p:txBody>
      </p:sp>
      <p:sp>
        <p:nvSpPr>
          <p:cNvPr id="7"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Slide Number Placeholder 5"/>
          <p:cNvSpPr>
            <a:spLocks noGrp="1"/>
          </p:cNvSpPr>
          <p:nvPr>
            <p:ph type="sldNum" sz="quarter" idx="12"/>
          </p:nvPr>
        </p:nvSpPr>
        <p:spPr bwMode="auto"/>
        <p:txBody>
          <a:bodyPr/>
          <a:lstStyle>
            <a:lvl1pPr>
              <a:defRPr/>
            </a:lvl1pPr>
          </a:lstStyle>
          <a:p>
            <a:pPr>
              <a:defRPr/>
            </a:pPr>
            <a:fld id="{43809044-9024-4015-A8C4-DCE2E72739A4}" type="slidenum">
              <a:rPr lang="ru-RU"/>
              <a:t>‹#›</a:t>
            </a:fld>
            <a:endParaRPr lang="ru-RU"/>
          </a:p>
        </p:txBody>
      </p:sp>
    </p:spTree>
    <p:extLst>
      <p:ext uri="{BB962C8B-B14F-4D97-AF65-F5344CB8AC3E}">
        <p14:creationId xmlns:p14="http://schemas.microsoft.com/office/powerpoint/2010/main" val="6950760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showMasterPhAnim="0" type="vertTitleAndTx" preserve="1" userDrawn="1">
  <p:cSld name="1_Вертикальный заголовок и текст">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9735198" y="685800"/>
            <a:ext cx="1770831" cy="5105400"/>
          </a:xfrm>
        </p:spPr>
        <p:txBody>
          <a:bodyPr vert="eaVert"/>
          <a:lstStyle/>
          <a:p>
            <a:pPr>
              <a:defRPr/>
            </a:pPr>
            <a:r>
              <a:rPr lang="ru-RU"/>
              <a:t>Образец заголовка</a:t>
            </a:r>
            <a:endParaRPr lang="en-US"/>
          </a:p>
        </p:txBody>
      </p:sp>
      <p:sp>
        <p:nvSpPr>
          <p:cNvPr id="5" name="Vertical Text Placeholder 2"/>
          <p:cNvSpPr>
            <a:spLocks noGrp="1"/>
          </p:cNvSpPr>
          <p:nvPr>
            <p:ph type="body" orient="vert" idx="1"/>
          </p:nvPr>
        </p:nvSpPr>
        <p:spPr bwMode="auto">
          <a:xfrm>
            <a:off x="1484705" y="685800"/>
            <a:ext cx="8021831" cy="5105400"/>
          </a:xfrm>
        </p:spPr>
        <p:txBody>
          <a:bodyPr vert="eaVert" ancho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6" name="Date Placeholder 3"/>
          <p:cNvSpPr>
            <a:spLocks noGrp="1"/>
          </p:cNvSpPr>
          <p:nvPr>
            <p:ph type="dt" sz="half" idx="10"/>
          </p:nvPr>
        </p:nvSpPr>
        <p:spPr bwMode="auto"/>
        <p:txBody>
          <a:bodyPr/>
          <a:lstStyle>
            <a:lvl1pPr>
              <a:defRPr/>
            </a:lvl1pPr>
          </a:lstStyle>
          <a:p>
            <a:pPr>
              <a:defRPr/>
            </a:pPr>
            <a:endParaRPr lang="ru-RU"/>
          </a:p>
        </p:txBody>
      </p:sp>
      <p:sp>
        <p:nvSpPr>
          <p:cNvPr id="7" name="Footer Placeholder 4"/>
          <p:cNvSpPr>
            <a:spLocks noGrp="1"/>
          </p:cNvSpPr>
          <p:nvPr>
            <p:ph type="ftr" sz="quarter" idx="11"/>
          </p:nvPr>
        </p:nvSpPr>
        <p:spPr bwMode="auto"/>
        <p:txBody>
          <a:bodyPr/>
          <a:lstStyle>
            <a:lvl1pPr>
              <a:defRPr/>
            </a:lvl1pPr>
          </a:lstStyle>
          <a:p>
            <a:pPr>
              <a:defRPr/>
            </a:pPr>
            <a:r>
              <a:rPr lang="en-US"/>
              <a:t>Daniya Zinatulina                                                                                 Open Users Meeting BV51 / 28.02.2020</a:t>
            </a:r>
            <a:endParaRPr lang="ru-RU"/>
          </a:p>
        </p:txBody>
      </p:sp>
      <p:sp>
        <p:nvSpPr>
          <p:cNvPr id="8" name="Slide Number Placeholder 5"/>
          <p:cNvSpPr>
            <a:spLocks noGrp="1"/>
          </p:cNvSpPr>
          <p:nvPr>
            <p:ph type="sldNum" sz="quarter" idx="12"/>
          </p:nvPr>
        </p:nvSpPr>
        <p:spPr bwMode="auto"/>
        <p:txBody>
          <a:bodyPr/>
          <a:lstStyle>
            <a:lvl1pPr>
              <a:defRPr/>
            </a:lvl1pPr>
          </a:lstStyle>
          <a:p>
            <a:pPr>
              <a:defRPr/>
            </a:pPr>
            <a:fld id="{B79A3FA0-B17B-485E-91E0-8978FEBC2537}" type="slidenum">
              <a:rPr lang="ru-RU"/>
              <a:t>‹#›</a:t>
            </a:fld>
            <a:endParaRPr lang="ru-RU"/>
          </a:p>
        </p:txBody>
      </p:sp>
    </p:spTree>
    <p:extLst>
      <p:ext uri="{BB962C8B-B14F-4D97-AF65-F5344CB8AC3E}">
        <p14:creationId xmlns:p14="http://schemas.microsoft.com/office/powerpoint/2010/main" val="25846705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7385"/>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955"/>
            </a:lvl1pPr>
            <a:lvl2pPr marL="562723" indent="0" algn="ctr">
              <a:buNone/>
              <a:defRPr sz="2463"/>
            </a:lvl2pPr>
            <a:lvl3pPr marL="1125444" indent="0" algn="ctr">
              <a:buNone/>
              <a:defRPr sz="2215"/>
            </a:lvl3pPr>
            <a:lvl4pPr marL="1688164" indent="0" algn="ctr">
              <a:buNone/>
              <a:defRPr sz="1969"/>
            </a:lvl4pPr>
            <a:lvl5pPr marL="2250888" indent="0" algn="ctr">
              <a:buNone/>
              <a:defRPr sz="1969"/>
            </a:lvl5pPr>
            <a:lvl6pPr marL="2813608" indent="0" algn="ctr">
              <a:buNone/>
              <a:defRPr sz="1969"/>
            </a:lvl6pPr>
            <a:lvl7pPr marL="3376330" indent="0" algn="ctr">
              <a:buNone/>
              <a:defRPr sz="1969"/>
            </a:lvl7pPr>
            <a:lvl8pPr marL="3939052" indent="0" algn="ctr">
              <a:buNone/>
              <a:defRPr sz="1969"/>
            </a:lvl8pPr>
            <a:lvl9pPr marL="4501774" indent="0" algn="ctr">
              <a:buNone/>
              <a:defRPr sz="1969"/>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B03A25-4947-4734-86EB-1B8BF448F8A9}" type="slidenum">
              <a:rPr lang="ru-RU" altLang="ru-RU">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392031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0.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3" Type="http://schemas.openxmlformats.org/officeDocument/2006/relationships/slideLayout" Target="../slideLayouts/slideLayout159.xml"/><Relationship Id="rId21" Type="http://schemas.openxmlformats.org/officeDocument/2006/relationships/theme" Target="../theme/theme11.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theme" Target="../theme/theme5.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8"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8.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9.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140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723" b="0">
                <a:effectLst/>
                <a:latin typeface="+mn-lt"/>
              </a:defRPr>
            </a:lvl1pPr>
          </a:lstStyle>
          <a:p>
            <a:pPr>
              <a:defRPr/>
            </a:pPr>
            <a:endParaRPr lang="ru-RU" altLang="ru-RU"/>
          </a:p>
        </p:txBody>
      </p:sp>
      <p:sp>
        <p:nvSpPr>
          <p:cNvPr id="2140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723" b="0">
                <a:effectLst/>
                <a:latin typeface="+mn-lt"/>
              </a:defRPr>
            </a:lvl1pPr>
          </a:lstStyle>
          <a:p>
            <a:pPr>
              <a:defRPr/>
            </a:pPr>
            <a:r>
              <a:rPr lang="en-US" altLang="ru-RU"/>
              <a:t>Daniya Zinatulina                                                                                 Open Users Meeting BV51 / 28.02.2020</a:t>
            </a:r>
            <a:endParaRPr lang="ru-RU" altLang="ru-RU"/>
          </a:p>
        </p:txBody>
      </p:sp>
      <p:sp>
        <p:nvSpPr>
          <p:cNvPr id="2140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723" b="0">
                <a:effectLst/>
                <a:latin typeface="+mn-lt"/>
              </a:defRPr>
            </a:lvl1pPr>
          </a:lstStyle>
          <a:p>
            <a:pPr>
              <a:defRPr/>
            </a:pPr>
            <a:fld id="{AAE0C1BE-35BC-4868-AA1D-5D48471C04B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Lst>
  <p:hf hdr="0" ftr="0" dt="0"/>
  <p:txStyles>
    <p:titleStyle>
      <a:lvl1pPr algn="ctr" rtl="0" eaLnBrk="0" fontAlgn="base" hangingPunct="0">
        <a:spcBef>
          <a:spcPct val="0"/>
        </a:spcBef>
        <a:spcAft>
          <a:spcPct val="0"/>
        </a:spcAft>
        <a:defRPr sz="5417" kern="1200">
          <a:solidFill>
            <a:schemeClr val="tx2"/>
          </a:solidFill>
          <a:latin typeface="+mj-lt"/>
          <a:ea typeface="+mj-ea"/>
          <a:cs typeface="+mj-cs"/>
        </a:defRPr>
      </a:lvl1pPr>
      <a:lvl2pPr algn="ctr" rtl="0" eaLnBrk="0" fontAlgn="base" hangingPunct="0">
        <a:spcBef>
          <a:spcPct val="0"/>
        </a:spcBef>
        <a:spcAft>
          <a:spcPct val="0"/>
        </a:spcAft>
        <a:defRPr sz="5417">
          <a:solidFill>
            <a:schemeClr val="tx2"/>
          </a:solidFill>
          <a:latin typeface="Arial" panose="020B0604020202020204" pitchFamily="34" charset="0"/>
        </a:defRPr>
      </a:lvl2pPr>
      <a:lvl3pPr algn="ctr" rtl="0" eaLnBrk="0" fontAlgn="base" hangingPunct="0">
        <a:spcBef>
          <a:spcPct val="0"/>
        </a:spcBef>
        <a:spcAft>
          <a:spcPct val="0"/>
        </a:spcAft>
        <a:defRPr sz="5417">
          <a:solidFill>
            <a:schemeClr val="tx2"/>
          </a:solidFill>
          <a:latin typeface="Arial" panose="020B0604020202020204" pitchFamily="34" charset="0"/>
        </a:defRPr>
      </a:lvl3pPr>
      <a:lvl4pPr algn="ctr" rtl="0" eaLnBrk="0" fontAlgn="base" hangingPunct="0">
        <a:spcBef>
          <a:spcPct val="0"/>
        </a:spcBef>
        <a:spcAft>
          <a:spcPct val="0"/>
        </a:spcAft>
        <a:defRPr sz="5417">
          <a:solidFill>
            <a:schemeClr val="tx2"/>
          </a:solidFill>
          <a:latin typeface="Arial" panose="020B0604020202020204" pitchFamily="34" charset="0"/>
        </a:defRPr>
      </a:lvl4pPr>
      <a:lvl5pPr algn="ctr" rtl="0" eaLnBrk="0" fontAlgn="base" hangingPunct="0">
        <a:spcBef>
          <a:spcPct val="0"/>
        </a:spcBef>
        <a:spcAft>
          <a:spcPct val="0"/>
        </a:spcAft>
        <a:defRPr sz="5417">
          <a:solidFill>
            <a:schemeClr val="tx2"/>
          </a:solidFill>
          <a:latin typeface="Arial" panose="020B0604020202020204" pitchFamily="34" charset="0"/>
        </a:defRPr>
      </a:lvl5pPr>
      <a:lvl6pPr marL="562723" algn="ctr" rtl="0" fontAlgn="base">
        <a:spcBef>
          <a:spcPct val="0"/>
        </a:spcBef>
        <a:spcAft>
          <a:spcPct val="0"/>
        </a:spcAft>
        <a:defRPr sz="5417">
          <a:solidFill>
            <a:schemeClr val="tx2"/>
          </a:solidFill>
          <a:latin typeface="Arial" panose="020B0604020202020204" pitchFamily="34" charset="0"/>
        </a:defRPr>
      </a:lvl6pPr>
      <a:lvl7pPr marL="1125444" algn="ctr" rtl="0" fontAlgn="base">
        <a:spcBef>
          <a:spcPct val="0"/>
        </a:spcBef>
        <a:spcAft>
          <a:spcPct val="0"/>
        </a:spcAft>
        <a:defRPr sz="5417">
          <a:solidFill>
            <a:schemeClr val="tx2"/>
          </a:solidFill>
          <a:latin typeface="Arial" panose="020B0604020202020204" pitchFamily="34" charset="0"/>
        </a:defRPr>
      </a:lvl7pPr>
      <a:lvl8pPr marL="1688164" algn="ctr" rtl="0" fontAlgn="base">
        <a:spcBef>
          <a:spcPct val="0"/>
        </a:spcBef>
        <a:spcAft>
          <a:spcPct val="0"/>
        </a:spcAft>
        <a:defRPr sz="5417">
          <a:solidFill>
            <a:schemeClr val="tx2"/>
          </a:solidFill>
          <a:latin typeface="Arial" panose="020B0604020202020204" pitchFamily="34" charset="0"/>
        </a:defRPr>
      </a:lvl8pPr>
      <a:lvl9pPr marL="2250888" algn="ctr" rtl="0" fontAlgn="base">
        <a:spcBef>
          <a:spcPct val="0"/>
        </a:spcBef>
        <a:spcAft>
          <a:spcPct val="0"/>
        </a:spcAft>
        <a:defRPr sz="5417">
          <a:solidFill>
            <a:schemeClr val="tx2"/>
          </a:solidFill>
          <a:latin typeface="Arial" panose="020B0604020202020204" pitchFamily="34" charset="0"/>
        </a:defRPr>
      </a:lvl9pPr>
    </p:titleStyle>
    <p:bodyStyle>
      <a:lvl1pPr marL="422040" indent="-422040" algn="l" rtl="0" eaLnBrk="0" fontAlgn="base" hangingPunct="0">
        <a:spcBef>
          <a:spcPct val="20000"/>
        </a:spcBef>
        <a:spcAft>
          <a:spcPct val="0"/>
        </a:spcAft>
        <a:buChar char="•"/>
        <a:defRPr sz="3939" kern="1200">
          <a:solidFill>
            <a:schemeClr val="tx1"/>
          </a:solidFill>
          <a:latin typeface="+mn-lt"/>
          <a:ea typeface="+mn-ea"/>
          <a:cs typeface="+mn-cs"/>
        </a:defRPr>
      </a:lvl1pPr>
      <a:lvl2pPr marL="914424" indent="-351702" algn="l" rtl="0" eaLnBrk="0" fontAlgn="base" hangingPunct="0">
        <a:spcBef>
          <a:spcPct val="20000"/>
        </a:spcBef>
        <a:spcAft>
          <a:spcPct val="0"/>
        </a:spcAft>
        <a:buChar char="–"/>
        <a:defRPr sz="3447" kern="1200">
          <a:solidFill>
            <a:schemeClr val="tx1"/>
          </a:solidFill>
          <a:latin typeface="+mn-lt"/>
          <a:ea typeface="+mn-ea"/>
          <a:cs typeface="+mn-cs"/>
        </a:defRPr>
      </a:lvl2pPr>
      <a:lvl3pPr marL="1406803" indent="-281361" algn="l" rtl="0" eaLnBrk="0" fontAlgn="base" hangingPunct="0">
        <a:spcBef>
          <a:spcPct val="20000"/>
        </a:spcBef>
        <a:spcAft>
          <a:spcPct val="0"/>
        </a:spcAft>
        <a:buChar char="•"/>
        <a:defRPr sz="2955" kern="1200">
          <a:solidFill>
            <a:schemeClr val="tx1"/>
          </a:solidFill>
          <a:latin typeface="+mn-lt"/>
          <a:ea typeface="+mn-ea"/>
          <a:cs typeface="+mn-cs"/>
        </a:defRPr>
      </a:lvl3pPr>
      <a:lvl4pPr marL="1969525" indent="-281361" algn="l" rtl="0" eaLnBrk="0" fontAlgn="base" hangingPunct="0">
        <a:spcBef>
          <a:spcPct val="20000"/>
        </a:spcBef>
        <a:spcAft>
          <a:spcPct val="0"/>
        </a:spcAft>
        <a:buChar char="–"/>
        <a:defRPr sz="2463" kern="1200">
          <a:solidFill>
            <a:schemeClr val="tx1"/>
          </a:solidFill>
          <a:latin typeface="+mn-lt"/>
          <a:ea typeface="+mn-ea"/>
          <a:cs typeface="+mn-cs"/>
        </a:defRPr>
      </a:lvl4pPr>
      <a:lvl5pPr marL="2532249" indent="-281361" algn="l" rtl="0" eaLnBrk="0" fontAlgn="base" hangingPunct="0">
        <a:spcBef>
          <a:spcPct val="20000"/>
        </a:spcBef>
        <a:spcAft>
          <a:spcPct val="0"/>
        </a:spcAft>
        <a:buChar char="»"/>
        <a:defRPr sz="2463" kern="1200">
          <a:solidFill>
            <a:schemeClr val="tx1"/>
          </a:solidFill>
          <a:latin typeface="+mn-lt"/>
          <a:ea typeface="+mn-ea"/>
          <a:cs typeface="+mn-cs"/>
        </a:defRPr>
      </a:lvl5pPr>
      <a:lvl6pPr marL="3094969"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ru-RU"/>
      </a:defPPr>
      <a:lvl1pPr marL="0" algn="l" defTabSz="1125444" rtl="0" eaLnBrk="1" latinLnBrk="0" hangingPunct="1">
        <a:defRPr sz="2215" kern="1200">
          <a:solidFill>
            <a:schemeClr val="tx1"/>
          </a:solidFill>
          <a:latin typeface="+mn-lt"/>
          <a:ea typeface="+mn-ea"/>
          <a:cs typeface="+mn-cs"/>
        </a:defRPr>
      </a:lvl1pPr>
      <a:lvl2pPr marL="562723"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4" algn="l" defTabSz="1125444" rtl="0" eaLnBrk="1" latinLnBrk="0" hangingPunct="1">
        <a:defRPr sz="2215" kern="1200">
          <a:solidFill>
            <a:schemeClr val="tx1"/>
          </a:solidFill>
          <a:latin typeface="+mn-lt"/>
          <a:ea typeface="+mn-ea"/>
          <a:cs typeface="+mn-cs"/>
        </a:defRPr>
      </a:lvl4pPr>
      <a:lvl5pPr marL="2250888" algn="l" defTabSz="1125444" rtl="0" eaLnBrk="1" latinLnBrk="0" hangingPunct="1">
        <a:defRPr sz="2215" kern="1200">
          <a:solidFill>
            <a:schemeClr val="tx1"/>
          </a:solidFill>
          <a:latin typeface="+mn-lt"/>
          <a:ea typeface="+mn-ea"/>
          <a:cs typeface="+mn-cs"/>
        </a:defRPr>
      </a:lvl5pPr>
      <a:lvl6pPr marL="2813608" algn="l" defTabSz="1125444" rtl="0" eaLnBrk="1" latinLnBrk="0" hangingPunct="1">
        <a:defRPr sz="2215" kern="1200">
          <a:solidFill>
            <a:schemeClr val="tx1"/>
          </a:solidFill>
          <a:latin typeface="+mn-lt"/>
          <a:ea typeface="+mn-ea"/>
          <a:cs typeface="+mn-cs"/>
        </a:defRPr>
      </a:lvl6pPr>
      <a:lvl7pPr marL="3376330"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ltHorz">
          <a:fgClr>
            <a:schemeClr val="bg1">
              <a:lumMod val="95000"/>
            </a:schemeClr>
          </a:fgClr>
          <a:bgClr>
            <a:schemeClr val="bg1"/>
          </a:bgClr>
        </a:pattFill>
        <a:effectLst/>
      </p:bgPr>
    </p:bg>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609600" y="274638"/>
            <a:ext cx="109728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defRPr/>
            </a:pPr>
            <a:r>
              <a:rPr lang="ru-RU"/>
              <a:t>Образец заголовка</a:t>
            </a:r>
            <a:endParaRPr/>
          </a:p>
        </p:txBody>
      </p:sp>
      <p:sp>
        <p:nvSpPr>
          <p:cNvPr id="5" name="Текст 2"/>
          <p:cNvSpPr>
            <a:spLocks noGrp="1"/>
          </p:cNvSpPr>
          <p:nvPr>
            <p:ph type="body" idx="1"/>
          </p:nvPr>
        </p:nvSpPr>
        <p:spPr bwMode="auto">
          <a:xfrm>
            <a:off x="609600" y="1600205"/>
            <a:ext cx="109728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Дата 3"/>
          <p:cNvSpPr>
            <a:spLocks noGrp="1"/>
          </p:cNvSpPr>
          <p:nvPr>
            <p:ph type="dt" sz="half" idx="2"/>
          </p:nvPr>
        </p:nvSpPr>
        <p:spPr bwMode="auto">
          <a:xfrm>
            <a:off x="609601" y="6356355"/>
            <a:ext cx="28447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7" name="Нижний колонтитул 4"/>
          <p:cNvSpPr>
            <a:spLocks noGrp="1"/>
          </p:cNvSpPr>
          <p:nvPr>
            <p:ph type="ftr" sz="quarter" idx="3"/>
          </p:nvPr>
        </p:nvSpPr>
        <p:spPr bwMode="auto">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Daniya Zinatulina                                                                                 Open Users Meeting BV51 / 28.02.2020</a:t>
            </a:r>
            <a:endParaRPr lang="ru-RU"/>
          </a:p>
        </p:txBody>
      </p:sp>
      <p:sp>
        <p:nvSpPr>
          <p:cNvPr id="8" name="Номер слайда 5"/>
          <p:cNvSpPr>
            <a:spLocks noGrp="1"/>
          </p:cNvSpPr>
          <p:nvPr>
            <p:ph type="sldNum" sz="quarter" idx="4"/>
          </p:nvPr>
        </p:nvSpPr>
        <p:spPr bwMode="auto">
          <a:xfrm>
            <a:off x="8737601" y="6356355"/>
            <a:ext cx="2844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97B65F-D10D-44C8-936A-2B6F11FA6F1B}" type="slidenum">
              <a:rPr lang="ru-RU"/>
              <a:t>‹#›</a:t>
            </a:fld>
            <a:endParaRPr lang="ru-RU"/>
          </a:p>
        </p:txBody>
      </p:sp>
    </p:spTree>
    <p:extLst>
      <p:ext uri="{BB962C8B-B14F-4D97-AF65-F5344CB8AC3E}">
        <p14:creationId xmlns:p14="http://schemas.microsoft.com/office/powerpoint/2010/main" val="853548296"/>
      </p:ext>
    </p:extLst>
  </p:cSld>
  <p:clrMap bg1="lt1" tx1="dk1" bg2="lt2" tx2="dk2" accent1="accent1" accent2="accent2" accent3="accent3" accent4="accent4" accent5="accent5" accent6="accent6" hlink="hlink" folHlink="folHlink"/>
  <p:sldLayoutIdLst>
    <p:sldLayoutId id="2147485480" r:id="rId1"/>
    <p:sldLayoutId id="2147485481" r:id="rId2"/>
    <p:sldLayoutId id="2147485482" r:id="rId3"/>
    <p:sldLayoutId id="2147485483" r:id="rId4"/>
    <p:sldLayoutId id="2147485484" r:id="rId5"/>
    <p:sldLayoutId id="2147485485" r:id="rId6"/>
    <p:sldLayoutId id="2147485486" r:id="rId7"/>
    <p:sldLayoutId id="2147485487" r:id="rId8"/>
    <p:sldLayoutId id="2147485488" r:id="rId9"/>
    <p:sldLayoutId id="2147485489" r:id="rId10"/>
    <p:sldLayoutId id="2147485490" r:id="rId11"/>
  </p:sldLayoutIdLst>
  <p:hf hdr="0" ftr="0" dt="0"/>
  <p:txStyles>
    <p:titleStyle>
      <a:lvl1pPr algn="ctr">
        <a:spcBef>
          <a:spcPts val="0"/>
        </a:spcBef>
        <a:spcAft>
          <a:spcPts val="0"/>
        </a:spcAft>
        <a:defRPr sz="4400">
          <a:solidFill>
            <a:schemeClr val="tx1"/>
          </a:solidFill>
          <a:latin typeface="+mj-lt"/>
          <a:ea typeface="+mj-ea"/>
          <a:cs typeface="+mj-cs"/>
        </a:defRPr>
      </a:lvl1pPr>
      <a:lvl2pPr algn="ctr">
        <a:spcBef>
          <a:spcPts val="0"/>
        </a:spcBef>
        <a:spcAft>
          <a:spcPts val="0"/>
        </a:spcAft>
        <a:defRPr sz="4400">
          <a:solidFill>
            <a:schemeClr val="tx1"/>
          </a:solidFill>
          <a:latin typeface="Calibri"/>
        </a:defRPr>
      </a:lvl2pPr>
      <a:lvl3pPr algn="ctr">
        <a:spcBef>
          <a:spcPts val="0"/>
        </a:spcBef>
        <a:spcAft>
          <a:spcPts val="0"/>
        </a:spcAft>
        <a:defRPr sz="4400">
          <a:solidFill>
            <a:schemeClr val="tx1"/>
          </a:solidFill>
          <a:latin typeface="Calibri"/>
        </a:defRPr>
      </a:lvl3pPr>
      <a:lvl4pPr algn="ctr">
        <a:spcBef>
          <a:spcPts val="0"/>
        </a:spcBef>
        <a:spcAft>
          <a:spcPts val="0"/>
        </a:spcAft>
        <a:defRPr sz="4400">
          <a:solidFill>
            <a:schemeClr val="tx1"/>
          </a:solidFill>
          <a:latin typeface="Calibri"/>
        </a:defRPr>
      </a:lvl4pPr>
      <a:lvl5pPr algn="ctr">
        <a:spcBef>
          <a:spcPts val="0"/>
        </a:spcBef>
        <a:spcAft>
          <a:spcPts val="0"/>
        </a:spcAft>
        <a:defRPr sz="4400">
          <a:solidFill>
            <a:schemeClr val="tx1"/>
          </a:solidFill>
          <a:latin typeface="Calibri"/>
        </a:defRPr>
      </a:lvl5pPr>
      <a:lvl6pPr marL="457200" algn="ctr">
        <a:spcBef>
          <a:spcPts val="0"/>
        </a:spcBef>
        <a:spcAft>
          <a:spcPts val="0"/>
        </a:spcAft>
        <a:defRPr sz="4400">
          <a:solidFill>
            <a:schemeClr val="tx1"/>
          </a:solidFill>
          <a:latin typeface="Calibri"/>
        </a:defRPr>
      </a:lvl6pPr>
      <a:lvl7pPr marL="914400" algn="ctr">
        <a:spcBef>
          <a:spcPts val="0"/>
        </a:spcBef>
        <a:spcAft>
          <a:spcPts val="0"/>
        </a:spcAft>
        <a:defRPr sz="4400">
          <a:solidFill>
            <a:schemeClr val="tx1"/>
          </a:solidFill>
          <a:latin typeface="Calibri"/>
        </a:defRPr>
      </a:lvl7pPr>
      <a:lvl8pPr marL="1371600" algn="ctr">
        <a:spcBef>
          <a:spcPts val="0"/>
        </a:spcBef>
        <a:spcAft>
          <a:spcPts val="0"/>
        </a:spcAft>
        <a:defRPr sz="4400">
          <a:solidFill>
            <a:schemeClr val="tx1"/>
          </a:solidFill>
          <a:latin typeface="Calibri"/>
        </a:defRPr>
      </a:lvl8pPr>
      <a:lvl9pPr marL="1828800" algn="ctr">
        <a:spcBef>
          <a:spcPts val="0"/>
        </a:spcBef>
        <a:spcAft>
          <a:spcPts val="0"/>
        </a:spcAft>
        <a:defRPr sz="4400">
          <a:solidFill>
            <a:schemeClr val="tx1"/>
          </a:solidFill>
          <a:latin typeface="Calibri"/>
        </a:defRPr>
      </a:lvl9pPr>
    </p:titleStyle>
    <p:body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pattFill prst="ltHorz">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098" name="Group 13"/>
          <p:cNvGrpSpPr>
            <a:grpSpLocks/>
          </p:cNvGrpSpPr>
          <p:nvPr/>
        </p:nvGrpSpPr>
        <p:grpSpPr bwMode="auto">
          <a:xfrm>
            <a:off x="1" y="0"/>
            <a:ext cx="2842847" cy="6858000"/>
            <a:chOff x="0" y="0"/>
            <a:chExt cx="2132013" cy="6858001"/>
          </a:xfrm>
        </p:grpSpPr>
        <p:sp>
          <p:nvSpPr>
            <p:cNvPr id="4104" name="Freeform 6"/>
            <p:cNvSpPr>
              <a:spLocks/>
            </p:cNvSpPr>
            <p:nvPr/>
          </p:nvSpPr>
          <p:spPr bwMode="auto">
            <a:xfrm>
              <a:off x="0" y="0"/>
              <a:ext cx="1073150" cy="5291138"/>
            </a:xfrm>
            <a:custGeom>
              <a:avLst/>
              <a:gdLst>
                <a:gd name="T0" fmla="*/ 0 w 676"/>
                <a:gd name="T1" fmla="*/ 4972050 h 3333"/>
                <a:gd name="T2" fmla="*/ 0 w 676"/>
                <a:gd name="T3" fmla="*/ 5257800 h 3333"/>
                <a:gd name="T4" fmla="*/ 200025 w 676"/>
                <a:gd name="T5" fmla="*/ 5291138 h 3333"/>
                <a:gd name="T6" fmla="*/ 1073150 w 676"/>
                <a:gd name="T7" fmla="*/ 0 h 3333"/>
                <a:gd name="T8" fmla="*/ 815975 w 676"/>
                <a:gd name="T9" fmla="*/ 0 h 3333"/>
                <a:gd name="T10" fmla="*/ 0 w 676"/>
                <a:gd name="T11" fmla="*/ 4972050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400"/>
            </a:p>
          </p:txBody>
        </p:sp>
        <p:sp>
          <p:nvSpPr>
            <p:cNvPr id="16" name="Freeform 7"/>
            <p:cNvSpPr/>
            <p:nvPr/>
          </p:nvSpPr>
          <p:spPr bwMode="auto">
            <a:xfrm>
              <a:off x="0" y="0"/>
              <a:ext cx="759026"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4"/>
              <a:ext cx="907022"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1"/>
              <a:ext cx="1487281"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4"/>
              <a:ext cx="1377383"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4099" name="Title Placeholder 1"/>
          <p:cNvSpPr>
            <a:spLocks noGrp="1"/>
          </p:cNvSpPr>
          <p:nvPr>
            <p:ph type="title"/>
          </p:nvPr>
        </p:nvSpPr>
        <p:spPr bwMode="auto">
          <a:xfrm>
            <a:off x="1309078" y="457200"/>
            <a:ext cx="10273323"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4100" name="Text Placeholder 2"/>
          <p:cNvSpPr>
            <a:spLocks noGrp="1"/>
          </p:cNvSpPr>
          <p:nvPr>
            <p:ph type="body" idx="1"/>
          </p:nvPr>
        </p:nvSpPr>
        <p:spPr bwMode="auto">
          <a:xfrm>
            <a:off x="1309078" y="2667001"/>
            <a:ext cx="10273323" cy="335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9812215" y="6116639"/>
            <a:ext cx="1143001" cy="365125"/>
          </a:xfrm>
          <a:prstGeom prst="rect">
            <a:avLst/>
          </a:prstGeom>
        </p:spPr>
        <p:txBody>
          <a:bodyPr vert="horz" lIns="91440" tIns="45720" rIns="91440" bIns="45720" rtlCol="0" anchor="ctr"/>
          <a:lstStyle>
            <a:lvl1pPr algn="r">
              <a:defRPr sz="1000" b="0" i="0">
                <a:solidFill>
                  <a:schemeClr val="tx1"/>
                </a:solidFill>
                <a:effectLst/>
                <a:latin typeface="+mn-lt"/>
                <a:ea typeface="+mn-ea"/>
              </a:defRPr>
            </a:lvl1pPr>
          </a:lstStyle>
          <a:p>
            <a:pPr>
              <a:defRPr/>
            </a:pPr>
            <a:endParaRPr lang="ru-RU" altLang="ru-RU"/>
          </a:p>
        </p:txBody>
      </p:sp>
      <p:sp>
        <p:nvSpPr>
          <p:cNvPr id="5" name="Footer Placeholder 4"/>
          <p:cNvSpPr>
            <a:spLocks noGrp="1"/>
          </p:cNvSpPr>
          <p:nvPr>
            <p:ph type="ftr" sz="quarter" idx="3"/>
          </p:nvPr>
        </p:nvSpPr>
        <p:spPr>
          <a:xfrm>
            <a:off x="2649416" y="6116639"/>
            <a:ext cx="7086601" cy="365125"/>
          </a:xfrm>
          <a:prstGeom prst="rect">
            <a:avLst/>
          </a:prstGeom>
        </p:spPr>
        <p:txBody>
          <a:bodyPr vert="horz" lIns="91440" tIns="45720" rIns="91440" bIns="45720" rtlCol="0" anchor="ctr"/>
          <a:lstStyle>
            <a:lvl1pPr algn="l">
              <a:defRPr sz="1000" b="0" i="0">
                <a:solidFill>
                  <a:schemeClr val="tx1"/>
                </a:solidFill>
                <a:effectLst/>
                <a:latin typeface="+mn-lt"/>
                <a:ea typeface="+mn-ea"/>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4"/>
          </p:nvPr>
        </p:nvSpPr>
        <p:spPr>
          <a:xfrm>
            <a:off x="11031416" y="6116639"/>
            <a:ext cx="550985" cy="365125"/>
          </a:xfrm>
          <a:prstGeom prst="rect">
            <a:avLst/>
          </a:prstGeom>
        </p:spPr>
        <p:txBody>
          <a:bodyPr vert="horz" wrap="square" lIns="91440" tIns="45720" rIns="91440" bIns="45720" numCol="1" anchor="ctr" anchorCtr="0" compatLnSpc="1">
            <a:prstTxWarp prst="textNoShape">
              <a:avLst/>
            </a:prstTxWarp>
          </a:bodyPr>
          <a:lstStyle>
            <a:lvl1pPr algn="r">
              <a:defRPr sz="1000" b="0">
                <a:latin typeface="Corbel" charset="0"/>
              </a:defRPr>
            </a:lvl1pPr>
          </a:lstStyle>
          <a:p>
            <a:fld id="{12663597-B79C-5943-BFBD-C1185CDF6F75}" type="slidenum">
              <a:rPr lang="ru-RU"/>
              <a:pPr/>
              <a:t>‹#›</a:t>
            </a:fld>
            <a:endParaRPr lang="ru-RU"/>
          </a:p>
        </p:txBody>
      </p:sp>
    </p:spTree>
    <p:extLst>
      <p:ext uri="{BB962C8B-B14F-4D97-AF65-F5344CB8AC3E}">
        <p14:creationId xmlns:p14="http://schemas.microsoft.com/office/powerpoint/2010/main" val="1978433319"/>
      </p:ext>
    </p:extLst>
  </p:cSld>
  <p:clrMap bg1="lt1" tx1="dk1" bg2="lt2" tx2="dk2" accent1="accent1" accent2="accent2" accent3="accent3" accent4="accent4" accent5="accent5" accent6="accent6" hlink="hlink" folHlink="folHlink"/>
  <p:sldLayoutIdLst>
    <p:sldLayoutId id="2147485492" r:id="rId1"/>
    <p:sldLayoutId id="2147485493" r:id="rId2"/>
    <p:sldLayoutId id="2147485494" r:id="rId3"/>
    <p:sldLayoutId id="2147485495" r:id="rId4"/>
    <p:sldLayoutId id="2147485496" r:id="rId5"/>
    <p:sldLayoutId id="2147485497" r:id="rId6"/>
    <p:sldLayoutId id="2147485498" r:id="rId7"/>
    <p:sldLayoutId id="2147485499" r:id="rId8"/>
    <p:sldLayoutId id="2147485500" r:id="rId9"/>
    <p:sldLayoutId id="2147485501" r:id="rId10"/>
    <p:sldLayoutId id="2147485502" r:id="rId11"/>
    <p:sldLayoutId id="2147485503" r:id="rId12"/>
    <p:sldLayoutId id="2147485504" r:id="rId13"/>
    <p:sldLayoutId id="2147485505" r:id="rId14"/>
    <p:sldLayoutId id="2147485506" r:id="rId15"/>
    <p:sldLayoutId id="2147485507" r:id="rId16"/>
    <p:sldLayoutId id="2147485508" r:id="rId17"/>
    <p:sldLayoutId id="2147485509" r:id="rId18"/>
    <p:sldLayoutId id="2147485510" r:id="rId19"/>
    <p:sldLayoutId id="2147485511" r:id="rId20"/>
  </p:sldLayoutIdLst>
  <p:hf hdr="0" ftr="0" dt="0"/>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ＭＳ Ｐゴシック" charset="0"/>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ea typeface="ＭＳ Ｐゴシック"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ea typeface="ＭＳ Ｐゴシック"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ea typeface="ＭＳ Ｐゴシック"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8D1515"/>
        </a:buClr>
        <a:buSzPct val="145000"/>
        <a:buFont typeface="Arial" charset="0"/>
        <a:buChar char="•"/>
        <a:defRPr sz="2400" kern="1200">
          <a:solidFill>
            <a:schemeClr val="tx1"/>
          </a:solidFill>
          <a:latin typeface="+mn-lt"/>
          <a:ea typeface="ＭＳ Ｐゴシック" charset="0"/>
          <a:cs typeface="+mn-cs"/>
        </a:defRPr>
      </a:lvl1pPr>
      <a:lvl2pPr marL="742950" indent="-285750" algn="l" defTabSz="457200" rtl="0" eaLnBrk="0" fontAlgn="base" hangingPunct="0">
        <a:spcBef>
          <a:spcPct val="20000"/>
        </a:spcBef>
        <a:spcAft>
          <a:spcPts val="600"/>
        </a:spcAft>
        <a:buClr>
          <a:srgbClr val="8D1515"/>
        </a:buClr>
        <a:buSzPct val="145000"/>
        <a:buFont typeface="Arial" charset="0"/>
        <a:buChar char="•"/>
        <a:defRPr sz="2000" kern="1200">
          <a:solidFill>
            <a:schemeClr val="tx1"/>
          </a:solidFill>
          <a:latin typeface="+mn-lt"/>
          <a:ea typeface="ＭＳ Ｐゴシック" charset="0"/>
          <a:cs typeface="+mn-cs"/>
        </a:defRPr>
      </a:lvl2pPr>
      <a:lvl3pPr marL="1200150" indent="-285750" algn="l" defTabSz="457200" rtl="0" eaLnBrk="0" fontAlgn="base" hangingPunct="0">
        <a:spcBef>
          <a:spcPct val="20000"/>
        </a:spcBef>
        <a:spcAft>
          <a:spcPts val="600"/>
        </a:spcAft>
        <a:buClr>
          <a:srgbClr val="8D1515"/>
        </a:buClr>
        <a:buSzPct val="145000"/>
        <a:buFont typeface="Arial" charset="0"/>
        <a:buChar char="•"/>
        <a:defRPr kern="1200">
          <a:solidFill>
            <a:schemeClr val="tx1"/>
          </a:solidFill>
          <a:latin typeface="+mn-lt"/>
          <a:ea typeface="ＭＳ Ｐゴシック" charset="0"/>
          <a:cs typeface="+mn-cs"/>
        </a:defRPr>
      </a:lvl3pPr>
      <a:lvl4pPr marL="1543050" indent="-171450" algn="l" defTabSz="457200" rtl="0" eaLnBrk="0" fontAlgn="base" hangingPunct="0">
        <a:spcBef>
          <a:spcPct val="20000"/>
        </a:spcBef>
        <a:spcAft>
          <a:spcPts val="600"/>
        </a:spcAft>
        <a:buClr>
          <a:srgbClr val="8D1515"/>
        </a:buClr>
        <a:buSzPct val="145000"/>
        <a:buFont typeface="Arial" charset="0"/>
        <a:buChar char="•"/>
        <a:defRPr sz="1600" kern="1200">
          <a:solidFill>
            <a:schemeClr val="tx1"/>
          </a:solidFill>
          <a:latin typeface="+mn-lt"/>
          <a:ea typeface="ＭＳ Ｐゴシック" charset="0"/>
          <a:cs typeface="+mn-cs"/>
        </a:defRPr>
      </a:lvl4pPr>
      <a:lvl5pPr marL="2000250" indent="-171450" algn="l" defTabSz="457200" rtl="0" eaLnBrk="0" fontAlgn="base" hangingPunct="0">
        <a:spcBef>
          <a:spcPct val="20000"/>
        </a:spcBef>
        <a:spcAft>
          <a:spcPts val="600"/>
        </a:spcAft>
        <a:buClr>
          <a:srgbClr val="8D1515"/>
        </a:buClr>
        <a:buSzPct val="145000"/>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46019" y="365129"/>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2051" name="Text Placeholder 2"/>
          <p:cNvSpPr>
            <a:spLocks noGrp="1"/>
          </p:cNvSpPr>
          <p:nvPr>
            <p:ph type="body" idx="1"/>
          </p:nvPr>
        </p:nvSpPr>
        <p:spPr bwMode="auto">
          <a:xfrm>
            <a:off x="846019" y="1828800"/>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p:cNvSpPr>
            <a:spLocks noGrp="1"/>
          </p:cNvSpPr>
          <p:nvPr>
            <p:ph type="dt" sz="half" idx="2"/>
          </p:nvPr>
        </p:nvSpPr>
        <p:spPr>
          <a:xfrm>
            <a:off x="838201" y="6356357"/>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endParaRPr lang="ru-RU" altLang="ru-RU"/>
          </a:p>
        </p:txBody>
      </p:sp>
      <p:sp>
        <p:nvSpPr>
          <p:cNvPr id="5" name="Footer Placeholder 4"/>
          <p:cNvSpPr>
            <a:spLocks noGrp="1"/>
          </p:cNvSpPr>
          <p:nvPr>
            <p:ph type="ftr" sz="quarter" idx="3"/>
          </p:nvPr>
        </p:nvSpPr>
        <p:spPr>
          <a:xfrm>
            <a:off x="4038601" y="6356357"/>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4"/>
          </p:nvPr>
        </p:nvSpPr>
        <p:spPr>
          <a:xfrm>
            <a:off x="8618416" y="6356357"/>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a:defRPr/>
            </a:pPr>
            <a:fld id="{7104A51E-5DB7-40A6-9BB0-8C73199EFF4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 id="2147484511" r:id="rId12"/>
    <p:sldLayoutId id="2147484512" r:id="rId13"/>
    <p:sldLayoutId id="2147485422" r:id="rId14"/>
  </p:sldLayoutIdLst>
  <p:hf hdr="0" ftr="0" dt="0"/>
  <p:txStyles>
    <p:titleStyle>
      <a:lvl1pPr algn="l" defTabSz="914424" rtl="0" eaLnBrk="0" fontAlgn="base" hangingPunct="0">
        <a:lnSpc>
          <a:spcPct val="90000"/>
        </a:lnSpc>
        <a:spcBef>
          <a:spcPct val="0"/>
        </a:spcBef>
        <a:spcAft>
          <a:spcPct val="0"/>
        </a:spcAft>
        <a:defRPr sz="4308" kern="1200">
          <a:solidFill>
            <a:schemeClr val="tx1"/>
          </a:solidFill>
          <a:latin typeface="+mj-lt"/>
          <a:ea typeface="+mj-ea"/>
          <a:cs typeface="+mj-cs"/>
        </a:defRPr>
      </a:lvl1pPr>
      <a:lvl2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2pPr>
      <a:lvl3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3pPr>
      <a:lvl4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4pPr>
      <a:lvl5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5pPr>
      <a:lvl6pPr marL="562723" algn="l" defTabSz="914424" rtl="0" fontAlgn="base">
        <a:lnSpc>
          <a:spcPct val="90000"/>
        </a:lnSpc>
        <a:spcBef>
          <a:spcPct val="0"/>
        </a:spcBef>
        <a:spcAft>
          <a:spcPct val="0"/>
        </a:spcAft>
        <a:defRPr sz="4308">
          <a:solidFill>
            <a:schemeClr val="tx1"/>
          </a:solidFill>
          <a:latin typeface="Calibri Light" panose="020F0302020204030204" pitchFamily="34" charset="0"/>
        </a:defRPr>
      </a:lvl6pPr>
      <a:lvl7pPr marL="1125444" algn="l" defTabSz="914424" rtl="0" fontAlgn="base">
        <a:lnSpc>
          <a:spcPct val="90000"/>
        </a:lnSpc>
        <a:spcBef>
          <a:spcPct val="0"/>
        </a:spcBef>
        <a:spcAft>
          <a:spcPct val="0"/>
        </a:spcAft>
        <a:defRPr sz="4308">
          <a:solidFill>
            <a:schemeClr val="tx1"/>
          </a:solidFill>
          <a:latin typeface="Calibri Light" panose="020F0302020204030204" pitchFamily="34" charset="0"/>
        </a:defRPr>
      </a:lvl7pPr>
      <a:lvl8pPr marL="1688164" algn="l" defTabSz="914424" rtl="0" fontAlgn="base">
        <a:lnSpc>
          <a:spcPct val="90000"/>
        </a:lnSpc>
        <a:spcBef>
          <a:spcPct val="0"/>
        </a:spcBef>
        <a:spcAft>
          <a:spcPct val="0"/>
        </a:spcAft>
        <a:defRPr sz="4308">
          <a:solidFill>
            <a:schemeClr val="tx1"/>
          </a:solidFill>
          <a:latin typeface="Calibri Light" panose="020F0302020204030204" pitchFamily="34" charset="0"/>
        </a:defRPr>
      </a:lvl8pPr>
      <a:lvl9pPr marL="2250888" algn="l" defTabSz="914424" rtl="0" fontAlgn="base">
        <a:lnSpc>
          <a:spcPct val="90000"/>
        </a:lnSpc>
        <a:spcBef>
          <a:spcPct val="0"/>
        </a:spcBef>
        <a:spcAft>
          <a:spcPct val="0"/>
        </a:spcAft>
        <a:defRPr sz="4308">
          <a:solidFill>
            <a:schemeClr val="tx1"/>
          </a:solidFill>
          <a:latin typeface="Calibri Light" panose="020F0302020204030204" pitchFamily="34" charset="0"/>
        </a:defRPr>
      </a:lvl9pPr>
    </p:titleStyle>
    <p:bodyStyle>
      <a:lvl1pPr marL="228605" indent="-228605" algn="l" defTabSz="914424" rtl="0" eaLnBrk="0" fontAlgn="base" hangingPunct="0">
        <a:lnSpc>
          <a:spcPct val="90000"/>
        </a:lnSpc>
        <a:spcBef>
          <a:spcPts val="1001"/>
        </a:spcBef>
        <a:spcAft>
          <a:spcPct val="0"/>
        </a:spcAft>
        <a:buFont typeface="Wingdings 2" panose="05020102010507070707" pitchFamily="18" charset="2"/>
        <a:buChar char=""/>
        <a:defRPr sz="2708" kern="1200">
          <a:solidFill>
            <a:schemeClr val="tx1"/>
          </a:solidFill>
          <a:latin typeface="+mn-lt"/>
          <a:ea typeface="+mn-ea"/>
          <a:cs typeface="+mn-cs"/>
        </a:defRPr>
      </a:lvl1pPr>
      <a:lvl2pPr marL="685818" indent="-228605" algn="l" defTabSz="914424" rtl="0" eaLnBrk="0" fontAlgn="base" hangingPunct="0">
        <a:lnSpc>
          <a:spcPct val="90000"/>
        </a:lnSpc>
        <a:spcBef>
          <a:spcPts val="492"/>
        </a:spcBef>
        <a:spcAft>
          <a:spcPct val="0"/>
        </a:spcAft>
        <a:buFont typeface="Wingdings 2" panose="05020102010507070707" pitchFamily="18" charset="2"/>
        <a:buChar char=""/>
        <a:defRPr sz="2339" kern="1200">
          <a:solidFill>
            <a:schemeClr val="tx1"/>
          </a:solidFill>
          <a:latin typeface="+mn-lt"/>
          <a:ea typeface="+mn-ea"/>
          <a:cs typeface="+mn-cs"/>
        </a:defRPr>
      </a:lvl2pPr>
      <a:lvl3pPr marL="1143029" indent="-228605" algn="l" defTabSz="914424" rtl="0" eaLnBrk="0" fontAlgn="base" hangingPunct="0">
        <a:lnSpc>
          <a:spcPct val="90000"/>
        </a:lnSpc>
        <a:spcBef>
          <a:spcPts val="492"/>
        </a:spcBef>
        <a:spcAft>
          <a:spcPct val="0"/>
        </a:spcAft>
        <a:buFont typeface="Wingdings 2" panose="05020102010507070707" pitchFamily="18" charset="2"/>
        <a:buChar char=""/>
        <a:defRPr sz="1969" kern="1200">
          <a:solidFill>
            <a:schemeClr val="tx1"/>
          </a:solidFill>
          <a:latin typeface="+mn-lt"/>
          <a:ea typeface="+mn-ea"/>
          <a:cs typeface="+mn-cs"/>
        </a:defRPr>
      </a:lvl3pPr>
      <a:lvl4pPr marL="1600241" indent="-228605" algn="l" defTabSz="914424" rtl="0" eaLnBrk="0" fontAlgn="base" hangingPunct="0">
        <a:lnSpc>
          <a:spcPct val="90000"/>
        </a:lnSpc>
        <a:spcBef>
          <a:spcPts val="492"/>
        </a:spcBef>
        <a:spcAft>
          <a:spcPct val="0"/>
        </a:spcAft>
        <a:buFont typeface="Wingdings 2" panose="05020102010507070707" pitchFamily="18" charset="2"/>
        <a:buChar char=""/>
        <a:defRPr sz="1723" kern="1200">
          <a:solidFill>
            <a:schemeClr val="tx1"/>
          </a:solidFill>
          <a:latin typeface="+mn-lt"/>
          <a:ea typeface="+mn-ea"/>
          <a:cs typeface="+mn-cs"/>
        </a:defRPr>
      </a:lvl4pPr>
      <a:lvl5pPr marL="2057453" indent="-228605" algn="l" defTabSz="914424" rtl="0" eaLnBrk="0" fontAlgn="base" hangingPunct="0">
        <a:lnSpc>
          <a:spcPct val="90000"/>
        </a:lnSpc>
        <a:spcBef>
          <a:spcPts val="492"/>
        </a:spcBef>
        <a:spcAft>
          <a:spcPct val="0"/>
        </a:spcAft>
        <a:buFont typeface="Wingdings 2" panose="05020102010507070707" pitchFamily="18" charset="2"/>
        <a:buChar char=""/>
        <a:defRPr sz="1723" kern="1200">
          <a:solidFill>
            <a:schemeClr val="tx1"/>
          </a:solidFill>
          <a:latin typeface="+mn-lt"/>
          <a:ea typeface="+mn-ea"/>
          <a:cs typeface="+mn-cs"/>
        </a:defRPr>
      </a:lvl5pPr>
      <a:lvl6pPr marL="2514664" indent="-228605" algn="l" defTabSz="914424" rtl="0" eaLnBrk="1" latinLnBrk="0" hangingPunct="1">
        <a:spcBef>
          <a:spcPct val="20000"/>
        </a:spcBef>
        <a:buFont typeface="Wingdings 2" pitchFamily="18" charset="2"/>
        <a:buChar char=""/>
        <a:defRPr sz="1801" kern="1200">
          <a:solidFill>
            <a:schemeClr val="tx1"/>
          </a:solidFill>
          <a:latin typeface="+mn-lt"/>
          <a:ea typeface="+mn-ea"/>
          <a:cs typeface="+mn-cs"/>
        </a:defRPr>
      </a:lvl6pPr>
      <a:lvl7pPr marL="2971875" indent="-228605" algn="l" defTabSz="914424" rtl="0" eaLnBrk="1" latinLnBrk="0" hangingPunct="1">
        <a:spcBef>
          <a:spcPct val="20000"/>
        </a:spcBef>
        <a:buFont typeface="Wingdings 2" pitchFamily="18" charset="2"/>
        <a:buChar char=""/>
        <a:defRPr sz="1801" kern="1200">
          <a:solidFill>
            <a:schemeClr val="tx1"/>
          </a:solidFill>
          <a:latin typeface="+mn-lt"/>
          <a:ea typeface="+mn-ea"/>
          <a:cs typeface="+mn-cs"/>
        </a:defRPr>
      </a:lvl7pPr>
      <a:lvl8pPr marL="3429085" indent="-228605" algn="l" defTabSz="914424" rtl="0" eaLnBrk="1" latinLnBrk="0" hangingPunct="1">
        <a:spcBef>
          <a:spcPct val="20000"/>
        </a:spcBef>
        <a:buFont typeface="Wingdings 2" pitchFamily="18" charset="2"/>
        <a:buChar char=""/>
        <a:defRPr sz="1801" kern="1200">
          <a:solidFill>
            <a:schemeClr val="tx1"/>
          </a:solidFill>
          <a:latin typeface="+mn-lt"/>
          <a:ea typeface="+mn-ea"/>
          <a:cs typeface="+mn-cs"/>
        </a:defRPr>
      </a:lvl8pPr>
      <a:lvl9pPr marL="3886298" indent="-228605" algn="l" defTabSz="914424" rtl="0" eaLnBrk="1" latinLnBrk="0" hangingPunct="1">
        <a:spcBef>
          <a:spcPct val="20000"/>
        </a:spcBef>
        <a:buFont typeface="Wingdings 2" pitchFamily="18" charset="2"/>
        <a:buChar char=""/>
        <a:defRPr sz="1801" kern="1200">
          <a:solidFill>
            <a:schemeClr val="tx1"/>
          </a:solidFill>
          <a:latin typeface="+mn-lt"/>
          <a:ea typeface="+mn-ea"/>
          <a:cs typeface="+mn-cs"/>
        </a:defRPr>
      </a:lvl9pPr>
    </p:bodyStyle>
    <p:otherStyle>
      <a:defPPr>
        <a:defRPr lang="en-US"/>
      </a:defPPr>
      <a:lvl1pPr marL="0" algn="l" defTabSz="914424" rtl="0" eaLnBrk="1" latinLnBrk="0" hangingPunct="1">
        <a:defRPr sz="1801" kern="1200">
          <a:solidFill>
            <a:schemeClr val="tx1"/>
          </a:solidFill>
          <a:latin typeface="+mn-lt"/>
          <a:ea typeface="+mn-ea"/>
          <a:cs typeface="+mn-cs"/>
        </a:defRPr>
      </a:lvl1pPr>
      <a:lvl2pPr marL="457211" algn="l" defTabSz="914424" rtl="0" eaLnBrk="1" latinLnBrk="0" hangingPunct="1">
        <a:defRPr sz="1801" kern="1200">
          <a:solidFill>
            <a:schemeClr val="tx1"/>
          </a:solidFill>
          <a:latin typeface="+mn-lt"/>
          <a:ea typeface="+mn-ea"/>
          <a:cs typeface="+mn-cs"/>
        </a:defRPr>
      </a:lvl2pPr>
      <a:lvl3pPr marL="914424" algn="l" defTabSz="914424" rtl="0" eaLnBrk="1" latinLnBrk="0" hangingPunct="1">
        <a:defRPr sz="1801" kern="1200">
          <a:solidFill>
            <a:schemeClr val="tx1"/>
          </a:solidFill>
          <a:latin typeface="+mn-lt"/>
          <a:ea typeface="+mn-ea"/>
          <a:cs typeface="+mn-cs"/>
        </a:defRPr>
      </a:lvl3pPr>
      <a:lvl4pPr marL="1371635" algn="l" defTabSz="914424" rtl="0" eaLnBrk="1" latinLnBrk="0" hangingPunct="1">
        <a:defRPr sz="1801" kern="1200">
          <a:solidFill>
            <a:schemeClr val="tx1"/>
          </a:solidFill>
          <a:latin typeface="+mn-lt"/>
          <a:ea typeface="+mn-ea"/>
          <a:cs typeface="+mn-cs"/>
        </a:defRPr>
      </a:lvl4pPr>
      <a:lvl5pPr marL="1828845" algn="l" defTabSz="914424" rtl="0" eaLnBrk="1" latinLnBrk="0" hangingPunct="1">
        <a:defRPr sz="1801" kern="1200">
          <a:solidFill>
            <a:schemeClr val="tx1"/>
          </a:solidFill>
          <a:latin typeface="+mn-lt"/>
          <a:ea typeface="+mn-ea"/>
          <a:cs typeface="+mn-cs"/>
        </a:defRPr>
      </a:lvl5pPr>
      <a:lvl6pPr marL="2286058" algn="l" defTabSz="914424" rtl="0" eaLnBrk="1" latinLnBrk="0" hangingPunct="1">
        <a:defRPr sz="1801" kern="1200">
          <a:solidFill>
            <a:schemeClr val="tx1"/>
          </a:solidFill>
          <a:latin typeface="+mn-lt"/>
          <a:ea typeface="+mn-ea"/>
          <a:cs typeface="+mn-cs"/>
        </a:defRPr>
      </a:lvl6pPr>
      <a:lvl7pPr marL="2743270" algn="l" defTabSz="914424" rtl="0" eaLnBrk="1" latinLnBrk="0" hangingPunct="1">
        <a:defRPr sz="1801" kern="1200">
          <a:solidFill>
            <a:schemeClr val="tx1"/>
          </a:solidFill>
          <a:latin typeface="+mn-lt"/>
          <a:ea typeface="+mn-ea"/>
          <a:cs typeface="+mn-cs"/>
        </a:defRPr>
      </a:lvl7pPr>
      <a:lvl8pPr marL="3200480" algn="l" defTabSz="914424" rtl="0" eaLnBrk="1" latinLnBrk="0" hangingPunct="1">
        <a:defRPr sz="1801" kern="1200">
          <a:solidFill>
            <a:schemeClr val="tx1"/>
          </a:solidFill>
          <a:latin typeface="+mn-lt"/>
          <a:ea typeface="+mn-ea"/>
          <a:cs typeface="+mn-cs"/>
        </a:defRPr>
      </a:lvl8pPr>
      <a:lvl9pPr marL="3657691" algn="l" defTabSz="914424"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46019" y="365129"/>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3075" name="Text Placeholder 2"/>
          <p:cNvSpPr>
            <a:spLocks noGrp="1"/>
          </p:cNvSpPr>
          <p:nvPr>
            <p:ph type="body" idx="1"/>
          </p:nvPr>
        </p:nvSpPr>
        <p:spPr bwMode="auto">
          <a:xfrm>
            <a:off x="846019" y="1828800"/>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p:cNvSpPr>
            <a:spLocks noGrp="1"/>
          </p:cNvSpPr>
          <p:nvPr>
            <p:ph type="dt" sz="half" idx="2"/>
          </p:nvPr>
        </p:nvSpPr>
        <p:spPr>
          <a:xfrm>
            <a:off x="838201" y="6356357"/>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endParaRPr lang="ru-RU" altLang="ru-RU"/>
          </a:p>
        </p:txBody>
      </p:sp>
      <p:sp>
        <p:nvSpPr>
          <p:cNvPr id="5" name="Footer Placeholder 4"/>
          <p:cNvSpPr>
            <a:spLocks noGrp="1"/>
          </p:cNvSpPr>
          <p:nvPr>
            <p:ph type="ftr" sz="quarter" idx="3"/>
          </p:nvPr>
        </p:nvSpPr>
        <p:spPr>
          <a:xfrm>
            <a:off x="4038601" y="6356357"/>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4"/>
          </p:nvPr>
        </p:nvSpPr>
        <p:spPr>
          <a:xfrm>
            <a:off x="8618416" y="6356357"/>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a:defRPr/>
            </a:pPr>
            <a:fld id="{8C754DB2-92A2-4673-BBA6-EB1B7516CB0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 id="2147484513" r:id="rId12"/>
    <p:sldLayoutId id="2147484514" r:id="rId13"/>
    <p:sldLayoutId id="2147484515" r:id="rId14"/>
    <p:sldLayoutId id="2147485420" r:id="rId15"/>
  </p:sldLayoutIdLst>
  <p:hf hdr="0" ftr="0" dt="0"/>
  <p:txStyles>
    <p:titleStyle>
      <a:lvl1pPr algn="l" defTabSz="914424" rtl="0" eaLnBrk="0" fontAlgn="base" hangingPunct="0">
        <a:lnSpc>
          <a:spcPct val="90000"/>
        </a:lnSpc>
        <a:spcBef>
          <a:spcPct val="0"/>
        </a:spcBef>
        <a:spcAft>
          <a:spcPct val="0"/>
        </a:spcAft>
        <a:defRPr sz="4308" kern="1200">
          <a:solidFill>
            <a:schemeClr val="tx1"/>
          </a:solidFill>
          <a:latin typeface="+mj-lt"/>
          <a:ea typeface="+mj-ea"/>
          <a:cs typeface="+mj-cs"/>
        </a:defRPr>
      </a:lvl1pPr>
      <a:lvl2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2pPr>
      <a:lvl3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3pPr>
      <a:lvl4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4pPr>
      <a:lvl5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5pPr>
      <a:lvl6pPr marL="562723" algn="l" defTabSz="914424" rtl="0" fontAlgn="base">
        <a:lnSpc>
          <a:spcPct val="90000"/>
        </a:lnSpc>
        <a:spcBef>
          <a:spcPct val="0"/>
        </a:spcBef>
        <a:spcAft>
          <a:spcPct val="0"/>
        </a:spcAft>
        <a:defRPr sz="4308">
          <a:solidFill>
            <a:schemeClr val="tx1"/>
          </a:solidFill>
          <a:latin typeface="Calibri Light" panose="020F0302020204030204" pitchFamily="34" charset="0"/>
        </a:defRPr>
      </a:lvl6pPr>
      <a:lvl7pPr marL="1125444" algn="l" defTabSz="914424" rtl="0" fontAlgn="base">
        <a:lnSpc>
          <a:spcPct val="90000"/>
        </a:lnSpc>
        <a:spcBef>
          <a:spcPct val="0"/>
        </a:spcBef>
        <a:spcAft>
          <a:spcPct val="0"/>
        </a:spcAft>
        <a:defRPr sz="4308">
          <a:solidFill>
            <a:schemeClr val="tx1"/>
          </a:solidFill>
          <a:latin typeface="Calibri Light" panose="020F0302020204030204" pitchFamily="34" charset="0"/>
        </a:defRPr>
      </a:lvl7pPr>
      <a:lvl8pPr marL="1688164" algn="l" defTabSz="914424" rtl="0" fontAlgn="base">
        <a:lnSpc>
          <a:spcPct val="90000"/>
        </a:lnSpc>
        <a:spcBef>
          <a:spcPct val="0"/>
        </a:spcBef>
        <a:spcAft>
          <a:spcPct val="0"/>
        </a:spcAft>
        <a:defRPr sz="4308">
          <a:solidFill>
            <a:schemeClr val="tx1"/>
          </a:solidFill>
          <a:latin typeface="Calibri Light" panose="020F0302020204030204" pitchFamily="34" charset="0"/>
        </a:defRPr>
      </a:lvl8pPr>
      <a:lvl9pPr marL="2250888" algn="l" defTabSz="914424" rtl="0" fontAlgn="base">
        <a:lnSpc>
          <a:spcPct val="90000"/>
        </a:lnSpc>
        <a:spcBef>
          <a:spcPct val="0"/>
        </a:spcBef>
        <a:spcAft>
          <a:spcPct val="0"/>
        </a:spcAft>
        <a:defRPr sz="4308">
          <a:solidFill>
            <a:schemeClr val="tx1"/>
          </a:solidFill>
          <a:latin typeface="Calibri Light" panose="020F0302020204030204" pitchFamily="34" charset="0"/>
        </a:defRPr>
      </a:lvl9pPr>
    </p:titleStyle>
    <p:bodyStyle>
      <a:lvl1pPr marL="228605" indent="-228605" algn="l" defTabSz="914424" rtl="0" eaLnBrk="0" fontAlgn="base" hangingPunct="0">
        <a:lnSpc>
          <a:spcPct val="90000"/>
        </a:lnSpc>
        <a:spcBef>
          <a:spcPts val="1001"/>
        </a:spcBef>
        <a:spcAft>
          <a:spcPct val="0"/>
        </a:spcAft>
        <a:buFont typeface="Wingdings 2" panose="05020102010507070707" pitchFamily="18" charset="2"/>
        <a:buChar char=""/>
        <a:defRPr sz="2708" kern="1200">
          <a:solidFill>
            <a:schemeClr val="tx1"/>
          </a:solidFill>
          <a:latin typeface="+mn-lt"/>
          <a:ea typeface="+mn-ea"/>
          <a:cs typeface="+mn-cs"/>
        </a:defRPr>
      </a:lvl1pPr>
      <a:lvl2pPr marL="685818" indent="-228605" algn="l" defTabSz="914424" rtl="0" eaLnBrk="0" fontAlgn="base" hangingPunct="0">
        <a:lnSpc>
          <a:spcPct val="90000"/>
        </a:lnSpc>
        <a:spcBef>
          <a:spcPts val="492"/>
        </a:spcBef>
        <a:spcAft>
          <a:spcPct val="0"/>
        </a:spcAft>
        <a:buFont typeface="Wingdings 2" panose="05020102010507070707" pitchFamily="18" charset="2"/>
        <a:buChar char=""/>
        <a:defRPr sz="2339" kern="1200">
          <a:solidFill>
            <a:schemeClr val="tx1"/>
          </a:solidFill>
          <a:latin typeface="+mn-lt"/>
          <a:ea typeface="+mn-ea"/>
          <a:cs typeface="+mn-cs"/>
        </a:defRPr>
      </a:lvl2pPr>
      <a:lvl3pPr marL="1143029" indent="-228605" algn="l" defTabSz="914424" rtl="0" eaLnBrk="0" fontAlgn="base" hangingPunct="0">
        <a:lnSpc>
          <a:spcPct val="90000"/>
        </a:lnSpc>
        <a:spcBef>
          <a:spcPts val="492"/>
        </a:spcBef>
        <a:spcAft>
          <a:spcPct val="0"/>
        </a:spcAft>
        <a:buFont typeface="Wingdings 2" panose="05020102010507070707" pitchFamily="18" charset="2"/>
        <a:buChar char=""/>
        <a:defRPr sz="1969" kern="1200">
          <a:solidFill>
            <a:schemeClr val="tx1"/>
          </a:solidFill>
          <a:latin typeface="+mn-lt"/>
          <a:ea typeface="+mn-ea"/>
          <a:cs typeface="+mn-cs"/>
        </a:defRPr>
      </a:lvl3pPr>
      <a:lvl4pPr marL="1600241" indent="-228605" algn="l" defTabSz="914424" rtl="0" eaLnBrk="0" fontAlgn="base" hangingPunct="0">
        <a:lnSpc>
          <a:spcPct val="90000"/>
        </a:lnSpc>
        <a:spcBef>
          <a:spcPts val="492"/>
        </a:spcBef>
        <a:spcAft>
          <a:spcPct val="0"/>
        </a:spcAft>
        <a:buFont typeface="Wingdings 2" panose="05020102010507070707" pitchFamily="18" charset="2"/>
        <a:buChar char=""/>
        <a:defRPr sz="1723" kern="1200">
          <a:solidFill>
            <a:schemeClr val="tx1"/>
          </a:solidFill>
          <a:latin typeface="+mn-lt"/>
          <a:ea typeface="+mn-ea"/>
          <a:cs typeface="+mn-cs"/>
        </a:defRPr>
      </a:lvl4pPr>
      <a:lvl5pPr marL="2057453" indent="-228605" algn="l" defTabSz="914424" rtl="0" eaLnBrk="0" fontAlgn="base" hangingPunct="0">
        <a:lnSpc>
          <a:spcPct val="90000"/>
        </a:lnSpc>
        <a:spcBef>
          <a:spcPts val="492"/>
        </a:spcBef>
        <a:spcAft>
          <a:spcPct val="0"/>
        </a:spcAft>
        <a:buFont typeface="Wingdings 2" panose="05020102010507070707" pitchFamily="18" charset="2"/>
        <a:buChar char=""/>
        <a:defRPr sz="1723" kern="1200">
          <a:solidFill>
            <a:schemeClr val="tx1"/>
          </a:solidFill>
          <a:latin typeface="+mn-lt"/>
          <a:ea typeface="+mn-ea"/>
          <a:cs typeface="+mn-cs"/>
        </a:defRPr>
      </a:lvl5pPr>
      <a:lvl6pPr marL="2514664" indent="-228605" algn="l" defTabSz="914424" rtl="0" eaLnBrk="1" latinLnBrk="0" hangingPunct="1">
        <a:spcBef>
          <a:spcPct val="20000"/>
        </a:spcBef>
        <a:buFont typeface="Wingdings 2" pitchFamily="18" charset="2"/>
        <a:buChar char=""/>
        <a:defRPr sz="1801" kern="1200">
          <a:solidFill>
            <a:schemeClr val="tx1"/>
          </a:solidFill>
          <a:latin typeface="+mn-lt"/>
          <a:ea typeface="+mn-ea"/>
          <a:cs typeface="+mn-cs"/>
        </a:defRPr>
      </a:lvl6pPr>
      <a:lvl7pPr marL="2971875" indent="-228605" algn="l" defTabSz="914424" rtl="0" eaLnBrk="1" latinLnBrk="0" hangingPunct="1">
        <a:spcBef>
          <a:spcPct val="20000"/>
        </a:spcBef>
        <a:buFont typeface="Wingdings 2" pitchFamily="18" charset="2"/>
        <a:buChar char=""/>
        <a:defRPr sz="1801" kern="1200">
          <a:solidFill>
            <a:schemeClr val="tx1"/>
          </a:solidFill>
          <a:latin typeface="+mn-lt"/>
          <a:ea typeface="+mn-ea"/>
          <a:cs typeface="+mn-cs"/>
        </a:defRPr>
      </a:lvl7pPr>
      <a:lvl8pPr marL="3429085" indent="-228605" algn="l" defTabSz="914424" rtl="0" eaLnBrk="1" latinLnBrk="0" hangingPunct="1">
        <a:spcBef>
          <a:spcPct val="20000"/>
        </a:spcBef>
        <a:buFont typeface="Wingdings 2" pitchFamily="18" charset="2"/>
        <a:buChar char=""/>
        <a:defRPr sz="1801" kern="1200">
          <a:solidFill>
            <a:schemeClr val="tx1"/>
          </a:solidFill>
          <a:latin typeface="+mn-lt"/>
          <a:ea typeface="+mn-ea"/>
          <a:cs typeface="+mn-cs"/>
        </a:defRPr>
      </a:lvl8pPr>
      <a:lvl9pPr marL="3886298" indent="-228605" algn="l" defTabSz="914424" rtl="0" eaLnBrk="1" latinLnBrk="0" hangingPunct="1">
        <a:spcBef>
          <a:spcPct val="20000"/>
        </a:spcBef>
        <a:buFont typeface="Wingdings 2" pitchFamily="18" charset="2"/>
        <a:buChar char=""/>
        <a:defRPr sz="1801" kern="1200">
          <a:solidFill>
            <a:schemeClr val="tx1"/>
          </a:solidFill>
          <a:latin typeface="+mn-lt"/>
          <a:ea typeface="+mn-ea"/>
          <a:cs typeface="+mn-cs"/>
        </a:defRPr>
      </a:lvl9pPr>
    </p:bodyStyle>
    <p:otherStyle>
      <a:defPPr>
        <a:defRPr lang="en-US"/>
      </a:defPPr>
      <a:lvl1pPr marL="0" algn="l" defTabSz="914424" rtl="0" eaLnBrk="1" latinLnBrk="0" hangingPunct="1">
        <a:defRPr sz="1801" kern="1200">
          <a:solidFill>
            <a:schemeClr val="tx1"/>
          </a:solidFill>
          <a:latin typeface="+mn-lt"/>
          <a:ea typeface="+mn-ea"/>
          <a:cs typeface="+mn-cs"/>
        </a:defRPr>
      </a:lvl1pPr>
      <a:lvl2pPr marL="457211" algn="l" defTabSz="914424" rtl="0" eaLnBrk="1" latinLnBrk="0" hangingPunct="1">
        <a:defRPr sz="1801" kern="1200">
          <a:solidFill>
            <a:schemeClr val="tx1"/>
          </a:solidFill>
          <a:latin typeface="+mn-lt"/>
          <a:ea typeface="+mn-ea"/>
          <a:cs typeface="+mn-cs"/>
        </a:defRPr>
      </a:lvl2pPr>
      <a:lvl3pPr marL="914424" algn="l" defTabSz="914424" rtl="0" eaLnBrk="1" latinLnBrk="0" hangingPunct="1">
        <a:defRPr sz="1801" kern="1200">
          <a:solidFill>
            <a:schemeClr val="tx1"/>
          </a:solidFill>
          <a:latin typeface="+mn-lt"/>
          <a:ea typeface="+mn-ea"/>
          <a:cs typeface="+mn-cs"/>
        </a:defRPr>
      </a:lvl3pPr>
      <a:lvl4pPr marL="1371635" algn="l" defTabSz="914424" rtl="0" eaLnBrk="1" latinLnBrk="0" hangingPunct="1">
        <a:defRPr sz="1801" kern="1200">
          <a:solidFill>
            <a:schemeClr val="tx1"/>
          </a:solidFill>
          <a:latin typeface="+mn-lt"/>
          <a:ea typeface="+mn-ea"/>
          <a:cs typeface="+mn-cs"/>
        </a:defRPr>
      </a:lvl4pPr>
      <a:lvl5pPr marL="1828845" algn="l" defTabSz="914424" rtl="0" eaLnBrk="1" latinLnBrk="0" hangingPunct="1">
        <a:defRPr sz="1801" kern="1200">
          <a:solidFill>
            <a:schemeClr val="tx1"/>
          </a:solidFill>
          <a:latin typeface="+mn-lt"/>
          <a:ea typeface="+mn-ea"/>
          <a:cs typeface="+mn-cs"/>
        </a:defRPr>
      </a:lvl5pPr>
      <a:lvl6pPr marL="2286058" algn="l" defTabSz="914424" rtl="0" eaLnBrk="1" latinLnBrk="0" hangingPunct="1">
        <a:defRPr sz="1801" kern="1200">
          <a:solidFill>
            <a:schemeClr val="tx1"/>
          </a:solidFill>
          <a:latin typeface="+mn-lt"/>
          <a:ea typeface="+mn-ea"/>
          <a:cs typeface="+mn-cs"/>
        </a:defRPr>
      </a:lvl6pPr>
      <a:lvl7pPr marL="2743270" algn="l" defTabSz="914424" rtl="0" eaLnBrk="1" latinLnBrk="0" hangingPunct="1">
        <a:defRPr sz="1801" kern="1200">
          <a:solidFill>
            <a:schemeClr val="tx1"/>
          </a:solidFill>
          <a:latin typeface="+mn-lt"/>
          <a:ea typeface="+mn-ea"/>
          <a:cs typeface="+mn-cs"/>
        </a:defRPr>
      </a:lvl7pPr>
      <a:lvl8pPr marL="3200480" algn="l" defTabSz="914424" rtl="0" eaLnBrk="1" latinLnBrk="0" hangingPunct="1">
        <a:defRPr sz="1801" kern="1200">
          <a:solidFill>
            <a:schemeClr val="tx1"/>
          </a:solidFill>
          <a:latin typeface="+mn-lt"/>
          <a:ea typeface="+mn-ea"/>
          <a:cs typeface="+mn-cs"/>
        </a:defRPr>
      </a:lvl8pPr>
      <a:lvl9pPr marL="3657691" algn="l" defTabSz="914424"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93186" name="Title Placeholder 1"/>
          <p:cNvSpPr>
            <a:spLocks noGrp="1"/>
          </p:cNvSpPr>
          <p:nvPr>
            <p:ph type="title"/>
          </p:nvPr>
        </p:nvSpPr>
        <p:spPr bwMode="auto">
          <a:xfrm>
            <a:off x="846019" y="365129"/>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5" tIns="45703" rIns="91405" bIns="45703" numCol="1" anchor="ctr" anchorCtr="0" compatLnSpc="1">
            <a:prstTxWarp prst="textNoShape">
              <a:avLst/>
            </a:prstTxWarp>
          </a:bodyPr>
          <a:lstStyle/>
          <a:p>
            <a:pPr lvl="0"/>
            <a:r>
              <a:rPr lang="ru-RU"/>
              <a:t>Образец заголовка</a:t>
            </a:r>
            <a:endParaRPr lang="en-US"/>
          </a:p>
        </p:txBody>
      </p:sp>
      <p:sp>
        <p:nvSpPr>
          <p:cNvPr id="93187" name="Text Placeholder 2"/>
          <p:cNvSpPr>
            <a:spLocks noGrp="1"/>
          </p:cNvSpPr>
          <p:nvPr>
            <p:ph type="body" idx="1"/>
          </p:nvPr>
        </p:nvSpPr>
        <p:spPr bwMode="auto">
          <a:xfrm>
            <a:off x="846019" y="1828804"/>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5" tIns="45703" rIns="91405" bIns="45703"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1" y="6356363"/>
            <a:ext cx="2743200" cy="365125"/>
          </a:xfrm>
          <a:prstGeom prst="rect">
            <a:avLst/>
          </a:prstGeom>
        </p:spPr>
        <p:txBody>
          <a:bodyPr vert="horz" lIns="91405" tIns="45703" rIns="91405" bIns="45703" rtlCol="0" anchor="ctr"/>
          <a:lstStyle>
            <a:lvl1pPr algn="l">
              <a:defRPr sz="1108" smtClean="0">
                <a:solidFill>
                  <a:prstClr val="black">
                    <a:lumMod val="65000"/>
                    <a:lumOff val="35000"/>
                  </a:prstClr>
                </a:solidFill>
                <a:latin typeface="Comic Sans MS" panose="030F0702030302020204" pitchFamily="66" charset="0"/>
                <a:ea typeface="+mn-ea"/>
                <a:cs typeface="+mn-cs"/>
              </a:defRPr>
            </a:lvl1pPr>
          </a:lstStyle>
          <a:p>
            <a:pPr>
              <a:defRPr/>
            </a:pPr>
            <a:endParaRPr lang="ru-RU" altLang="ru-RU"/>
          </a:p>
        </p:txBody>
      </p:sp>
      <p:sp>
        <p:nvSpPr>
          <p:cNvPr id="5" name="Footer Placeholder 4"/>
          <p:cNvSpPr>
            <a:spLocks noGrp="1"/>
          </p:cNvSpPr>
          <p:nvPr>
            <p:ph type="ftr" sz="quarter" idx="3"/>
          </p:nvPr>
        </p:nvSpPr>
        <p:spPr>
          <a:xfrm>
            <a:off x="4038607" y="6356363"/>
            <a:ext cx="4114800" cy="365125"/>
          </a:xfrm>
          <a:prstGeom prst="rect">
            <a:avLst/>
          </a:prstGeom>
        </p:spPr>
        <p:txBody>
          <a:bodyPr vert="horz" lIns="91405" tIns="45703" rIns="91405" bIns="45703" rtlCol="0" anchor="ctr"/>
          <a:lstStyle>
            <a:lvl1pPr algn="ctr">
              <a:defRPr sz="1108">
                <a:solidFill>
                  <a:prstClr val="black">
                    <a:lumMod val="65000"/>
                    <a:lumOff val="35000"/>
                  </a:prstClr>
                </a:solidFill>
                <a:latin typeface="Comic Sans MS" panose="030F0702030302020204" pitchFamily="66" charset="0"/>
                <a:ea typeface="+mn-ea"/>
                <a:cs typeface="+mn-cs"/>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4"/>
          </p:nvPr>
        </p:nvSpPr>
        <p:spPr>
          <a:xfrm>
            <a:off x="8618416" y="6356363"/>
            <a:ext cx="2743200" cy="365125"/>
          </a:xfrm>
          <a:prstGeom prst="rect">
            <a:avLst/>
          </a:prstGeom>
        </p:spPr>
        <p:txBody>
          <a:bodyPr vert="horz" wrap="square" lIns="91405" tIns="45703" rIns="91405" bIns="45703" numCol="1" anchor="ctr" anchorCtr="0" compatLnSpc="1">
            <a:prstTxWarp prst="textNoShape">
              <a:avLst/>
            </a:prstTxWarp>
          </a:bodyPr>
          <a:lstStyle>
            <a:lvl1pPr algn="r">
              <a:defRPr sz="985" smtClean="0">
                <a:solidFill>
                  <a:srgbClr val="898989"/>
                </a:solidFill>
                <a:cs typeface="+mn-cs"/>
              </a:defRPr>
            </a:lvl1pPr>
          </a:lstStyle>
          <a:p>
            <a:pPr>
              <a:defRPr/>
            </a:pPr>
            <a:fld id="{927F5747-266C-8045-B560-4998814DF266}" type="slidenum">
              <a:rPr lang="ru-RU"/>
              <a:pPr>
                <a:defRPr/>
              </a:pPr>
              <a:t>‹#›</a:t>
            </a:fld>
            <a:endParaRPr lang="ru-RU"/>
          </a:p>
        </p:txBody>
      </p:sp>
    </p:spTree>
    <p:extLst>
      <p:ext uri="{BB962C8B-B14F-4D97-AF65-F5344CB8AC3E}">
        <p14:creationId xmlns:p14="http://schemas.microsoft.com/office/powerpoint/2010/main" val="343043440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 id="2147484865" r:id="rId12"/>
    <p:sldLayoutId id="2147484866" r:id="rId13"/>
    <p:sldLayoutId id="2147484867" r:id="rId14"/>
    <p:sldLayoutId id="2147485417" r:id="rId15"/>
    <p:sldLayoutId id="2147485082" r:id="rId16"/>
    <p:sldLayoutId id="2147485083" r:id="rId17"/>
    <p:sldLayoutId id="2147485084" r:id="rId18"/>
    <p:sldLayoutId id="2147485085" r:id="rId19"/>
    <p:sldLayoutId id="2147485086" r:id="rId20"/>
    <p:sldLayoutId id="2147485087" r:id="rId21"/>
    <p:sldLayoutId id="2147485088" r:id="rId22"/>
    <p:sldLayoutId id="2147485089" r:id="rId23"/>
    <p:sldLayoutId id="2147485090" r:id="rId24"/>
    <p:sldLayoutId id="2147485091" r:id="rId25"/>
    <p:sldLayoutId id="2147485092" r:id="rId26"/>
  </p:sldLayoutIdLst>
  <p:hf hdr="0" ftr="0" dt="0"/>
  <p:txStyles>
    <p:titleStyle>
      <a:lvl1pPr algn="l" defTabSz="914072" rtl="0" eaLnBrk="0" fontAlgn="base" hangingPunct="0">
        <a:lnSpc>
          <a:spcPct val="90000"/>
        </a:lnSpc>
        <a:spcBef>
          <a:spcPct val="0"/>
        </a:spcBef>
        <a:spcAft>
          <a:spcPct val="0"/>
        </a:spcAft>
        <a:defRPr sz="4308" kern="1200">
          <a:solidFill>
            <a:schemeClr val="tx1"/>
          </a:solidFill>
          <a:latin typeface="+mj-lt"/>
          <a:ea typeface="ＭＳ Ｐゴシック" charset="0"/>
          <a:cs typeface="ＭＳ Ｐゴシック" charset="0"/>
        </a:defRPr>
      </a:lvl1pPr>
      <a:lvl2pPr algn="l" defTabSz="914072" rtl="0" eaLnBrk="0" fontAlgn="base" hangingPunct="0">
        <a:lnSpc>
          <a:spcPct val="90000"/>
        </a:lnSpc>
        <a:spcBef>
          <a:spcPct val="0"/>
        </a:spcBef>
        <a:spcAft>
          <a:spcPct val="0"/>
        </a:spcAft>
        <a:defRPr sz="4308">
          <a:solidFill>
            <a:schemeClr val="tx1"/>
          </a:solidFill>
          <a:latin typeface="Calibri Light" panose="020F0302020204030204" pitchFamily="34" charset="0"/>
          <a:ea typeface="ＭＳ Ｐゴシック" charset="0"/>
          <a:cs typeface="ＭＳ Ｐゴシック" charset="0"/>
        </a:defRPr>
      </a:lvl2pPr>
      <a:lvl3pPr algn="l" defTabSz="914072" rtl="0" eaLnBrk="0" fontAlgn="base" hangingPunct="0">
        <a:lnSpc>
          <a:spcPct val="90000"/>
        </a:lnSpc>
        <a:spcBef>
          <a:spcPct val="0"/>
        </a:spcBef>
        <a:spcAft>
          <a:spcPct val="0"/>
        </a:spcAft>
        <a:defRPr sz="4308">
          <a:solidFill>
            <a:schemeClr val="tx1"/>
          </a:solidFill>
          <a:latin typeface="Calibri Light" panose="020F0302020204030204" pitchFamily="34" charset="0"/>
          <a:ea typeface="ＭＳ Ｐゴシック" charset="0"/>
          <a:cs typeface="ＭＳ Ｐゴシック" charset="0"/>
        </a:defRPr>
      </a:lvl3pPr>
      <a:lvl4pPr algn="l" defTabSz="914072" rtl="0" eaLnBrk="0" fontAlgn="base" hangingPunct="0">
        <a:lnSpc>
          <a:spcPct val="90000"/>
        </a:lnSpc>
        <a:spcBef>
          <a:spcPct val="0"/>
        </a:spcBef>
        <a:spcAft>
          <a:spcPct val="0"/>
        </a:spcAft>
        <a:defRPr sz="4308">
          <a:solidFill>
            <a:schemeClr val="tx1"/>
          </a:solidFill>
          <a:latin typeface="Calibri Light" panose="020F0302020204030204" pitchFamily="34" charset="0"/>
          <a:ea typeface="ＭＳ Ｐゴシック" charset="0"/>
          <a:cs typeface="ＭＳ Ｐゴシック" charset="0"/>
        </a:defRPr>
      </a:lvl4pPr>
      <a:lvl5pPr algn="l" defTabSz="914072" rtl="0" eaLnBrk="0" fontAlgn="base" hangingPunct="0">
        <a:lnSpc>
          <a:spcPct val="90000"/>
        </a:lnSpc>
        <a:spcBef>
          <a:spcPct val="0"/>
        </a:spcBef>
        <a:spcAft>
          <a:spcPct val="0"/>
        </a:spcAft>
        <a:defRPr sz="4308">
          <a:solidFill>
            <a:schemeClr val="tx1"/>
          </a:solidFill>
          <a:latin typeface="Calibri Light" panose="020F0302020204030204" pitchFamily="34" charset="0"/>
          <a:ea typeface="ＭＳ Ｐゴシック" charset="0"/>
          <a:cs typeface="ＭＳ Ｐゴシック" charset="0"/>
        </a:defRPr>
      </a:lvl5pPr>
      <a:lvl6pPr marL="562506" algn="l" defTabSz="914072" rtl="0" fontAlgn="base">
        <a:lnSpc>
          <a:spcPct val="90000"/>
        </a:lnSpc>
        <a:spcBef>
          <a:spcPct val="0"/>
        </a:spcBef>
        <a:spcAft>
          <a:spcPct val="0"/>
        </a:spcAft>
        <a:defRPr sz="4308">
          <a:solidFill>
            <a:schemeClr val="tx1"/>
          </a:solidFill>
          <a:latin typeface="Calibri Light" panose="020F0302020204030204" pitchFamily="34" charset="0"/>
        </a:defRPr>
      </a:lvl6pPr>
      <a:lvl7pPr marL="1125016" algn="l" defTabSz="914072" rtl="0" fontAlgn="base">
        <a:lnSpc>
          <a:spcPct val="90000"/>
        </a:lnSpc>
        <a:spcBef>
          <a:spcPct val="0"/>
        </a:spcBef>
        <a:spcAft>
          <a:spcPct val="0"/>
        </a:spcAft>
        <a:defRPr sz="4308">
          <a:solidFill>
            <a:schemeClr val="tx1"/>
          </a:solidFill>
          <a:latin typeface="Calibri Light" panose="020F0302020204030204" pitchFamily="34" charset="0"/>
        </a:defRPr>
      </a:lvl7pPr>
      <a:lvl8pPr marL="1687520" algn="l" defTabSz="914072" rtl="0" fontAlgn="base">
        <a:lnSpc>
          <a:spcPct val="90000"/>
        </a:lnSpc>
        <a:spcBef>
          <a:spcPct val="0"/>
        </a:spcBef>
        <a:spcAft>
          <a:spcPct val="0"/>
        </a:spcAft>
        <a:defRPr sz="4308">
          <a:solidFill>
            <a:schemeClr val="tx1"/>
          </a:solidFill>
          <a:latin typeface="Calibri Light" panose="020F0302020204030204" pitchFamily="34" charset="0"/>
        </a:defRPr>
      </a:lvl8pPr>
      <a:lvl9pPr marL="2250025" algn="l" defTabSz="914072" rtl="0" fontAlgn="base">
        <a:lnSpc>
          <a:spcPct val="90000"/>
        </a:lnSpc>
        <a:spcBef>
          <a:spcPct val="0"/>
        </a:spcBef>
        <a:spcAft>
          <a:spcPct val="0"/>
        </a:spcAft>
        <a:defRPr sz="4308">
          <a:solidFill>
            <a:schemeClr val="tx1"/>
          </a:solidFill>
          <a:latin typeface="Calibri Light" panose="020F0302020204030204" pitchFamily="34" charset="0"/>
        </a:defRPr>
      </a:lvl9pPr>
    </p:titleStyle>
    <p:bodyStyle>
      <a:lvl1pPr marL="228520" indent="-228520" algn="l" defTabSz="914072" rtl="0" eaLnBrk="0" fontAlgn="base" hangingPunct="0">
        <a:lnSpc>
          <a:spcPct val="90000"/>
        </a:lnSpc>
        <a:spcBef>
          <a:spcPts val="1001"/>
        </a:spcBef>
        <a:spcAft>
          <a:spcPct val="0"/>
        </a:spcAft>
        <a:buFont typeface="Wingdings 2" charset="0"/>
        <a:buChar char=""/>
        <a:defRPr sz="2585" kern="1200">
          <a:solidFill>
            <a:schemeClr val="tx1"/>
          </a:solidFill>
          <a:latin typeface="+mn-lt"/>
          <a:ea typeface="ＭＳ Ｐゴシック" charset="0"/>
          <a:cs typeface="ＭＳ Ｐゴシック" charset="0"/>
        </a:defRPr>
      </a:lvl1pPr>
      <a:lvl2pPr marL="685556" indent="-228520" algn="l" defTabSz="914072" rtl="0" eaLnBrk="0" fontAlgn="base" hangingPunct="0">
        <a:lnSpc>
          <a:spcPct val="90000"/>
        </a:lnSpc>
        <a:spcBef>
          <a:spcPts val="495"/>
        </a:spcBef>
        <a:spcAft>
          <a:spcPct val="0"/>
        </a:spcAft>
        <a:buFont typeface="Wingdings 2" charset="0"/>
        <a:buChar char=""/>
        <a:defRPr sz="2339" kern="1200">
          <a:solidFill>
            <a:schemeClr val="tx1"/>
          </a:solidFill>
          <a:latin typeface="+mn-lt"/>
          <a:ea typeface="ＭＳ Ｐゴシック" charset="0"/>
          <a:cs typeface="+mn-cs"/>
        </a:defRPr>
      </a:lvl2pPr>
      <a:lvl3pPr marL="1142593" indent="-228520" algn="l" defTabSz="914072" rtl="0" eaLnBrk="0" fontAlgn="base" hangingPunct="0">
        <a:lnSpc>
          <a:spcPct val="90000"/>
        </a:lnSpc>
        <a:spcBef>
          <a:spcPts val="495"/>
        </a:spcBef>
        <a:spcAft>
          <a:spcPct val="0"/>
        </a:spcAft>
        <a:buFont typeface="Wingdings 2" charset="0"/>
        <a:buChar char=""/>
        <a:defRPr sz="1969" kern="1200">
          <a:solidFill>
            <a:schemeClr val="tx1"/>
          </a:solidFill>
          <a:latin typeface="+mn-lt"/>
          <a:ea typeface="ＭＳ Ｐゴシック" charset="0"/>
          <a:cs typeface="+mn-cs"/>
        </a:defRPr>
      </a:lvl3pPr>
      <a:lvl4pPr marL="1599631" indent="-228520" algn="l" defTabSz="914072" rtl="0" eaLnBrk="0" fontAlgn="base" hangingPunct="0">
        <a:lnSpc>
          <a:spcPct val="90000"/>
        </a:lnSpc>
        <a:spcBef>
          <a:spcPts val="495"/>
        </a:spcBef>
        <a:spcAft>
          <a:spcPct val="0"/>
        </a:spcAft>
        <a:buFont typeface="Wingdings 2" charset="0"/>
        <a:buChar char=""/>
        <a:defRPr sz="1723" kern="1200">
          <a:solidFill>
            <a:schemeClr val="tx1"/>
          </a:solidFill>
          <a:latin typeface="+mn-lt"/>
          <a:ea typeface="ＭＳ Ｐゴシック" charset="0"/>
          <a:cs typeface="+mn-cs"/>
        </a:defRPr>
      </a:lvl4pPr>
      <a:lvl5pPr marL="2056669" indent="-228520" algn="l" defTabSz="914072" rtl="0" eaLnBrk="0" fontAlgn="base" hangingPunct="0">
        <a:lnSpc>
          <a:spcPct val="90000"/>
        </a:lnSpc>
        <a:spcBef>
          <a:spcPts val="495"/>
        </a:spcBef>
        <a:spcAft>
          <a:spcPct val="0"/>
        </a:spcAft>
        <a:buFont typeface="Wingdings 2" charset="0"/>
        <a:buChar char=""/>
        <a:defRPr sz="1723" kern="1200">
          <a:solidFill>
            <a:schemeClr val="tx1"/>
          </a:solidFill>
          <a:latin typeface="+mn-lt"/>
          <a:ea typeface="ＭＳ Ｐゴシック" charset="0"/>
          <a:cs typeface="+mn-cs"/>
        </a:defRPr>
      </a:lvl5pPr>
      <a:lvl6pPr marL="2513704" indent="-228520" algn="l" defTabSz="914072" rtl="0" eaLnBrk="1" latinLnBrk="0" hangingPunct="1">
        <a:spcBef>
          <a:spcPct val="20000"/>
        </a:spcBef>
        <a:buFont typeface="Wingdings 2" pitchFamily="18" charset="2"/>
        <a:buChar char=""/>
        <a:defRPr sz="1847" kern="1200">
          <a:solidFill>
            <a:schemeClr val="tx1"/>
          </a:solidFill>
          <a:latin typeface="+mn-lt"/>
          <a:ea typeface="+mn-ea"/>
          <a:cs typeface="+mn-cs"/>
        </a:defRPr>
      </a:lvl6pPr>
      <a:lvl7pPr marL="2970736" indent="-228520" algn="l" defTabSz="914072" rtl="0" eaLnBrk="1" latinLnBrk="0" hangingPunct="1">
        <a:spcBef>
          <a:spcPct val="20000"/>
        </a:spcBef>
        <a:buFont typeface="Wingdings 2" pitchFamily="18" charset="2"/>
        <a:buChar char=""/>
        <a:defRPr sz="1847" kern="1200">
          <a:solidFill>
            <a:schemeClr val="tx1"/>
          </a:solidFill>
          <a:latin typeface="+mn-lt"/>
          <a:ea typeface="+mn-ea"/>
          <a:cs typeface="+mn-cs"/>
        </a:defRPr>
      </a:lvl7pPr>
      <a:lvl8pPr marL="3427778" indent="-228520" algn="l" defTabSz="914072" rtl="0" eaLnBrk="1" latinLnBrk="0" hangingPunct="1">
        <a:spcBef>
          <a:spcPct val="20000"/>
        </a:spcBef>
        <a:buFont typeface="Wingdings 2" pitchFamily="18" charset="2"/>
        <a:buChar char=""/>
        <a:defRPr sz="1847" kern="1200">
          <a:solidFill>
            <a:schemeClr val="tx1"/>
          </a:solidFill>
          <a:latin typeface="+mn-lt"/>
          <a:ea typeface="+mn-ea"/>
          <a:cs typeface="+mn-cs"/>
        </a:defRPr>
      </a:lvl8pPr>
      <a:lvl9pPr marL="3884816" indent="-228520" algn="l" defTabSz="914072" rtl="0" eaLnBrk="1" latinLnBrk="0" hangingPunct="1">
        <a:spcBef>
          <a:spcPct val="20000"/>
        </a:spcBef>
        <a:buFont typeface="Wingdings 2" pitchFamily="18" charset="2"/>
        <a:buChar char=""/>
        <a:defRPr sz="1847" kern="1200">
          <a:solidFill>
            <a:schemeClr val="tx1"/>
          </a:solidFill>
          <a:latin typeface="+mn-lt"/>
          <a:ea typeface="+mn-ea"/>
          <a:cs typeface="+mn-cs"/>
        </a:defRPr>
      </a:lvl9pPr>
    </p:bodyStyle>
    <p:otherStyle>
      <a:defPPr>
        <a:defRPr lang="en-US"/>
      </a:defPPr>
      <a:lvl1pPr marL="0" algn="l" defTabSz="914072" rtl="0" eaLnBrk="1" latinLnBrk="0" hangingPunct="1">
        <a:defRPr sz="1847" kern="1200">
          <a:solidFill>
            <a:schemeClr val="tx1"/>
          </a:solidFill>
          <a:latin typeface="+mn-lt"/>
          <a:ea typeface="+mn-ea"/>
          <a:cs typeface="+mn-cs"/>
        </a:defRPr>
      </a:lvl1pPr>
      <a:lvl2pPr marL="457038" algn="l" defTabSz="914072" rtl="0" eaLnBrk="1" latinLnBrk="0" hangingPunct="1">
        <a:defRPr sz="1847" kern="1200">
          <a:solidFill>
            <a:schemeClr val="tx1"/>
          </a:solidFill>
          <a:latin typeface="+mn-lt"/>
          <a:ea typeface="+mn-ea"/>
          <a:cs typeface="+mn-cs"/>
        </a:defRPr>
      </a:lvl2pPr>
      <a:lvl3pPr marL="914072" algn="l" defTabSz="914072" rtl="0" eaLnBrk="1" latinLnBrk="0" hangingPunct="1">
        <a:defRPr sz="1847" kern="1200">
          <a:solidFill>
            <a:schemeClr val="tx1"/>
          </a:solidFill>
          <a:latin typeface="+mn-lt"/>
          <a:ea typeface="+mn-ea"/>
          <a:cs typeface="+mn-cs"/>
        </a:defRPr>
      </a:lvl3pPr>
      <a:lvl4pPr marL="1371112" algn="l" defTabSz="914072" rtl="0" eaLnBrk="1" latinLnBrk="0" hangingPunct="1">
        <a:defRPr sz="1847" kern="1200">
          <a:solidFill>
            <a:schemeClr val="tx1"/>
          </a:solidFill>
          <a:latin typeface="+mn-lt"/>
          <a:ea typeface="+mn-ea"/>
          <a:cs typeface="+mn-cs"/>
        </a:defRPr>
      </a:lvl4pPr>
      <a:lvl5pPr marL="1828146" algn="l" defTabSz="914072" rtl="0" eaLnBrk="1" latinLnBrk="0" hangingPunct="1">
        <a:defRPr sz="1847" kern="1200">
          <a:solidFill>
            <a:schemeClr val="tx1"/>
          </a:solidFill>
          <a:latin typeface="+mn-lt"/>
          <a:ea typeface="+mn-ea"/>
          <a:cs typeface="+mn-cs"/>
        </a:defRPr>
      </a:lvl5pPr>
      <a:lvl6pPr marL="2285188" algn="l" defTabSz="914072" rtl="0" eaLnBrk="1" latinLnBrk="0" hangingPunct="1">
        <a:defRPr sz="1847" kern="1200">
          <a:solidFill>
            <a:schemeClr val="tx1"/>
          </a:solidFill>
          <a:latin typeface="+mn-lt"/>
          <a:ea typeface="+mn-ea"/>
          <a:cs typeface="+mn-cs"/>
        </a:defRPr>
      </a:lvl6pPr>
      <a:lvl7pPr marL="2742222" algn="l" defTabSz="914072" rtl="0" eaLnBrk="1" latinLnBrk="0" hangingPunct="1">
        <a:defRPr sz="1847" kern="1200">
          <a:solidFill>
            <a:schemeClr val="tx1"/>
          </a:solidFill>
          <a:latin typeface="+mn-lt"/>
          <a:ea typeface="+mn-ea"/>
          <a:cs typeface="+mn-cs"/>
        </a:defRPr>
      </a:lvl7pPr>
      <a:lvl8pPr marL="3199259" algn="l" defTabSz="914072" rtl="0" eaLnBrk="1" latinLnBrk="0" hangingPunct="1">
        <a:defRPr sz="1847" kern="1200">
          <a:solidFill>
            <a:schemeClr val="tx1"/>
          </a:solidFill>
          <a:latin typeface="+mn-lt"/>
          <a:ea typeface="+mn-ea"/>
          <a:cs typeface="+mn-cs"/>
        </a:defRPr>
      </a:lvl8pPr>
      <a:lvl9pPr marL="3656297" algn="l" defTabSz="914072" rtl="0" eaLnBrk="1" latinLnBrk="0" hangingPunct="1">
        <a:defRPr sz="184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1">
              <a:lumMod val="95000"/>
            </a:schemeClr>
          </a:fgClr>
          <a:bgClr>
            <a:schemeClr val="bg1"/>
          </a:bgClr>
        </a:pattFill>
        <a:effectLst/>
      </p:bgPr>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46019" y="365129"/>
            <a:ext cx="10515600" cy="1325563"/>
          </a:xfrm>
          <a:prstGeom prst="rect">
            <a:avLst/>
          </a:prstGeom>
          <a:noFill/>
          <a:ln>
            <a:noFill/>
          </a:ln>
        </p:spPr>
        <p:txBody>
          <a:bodyPr vert="horz" wrap="square" lIns="91405" tIns="45703" rIns="91405" bIns="45703" numCol="1" anchor="ctr" anchorCtr="0" compatLnSpc="1">
            <a:prstTxWarp prst="textNoShape">
              <a:avLst/>
            </a:prstTxWarp>
          </a:bodyPr>
          <a:lstStyle/>
          <a:p>
            <a:pPr lvl="0">
              <a:defRPr/>
            </a:pPr>
            <a:r>
              <a:rPr lang="ru-RU"/>
              <a:t>Образец заголовка</a:t>
            </a:r>
            <a:endParaRPr lang="en-US"/>
          </a:p>
        </p:txBody>
      </p:sp>
      <p:sp>
        <p:nvSpPr>
          <p:cNvPr id="5" name="Text Placeholder 2"/>
          <p:cNvSpPr>
            <a:spLocks noGrp="1"/>
          </p:cNvSpPr>
          <p:nvPr>
            <p:ph type="body" idx="1"/>
          </p:nvPr>
        </p:nvSpPr>
        <p:spPr bwMode="auto">
          <a:xfrm>
            <a:off x="846019" y="1828804"/>
            <a:ext cx="10515600" cy="4351338"/>
          </a:xfrm>
          <a:prstGeom prst="rect">
            <a:avLst/>
          </a:prstGeom>
          <a:noFill/>
          <a:ln>
            <a:noFill/>
          </a:ln>
        </p:spPr>
        <p:txBody>
          <a:bodyPr vert="horz" wrap="square" lIns="91405" tIns="45703" rIns="91405" bIns="45703" numCol="1" anchor="t" anchorCtr="0" compatLnSpc="1">
            <a:prstTxWarp prst="textNoShape">
              <a:avLst/>
            </a:prstTxWarp>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6" name="Date Placeholder 3"/>
          <p:cNvSpPr>
            <a:spLocks noGrp="1"/>
          </p:cNvSpPr>
          <p:nvPr>
            <p:ph type="dt" sz="half" idx="2"/>
          </p:nvPr>
        </p:nvSpPr>
        <p:spPr bwMode="auto">
          <a:xfrm>
            <a:off x="838199" y="6356367"/>
            <a:ext cx="2743200" cy="365125"/>
          </a:xfrm>
          <a:prstGeom prst="rect">
            <a:avLst/>
          </a:prstGeom>
        </p:spPr>
        <p:txBody>
          <a:bodyPr vert="horz" lIns="91405" tIns="45703" rIns="91405" bIns="45703" rtlCol="0" anchor="ctr"/>
          <a:lstStyle>
            <a:lvl1pPr algn="l">
              <a:defRPr sz="1108">
                <a:solidFill>
                  <a:prstClr val="black">
                    <a:lumMod val="65000"/>
                    <a:lumOff val="35000"/>
                  </a:prstClr>
                </a:solidFill>
                <a:latin typeface="Comic Sans MS"/>
                <a:ea typeface="+mn-ea"/>
                <a:cs typeface="+mn-cs"/>
              </a:defRPr>
            </a:lvl1pPr>
          </a:lstStyle>
          <a:p>
            <a:pPr>
              <a:defRPr/>
            </a:pPr>
            <a:endParaRPr lang="ru-RU"/>
          </a:p>
        </p:txBody>
      </p:sp>
      <p:sp>
        <p:nvSpPr>
          <p:cNvPr id="7" name="Footer Placeholder 4"/>
          <p:cNvSpPr>
            <a:spLocks noGrp="1"/>
          </p:cNvSpPr>
          <p:nvPr>
            <p:ph type="ftr" sz="quarter" idx="3"/>
          </p:nvPr>
        </p:nvSpPr>
        <p:spPr bwMode="auto">
          <a:xfrm>
            <a:off x="4038611" y="6356367"/>
            <a:ext cx="4114800" cy="365125"/>
          </a:xfrm>
          <a:prstGeom prst="rect">
            <a:avLst/>
          </a:prstGeom>
        </p:spPr>
        <p:txBody>
          <a:bodyPr vert="horz" lIns="91405" tIns="45703" rIns="91405" bIns="45703" rtlCol="0" anchor="ctr"/>
          <a:lstStyle>
            <a:lvl1pPr algn="ctr">
              <a:defRPr sz="1108">
                <a:solidFill>
                  <a:prstClr val="black">
                    <a:lumMod val="65000"/>
                    <a:lumOff val="35000"/>
                  </a:prstClr>
                </a:solidFill>
                <a:latin typeface="Comic Sans MS"/>
                <a:ea typeface="+mn-ea"/>
                <a:cs typeface="+mn-cs"/>
              </a:defRPr>
            </a:lvl1pPr>
          </a:lstStyle>
          <a:p>
            <a:pPr>
              <a:defRPr/>
            </a:pPr>
            <a:r>
              <a:rPr lang="en-US"/>
              <a:t>Daniya Zinatulina                                                                                 Open Users Meeting BV51 / 28.02.2020</a:t>
            </a:r>
            <a:endParaRPr lang="ru-RU"/>
          </a:p>
        </p:txBody>
      </p:sp>
      <p:sp>
        <p:nvSpPr>
          <p:cNvPr id="8" name="Slide Number Placeholder 5"/>
          <p:cNvSpPr>
            <a:spLocks noGrp="1"/>
          </p:cNvSpPr>
          <p:nvPr>
            <p:ph type="sldNum" sz="quarter" idx="4"/>
          </p:nvPr>
        </p:nvSpPr>
        <p:spPr bwMode="auto">
          <a:xfrm>
            <a:off x="8618416" y="6356367"/>
            <a:ext cx="2743200" cy="365125"/>
          </a:xfrm>
          <a:prstGeom prst="rect">
            <a:avLst/>
          </a:prstGeom>
        </p:spPr>
        <p:txBody>
          <a:bodyPr vert="horz" wrap="square" lIns="91405" tIns="45703" rIns="91405" bIns="45703" numCol="1" anchor="ctr" anchorCtr="0" compatLnSpc="1">
            <a:prstTxWarp prst="textNoShape">
              <a:avLst/>
            </a:prstTxWarp>
          </a:bodyPr>
          <a:lstStyle>
            <a:lvl1pPr algn="r">
              <a:defRPr sz="985">
                <a:solidFill>
                  <a:srgbClr val="898989"/>
                </a:solidFill>
                <a:cs typeface="+mn-cs"/>
              </a:defRPr>
            </a:lvl1pPr>
          </a:lstStyle>
          <a:p>
            <a:pPr>
              <a:defRPr/>
            </a:pPr>
            <a:fld id="{927F5747-266C-8045-B560-4998814DF266}" type="slidenum">
              <a:rPr lang="ru-RU"/>
              <a:t>‹#›</a:t>
            </a:fld>
            <a:endParaRPr lang="ru-RU"/>
          </a:p>
        </p:txBody>
      </p:sp>
    </p:spTree>
    <p:extLst>
      <p:ext uri="{BB962C8B-B14F-4D97-AF65-F5344CB8AC3E}">
        <p14:creationId xmlns:p14="http://schemas.microsoft.com/office/powerpoint/2010/main" val="3412568715"/>
      </p:ext>
    </p:extLst>
  </p:cSld>
  <p:clrMap bg1="lt1" tx1="dk1" bg2="lt2" tx2="dk2" accent1="accent1" accent2="accent2" accent3="accent3" accent4="accent4" accent5="accent5" accent6="accent6" hlink="hlink" folHlink="folHlink"/>
  <p:sldLayoutIdLst>
    <p:sldLayoutId id="2147485094" r:id="rId1"/>
    <p:sldLayoutId id="2147485095" r:id="rId2"/>
    <p:sldLayoutId id="2147485096" r:id="rId3"/>
    <p:sldLayoutId id="2147485097" r:id="rId4"/>
    <p:sldLayoutId id="2147485098" r:id="rId5"/>
    <p:sldLayoutId id="2147485099" r:id="rId6"/>
    <p:sldLayoutId id="2147485100" r:id="rId7"/>
    <p:sldLayoutId id="2147485101" r:id="rId8"/>
    <p:sldLayoutId id="2147485102" r:id="rId9"/>
    <p:sldLayoutId id="2147485103" r:id="rId10"/>
    <p:sldLayoutId id="2147485104" r:id="rId11"/>
    <p:sldLayoutId id="2147485105" r:id="rId12"/>
    <p:sldLayoutId id="2147485106" r:id="rId13"/>
    <p:sldLayoutId id="2147485107" r:id="rId14"/>
    <p:sldLayoutId id="2147485419" r:id="rId15"/>
    <p:sldLayoutId id="2147485109" r:id="rId16"/>
    <p:sldLayoutId id="2147485110" r:id="rId17"/>
    <p:sldLayoutId id="2147485111" r:id="rId18"/>
    <p:sldLayoutId id="2147485112" r:id="rId19"/>
    <p:sldLayoutId id="2147485113" r:id="rId20"/>
    <p:sldLayoutId id="2147485114" r:id="rId21"/>
    <p:sldLayoutId id="2147485115" r:id="rId22"/>
    <p:sldLayoutId id="2147485116" r:id="rId23"/>
    <p:sldLayoutId id="2147485117" r:id="rId24"/>
    <p:sldLayoutId id="2147485118" r:id="rId25"/>
    <p:sldLayoutId id="2147485119" r:id="rId26"/>
    <p:sldLayoutId id="2147485120" r:id="rId27"/>
    <p:sldLayoutId id="2147485121" r:id="rId28"/>
    <p:sldLayoutId id="2147485122" r:id="rId29"/>
    <p:sldLayoutId id="2147485123" r:id="rId30"/>
    <p:sldLayoutId id="2147485124" r:id="rId31"/>
    <p:sldLayoutId id="2147485125" r:id="rId32"/>
  </p:sldLayoutIdLst>
  <p:hf hdr="0" ftr="0" dt="0"/>
  <p:txStyles>
    <p:titleStyle>
      <a:lvl1pPr algn="l" defTabSz="914072">
        <a:lnSpc>
          <a:spcPct val="90000"/>
        </a:lnSpc>
        <a:spcBef>
          <a:spcPts val="0"/>
        </a:spcBef>
        <a:spcAft>
          <a:spcPts val="0"/>
        </a:spcAft>
        <a:defRPr sz="4308">
          <a:solidFill>
            <a:schemeClr val="tx1"/>
          </a:solidFill>
          <a:latin typeface="+mj-lt"/>
          <a:ea typeface="ＭＳ Ｐゴシック"/>
          <a:cs typeface="ＭＳ Ｐゴシック"/>
        </a:defRPr>
      </a:lvl1pPr>
      <a:lvl2pPr algn="l" defTabSz="914072">
        <a:lnSpc>
          <a:spcPct val="90000"/>
        </a:lnSpc>
        <a:spcBef>
          <a:spcPts val="0"/>
        </a:spcBef>
        <a:spcAft>
          <a:spcPts val="0"/>
        </a:spcAft>
        <a:defRPr sz="4308">
          <a:solidFill>
            <a:schemeClr val="tx1"/>
          </a:solidFill>
          <a:latin typeface="Calibri Light"/>
          <a:ea typeface="ＭＳ Ｐゴシック"/>
          <a:cs typeface="ＭＳ Ｐゴシック"/>
        </a:defRPr>
      </a:lvl2pPr>
      <a:lvl3pPr algn="l" defTabSz="914072">
        <a:lnSpc>
          <a:spcPct val="90000"/>
        </a:lnSpc>
        <a:spcBef>
          <a:spcPts val="0"/>
        </a:spcBef>
        <a:spcAft>
          <a:spcPts val="0"/>
        </a:spcAft>
        <a:defRPr sz="4308">
          <a:solidFill>
            <a:schemeClr val="tx1"/>
          </a:solidFill>
          <a:latin typeface="Calibri Light"/>
          <a:ea typeface="ＭＳ Ｐゴシック"/>
          <a:cs typeface="ＭＳ Ｐゴシック"/>
        </a:defRPr>
      </a:lvl3pPr>
      <a:lvl4pPr algn="l" defTabSz="914072">
        <a:lnSpc>
          <a:spcPct val="90000"/>
        </a:lnSpc>
        <a:spcBef>
          <a:spcPts val="0"/>
        </a:spcBef>
        <a:spcAft>
          <a:spcPts val="0"/>
        </a:spcAft>
        <a:defRPr sz="4308">
          <a:solidFill>
            <a:schemeClr val="tx1"/>
          </a:solidFill>
          <a:latin typeface="Calibri Light"/>
          <a:ea typeface="ＭＳ Ｐゴシック"/>
          <a:cs typeface="ＭＳ Ｐゴシック"/>
        </a:defRPr>
      </a:lvl4pPr>
      <a:lvl5pPr algn="l" defTabSz="914072">
        <a:lnSpc>
          <a:spcPct val="90000"/>
        </a:lnSpc>
        <a:spcBef>
          <a:spcPts val="0"/>
        </a:spcBef>
        <a:spcAft>
          <a:spcPts val="0"/>
        </a:spcAft>
        <a:defRPr sz="4308">
          <a:solidFill>
            <a:schemeClr val="tx1"/>
          </a:solidFill>
          <a:latin typeface="Calibri Light"/>
          <a:ea typeface="ＭＳ Ｐゴシック"/>
          <a:cs typeface="ＭＳ Ｐゴシック"/>
        </a:defRPr>
      </a:lvl5pPr>
      <a:lvl6pPr marL="562506" algn="l" defTabSz="914072">
        <a:lnSpc>
          <a:spcPct val="90000"/>
        </a:lnSpc>
        <a:spcBef>
          <a:spcPts val="0"/>
        </a:spcBef>
        <a:spcAft>
          <a:spcPts val="0"/>
        </a:spcAft>
        <a:defRPr sz="4308">
          <a:solidFill>
            <a:schemeClr val="tx1"/>
          </a:solidFill>
          <a:latin typeface="Calibri Light"/>
        </a:defRPr>
      </a:lvl6pPr>
      <a:lvl7pPr marL="1125016" algn="l" defTabSz="914072">
        <a:lnSpc>
          <a:spcPct val="90000"/>
        </a:lnSpc>
        <a:spcBef>
          <a:spcPts val="0"/>
        </a:spcBef>
        <a:spcAft>
          <a:spcPts val="0"/>
        </a:spcAft>
        <a:defRPr sz="4308">
          <a:solidFill>
            <a:schemeClr val="tx1"/>
          </a:solidFill>
          <a:latin typeface="Calibri Light"/>
        </a:defRPr>
      </a:lvl7pPr>
      <a:lvl8pPr marL="1687519" algn="l" defTabSz="914072">
        <a:lnSpc>
          <a:spcPct val="90000"/>
        </a:lnSpc>
        <a:spcBef>
          <a:spcPts val="0"/>
        </a:spcBef>
        <a:spcAft>
          <a:spcPts val="0"/>
        </a:spcAft>
        <a:defRPr sz="4308">
          <a:solidFill>
            <a:schemeClr val="tx1"/>
          </a:solidFill>
          <a:latin typeface="Calibri Light"/>
        </a:defRPr>
      </a:lvl8pPr>
      <a:lvl9pPr marL="2250025" algn="l" defTabSz="914072">
        <a:lnSpc>
          <a:spcPct val="90000"/>
        </a:lnSpc>
        <a:spcBef>
          <a:spcPts val="0"/>
        </a:spcBef>
        <a:spcAft>
          <a:spcPts val="0"/>
        </a:spcAft>
        <a:defRPr sz="4308">
          <a:solidFill>
            <a:schemeClr val="tx1"/>
          </a:solidFill>
          <a:latin typeface="Calibri Light"/>
        </a:defRPr>
      </a:lvl9pPr>
    </p:titleStyle>
    <p:bodyStyle>
      <a:lvl1pPr marL="228520" indent="-228520" algn="l" defTabSz="914072">
        <a:lnSpc>
          <a:spcPct val="90000"/>
        </a:lnSpc>
        <a:spcBef>
          <a:spcPts val="1001"/>
        </a:spcBef>
        <a:spcAft>
          <a:spcPts val="0"/>
        </a:spcAft>
        <a:buFont typeface="Wingdings 2"/>
        <a:buChar char=""/>
        <a:defRPr sz="2585">
          <a:solidFill>
            <a:schemeClr val="tx1"/>
          </a:solidFill>
          <a:latin typeface="+mn-lt"/>
          <a:ea typeface="ＭＳ Ｐゴシック"/>
          <a:cs typeface="ＭＳ Ｐゴシック"/>
        </a:defRPr>
      </a:lvl1pPr>
      <a:lvl2pPr marL="685556" indent="-228520" algn="l" defTabSz="914072">
        <a:lnSpc>
          <a:spcPct val="90000"/>
        </a:lnSpc>
        <a:spcBef>
          <a:spcPts val="495"/>
        </a:spcBef>
        <a:spcAft>
          <a:spcPts val="0"/>
        </a:spcAft>
        <a:buFont typeface="Wingdings 2"/>
        <a:buChar char=""/>
        <a:defRPr sz="2339">
          <a:solidFill>
            <a:schemeClr val="tx1"/>
          </a:solidFill>
          <a:latin typeface="+mn-lt"/>
          <a:ea typeface="ＭＳ Ｐゴシック"/>
          <a:cs typeface="+mn-cs"/>
        </a:defRPr>
      </a:lvl2pPr>
      <a:lvl3pPr marL="1142593" indent="-228520" algn="l" defTabSz="914072">
        <a:lnSpc>
          <a:spcPct val="90000"/>
        </a:lnSpc>
        <a:spcBef>
          <a:spcPts val="495"/>
        </a:spcBef>
        <a:spcAft>
          <a:spcPts val="0"/>
        </a:spcAft>
        <a:buFont typeface="Wingdings 2"/>
        <a:buChar char=""/>
        <a:defRPr sz="1969">
          <a:solidFill>
            <a:schemeClr val="tx1"/>
          </a:solidFill>
          <a:latin typeface="+mn-lt"/>
          <a:ea typeface="ＭＳ Ｐゴシック"/>
          <a:cs typeface="+mn-cs"/>
        </a:defRPr>
      </a:lvl3pPr>
      <a:lvl4pPr marL="1599631" indent="-228520" algn="l" defTabSz="914072">
        <a:lnSpc>
          <a:spcPct val="90000"/>
        </a:lnSpc>
        <a:spcBef>
          <a:spcPts val="495"/>
        </a:spcBef>
        <a:spcAft>
          <a:spcPts val="0"/>
        </a:spcAft>
        <a:buFont typeface="Wingdings 2"/>
        <a:buChar char=""/>
        <a:defRPr sz="1723">
          <a:solidFill>
            <a:schemeClr val="tx1"/>
          </a:solidFill>
          <a:latin typeface="+mn-lt"/>
          <a:ea typeface="ＭＳ Ｐゴシック"/>
          <a:cs typeface="+mn-cs"/>
        </a:defRPr>
      </a:lvl4pPr>
      <a:lvl5pPr marL="2056669" indent="-228520" algn="l" defTabSz="914072">
        <a:lnSpc>
          <a:spcPct val="90000"/>
        </a:lnSpc>
        <a:spcBef>
          <a:spcPts val="495"/>
        </a:spcBef>
        <a:spcAft>
          <a:spcPts val="0"/>
        </a:spcAft>
        <a:buFont typeface="Wingdings 2"/>
        <a:buChar char=""/>
        <a:defRPr sz="1723">
          <a:solidFill>
            <a:schemeClr val="tx1"/>
          </a:solidFill>
          <a:latin typeface="+mn-lt"/>
          <a:ea typeface="ＭＳ Ｐゴシック"/>
          <a:cs typeface="+mn-cs"/>
        </a:defRPr>
      </a:lvl5pPr>
      <a:lvl6pPr marL="2513704" indent="-228520" algn="l" defTabSz="914072">
        <a:spcBef>
          <a:spcPts val="0"/>
        </a:spcBef>
        <a:buFont typeface="Wingdings 2"/>
        <a:buChar char=""/>
        <a:defRPr sz="1847">
          <a:solidFill>
            <a:schemeClr val="tx1"/>
          </a:solidFill>
          <a:latin typeface="+mn-lt"/>
          <a:ea typeface="+mn-ea"/>
          <a:cs typeface="+mn-cs"/>
        </a:defRPr>
      </a:lvl6pPr>
      <a:lvl7pPr marL="2970736" indent="-228520" algn="l" defTabSz="914072">
        <a:spcBef>
          <a:spcPts val="0"/>
        </a:spcBef>
        <a:buFont typeface="Wingdings 2"/>
        <a:buChar char=""/>
        <a:defRPr sz="1847">
          <a:solidFill>
            <a:schemeClr val="tx1"/>
          </a:solidFill>
          <a:latin typeface="+mn-lt"/>
          <a:ea typeface="+mn-ea"/>
          <a:cs typeface="+mn-cs"/>
        </a:defRPr>
      </a:lvl7pPr>
      <a:lvl8pPr marL="3427778" indent="-228520" algn="l" defTabSz="914072">
        <a:spcBef>
          <a:spcPts val="0"/>
        </a:spcBef>
        <a:buFont typeface="Wingdings 2"/>
        <a:buChar char=""/>
        <a:defRPr sz="1847">
          <a:solidFill>
            <a:schemeClr val="tx1"/>
          </a:solidFill>
          <a:latin typeface="+mn-lt"/>
          <a:ea typeface="+mn-ea"/>
          <a:cs typeface="+mn-cs"/>
        </a:defRPr>
      </a:lvl8pPr>
      <a:lvl9pPr marL="3884816" indent="-228520" algn="l" defTabSz="914072">
        <a:spcBef>
          <a:spcPts val="0"/>
        </a:spcBef>
        <a:buFont typeface="Wingdings 2"/>
        <a:buChar char=""/>
        <a:defRPr sz="1847">
          <a:solidFill>
            <a:schemeClr val="tx1"/>
          </a:solidFill>
          <a:latin typeface="+mn-lt"/>
          <a:ea typeface="+mn-ea"/>
          <a:cs typeface="+mn-cs"/>
        </a:defRPr>
      </a:lvl9pPr>
    </p:bodyStyle>
    <p:otherStyle>
      <a:defPPr>
        <a:defRPr lang="en-US"/>
      </a:defPPr>
      <a:lvl1pPr marL="0" algn="l" defTabSz="914072">
        <a:defRPr sz="1847">
          <a:solidFill>
            <a:schemeClr val="tx1"/>
          </a:solidFill>
          <a:latin typeface="+mn-lt"/>
          <a:ea typeface="+mn-ea"/>
          <a:cs typeface="+mn-cs"/>
        </a:defRPr>
      </a:lvl1pPr>
      <a:lvl2pPr marL="457038" algn="l" defTabSz="914072">
        <a:defRPr sz="1847">
          <a:solidFill>
            <a:schemeClr val="tx1"/>
          </a:solidFill>
          <a:latin typeface="+mn-lt"/>
          <a:ea typeface="+mn-ea"/>
          <a:cs typeface="+mn-cs"/>
        </a:defRPr>
      </a:lvl2pPr>
      <a:lvl3pPr marL="914072" algn="l" defTabSz="914072">
        <a:defRPr sz="1847">
          <a:solidFill>
            <a:schemeClr val="tx1"/>
          </a:solidFill>
          <a:latin typeface="+mn-lt"/>
          <a:ea typeface="+mn-ea"/>
          <a:cs typeface="+mn-cs"/>
        </a:defRPr>
      </a:lvl3pPr>
      <a:lvl4pPr marL="1371112" algn="l" defTabSz="914072">
        <a:defRPr sz="1847">
          <a:solidFill>
            <a:schemeClr val="tx1"/>
          </a:solidFill>
          <a:latin typeface="+mn-lt"/>
          <a:ea typeface="+mn-ea"/>
          <a:cs typeface="+mn-cs"/>
        </a:defRPr>
      </a:lvl4pPr>
      <a:lvl5pPr marL="1828146" algn="l" defTabSz="914072">
        <a:defRPr sz="1847">
          <a:solidFill>
            <a:schemeClr val="tx1"/>
          </a:solidFill>
          <a:latin typeface="+mn-lt"/>
          <a:ea typeface="+mn-ea"/>
          <a:cs typeface="+mn-cs"/>
        </a:defRPr>
      </a:lvl5pPr>
      <a:lvl6pPr marL="2285188" algn="l" defTabSz="914072">
        <a:defRPr sz="1847">
          <a:solidFill>
            <a:schemeClr val="tx1"/>
          </a:solidFill>
          <a:latin typeface="+mn-lt"/>
          <a:ea typeface="+mn-ea"/>
          <a:cs typeface="+mn-cs"/>
        </a:defRPr>
      </a:lvl6pPr>
      <a:lvl7pPr marL="2742222" algn="l" defTabSz="914072">
        <a:defRPr sz="1847">
          <a:solidFill>
            <a:schemeClr val="tx1"/>
          </a:solidFill>
          <a:latin typeface="+mn-lt"/>
          <a:ea typeface="+mn-ea"/>
          <a:cs typeface="+mn-cs"/>
        </a:defRPr>
      </a:lvl7pPr>
      <a:lvl8pPr marL="3199259" algn="l" defTabSz="914072">
        <a:defRPr sz="1847">
          <a:solidFill>
            <a:schemeClr val="tx1"/>
          </a:solidFill>
          <a:latin typeface="+mn-lt"/>
          <a:ea typeface="+mn-ea"/>
          <a:cs typeface="+mn-cs"/>
        </a:defRPr>
      </a:lvl8pPr>
      <a:lvl9pPr marL="3656297" algn="l" defTabSz="914072">
        <a:defRPr sz="1847">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140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723" b="0">
                <a:effectLst/>
                <a:latin typeface="+mn-lt"/>
              </a:defRPr>
            </a:lvl1pPr>
          </a:lstStyle>
          <a:p>
            <a:pPr>
              <a:defRPr/>
            </a:pPr>
            <a:endParaRPr lang="ru-RU" altLang="ru-RU">
              <a:solidFill>
                <a:srgbClr val="000000"/>
              </a:solidFill>
              <a:latin typeface="Arial"/>
            </a:endParaRPr>
          </a:p>
        </p:txBody>
      </p:sp>
      <p:sp>
        <p:nvSpPr>
          <p:cNvPr id="2140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723" b="0">
                <a:effectLst/>
                <a:latin typeface="+mn-lt"/>
              </a:defRPr>
            </a:lvl1pPr>
          </a:lstStyle>
          <a:p>
            <a:pPr>
              <a:defRPr/>
            </a:pPr>
            <a:r>
              <a:rPr lang="en-US" altLang="ru-RU">
                <a:solidFill>
                  <a:srgbClr val="000000"/>
                </a:solidFill>
                <a:latin typeface="Arial"/>
              </a:rPr>
              <a:t>Daniya Zinatulina                                                                                 Open Users Meeting BV51 / 28.02.2020</a:t>
            </a:r>
            <a:endParaRPr lang="ru-RU" altLang="ru-RU">
              <a:solidFill>
                <a:srgbClr val="000000"/>
              </a:solidFill>
              <a:latin typeface="Arial"/>
            </a:endParaRPr>
          </a:p>
        </p:txBody>
      </p:sp>
      <p:sp>
        <p:nvSpPr>
          <p:cNvPr id="2140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723" b="0">
                <a:effectLst/>
                <a:latin typeface="+mn-lt"/>
              </a:defRPr>
            </a:lvl1pPr>
          </a:lstStyle>
          <a:p>
            <a:pPr>
              <a:defRPr/>
            </a:pPr>
            <a:fld id="{AAE0C1BE-35BC-4868-AA1D-5D48471C04B8}" type="slidenum">
              <a:rPr lang="ru-RU" altLang="ru-RU">
                <a:solidFill>
                  <a:srgbClr val="000000"/>
                </a:solidFill>
                <a:latin typeface="Arial"/>
              </a:rPr>
              <a:pPr>
                <a:defRPr/>
              </a:pPr>
              <a:t>‹#›</a:t>
            </a:fld>
            <a:endParaRPr lang="ru-RU" altLang="ru-RU">
              <a:solidFill>
                <a:srgbClr val="000000"/>
              </a:solidFill>
              <a:latin typeface="Arial"/>
            </a:endParaRPr>
          </a:p>
        </p:txBody>
      </p:sp>
    </p:spTree>
    <p:extLst>
      <p:ext uri="{BB962C8B-B14F-4D97-AF65-F5344CB8AC3E}">
        <p14:creationId xmlns:p14="http://schemas.microsoft.com/office/powerpoint/2010/main" val="967491308"/>
      </p:ext>
    </p:extLst>
  </p:cSld>
  <p:clrMap bg1="lt1" tx1="dk1" bg2="lt2" tx2="dk2" accent1="accent1" accent2="accent2" accent3="accent3" accent4="accent4" accent5="accent5" accent6="accent6" hlink="hlink" folHlink="folHlink"/>
  <p:sldLayoutIdLst>
    <p:sldLayoutId id="2147485244" r:id="rId1"/>
    <p:sldLayoutId id="2147485245" r:id="rId2"/>
    <p:sldLayoutId id="2147485246" r:id="rId3"/>
    <p:sldLayoutId id="2147485247" r:id="rId4"/>
    <p:sldLayoutId id="2147485248" r:id="rId5"/>
    <p:sldLayoutId id="2147485249" r:id="rId6"/>
    <p:sldLayoutId id="2147485250" r:id="rId7"/>
    <p:sldLayoutId id="2147485251" r:id="rId8"/>
    <p:sldLayoutId id="2147485252" r:id="rId9"/>
    <p:sldLayoutId id="2147485253" r:id="rId10"/>
    <p:sldLayoutId id="2147485254" r:id="rId11"/>
    <p:sldLayoutId id="2147485421" r:id="rId12"/>
  </p:sldLayoutIdLst>
  <p:hf hdr="0" ftr="0" dt="0"/>
  <p:txStyles>
    <p:titleStyle>
      <a:lvl1pPr algn="ctr" rtl="0" eaLnBrk="0" fontAlgn="base" hangingPunct="0">
        <a:spcBef>
          <a:spcPct val="0"/>
        </a:spcBef>
        <a:spcAft>
          <a:spcPct val="0"/>
        </a:spcAft>
        <a:defRPr sz="5417" kern="1200">
          <a:solidFill>
            <a:schemeClr val="tx2"/>
          </a:solidFill>
          <a:latin typeface="+mj-lt"/>
          <a:ea typeface="+mj-ea"/>
          <a:cs typeface="+mj-cs"/>
        </a:defRPr>
      </a:lvl1pPr>
      <a:lvl2pPr algn="ctr" rtl="0" eaLnBrk="0" fontAlgn="base" hangingPunct="0">
        <a:spcBef>
          <a:spcPct val="0"/>
        </a:spcBef>
        <a:spcAft>
          <a:spcPct val="0"/>
        </a:spcAft>
        <a:defRPr sz="5417">
          <a:solidFill>
            <a:schemeClr val="tx2"/>
          </a:solidFill>
          <a:latin typeface="Arial" panose="020B0604020202020204" pitchFamily="34" charset="0"/>
        </a:defRPr>
      </a:lvl2pPr>
      <a:lvl3pPr algn="ctr" rtl="0" eaLnBrk="0" fontAlgn="base" hangingPunct="0">
        <a:spcBef>
          <a:spcPct val="0"/>
        </a:spcBef>
        <a:spcAft>
          <a:spcPct val="0"/>
        </a:spcAft>
        <a:defRPr sz="5417">
          <a:solidFill>
            <a:schemeClr val="tx2"/>
          </a:solidFill>
          <a:latin typeface="Arial" panose="020B0604020202020204" pitchFamily="34" charset="0"/>
        </a:defRPr>
      </a:lvl3pPr>
      <a:lvl4pPr algn="ctr" rtl="0" eaLnBrk="0" fontAlgn="base" hangingPunct="0">
        <a:spcBef>
          <a:spcPct val="0"/>
        </a:spcBef>
        <a:spcAft>
          <a:spcPct val="0"/>
        </a:spcAft>
        <a:defRPr sz="5417">
          <a:solidFill>
            <a:schemeClr val="tx2"/>
          </a:solidFill>
          <a:latin typeface="Arial" panose="020B0604020202020204" pitchFamily="34" charset="0"/>
        </a:defRPr>
      </a:lvl4pPr>
      <a:lvl5pPr algn="ctr" rtl="0" eaLnBrk="0" fontAlgn="base" hangingPunct="0">
        <a:spcBef>
          <a:spcPct val="0"/>
        </a:spcBef>
        <a:spcAft>
          <a:spcPct val="0"/>
        </a:spcAft>
        <a:defRPr sz="5417">
          <a:solidFill>
            <a:schemeClr val="tx2"/>
          </a:solidFill>
          <a:latin typeface="Arial" panose="020B0604020202020204" pitchFamily="34" charset="0"/>
        </a:defRPr>
      </a:lvl5pPr>
      <a:lvl6pPr marL="562723" algn="ctr" rtl="0" fontAlgn="base">
        <a:spcBef>
          <a:spcPct val="0"/>
        </a:spcBef>
        <a:spcAft>
          <a:spcPct val="0"/>
        </a:spcAft>
        <a:defRPr sz="5417">
          <a:solidFill>
            <a:schemeClr val="tx2"/>
          </a:solidFill>
          <a:latin typeface="Arial" panose="020B0604020202020204" pitchFamily="34" charset="0"/>
        </a:defRPr>
      </a:lvl6pPr>
      <a:lvl7pPr marL="1125444" algn="ctr" rtl="0" fontAlgn="base">
        <a:spcBef>
          <a:spcPct val="0"/>
        </a:spcBef>
        <a:spcAft>
          <a:spcPct val="0"/>
        </a:spcAft>
        <a:defRPr sz="5417">
          <a:solidFill>
            <a:schemeClr val="tx2"/>
          </a:solidFill>
          <a:latin typeface="Arial" panose="020B0604020202020204" pitchFamily="34" charset="0"/>
        </a:defRPr>
      </a:lvl7pPr>
      <a:lvl8pPr marL="1688164" algn="ctr" rtl="0" fontAlgn="base">
        <a:spcBef>
          <a:spcPct val="0"/>
        </a:spcBef>
        <a:spcAft>
          <a:spcPct val="0"/>
        </a:spcAft>
        <a:defRPr sz="5417">
          <a:solidFill>
            <a:schemeClr val="tx2"/>
          </a:solidFill>
          <a:latin typeface="Arial" panose="020B0604020202020204" pitchFamily="34" charset="0"/>
        </a:defRPr>
      </a:lvl8pPr>
      <a:lvl9pPr marL="2250888" algn="ctr" rtl="0" fontAlgn="base">
        <a:spcBef>
          <a:spcPct val="0"/>
        </a:spcBef>
        <a:spcAft>
          <a:spcPct val="0"/>
        </a:spcAft>
        <a:defRPr sz="5417">
          <a:solidFill>
            <a:schemeClr val="tx2"/>
          </a:solidFill>
          <a:latin typeface="Arial" panose="020B0604020202020204" pitchFamily="34" charset="0"/>
        </a:defRPr>
      </a:lvl9pPr>
    </p:titleStyle>
    <p:bodyStyle>
      <a:lvl1pPr marL="422040" indent="-422040" algn="l" rtl="0" eaLnBrk="0" fontAlgn="base" hangingPunct="0">
        <a:spcBef>
          <a:spcPct val="20000"/>
        </a:spcBef>
        <a:spcAft>
          <a:spcPct val="0"/>
        </a:spcAft>
        <a:buChar char="•"/>
        <a:defRPr sz="3939" kern="1200">
          <a:solidFill>
            <a:schemeClr val="tx1"/>
          </a:solidFill>
          <a:latin typeface="+mn-lt"/>
          <a:ea typeface="+mn-ea"/>
          <a:cs typeface="+mn-cs"/>
        </a:defRPr>
      </a:lvl1pPr>
      <a:lvl2pPr marL="914424" indent="-351702" algn="l" rtl="0" eaLnBrk="0" fontAlgn="base" hangingPunct="0">
        <a:spcBef>
          <a:spcPct val="20000"/>
        </a:spcBef>
        <a:spcAft>
          <a:spcPct val="0"/>
        </a:spcAft>
        <a:buChar char="–"/>
        <a:defRPr sz="3447" kern="1200">
          <a:solidFill>
            <a:schemeClr val="tx1"/>
          </a:solidFill>
          <a:latin typeface="+mn-lt"/>
          <a:ea typeface="+mn-ea"/>
          <a:cs typeface="+mn-cs"/>
        </a:defRPr>
      </a:lvl2pPr>
      <a:lvl3pPr marL="1406803" indent="-281361" algn="l" rtl="0" eaLnBrk="0" fontAlgn="base" hangingPunct="0">
        <a:spcBef>
          <a:spcPct val="20000"/>
        </a:spcBef>
        <a:spcAft>
          <a:spcPct val="0"/>
        </a:spcAft>
        <a:buChar char="•"/>
        <a:defRPr sz="2955" kern="1200">
          <a:solidFill>
            <a:schemeClr val="tx1"/>
          </a:solidFill>
          <a:latin typeface="+mn-lt"/>
          <a:ea typeface="+mn-ea"/>
          <a:cs typeface="+mn-cs"/>
        </a:defRPr>
      </a:lvl3pPr>
      <a:lvl4pPr marL="1969525" indent="-281361" algn="l" rtl="0" eaLnBrk="0" fontAlgn="base" hangingPunct="0">
        <a:spcBef>
          <a:spcPct val="20000"/>
        </a:spcBef>
        <a:spcAft>
          <a:spcPct val="0"/>
        </a:spcAft>
        <a:buChar char="–"/>
        <a:defRPr sz="2463" kern="1200">
          <a:solidFill>
            <a:schemeClr val="tx1"/>
          </a:solidFill>
          <a:latin typeface="+mn-lt"/>
          <a:ea typeface="+mn-ea"/>
          <a:cs typeface="+mn-cs"/>
        </a:defRPr>
      </a:lvl4pPr>
      <a:lvl5pPr marL="2532249" indent="-281361" algn="l" rtl="0" eaLnBrk="0" fontAlgn="base" hangingPunct="0">
        <a:spcBef>
          <a:spcPct val="20000"/>
        </a:spcBef>
        <a:spcAft>
          <a:spcPct val="0"/>
        </a:spcAft>
        <a:buChar char="»"/>
        <a:defRPr sz="2463" kern="1200">
          <a:solidFill>
            <a:schemeClr val="tx1"/>
          </a:solidFill>
          <a:latin typeface="+mn-lt"/>
          <a:ea typeface="+mn-ea"/>
          <a:cs typeface="+mn-cs"/>
        </a:defRPr>
      </a:lvl5pPr>
      <a:lvl6pPr marL="3094969"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ru-RU"/>
      </a:defPPr>
      <a:lvl1pPr marL="0" algn="l" defTabSz="1125444" rtl="0" eaLnBrk="1" latinLnBrk="0" hangingPunct="1">
        <a:defRPr sz="2215" kern="1200">
          <a:solidFill>
            <a:schemeClr val="tx1"/>
          </a:solidFill>
          <a:latin typeface="+mn-lt"/>
          <a:ea typeface="+mn-ea"/>
          <a:cs typeface="+mn-cs"/>
        </a:defRPr>
      </a:lvl1pPr>
      <a:lvl2pPr marL="562723"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4" algn="l" defTabSz="1125444" rtl="0" eaLnBrk="1" latinLnBrk="0" hangingPunct="1">
        <a:defRPr sz="2215" kern="1200">
          <a:solidFill>
            <a:schemeClr val="tx1"/>
          </a:solidFill>
          <a:latin typeface="+mn-lt"/>
          <a:ea typeface="+mn-ea"/>
          <a:cs typeface="+mn-cs"/>
        </a:defRPr>
      </a:lvl4pPr>
      <a:lvl5pPr marL="2250888" algn="l" defTabSz="1125444" rtl="0" eaLnBrk="1" latinLnBrk="0" hangingPunct="1">
        <a:defRPr sz="2215" kern="1200">
          <a:solidFill>
            <a:schemeClr val="tx1"/>
          </a:solidFill>
          <a:latin typeface="+mn-lt"/>
          <a:ea typeface="+mn-ea"/>
          <a:cs typeface="+mn-cs"/>
        </a:defRPr>
      </a:lvl5pPr>
      <a:lvl6pPr marL="2813608" algn="l" defTabSz="1125444" rtl="0" eaLnBrk="1" latinLnBrk="0" hangingPunct="1">
        <a:defRPr sz="2215" kern="1200">
          <a:solidFill>
            <a:schemeClr val="tx1"/>
          </a:solidFill>
          <a:latin typeface="+mn-lt"/>
          <a:ea typeface="+mn-ea"/>
          <a:cs typeface="+mn-cs"/>
        </a:defRPr>
      </a:lvl6pPr>
      <a:lvl7pPr marL="3376330"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46019" y="365129"/>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2051" name="Text Placeholder 2"/>
          <p:cNvSpPr>
            <a:spLocks noGrp="1"/>
          </p:cNvSpPr>
          <p:nvPr>
            <p:ph type="body" idx="1"/>
          </p:nvPr>
        </p:nvSpPr>
        <p:spPr bwMode="auto">
          <a:xfrm>
            <a:off x="846019" y="1828800"/>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p:cNvSpPr>
            <a:spLocks noGrp="1"/>
          </p:cNvSpPr>
          <p:nvPr>
            <p:ph type="dt" sz="half" idx="2"/>
          </p:nvPr>
        </p:nvSpPr>
        <p:spPr>
          <a:xfrm>
            <a:off x="838201" y="6356357"/>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endParaRPr lang="ru-RU" altLang="ru-RU">
              <a:solidFill>
                <a:prstClr val="black">
                  <a:lumMod val="65000"/>
                  <a:lumOff val="35000"/>
                </a:prstClr>
              </a:solidFill>
            </a:endParaRPr>
          </a:p>
        </p:txBody>
      </p:sp>
      <p:sp>
        <p:nvSpPr>
          <p:cNvPr id="5" name="Footer Placeholder 4"/>
          <p:cNvSpPr>
            <a:spLocks noGrp="1"/>
          </p:cNvSpPr>
          <p:nvPr>
            <p:ph type="ftr" sz="quarter" idx="3"/>
          </p:nvPr>
        </p:nvSpPr>
        <p:spPr>
          <a:xfrm>
            <a:off x="4038601" y="6356357"/>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pPr>
              <a:defRPr/>
            </a:pPr>
            <a:r>
              <a:rPr lang="en-US" altLang="ru-RU">
                <a:solidFill>
                  <a:prstClr val="black">
                    <a:lumMod val="65000"/>
                    <a:lumOff val="35000"/>
                  </a:prstClr>
                </a:solidFill>
              </a:rPr>
              <a:t>Daniya Zinatulina                                                                                 Open Users Meeting BV51 / 28.02.2020</a:t>
            </a:r>
            <a:endParaRPr lang="ru-RU" altLang="ru-RU">
              <a:solidFill>
                <a:prstClr val="black">
                  <a:lumMod val="65000"/>
                  <a:lumOff val="35000"/>
                </a:prstClr>
              </a:solidFill>
            </a:endParaRPr>
          </a:p>
        </p:txBody>
      </p:sp>
      <p:sp>
        <p:nvSpPr>
          <p:cNvPr id="6" name="Slide Number Placeholder 5"/>
          <p:cNvSpPr>
            <a:spLocks noGrp="1"/>
          </p:cNvSpPr>
          <p:nvPr>
            <p:ph type="sldNum" sz="quarter" idx="4"/>
          </p:nvPr>
        </p:nvSpPr>
        <p:spPr>
          <a:xfrm>
            <a:off x="8618416" y="6356357"/>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a:defRPr/>
            </a:pPr>
            <a:fld id="{7104A51E-5DB7-40A6-9BB0-8C73199EFF43}" type="slidenum">
              <a:rPr lang="ru-RU" altLang="ru-RU">
                <a:solidFill>
                  <a:prstClr val="black">
                    <a:tint val="75000"/>
                  </a:prstClr>
                </a:solidFill>
              </a:rPr>
              <a:pPr>
                <a:defRPr/>
              </a:pPr>
              <a:t>‹#›</a:t>
            </a:fld>
            <a:endParaRPr lang="ru-RU" altLang="ru-RU">
              <a:solidFill>
                <a:prstClr val="black">
                  <a:tint val="75000"/>
                </a:prstClr>
              </a:solidFill>
            </a:endParaRPr>
          </a:p>
        </p:txBody>
      </p:sp>
    </p:spTree>
    <p:extLst>
      <p:ext uri="{BB962C8B-B14F-4D97-AF65-F5344CB8AC3E}">
        <p14:creationId xmlns:p14="http://schemas.microsoft.com/office/powerpoint/2010/main" val="3453186514"/>
      </p:ext>
    </p:extLst>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59" r:id="rId4"/>
    <p:sldLayoutId id="2147485260" r:id="rId5"/>
    <p:sldLayoutId id="2147485261" r:id="rId6"/>
    <p:sldLayoutId id="2147485262" r:id="rId7"/>
    <p:sldLayoutId id="2147485263" r:id="rId8"/>
    <p:sldLayoutId id="2147485264" r:id="rId9"/>
    <p:sldLayoutId id="2147485265" r:id="rId10"/>
    <p:sldLayoutId id="2147485266" r:id="rId11"/>
    <p:sldLayoutId id="2147485267" r:id="rId12"/>
    <p:sldLayoutId id="2147485268" r:id="rId13"/>
  </p:sldLayoutIdLst>
  <p:hf hdr="0" ftr="0" dt="0"/>
  <p:txStyles>
    <p:titleStyle>
      <a:lvl1pPr algn="l" defTabSz="914424" rtl="0" eaLnBrk="0" fontAlgn="base" hangingPunct="0">
        <a:lnSpc>
          <a:spcPct val="90000"/>
        </a:lnSpc>
        <a:spcBef>
          <a:spcPct val="0"/>
        </a:spcBef>
        <a:spcAft>
          <a:spcPct val="0"/>
        </a:spcAft>
        <a:defRPr sz="4308" kern="1200">
          <a:solidFill>
            <a:schemeClr val="tx1"/>
          </a:solidFill>
          <a:latin typeface="+mj-lt"/>
          <a:ea typeface="+mj-ea"/>
          <a:cs typeface="+mj-cs"/>
        </a:defRPr>
      </a:lvl1pPr>
      <a:lvl2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2pPr>
      <a:lvl3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3pPr>
      <a:lvl4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4pPr>
      <a:lvl5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5pPr>
      <a:lvl6pPr marL="562723" algn="l" defTabSz="914424" rtl="0" fontAlgn="base">
        <a:lnSpc>
          <a:spcPct val="90000"/>
        </a:lnSpc>
        <a:spcBef>
          <a:spcPct val="0"/>
        </a:spcBef>
        <a:spcAft>
          <a:spcPct val="0"/>
        </a:spcAft>
        <a:defRPr sz="4308">
          <a:solidFill>
            <a:schemeClr val="tx1"/>
          </a:solidFill>
          <a:latin typeface="Calibri Light" panose="020F0302020204030204" pitchFamily="34" charset="0"/>
        </a:defRPr>
      </a:lvl6pPr>
      <a:lvl7pPr marL="1125444" algn="l" defTabSz="914424" rtl="0" fontAlgn="base">
        <a:lnSpc>
          <a:spcPct val="90000"/>
        </a:lnSpc>
        <a:spcBef>
          <a:spcPct val="0"/>
        </a:spcBef>
        <a:spcAft>
          <a:spcPct val="0"/>
        </a:spcAft>
        <a:defRPr sz="4308">
          <a:solidFill>
            <a:schemeClr val="tx1"/>
          </a:solidFill>
          <a:latin typeface="Calibri Light" panose="020F0302020204030204" pitchFamily="34" charset="0"/>
        </a:defRPr>
      </a:lvl7pPr>
      <a:lvl8pPr marL="1688164" algn="l" defTabSz="914424" rtl="0" fontAlgn="base">
        <a:lnSpc>
          <a:spcPct val="90000"/>
        </a:lnSpc>
        <a:spcBef>
          <a:spcPct val="0"/>
        </a:spcBef>
        <a:spcAft>
          <a:spcPct val="0"/>
        </a:spcAft>
        <a:defRPr sz="4308">
          <a:solidFill>
            <a:schemeClr val="tx1"/>
          </a:solidFill>
          <a:latin typeface="Calibri Light" panose="020F0302020204030204" pitchFamily="34" charset="0"/>
        </a:defRPr>
      </a:lvl8pPr>
      <a:lvl9pPr marL="2250888" algn="l" defTabSz="914424" rtl="0" fontAlgn="base">
        <a:lnSpc>
          <a:spcPct val="90000"/>
        </a:lnSpc>
        <a:spcBef>
          <a:spcPct val="0"/>
        </a:spcBef>
        <a:spcAft>
          <a:spcPct val="0"/>
        </a:spcAft>
        <a:defRPr sz="4308">
          <a:solidFill>
            <a:schemeClr val="tx1"/>
          </a:solidFill>
          <a:latin typeface="Calibri Light" panose="020F0302020204030204" pitchFamily="34" charset="0"/>
        </a:defRPr>
      </a:lvl9pPr>
    </p:titleStyle>
    <p:bodyStyle>
      <a:lvl1pPr marL="228605" indent="-228605" algn="l" defTabSz="914424" rtl="0" eaLnBrk="0" fontAlgn="base" hangingPunct="0">
        <a:lnSpc>
          <a:spcPct val="90000"/>
        </a:lnSpc>
        <a:spcBef>
          <a:spcPts val="1001"/>
        </a:spcBef>
        <a:spcAft>
          <a:spcPct val="0"/>
        </a:spcAft>
        <a:buFont typeface="Wingdings 2" panose="05020102010507070707" pitchFamily="18" charset="2"/>
        <a:buChar char=""/>
        <a:defRPr sz="2708" kern="1200">
          <a:solidFill>
            <a:schemeClr val="tx1"/>
          </a:solidFill>
          <a:latin typeface="+mn-lt"/>
          <a:ea typeface="+mn-ea"/>
          <a:cs typeface="+mn-cs"/>
        </a:defRPr>
      </a:lvl1pPr>
      <a:lvl2pPr marL="685818" indent="-228605" algn="l" defTabSz="914424" rtl="0" eaLnBrk="0" fontAlgn="base" hangingPunct="0">
        <a:lnSpc>
          <a:spcPct val="90000"/>
        </a:lnSpc>
        <a:spcBef>
          <a:spcPts val="492"/>
        </a:spcBef>
        <a:spcAft>
          <a:spcPct val="0"/>
        </a:spcAft>
        <a:buFont typeface="Wingdings 2" panose="05020102010507070707" pitchFamily="18" charset="2"/>
        <a:buChar char=""/>
        <a:defRPr sz="2339" kern="1200">
          <a:solidFill>
            <a:schemeClr val="tx1"/>
          </a:solidFill>
          <a:latin typeface="+mn-lt"/>
          <a:ea typeface="+mn-ea"/>
          <a:cs typeface="+mn-cs"/>
        </a:defRPr>
      </a:lvl2pPr>
      <a:lvl3pPr marL="1143029" indent="-228605" algn="l" defTabSz="914424" rtl="0" eaLnBrk="0" fontAlgn="base" hangingPunct="0">
        <a:lnSpc>
          <a:spcPct val="90000"/>
        </a:lnSpc>
        <a:spcBef>
          <a:spcPts val="492"/>
        </a:spcBef>
        <a:spcAft>
          <a:spcPct val="0"/>
        </a:spcAft>
        <a:buFont typeface="Wingdings 2" panose="05020102010507070707" pitchFamily="18" charset="2"/>
        <a:buChar char=""/>
        <a:defRPr sz="1969" kern="1200">
          <a:solidFill>
            <a:schemeClr val="tx1"/>
          </a:solidFill>
          <a:latin typeface="+mn-lt"/>
          <a:ea typeface="+mn-ea"/>
          <a:cs typeface="+mn-cs"/>
        </a:defRPr>
      </a:lvl3pPr>
      <a:lvl4pPr marL="1600241" indent="-228605" algn="l" defTabSz="914424" rtl="0" eaLnBrk="0" fontAlgn="base" hangingPunct="0">
        <a:lnSpc>
          <a:spcPct val="90000"/>
        </a:lnSpc>
        <a:spcBef>
          <a:spcPts val="492"/>
        </a:spcBef>
        <a:spcAft>
          <a:spcPct val="0"/>
        </a:spcAft>
        <a:buFont typeface="Wingdings 2" panose="05020102010507070707" pitchFamily="18" charset="2"/>
        <a:buChar char=""/>
        <a:defRPr sz="1723" kern="1200">
          <a:solidFill>
            <a:schemeClr val="tx1"/>
          </a:solidFill>
          <a:latin typeface="+mn-lt"/>
          <a:ea typeface="+mn-ea"/>
          <a:cs typeface="+mn-cs"/>
        </a:defRPr>
      </a:lvl4pPr>
      <a:lvl5pPr marL="2057453" indent="-228605" algn="l" defTabSz="914424" rtl="0" eaLnBrk="0" fontAlgn="base" hangingPunct="0">
        <a:lnSpc>
          <a:spcPct val="90000"/>
        </a:lnSpc>
        <a:spcBef>
          <a:spcPts val="492"/>
        </a:spcBef>
        <a:spcAft>
          <a:spcPct val="0"/>
        </a:spcAft>
        <a:buFont typeface="Wingdings 2" panose="05020102010507070707" pitchFamily="18" charset="2"/>
        <a:buChar char=""/>
        <a:defRPr sz="1723" kern="1200">
          <a:solidFill>
            <a:schemeClr val="tx1"/>
          </a:solidFill>
          <a:latin typeface="+mn-lt"/>
          <a:ea typeface="+mn-ea"/>
          <a:cs typeface="+mn-cs"/>
        </a:defRPr>
      </a:lvl5pPr>
      <a:lvl6pPr marL="2514664" indent="-228605" algn="l" defTabSz="914424" rtl="0" eaLnBrk="1" latinLnBrk="0" hangingPunct="1">
        <a:spcBef>
          <a:spcPct val="20000"/>
        </a:spcBef>
        <a:buFont typeface="Wingdings 2" pitchFamily="18" charset="2"/>
        <a:buChar char=""/>
        <a:defRPr sz="1801" kern="1200">
          <a:solidFill>
            <a:schemeClr val="tx1"/>
          </a:solidFill>
          <a:latin typeface="+mn-lt"/>
          <a:ea typeface="+mn-ea"/>
          <a:cs typeface="+mn-cs"/>
        </a:defRPr>
      </a:lvl6pPr>
      <a:lvl7pPr marL="2971875" indent="-228605" algn="l" defTabSz="914424" rtl="0" eaLnBrk="1" latinLnBrk="0" hangingPunct="1">
        <a:spcBef>
          <a:spcPct val="20000"/>
        </a:spcBef>
        <a:buFont typeface="Wingdings 2" pitchFamily="18" charset="2"/>
        <a:buChar char=""/>
        <a:defRPr sz="1801" kern="1200">
          <a:solidFill>
            <a:schemeClr val="tx1"/>
          </a:solidFill>
          <a:latin typeface="+mn-lt"/>
          <a:ea typeface="+mn-ea"/>
          <a:cs typeface="+mn-cs"/>
        </a:defRPr>
      </a:lvl7pPr>
      <a:lvl8pPr marL="3429085" indent="-228605" algn="l" defTabSz="914424" rtl="0" eaLnBrk="1" latinLnBrk="0" hangingPunct="1">
        <a:spcBef>
          <a:spcPct val="20000"/>
        </a:spcBef>
        <a:buFont typeface="Wingdings 2" pitchFamily="18" charset="2"/>
        <a:buChar char=""/>
        <a:defRPr sz="1801" kern="1200">
          <a:solidFill>
            <a:schemeClr val="tx1"/>
          </a:solidFill>
          <a:latin typeface="+mn-lt"/>
          <a:ea typeface="+mn-ea"/>
          <a:cs typeface="+mn-cs"/>
        </a:defRPr>
      </a:lvl8pPr>
      <a:lvl9pPr marL="3886298" indent="-228605" algn="l" defTabSz="914424" rtl="0" eaLnBrk="1" latinLnBrk="0" hangingPunct="1">
        <a:spcBef>
          <a:spcPct val="20000"/>
        </a:spcBef>
        <a:buFont typeface="Wingdings 2" pitchFamily="18" charset="2"/>
        <a:buChar char=""/>
        <a:defRPr sz="1801" kern="1200">
          <a:solidFill>
            <a:schemeClr val="tx1"/>
          </a:solidFill>
          <a:latin typeface="+mn-lt"/>
          <a:ea typeface="+mn-ea"/>
          <a:cs typeface="+mn-cs"/>
        </a:defRPr>
      </a:lvl9pPr>
    </p:bodyStyle>
    <p:otherStyle>
      <a:defPPr>
        <a:defRPr lang="en-US"/>
      </a:defPPr>
      <a:lvl1pPr marL="0" algn="l" defTabSz="914424" rtl="0" eaLnBrk="1" latinLnBrk="0" hangingPunct="1">
        <a:defRPr sz="1801" kern="1200">
          <a:solidFill>
            <a:schemeClr val="tx1"/>
          </a:solidFill>
          <a:latin typeface="+mn-lt"/>
          <a:ea typeface="+mn-ea"/>
          <a:cs typeface="+mn-cs"/>
        </a:defRPr>
      </a:lvl1pPr>
      <a:lvl2pPr marL="457211" algn="l" defTabSz="914424" rtl="0" eaLnBrk="1" latinLnBrk="0" hangingPunct="1">
        <a:defRPr sz="1801" kern="1200">
          <a:solidFill>
            <a:schemeClr val="tx1"/>
          </a:solidFill>
          <a:latin typeface="+mn-lt"/>
          <a:ea typeface="+mn-ea"/>
          <a:cs typeface="+mn-cs"/>
        </a:defRPr>
      </a:lvl2pPr>
      <a:lvl3pPr marL="914424" algn="l" defTabSz="914424" rtl="0" eaLnBrk="1" latinLnBrk="0" hangingPunct="1">
        <a:defRPr sz="1801" kern="1200">
          <a:solidFill>
            <a:schemeClr val="tx1"/>
          </a:solidFill>
          <a:latin typeface="+mn-lt"/>
          <a:ea typeface="+mn-ea"/>
          <a:cs typeface="+mn-cs"/>
        </a:defRPr>
      </a:lvl3pPr>
      <a:lvl4pPr marL="1371635" algn="l" defTabSz="914424" rtl="0" eaLnBrk="1" latinLnBrk="0" hangingPunct="1">
        <a:defRPr sz="1801" kern="1200">
          <a:solidFill>
            <a:schemeClr val="tx1"/>
          </a:solidFill>
          <a:latin typeface="+mn-lt"/>
          <a:ea typeface="+mn-ea"/>
          <a:cs typeface="+mn-cs"/>
        </a:defRPr>
      </a:lvl4pPr>
      <a:lvl5pPr marL="1828845" algn="l" defTabSz="914424" rtl="0" eaLnBrk="1" latinLnBrk="0" hangingPunct="1">
        <a:defRPr sz="1801" kern="1200">
          <a:solidFill>
            <a:schemeClr val="tx1"/>
          </a:solidFill>
          <a:latin typeface="+mn-lt"/>
          <a:ea typeface="+mn-ea"/>
          <a:cs typeface="+mn-cs"/>
        </a:defRPr>
      </a:lvl5pPr>
      <a:lvl6pPr marL="2286058" algn="l" defTabSz="914424" rtl="0" eaLnBrk="1" latinLnBrk="0" hangingPunct="1">
        <a:defRPr sz="1801" kern="1200">
          <a:solidFill>
            <a:schemeClr val="tx1"/>
          </a:solidFill>
          <a:latin typeface="+mn-lt"/>
          <a:ea typeface="+mn-ea"/>
          <a:cs typeface="+mn-cs"/>
        </a:defRPr>
      </a:lvl6pPr>
      <a:lvl7pPr marL="2743270" algn="l" defTabSz="914424" rtl="0" eaLnBrk="1" latinLnBrk="0" hangingPunct="1">
        <a:defRPr sz="1801" kern="1200">
          <a:solidFill>
            <a:schemeClr val="tx1"/>
          </a:solidFill>
          <a:latin typeface="+mn-lt"/>
          <a:ea typeface="+mn-ea"/>
          <a:cs typeface="+mn-cs"/>
        </a:defRPr>
      </a:lvl7pPr>
      <a:lvl8pPr marL="3200480" algn="l" defTabSz="914424" rtl="0" eaLnBrk="1" latinLnBrk="0" hangingPunct="1">
        <a:defRPr sz="1801" kern="1200">
          <a:solidFill>
            <a:schemeClr val="tx1"/>
          </a:solidFill>
          <a:latin typeface="+mn-lt"/>
          <a:ea typeface="+mn-ea"/>
          <a:cs typeface="+mn-cs"/>
        </a:defRPr>
      </a:lvl8pPr>
      <a:lvl9pPr marL="3657691" algn="l" defTabSz="914424" rtl="0" eaLnBrk="1" latinLnBrk="0" hangingPunct="1">
        <a:defRPr sz="180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ltLang="ru-R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ru-RU"/>
              <a:t>Daniya Zinatulina                                                                                 Open Users Meeting BV51 / 28.02.2020</a:t>
            </a:r>
            <a:endParaRPr lang="ru-RU" altLang="ru-R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AE0C1BE-35BC-4868-AA1D-5D48471C04B8}" type="slidenum">
              <a:rPr lang="ru-RU" altLang="ru-RU" smtClean="0"/>
              <a:pPr>
                <a:defRPr/>
              </a:pPr>
              <a:t>‹#›</a:t>
            </a:fld>
            <a:endParaRPr lang="ru-RU" altLang="ru-RU"/>
          </a:p>
        </p:txBody>
      </p:sp>
    </p:spTree>
    <p:extLst>
      <p:ext uri="{BB962C8B-B14F-4D97-AF65-F5344CB8AC3E}">
        <p14:creationId xmlns:p14="http://schemas.microsoft.com/office/powerpoint/2010/main" val="3806106936"/>
      </p:ext>
    </p:extLst>
  </p:cSld>
  <p:clrMap bg1="lt1" tx1="dk1" bg2="lt2" tx2="dk2" accent1="accent1" accent2="accent2" accent3="accent3" accent4="accent4" accent5="accent5" accent6="accent6" hlink="hlink" folHlink="folHlink"/>
  <p:sldLayoutIdLst>
    <p:sldLayoutId id="2147485382" r:id="rId1"/>
    <p:sldLayoutId id="2147485383" r:id="rId2"/>
    <p:sldLayoutId id="2147485384" r:id="rId3"/>
    <p:sldLayoutId id="2147485385" r:id="rId4"/>
    <p:sldLayoutId id="2147485386" r:id="rId5"/>
    <p:sldLayoutId id="2147485387" r:id="rId6"/>
    <p:sldLayoutId id="2147485388" r:id="rId7"/>
    <p:sldLayoutId id="2147485389" r:id="rId8"/>
    <p:sldLayoutId id="2147485390" r:id="rId9"/>
    <p:sldLayoutId id="2147485391" r:id="rId10"/>
    <p:sldLayoutId id="2147485392"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140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effectLst/>
                <a:latin typeface="+mn-lt"/>
              </a:defRPr>
            </a:lvl1pPr>
          </a:lstStyle>
          <a:p>
            <a:pPr>
              <a:defRPr/>
            </a:pPr>
            <a:endParaRPr lang="ru-RU" altLang="ru-RU"/>
          </a:p>
        </p:txBody>
      </p:sp>
      <p:sp>
        <p:nvSpPr>
          <p:cNvPr id="2140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effectLst/>
                <a:latin typeface="+mn-lt"/>
              </a:defRPr>
            </a:lvl1pPr>
          </a:lstStyle>
          <a:p>
            <a:pPr>
              <a:defRPr/>
            </a:pPr>
            <a:r>
              <a:rPr lang="en-US" altLang="ru-RU"/>
              <a:t>Daniya Zinatulina                                                                                 Open Users Meeting BV51 / 28.02.2020</a:t>
            </a:r>
            <a:endParaRPr lang="ru-RU" altLang="ru-RU"/>
          </a:p>
        </p:txBody>
      </p:sp>
      <p:sp>
        <p:nvSpPr>
          <p:cNvPr id="2140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effectLst/>
                <a:latin typeface="+mn-lt"/>
              </a:defRPr>
            </a:lvl1pPr>
          </a:lstStyle>
          <a:p>
            <a:pPr>
              <a:defRPr/>
            </a:pPr>
            <a:fld id="{AAE0C1BE-35BC-4868-AA1D-5D48471C04B8}" type="slidenum">
              <a:rPr lang="ru-RU" altLang="ru-RU"/>
              <a:pPr>
                <a:defRPr/>
              </a:pPr>
              <a:t>‹#›</a:t>
            </a:fld>
            <a:endParaRPr lang="ru-RU" altLang="ru-RU"/>
          </a:p>
        </p:txBody>
      </p:sp>
    </p:spTree>
    <p:extLst>
      <p:ext uri="{BB962C8B-B14F-4D97-AF65-F5344CB8AC3E}">
        <p14:creationId xmlns:p14="http://schemas.microsoft.com/office/powerpoint/2010/main" val="2391753646"/>
      </p:ext>
    </p:extLst>
  </p:cSld>
  <p:clrMap bg1="lt1" tx1="dk1" bg2="lt2" tx2="dk2" accent1="accent1" accent2="accent2" accent3="accent3" accent4="accent4" accent5="accent5" accent6="accent6" hlink="hlink" folHlink="folHlink"/>
  <p:sldLayoutIdLst>
    <p:sldLayoutId id="2147485438" r:id="rId1"/>
    <p:sldLayoutId id="2147485439" r:id="rId2"/>
    <p:sldLayoutId id="2147485440" r:id="rId3"/>
    <p:sldLayoutId id="2147485441" r:id="rId4"/>
    <p:sldLayoutId id="2147485442" r:id="rId5"/>
    <p:sldLayoutId id="2147485443" r:id="rId6"/>
    <p:sldLayoutId id="2147485444" r:id="rId7"/>
    <p:sldLayoutId id="2147485445" r:id="rId8"/>
    <p:sldLayoutId id="2147485446" r:id="rId9"/>
    <p:sldLayoutId id="2147485447" r:id="rId10"/>
    <p:sldLayoutId id="2147485448"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0.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customXml" Target="../ink/ink4.xml"/><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hyperlink" Target="https://www.bag.admin.ch/bag/en/home/krankheiten/ausbrueche-epidemien-pandemien/aktuelle-ausbrueche-epidemien/novel-cov/empfehlungen-fuer-reisende/quarantaene-einreisende.html" TargetMode="External"/><Relationship Id="rId3" Type="http://schemas.openxmlformats.org/officeDocument/2006/relationships/hyperlink" Target="https://docs.google.com/spreadsheets/d/1SMCvUoD3RnRsLRi6sN1OqvxhQ2cM0LYGqFlwskVJSx8/edit?usp=sharing" TargetMode="External"/><Relationship Id="rId7" Type="http://schemas.openxmlformats.org/officeDocument/2006/relationships/hyperlink" Target="https://www.psi.ch/en/guesthous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duo.psi.ch/duo/user_get_badge.php" TargetMode="External"/><Relationship Id="rId5" Type="http://schemas.openxmlformats.org/officeDocument/2006/relationships/hyperlink" Target="http://gfa-status.web.psi.ch/" TargetMode="External"/><Relationship Id="rId4" Type="http://schemas.openxmlformats.org/officeDocument/2006/relationships/hyperlink" Target="https://docs.google.com/spreadsheets/d/1-7YB5vS29NhMBhk3_AeZz4iVUVBrBO9YFlKKm9Xiaj8/edit?usp=shari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15.gif"/><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47.xml"/><Relationship Id="rId5" Type="http://schemas.openxmlformats.org/officeDocument/2006/relationships/image" Target="../media/image17.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8.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18.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2.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246738" y="415746"/>
            <a:ext cx="10812279" cy="608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25444">
              <a:defRPr/>
            </a:pPr>
            <a:endParaRPr lang="ru-RU" sz="5417">
              <a:solidFill>
                <a:prstClr val="white"/>
              </a:solidFill>
              <a:latin typeface="Corbel"/>
            </a:endParaRPr>
          </a:p>
        </p:txBody>
      </p:sp>
      <p:sp>
        <p:nvSpPr>
          <p:cNvPr id="8" name="Номер слайда 7"/>
          <p:cNvSpPr>
            <a:spLocks noGrp="1"/>
          </p:cNvSpPr>
          <p:nvPr>
            <p:ph type="sldNum" sz="quarter" idx="12"/>
          </p:nvPr>
        </p:nvSpPr>
        <p:spPr/>
        <p:txBody>
          <a:bodyPr/>
          <a:lstStyle/>
          <a:p>
            <a:pPr defTabSz="1125444">
              <a:defRPr/>
            </a:pPr>
            <a:fld id="{EF36672C-5BE8-46C0-8DA1-5499A0E30FA8}" type="slidenum">
              <a:rPr lang="ru-RU" altLang="ru-RU" sz="1100">
                <a:solidFill>
                  <a:prstClr val="black">
                    <a:tint val="75000"/>
                  </a:prstClr>
                </a:solidFill>
              </a:rPr>
              <a:pPr defTabSz="1125444">
                <a:defRPr/>
              </a:pPr>
              <a:t>1</a:t>
            </a:fld>
            <a:endParaRPr lang="ru-RU" altLang="ru-RU" sz="1100">
              <a:solidFill>
                <a:prstClr val="black">
                  <a:tint val="75000"/>
                </a:prstClr>
              </a:solidFill>
            </a:endParaRPr>
          </a:p>
        </p:txBody>
      </p:sp>
      <p:pic>
        <p:nvPicPr>
          <p:cNvPr id="7" name="Рисунок 6"/>
          <p:cNvPicPr>
            <a:picLocks noChangeAspect="1"/>
          </p:cNvPicPr>
          <p:nvPr/>
        </p:nvPicPr>
        <p:blipFill>
          <a:blip r:embed="rId3"/>
          <a:stretch/>
        </p:blipFill>
        <p:spPr bwMode="auto">
          <a:xfrm>
            <a:off x="5716530" y="6148467"/>
            <a:ext cx="2110935" cy="624549"/>
          </a:xfrm>
          <a:prstGeom prst="rect">
            <a:avLst/>
          </a:prstGeom>
          <a:noFill/>
          <a:ln>
            <a:noFill/>
          </a:ln>
        </p:spPr>
      </p:pic>
      <p:pic>
        <p:nvPicPr>
          <p:cNvPr id="10" name="Рисунок 9"/>
          <p:cNvPicPr>
            <a:picLocks noChangeAspect="1"/>
          </p:cNvPicPr>
          <p:nvPr/>
        </p:nvPicPr>
        <p:blipFill>
          <a:blip r:embed="rId4"/>
          <a:stretch/>
        </p:blipFill>
        <p:spPr bwMode="auto">
          <a:xfrm>
            <a:off x="3942681" y="5458885"/>
            <a:ext cx="1861131" cy="789819"/>
          </a:xfrm>
          <a:prstGeom prst="rect">
            <a:avLst/>
          </a:prstGeom>
          <a:noFill/>
          <a:ln>
            <a:noFill/>
          </a:ln>
        </p:spPr>
      </p:pic>
      <p:pic>
        <p:nvPicPr>
          <p:cNvPr id="11" name="Picture 1" descr="unnamed.jpg"/>
          <p:cNvPicPr>
            <a:picLocks noChangeAspect="1"/>
          </p:cNvPicPr>
          <p:nvPr/>
        </p:nvPicPr>
        <p:blipFill>
          <a:blip r:embed="rId5"/>
          <a:stretch/>
        </p:blipFill>
        <p:spPr bwMode="auto">
          <a:xfrm>
            <a:off x="8952691" y="89540"/>
            <a:ext cx="3169828" cy="1467257"/>
          </a:xfrm>
          <a:prstGeom prst="rect">
            <a:avLst/>
          </a:prstGeom>
        </p:spPr>
      </p:pic>
      <p:pic>
        <p:nvPicPr>
          <p:cNvPr id="13" name="Picture 2" descr="logo_yuvyask.jpg"/>
          <p:cNvPicPr>
            <a:picLocks noChangeAspect="1"/>
          </p:cNvPicPr>
          <p:nvPr/>
        </p:nvPicPr>
        <p:blipFill>
          <a:blip r:embed="rId6"/>
          <a:stretch/>
        </p:blipFill>
        <p:spPr bwMode="auto">
          <a:xfrm>
            <a:off x="10084136" y="2705853"/>
            <a:ext cx="2004707" cy="1299211"/>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2568" y="4975896"/>
            <a:ext cx="2367915" cy="806353"/>
          </a:xfrm>
          <a:prstGeom prst="rect">
            <a:avLst/>
          </a:prstGeom>
        </p:spPr>
      </p:pic>
      <p:pic>
        <p:nvPicPr>
          <p:cNvPr id="15" name="Рисунок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643" y="5546203"/>
            <a:ext cx="1661723" cy="886252"/>
          </a:xfrm>
          <a:prstGeom prst="rect">
            <a:avLst/>
          </a:prstGeom>
        </p:spPr>
      </p:pic>
      <p:pic>
        <p:nvPicPr>
          <p:cNvPr id="16" name="Рисунок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02568" y="5801416"/>
            <a:ext cx="2179635" cy="1098331"/>
          </a:xfrm>
          <a:prstGeom prst="rect">
            <a:avLst/>
          </a:prstGeom>
        </p:spPr>
      </p:pic>
      <p:pic>
        <p:nvPicPr>
          <p:cNvPr id="17" name="Рисунок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77087" y="5547321"/>
            <a:ext cx="2171317" cy="554079"/>
          </a:xfrm>
          <a:prstGeom prst="rect">
            <a:avLst/>
          </a:prstGeom>
        </p:spPr>
      </p:pic>
      <p:pic>
        <p:nvPicPr>
          <p:cNvPr id="18" name="Рисунок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8220" y="6290285"/>
            <a:ext cx="3014459" cy="512971"/>
          </a:xfrm>
          <a:prstGeom prst="rect">
            <a:avLst/>
          </a:prstGeom>
        </p:spPr>
      </p:pic>
      <p:pic>
        <p:nvPicPr>
          <p:cNvPr id="19" name="Рисунок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94240" y="4074941"/>
            <a:ext cx="1595253" cy="954736"/>
          </a:xfrm>
          <a:prstGeom prst="rect">
            <a:avLst/>
          </a:prstGeom>
        </p:spPr>
      </p:pic>
      <p:pic>
        <p:nvPicPr>
          <p:cNvPr id="20" name="Рисунок 3"/>
          <p:cNvPicPr/>
          <p:nvPr/>
        </p:nvPicPr>
        <p:blipFill>
          <a:blip r:embed="rId13">
            <a:extLst>
              <a:ext uri="{28A0092B-C50C-407E-A947-70E740481C1C}">
                <a14:useLocalDpi xmlns:a14="http://schemas.microsoft.com/office/drawing/2010/main" val="0"/>
              </a:ext>
            </a:extLst>
          </a:blip>
          <a:srcRect/>
          <a:stretch>
            <a:fillRect/>
          </a:stretch>
        </p:blipFill>
        <p:spPr bwMode="auto">
          <a:xfrm>
            <a:off x="9109262" y="1194516"/>
            <a:ext cx="2960468" cy="165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Заголовок 2"/>
          <p:cNvSpPr txBox="1">
            <a:spLocks/>
          </p:cNvSpPr>
          <p:nvPr/>
        </p:nvSpPr>
        <p:spPr bwMode="auto">
          <a:xfrm>
            <a:off x="839416" y="620688"/>
            <a:ext cx="7710400" cy="4436582"/>
          </a:xfrm>
          <a:prstGeom prst="rect">
            <a:avLst/>
          </a:prstGeom>
          <a:solidFill>
            <a:schemeClr val="bg1"/>
          </a:solidFill>
          <a:ln>
            <a:solidFill>
              <a:srgbClr val="040263"/>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2543" tIns="56271" rIns="112543" bIns="56271"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fontAlgn="auto" hangingPunct="1">
              <a:spcAft>
                <a:spcPts val="0"/>
              </a:spcAft>
              <a:defRPr/>
            </a:pPr>
            <a:br>
              <a:rPr lang="en-US" sz="4431" dirty="0">
                <a:solidFill>
                  <a:srgbClr val="003399"/>
                </a:solidFill>
                <a:latin typeface="Book Antiqua" panose="02040602050305030304" pitchFamily="18" charset="0"/>
              </a:rPr>
            </a:br>
            <a:r>
              <a:rPr lang="en-US" sz="4431" dirty="0">
                <a:solidFill>
                  <a:srgbClr val="003399"/>
                </a:solidFill>
                <a:latin typeface="Book Antiqua" panose="02040602050305030304" pitchFamily="18" charset="0"/>
              </a:rPr>
              <a:t>General OMC4DBD collaboration on-line meeting, 25 – 26</a:t>
            </a:r>
            <a:r>
              <a:rPr lang="en-US" sz="4431" baseline="30000" dirty="0">
                <a:solidFill>
                  <a:srgbClr val="003399"/>
                </a:solidFill>
                <a:latin typeface="Book Antiqua" panose="02040602050305030304" pitchFamily="18" charset="0"/>
              </a:rPr>
              <a:t>th </a:t>
            </a:r>
            <a:r>
              <a:rPr lang="en-US" sz="4431" dirty="0">
                <a:solidFill>
                  <a:srgbClr val="003399"/>
                </a:solidFill>
                <a:latin typeface="Book Antiqua" panose="02040602050305030304" pitchFamily="18" charset="0"/>
              </a:rPr>
              <a:t>April 2021</a:t>
            </a:r>
            <a:br>
              <a:rPr lang="en-US" sz="4431" dirty="0">
                <a:solidFill>
                  <a:srgbClr val="003399"/>
                </a:solidFill>
                <a:latin typeface="Book Antiqua" panose="02040602050305030304" pitchFamily="18" charset="0"/>
              </a:rPr>
            </a:br>
            <a:endParaRPr lang="ru-RU" sz="3447" b="0" dirty="0">
              <a:solidFill>
                <a:srgbClr val="003399"/>
              </a:solidFill>
              <a:latin typeface="Book Antiqua" panose="02040602050305030304" pitchFamily="18" charset="0"/>
            </a:endParaRPr>
          </a:p>
        </p:txBody>
      </p:sp>
    </p:spTree>
    <p:extLst>
      <p:ext uri="{BB962C8B-B14F-4D97-AF65-F5344CB8AC3E}">
        <p14:creationId xmlns:p14="http://schemas.microsoft.com/office/powerpoint/2010/main" val="415716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03512" y="980728"/>
            <a:ext cx="8784976" cy="4943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latin typeface="Corbel"/>
            </a:endParaRPr>
          </a:p>
        </p:txBody>
      </p:sp>
      <p:sp>
        <p:nvSpPr>
          <p:cNvPr id="24578" name="Rectangle 2"/>
          <p:cNvSpPr>
            <a:spLocks noGrp="1" noChangeArrowheads="1"/>
          </p:cNvSpPr>
          <p:nvPr>
            <p:ph type="title"/>
          </p:nvPr>
        </p:nvSpPr>
        <p:spPr>
          <a:xfrm>
            <a:off x="983432" y="-99392"/>
            <a:ext cx="10369152" cy="687590"/>
          </a:xfrm>
        </p:spPr>
        <p:txBody>
          <a:bodyPr rtlCol="0">
            <a:noAutofit/>
          </a:bodyPr>
          <a:lstStyle/>
          <a:p>
            <a:pPr eaLnBrk="1" fontAlgn="auto" hangingPunct="1">
              <a:spcAft>
                <a:spcPts val="0"/>
              </a:spcAft>
              <a:defRPr/>
            </a:pPr>
            <a:r>
              <a:rPr lang="ru-RU" altLang="ru-RU" sz="2400" b="1" dirty="0" err="1">
                <a:solidFill>
                  <a:srgbClr val="002060"/>
                </a:solidFill>
                <a:latin typeface="Book Antiqua" panose="02040602050305030304" pitchFamily="18" charset="0"/>
                <a:cs typeface="Arial" panose="020B0604020202020204" pitchFamily="34" charset="0"/>
              </a:rPr>
              <a:t>How</a:t>
            </a:r>
            <a:r>
              <a:rPr lang="ru-RU" altLang="ru-RU" sz="2400" b="1" dirty="0">
                <a:solidFill>
                  <a:srgbClr val="002060"/>
                </a:solidFill>
                <a:latin typeface="Book Antiqua" panose="02040602050305030304" pitchFamily="18" charset="0"/>
                <a:cs typeface="Arial" panose="020B0604020202020204" pitchFamily="34" charset="0"/>
              </a:rPr>
              <a:t> </a:t>
            </a:r>
            <a:r>
              <a:rPr lang="ru-RU" altLang="ru-RU" sz="2400" b="1" dirty="0" err="1">
                <a:solidFill>
                  <a:srgbClr val="002060"/>
                </a:solidFill>
                <a:latin typeface="Book Antiqua" panose="02040602050305030304" pitchFamily="18" charset="0"/>
                <a:cs typeface="Arial" panose="020B0604020202020204" pitchFamily="34" charset="0"/>
              </a:rPr>
              <a:t>do</a:t>
            </a:r>
            <a:r>
              <a:rPr lang="ru-RU" altLang="ru-RU" sz="2400" b="1" dirty="0">
                <a:solidFill>
                  <a:srgbClr val="002060"/>
                </a:solidFill>
                <a:latin typeface="Book Antiqua" panose="02040602050305030304" pitchFamily="18" charset="0"/>
                <a:cs typeface="Arial" panose="020B0604020202020204" pitchFamily="34" charset="0"/>
              </a:rPr>
              <a:t> </a:t>
            </a:r>
            <a:r>
              <a:rPr lang="ru-RU" altLang="ru-RU" sz="2400" b="1" dirty="0" err="1">
                <a:solidFill>
                  <a:srgbClr val="002060"/>
                </a:solidFill>
                <a:latin typeface="Book Antiqua" panose="02040602050305030304" pitchFamily="18" charset="0"/>
                <a:cs typeface="Arial" panose="020B0604020202020204" pitchFamily="34" charset="0"/>
              </a:rPr>
              <a:t>we</a:t>
            </a:r>
            <a:r>
              <a:rPr lang="ru-RU" altLang="ru-RU" sz="2400" b="1" dirty="0">
                <a:solidFill>
                  <a:srgbClr val="002060"/>
                </a:solidFill>
                <a:latin typeface="Book Antiqua" panose="02040602050305030304" pitchFamily="18" charset="0"/>
                <a:cs typeface="Arial" panose="020B0604020202020204" pitchFamily="34" charset="0"/>
              </a:rPr>
              <a:t> </a:t>
            </a:r>
            <a:r>
              <a:rPr lang="ru-RU" altLang="ru-RU" sz="2400" b="1" dirty="0" err="1">
                <a:solidFill>
                  <a:srgbClr val="002060"/>
                </a:solidFill>
                <a:latin typeface="Book Antiqua" panose="02040602050305030304" pitchFamily="18" charset="0"/>
                <a:cs typeface="Arial" panose="020B0604020202020204" pitchFamily="34" charset="0"/>
              </a:rPr>
              <a:t>perform</a:t>
            </a:r>
            <a:r>
              <a:rPr lang="ru-RU" altLang="ru-RU" sz="2400" b="1" dirty="0">
                <a:solidFill>
                  <a:srgbClr val="002060"/>
                </a:solidFill>
                <a:latin typeface="Book Antiqua" panose="02040602050305030304" pitchFamily="18" charset="0"/>
                <a:cs typeface="Arial" panose="020B0604020202020204" pitchFamily="34" charset="0"/>
              </a:rPr>
              <a:t> </a:t>
            </a:r>
            <a:r>
              <a:rPr lang="ru-RU" altLang="ru-RU" sz="2400" b="1" dirty="0" err="1">
                <a:solidFill>
                  <a:srgbClr val="002060"/>
                </a:solidFill>
                <a:latin typeface="Book Antiqua" panose="02040602050305030304" pitchFamily="18" charset="0"/>
                <a:cs typeface="Arial" panose="020B0604020202020204" pitchFamily="34" charset="0"/>
              </a:rPr>
              <a:t>the</a:t>
            </a:r>
            <a:r>
              <a:rPr lang="ru-RU" altLang="ru-RU" sz="2400" b="1" dirty="0">
                <a:solidFill>
                  <a:srgbClr val="002060"/>
                </a:solidFill>
                <a:latin typeface="Book Antiqua" panose="02040602050305030304" pitchFamily="18" charset="0"/>
                <a:cs typeface="Arial" panose="020B0604020202020204" pitchFamily="34" charset="0"/>
              </a:rPr>
              <a:t> </a:t>
            </a:r>
            <a:r>
              <a:rPr lang="ru-RU" altLang="ru-RU" sz="2400" b="1" dirty="0" err="1">
                <a:solidFill>
                  <a:srgbClr val="002060"/>
                </a:solidFill>
                <a:latin typeface="Book Antiqua" panose="02040602050305030304" pitchFamily="18" charset="0"/>
                <a:cs typeface="Arial" panose="020B0604020202020204" pitchFamily="34" charset="0"/>
              </a:rPr>
              <a:t>measurements</a:t>
            </a:r>
            <a:r>
              <a:rPr lang="ru-RU" altLang="ru-RU" sz="2400" b="1" dirty="0">
                <a:solidFill>
                  <a:srgbClr val="002060"/>
                </a:solidFill>
                <a:latin typeface="Book Antiqua" panose="02040602050305030304" pitchFamily="18" charset="0"/>
                <a:cs typeface="Arial" panose="020B0604020202020204" pitchFamily="34" charset="0"/>
              </a:rPr>
              <a:t> </a:t>
            </a:r>
            <a:r>
              <a:rPr lang="en-US" altLang="ru-RU" sz="2400" b="1" dirty="0">
                <a:solidFill>
                  <a:srgbClr val="002060"/>
                </a:solidFill>
                <a:latin typeface="Book Antiqua" panose="02040602050305030304" pitchFamily="18" charset="0"/>
                <a:cs typeface="Arial" panose="020B0604020202020204" pitchFamily="34" charset="0"/>
              </a:rPr>
              <a:t>(</a:t>
            </a:r>
            <a:r>
              <a:rPr lang="en-US" sz="2400" dirty="0">
                <a:solidFill>
                  <a:srgbClr val="003399"/>
                </a:solidFill>
                <a:latin typeface="Book Antiqua"/>
                <a:cs typeface="Book Antiqua"/>
              </a:rPr>
              <a:t>22</a:t>
            </a:r>
            <a:r>
              <a:rPr lang="en-US" sz="2400" b="1" baseline="30000" dirty="0">
                <a:solidFill>
                  <a:srgbClr val="003399"/>
                </a:solidFill>
                <a:latin typeface="Book Antiqua"/>
                <a:cs typeface="Book Antiqua"/>
              </a:rPr>
              <a:t>th</a:t>
            </a:r>
            <a:r>
              <a:rPr lang="en-US" sz="2400" b="1" dirty="0">
                <a:solidFill>
                  <a:srgbClr val="003399"/>
                </a:solidFill>
                <a:latin typeface="Book Antiqua"/>
                <a:cs typeface="Book Antiqua"/>
              </a:rPr>
              <a:t> September – 9</a:t>
            </a:r>
            <a:r>
              <a:rPr lang="en-US" sz="2400" b="1" baseline="30000" dirty="0">
                <a:solidFill>
                  <a:srgbClr val="003399"/>
                </a:solidFill>
                <a:latin typeface="Book Antiqua"/>
                <a:cs typeface="Book Antiqua"/>
              </a:rPr>
              <a:t>th </a:t>
            </a:r>
            <a:r>
              <a:rPr lang="en-US" sz="2400" b="1" dirty="0">
                <a:solidFill>
                  <a:srgbClr val="003399"/>
                </a:solidFill>
                <a:latin typeface="Book Antiqua"/>
                <a:cs typeface="Book Antiqua"/>
              </a:rPr>
              <a:t>October </a:t>
            </a:r>
            <a:r>
              <a:rPr lang="en-US" altLang="ru-RU" sz="2400" b="1" dirty="0">
                <a:solidFill>
                  <a:srgbClr val="002060"/>
                </a:solidFill>
                <a:latin typeface="Book Antiqua" panose="02040602050305030304" pitchFamily="18" charset="0"/>
                <a:cs typeface="Arial" panose="020B0604020202020204" pitchFamily="34" charset="0"/>
              </a:rPr>
              <a:t>)</a:t>
            </a:r>
            <a:r>
              <a:rPr lang="en-US" altLang="ru-RU" sz="2400" b="1" dirty="0">
                <a:solidFill>
                  <a:srgbClr val="002060"/>
                </a:solidFill>
                <a:latin typeface="Book Antiqua" panose="02040602050305030304" pitchFamily="18" charset="0"/>
                <a:cs typeface="Times New Roman" panose="02020603050405020304" pitchFamily="18" charset="0"/>
              </a:rPr>
              <a:t>:</a:t>
            </a:r>
            <a:endParaRPr lang="ru-RU" altLang="ru-RU" sz="2400" b="1" dirty="0">
              <a:solidFill>
                <a:srgbClr val="002060"/>
              </a:solidFill>
              <a:latin typeface="Book Antiqua" panose="02040602050305030304" pitchFamily="18" charset="0"/>
              <a:cs typeface="Times New Roman" panose="02020603050405020304" pitchFamily="18" charset="0"/>
            </a:endParaRPr>
          </a:p>
        </p:txBody>
      </p:sp>
      <p:sp>
        <p:nvSpPr>
          <p:cNvPr id="9" name="Объект 8"/>
          <p:cNvSpPr>
            <a:spLocks noGrp="1"/>
          </p:cNvSpPr>
          <p:nvPr>
            <p:ph idx="1"/>
          </p:nvPr>
        </p:nvSpPr>
        <p:spPr>
          <a:xfrm>
            <a:off x="1415480" y="476672"/>
            <a:ext cx="9361040" cy="6147102"/>
          </a:xfrm>
          <a:solidFill>
            <a:schemeClr val="bg1"/>
          </a:solidFill>
          <a:ln>
            <a:solidFill>
              <a:srgbClr val="336699"/>
            </a:solidFill>
          </a:ln>
        </p:spPr>
        <p:txBody>
          <a:bodyPr/>
          <a:lstStyle/>
          <a:p>
            <a:pPr marL="0" indent="0" defTabSz="914400">
              <a:lnSpc>
                <a:spcPct val="100000"/>
              </a:lnSpc>
              <a:spcBef>
                <a:spcPct val="0"/>
              </a:spcBef>
              <a:buNone/>
            </a:pPr>
            <a:r>
              <a:rPr lang="ru-RU" altLang="ru-RU" sz="1400" b="1" dirty="0" err="1">
                <a:solidFill>
                  <a:srgbClr val="404040"/>
                </a:solidFill>
                <a:highlight>
                  <a:srgbClr val="C4E59F"/>
                </a:highlight>
                <a:latin typeface="Georgia" panose="02040502050405020303" pitchFamily="18" charset="0"/>
                <a:cs typeface="Arial" panose="020B0604020202020204" pitchFamily="34" charset="0"/>
              </a:rPr>
              <a:t>I.</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Preparation</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before</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the</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beam</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time</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we</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are</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not</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allowed</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to</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enter</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the</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zone</a:t>
            </a:r>
            <a:endParaRPr lang="ru-RU" altLang="ru-RU" sz="1400" b="1" dirty="0">
              <a:solidFill>
                <a:srgbClr val="404040"/>
              </a:solidFill>
              <a:highlight>
                <a:srgbClr val="C4E59F"/>
              </a:highlight>
              <a:latin typeface="Georgia" panose="02040502050405020303" pitchFamily="18" charset="0"/>
              <a:cs typeface="Arial" panose="020B0604020202020204" pitchFamily="34" charset="0"/>
            </a:endParaRPr>
          </a:p>
          <a:p>
            <a:pPr marL="0" indent="0" defTabSz="914400">
              <a:lnSpc>
                <a:spcPct val="150000"/>
              </a:lnSpc>
              <a:spcBef>
                <a:spcPct val="0"/>
              </a:spcBef>
              <a:buNone/>
            </a:pPr>
            <a:r>
              <a:rPr lang="ru-RU" altLang="ru-RU" sz="1400" dirty="0">
                <a:solidFill>
                  <a:srgbClr val="404040"/>
                </a:solidFill>
                <a:highlight>
                  <a:srgbClr val="FFFF00"/>
                </a:highlight>
                <a:latin typeface="Georgia" panose="02040502050405020303" pitchFamily="18" charset="0"/>
                <a:cs typeface="Arial" panose="020B0604020202020204" pitchFamily="34" charset="0"/>
              </a:rPr>
              <a:t>1.</a:t>
            </a:r>
            <a:r>
              <a:rPr lang="ru-RU" altLang="ru-RU" sz="1400" dirty="0">
                <a:solidFill>
                  <a:srgbClr val="000000"/>
                </a:solidFill>
                <a:highlight>
                  <a:srgbClr val="FFFF00"/>
                </a:highlight>
                <a:latin typeface="Georgia" panose="02040502050405020303" pitchFamily="18" charset="0"/>
                <a:cs typeface="Arial" panose="020B0604020202020204" pitchFamily="34" charset="0"/>
              </a:rPr>
              <a:t>Equipment </a:t>
            </a:r>
            <a:r>
              <a:rPr lang="ru-RU" altLang="ru-RU" sz="1400" dirty="0" err="1">
                <a:solidFill>
                  <a:srgbClr val="000000"/>
                </a:solidFill>
                <a:highlight>
                  <a:srgbClr val="FFFF00"/>
                </a:highlight>
                <a:latin typeface="Georgia" panose="02040502050405020303" pitchFamily="18" charset="0"/>
                <a:cs typeface="Arial" panose="020B0604020202020204" pitchFamily="34" charset="0"/>
              </a:rPr>
              <a:t>delivery</a:t>
            </a:r>
            <a:endParaRPr lang="ru-RU" altLang="ru-RU" sz="1400" dirty="0">
              <a:solidFill>
                <a:srgbClr val="404040"/>
              </a:solidFill>
              <a:highlight>
                <a:srgbClr val="FFFF00"/>
              </a:highlight>
              <a:latin typeface="Georgia" panose="02040502050405020303" pitchFamily="18" charset="0"/>
              <a:cs typeface="Arial" panose="020B0604020202020204" pitchFamily="34" charset="0"/>
            </a:endParaRPr>
          </a:p>
          <a:p>
            <a:pPr marL="0" indent="0" defTabSz="914400">
              <a:lnSpc>
                <a:spcPct val="150000"/>
              </a:lnSpc>
              <a:spcBef>
                <a:spcPct val="0"/>
              </a:spcBef>
              <a:buNone/>
            </a:pPr>
            <a:r>
              <a:rPr lang="ru-RU" altLang="ru-RU" sz="1400" dirty="0">
                <a:solidFill>
                  <a:srgbClr val="404040"/>
                </a:solidFill>
                <a:highlight>
                  <a:srgbClr val="FFFF00"/>
                </a:highlight>
                <a:latin typeface="Georgia" panose="02040502050405020303" pitchFamily="18" charset="0"/>
                <a:cs typeface="Arial" panose="020B0604020202020204" pitchFamily="34" charset="0"/>
              </a:rPr>
              <a:t>2.</a:t>
            </a:r>
            <a:r>
              <a:rPr lang="ru-RU" altLang="ru-RU" sz="1400" dirty="0">
                <a:solidFill>
                  <a:srgbClr val="000000"/>
                </a:solidFill>
                <a:highlight>
                  <a:srgbClr val="FFFF00"/>
                </a:highlight>
                <a:latin typeface="Georgia" panose="02040502050405020303" pitchFamily="18" charset="0"/>
                <a:cs typeface="Arial" panose="020B0604020202020204" pitchFamily="34" charset="0"/>
              </a:rPr>
              <a:t>Unpackaging </a:t>
            </a:r>
            <a:r>
              <a:rPr lang="ru-RU" altLang="ru-RU" sz="1400" dirty="0" err="1">
                <a:solidFill>
                  <a:srgbClr val="000000"/>
                </a:solidFill>
                <a:highlight>
                  <a:srgbClr val="FFFF00"/>
                </a:highlight>
                <a:latin typeface="Georgia" panose="02040502050405020303" pitchFamily="18" charset="0"/>
                <a:cs typeface="Arial" panose="020B0604020202020204" pitchFamily="34" charset="0"/>
              </a:rPr>
              <a:t>with</a:t>
            </a:r>
            <a:r>
              <a:rPr lang="ru-RU" altLang="ru-RU" sz="1400" dirty="0">
                <a:solidFill>
                  <a:srgbClr val="000000"/>
                </a:solidFill>
                <a:highlight>
                  <a:srgbClr val="FFFF00"/>
                </a:highlight>
                <a:latin typeface="Georgia" panose="02040502050405020303" pitchFamily="18" charset="0"/>
                <a:cs typeface="Arial" panose="020B0604020202020204" pitchFamily="34" charset="0"/>
              </a:rPr>
              <a:t> </a:t>
            </a:r>
            <a:r>
              <a:rPr lang="ru-RU" altLang="ru-RU" sz="1400" dirty="0" err="1">
                <a:solidFill>
                  <a:srgbClr val="000000"/>
                </a:solidFill>
                <a:highlight>
                  <a:srgbClr val="FFFF00"/>
                </a:highlight>
                <a:latin typeface="Georgia" panose="02040502050405020303" pitchFamily="18" charset="0"/>
                <a:cs typeface="Arial" panose="020B0604020202020204" pitchFamily="34" charset="0"/>
              </a:rPr>
              <a:t>checklist</a:t>
            </a:r>
            <a:r>
              <a:rPr lang="ru-RU" altLang="ru-RU" sz="1400" dirty="0">
                <a:solidFill>
                  <a:srgbClr val="000000"/>
                </a:solidFill>
                <a:highlight>
                  <a:srgbClr val="FFFF00"/>
                </a:highlight>
                <a:latin typeface="Georgia" panose="02040502050405020303" pitchFamily="18" charset="0"/>
                <a:cs typeface="Arial" panose="020B0604020202020204" pitchFamily="34" charset="0"/>
              </a:rPr>
              <a:t> (</a:t>
            </a:r>
            <a:r>
              <a:rPr lang="ru-RU" altLang="ru-RU" sz="1400" dirty="0" err="1">
                <a:solidFill>
                  <a:srgbClr val="000000"/>
                </a:solidFill>
                <a:highlight>
                  <a:srgbClr val="FFFF00"/>
                </a:highlight>
                <a:latin typeface="Georgia" panose="02040502050405020303" pitchFamily="18" charset="0"/>
                <a:cs typeface="Arial" panose="020B0604020202020204" pitchFamily="34" charset="0"/>
              </a:rPr>
              <a:t>to</a:t>
            </a:r>
            <a:r>
              <a:rPr lang="ru-RU" altLang="ru-RU" sz="1400" dirty="0">
                <a:solidFill>
                  <a:srgbClr val="000000"/>
                </a:solidFill>
                <a:highlight>
                  <a:srgbClr val="FFFF00"/>
                </a:highlight>
                <a:latin typeface="Georgia" panose="02040502050405020303" pitchFamily="18" charset="0"/>
                <a:cs typeface="Arial" panose="020B0604020202020204" pitchFamily="34" charset="0"/>
              </a:rPr>
              <a:t> </a:t>
            </a:r>
            <a:r>
              <a:rPr lang="ru-RU" altLang="ru-RU" sz="1400" dirty="0" err="1">
                <a:solidFill>
                  <a:srgbClr val="000000"/>
                </a:solidFill>
                <a:highlight>
                  <a:srgbClr val="FFFF00"/>
                </a:highlight>
                <a:latin typeface="Georgia" panose="02040502050405020303" pitchFamily="18" charset="0"/>
                <a:cs typeface="Arial" panose="020B0604020202020204" pitchFamily="34" charset="0"/>
              </a:rPr>
              <a:t>be</a:t>
            </a:r>
            <a:r>
              <a:rPr lang="ru-RU" altLang="ru-RU" sz="1400" dirty="0">
                <a:solidFill>
                  <a:srgbClr val="000000"/>
                </a:solidFill>
                <a:highlight>
                  <a:srgbClr val="FFFF00"/>
                </a:highlight>
                <a:latin typeface="Georgia" panose="02040502050405020303" pitchFamily="18" charset="0"/>
                <a:cs typeface="Arial" panose="020B0604020202020204" pitchFamily="34" charset="0"/>
              </a:rPr>
              <a:t> </a:t>
            </a:r>
            <a:r>
              <a:rPr lang="ru-RU" altLang="ru-RU" sz="1400" dirty="0" err="1">
                <a:solidFill>
                  <a:srgbClr val="000000"/>
                </a:solidFill>
                <a:highlight>
                  <a:srgbClr val="FFFF00"/>
                </a:highlight>
                <a:latin typeface="Georgia" panose="02040502050405020303" pitchFamily="18" charset="0"/>
                <a:cs typeface="Arial" panose="020B0604020202020204" pitchFamily="34" charset="0"/>
              </a:rPr>
              <a:t>made</a:t>
            </a:r>
            <a:r>
              <a:rPr lang="ru-RU" altLang="ru-RU" sz="1400" dirty="0">
                <a:solidFill>
                  <a:srgbClr val="000000"/>
                </a:solidFill>
                <a:highlight>
                  <a:srgbClr val="FFFF00"/>
                </a:highlight>
                <a:latin typeface="Georgia" panose="02040502050405020303" pitchFamily="18" charset="0"/>
                <a:cs typeface="Arial" panose="020B0604020202020204" pitchFamily="34" charset="0"/>
              </a:rPr>
              <a:t> </a:t>
            </a:r>
            <a:r>
              <a:rPr lang="ru-RU" altLang="ru-RU" sz="1400" dirty="0" err="1">
                <a:solidFill>
                  <a:srgbClr val="000000"/>
                </a:solidFill>
                <a:highlight>
                  <a:srgbClr val="FFFF00"/>
                </a:highlight>
                <a:latin typeface="Georgia" panose="02040502050405020303" pitchFamily="18" charset="0"/>
                <a:cs typeface="Arial" panose="020B0604020202020204" pitchFamily="34" charset="0"/>
              </a:rPr>
              <a:t>in</a:t>
            </a:r>
            <a:r>
              <a:rPr lang="ru-RU" altLang="ru-RU" sz="1400" dirty="0">
                <a:solidFill>
                  <a:srgbClr val="000000"/>
                </a:solidFill>
                <a:highlight>
                  <a:srgbClr val="FFFF00"/>
                </a:highlight>
                <a:latin typeface="Georgia" panose="02040502050405020303" pitchFamily="18" charset="0"/>
                <a:cs typeface="Arial" panose="020B0604020202020204" pitchFamily="34" charset="0"/>
              </a:rPr>
              <a:t> </a:t>
            </a:r>
            <a:r>
              <a:rPr lang="ru-RU" altLang="ru-RU" sz="1400" dirty="0" err="1">
                <a:solidFill>
                  <a:srgbClr val="000000"/>
                </a:solidFill>
                <a:highlight>
                  <a:srgbClr val="FFFF00"/>
                </a:highlight>
                <a:latin typeface="Georgia" panose="02040502050405020303" pitchFamily="18" charset="0"/>
                <a:cs typeface="Arial" panose="020B0604020202020204" pitchFamily="34" charset="0"/>
              </a:rPr>
              <a:t>advance</a:t>
            </a:r>
            <a:r>
              <a:rPr lang="ru-RU" altLang="ru-RU" sz="1400" dirty="0">
                <a:solidFill>
                  <a:srgbClr val="000000"/>
                </a:solidFill>
                <a:highlight>
                  <a:srgbClr val="FFFF00"/>
                </a:highlight>
                <a:latin typeface="Georgia" panose="02040502050405020303" pitchFamily="18" charset="0"/>
                <a:cs typeface="Arial" panose="020B0604020202020204" pitchFamily="34" charset="0"/>
              </a:rPr>
              <a:t>)</a:t>
            </a:r>
            <a:endParaRPr lang="ru-RU" altLang="ru-RU" sz="1400" dirty="0">
              <a:solidFill>
                <a:srgbClr val="404040"/>
              </a:solidFill>
              <a:highlight>
                <a:srgbClr val="FFFF00"/>
              </a:highlight>
              <a:latin typeface="Georgia" panose="02040502050405020303" pitchFamily="18" charset="0"/>
              <a:cs typeface="Arial" panose="020B0604020202020204" pitchFamily="34" charset="0"/>
            </a:endParaRPr>
          </a:p>
          <a:p>
            <a:pPr marL="0" indent="0" defTabSz="914400">
              <a:lnSpc>
                <a:spcPct val="150000"/>
              </a:lnSpc>
              <a:spcBef>
                <a:spcPct val="0"/>
              </a:spcBef>
              <a:buNone/>
            </a:pPr>
            <a:r>
              <a:rPr lang="ru-RU" altLang="ru-RU" sz="1400" dirty="0">
                <a:solidFill>
                  <a:srgbClr val="404040"/>
                </a:solidFill>
                <a:latin typeface="Georgia" panose="02040502050405020303" pitchFamily="18" charset="0"/>
                <a:cs typeface="Arial" panose="020B0604020202020204" pitchFamily="34" charset="0"/>
              </a:rPr>
              <a:t>3</a:t>
            </a:r>
            <a:r>
              <a:rPr lang="ru-RU" altLang="ru-RU" sz="1400" strike="sngStrike" dirty="0">
                <a:solidFill>
                  <a:srgbClr val="404040"/>
                </a:solidFill>
                <a:latin typeface="Georgia" panose="02040502050405020303" pitchFamily="18" charset="0"/>
                <a:cs typeface="Arial" panose="020B0604020202020204" pitchFamily="34" charset="0"/>
              </a:rPr>
              <a:t>.</a:t>
            </a:r>
            <a:r>
              <a:rPr lang="ru-RU" altLang="ru-RU" sz="1400" strike="sngStrike" dirty="0">
                <a:solidFill>
                  <a:srgbClr val="000000"/>
                </a:solidFill>
                <a:latin typeface="Georgia" panose="02040502050405020303" pitchFamily="18" charset="0"/>
                <a:cs typeface="Arial" panose="020B0604020202020204" pitchFamily="34" charset="0"/>
              </a:rPr>
              <a:t>Mechanical </a:t>
            </a:r>
            <a:r>
              <a:rPr lang="ru-RU" altLang="ru-RU" sz="1400" strike="sngStrike" dirty="0" err="1">
                <a:solidFill>
                  <a:srgbClr val="000000"/>
                </a:solidFill>
                <a:latin typeface="Georgia" panose="02040502050405020303" pitchFamily="18" charset="0"/>
                <a:cs typeface="Arial" panose="020B0604020202020204" pitchFamily="34" charset="0"/>
              </a:rPr>
              <a:t>parts</a:t>
            </a:r>
            <a:r>
              <a:rPr lang="ru-RU" altLang="ru-RU" sz="1400" strike="sngStrike" dirty="0">
                <a:solidFill>
                  <a:srgbClr val="000000"/>
                </a:solidFill>
                <a:latin typeface="Georgia" panose="02040502050405020303" pitchFamily="18" charset="0"/>
                <a:cs typeface="Arial" panose="020B0604020202020204" pitchFamily="34" charset="0"/>
              </a:rPr>
              <a:t> </a:t>
            </a:r>
            <a:r>
              <a:rPr lang="ru-RU" altLang="ru-RU" sz="1400" strike="sngStrike" dirty="0" err="1">
                <a:solidFill>
                  <a:srgbClr val="000000"/>
                </a:solidFill>
                <a:latin typeface="Georgia" panose="02040502050405020303" pitchFamily="18" charset="0"/>
                <a:cs typeface="Arial" panose="020B0604020202020204" pitchFamily="34" charset="0"/>
              </a:rPr>
              <a:t>and</a:t>
            </a:r>
            <a:r>
              <a:rPr lang="ru-RU" altLang="ru-RU" sz="1400" strike="sngStrike" dirty="0">
                <a:solidFill>
                  <a:srgbClr val="000000"/>
                </a:solidFill>
                <a:latin typeface="Georgia" panose="02040502050405020303" pitchFamily="18" charset="0"/>
                <a:cs typeface="Arial" panose="020B0604020202020204" pitchFamily="34" charset="0"/>
              </a:rPr>
              <a:t> </a:t>
            </a:r>
            <a:r>
              <a:rPr lang="ru-RU" altLang="ru-RU" sz="1400" strike="sngStrike" dirty="0" err="1">
                <a:solidFill>
                  <a:srgbClr val="000000"/>
                </a:solidFill>
                <a:latin typeface="Georgia" panose="02040502050405020303" pitchFamily="18" charset="0"/>
                <a:cs typeface="Arial" panose="020B0604020202020204" pitchFamily="34" charset="0"/>
              </a:rPr>
              <a:t>crates</a:t>
            </a:r>
            <a:r>
              <a:rPr lang="ru-RU" altLang="ru-RU" sz="1400" strike="sngStrike" dirty="0">
                <a:solidFill>
                  <a:srgbClr val="000000"/>
                </a:solidFill>
                <a:latin typeface="Georgia" panose="02040502050405020303" pitchFamily="18" charset="0"/>
                <a:cs typeface="Arial" panose="020B0604020202020204" pitchFamily="34" charset="0"/>
              </a:rPr>
              <a:t> </a:t>
            </a:r>
            <a:r>
              <a:rPr lang="ru-RU" altLang="ru-RU" sz="1400" strike="sngStrike" dirty="0" err="1">
                <a:solidFill>
                  <a:srgbClr val="000000"/>
                </a:solidFill>
                <a:latin typeface="Georgia" panose="02040502050405020303" pitchFamily="18" charset="0"/>
                <a:cs typeface="Arial" panose="020B0604020202020204" pitchFamily="34" charset="0"/>
              </a:rPr>
              <a:t>preassembling</a:t>
            </a:r>
            <a:r>
              <a:rPr lang="ru-RU" altLang="ru-RU" sz="1400" strike="sngStrike" dirty="0">
                <a:solidFill>
                  <a:srgbClr val="000000"/>
                </a:solidFill>
                <a:latin typeface="Georgia" panose="02040502050405020303" pitchFamily="18" charset="0"/>
                <a:cs typeface="Arial" panose="020B0604020202020204" pitchFamily="34" charset="0"/>
              </a:rPr>
              <a:t> (</a:t>
            </a:r>
            <a:r>
              <a:rPr lang="ru-RU" altLang="ru-RU" sz="1400" strike="sngStrike" dirty="0" err="1">
                <a:solidFill>
                  <a:srgbClr val="000000"/>
                </a:solidFill>
                <a:latin typeface="Georgia" panose="02040502050405020303" pitchFamily="18" charset="0"/>
                <a:cs typeface="Arial" panose="020B0604020202020204" pitchFamily="34" charset="0"/>
              </a:rPr>
              <a:t>if</a:t>
            </a:r>
            <a:r>
              <a:rPr lang="ru-RU" altLang="ru-RU" sz="1400" strike="sngStrike" dirty="0">
                <a:solidFill>
                  <a:srgbClr val="000000"/>
                </a:solidFill>
                <a:latin typeface="Georgia" panose="02040502050405020303" pitchFamily="18" charset="0"/>
                <a:cs typeface="Arial" panose="020B0604020202020204" pitchFamily="34" charset="0"/>
              </a:rPr>
              <a:t> </a:t>
            </a:r>
            <a:r>
              <a:rPr lang="ru-RU" altLang="ru-RU" sz="1400" strike="sngStrike" dirty="0" err="1">
                <a:solidFill>
                  <a:srgbClr val="000000"/>
                </a:solidFill>
                <a:latin typeface="Georgia" panose="02040502050405020303" pitchFamily="18" charset="0"/>
                <a:cs typeface="Arial" panose="020B0604020202020204" pitchFamily="34" charset="0"/>
              </a:rPr>
              <a:t>possible</a:t>
            </a:r>
            <a:r>
              <a:rPr lang="ru-RU" altLang="ru-RU" sz="1400" strike="sngStrike" dirty="0">
                <a:solidFill>
                  <a:srgbClr val="000000"/>
                </a:solidFill>
                <a:latin typeface="Georgia" panose="02040502050405020303" pitchFamily="18" charset="0"/>
                <a:cs typeface="Arial" panose="020B0604020202020204" pitchFamily="34" charset="0"/>
              </a:rPr>
              <a:t>)</a:t>
            </a:r>
            <a:endParaRPr lang="ru-RU" altLang="ru-RU" sz="1400" strike="sngStrike" dirty="0">
              <a:solidFill>
                <a:srgbClr val="404040"/>
              </a:solidFill>
              <a:latin typeface="Georgia" panose="02040502050405020303" pitchFamily="18" charset="0"/>
              <a:cs typeface="Arial" panose="020B0604020202020204" pitchFamily="34" charset="0"/>
            </a:endParaRPr>
          </a:p>
          <a:p>
            <a:pPr marL="0" indent="0" defTabSz="914400">
              <a:lnSpc>
                <a:spcPct val="150000"/>
              </a:lnSpc>
              <a:spcBef>
                <a:spcPct val="0"/>
              </a:spcBef>
              <a:buNone/>
            </a:pPr>
            <a:r>
              <a:rPr lang="ru-RU" altLang="ru-RU" sz="1400" dirty="0">
                <a:solidFill>
                  <a:srgbClr val="404040"/>
                </a:solidFill>
                <a:highlight>
                  <a:srgbClr val="FFFF00"/>
                </a:highlight>
                <a:latin typeface="Georgia" panose="02040502050405020303" pitchFamily="18" charset="0"/>
                <a:cs typeface="Arial" panose="020B0604020202020204" pitchFamily="34" charset="0"/>
              </a:rPr>
              <a:t>4.</a:t>
            </a:r>
            <a:r>
              <a:rPr lang="ru-RU" altLang="ru-RU" sz="1400" dirty="0">
                <a:solidFill>
                  <a:srgbClr val="000000"/>
                </a:solidFill>
                <a:highlight>
                  <a:srgbClr val="FFFF00"/>
                </a:highlight>
                <a:latin typeface="Georgia" panose="02040502050405020303" pitchFamily="18" charset="0"/>
                <a:cs typeface="Arial" panose="020B0604020202020204" pitchFamily="34" charset="0"/>
              </a:rPr>
              <a:t>Tests </a:t>
            </a:r>
            <a:r>
              <a:rPr lang="ru-RU" altLang="ru-RU" sz="1400" dirty="0" err="1">
                <a:solidFill>
                  <a:srgbClr val="000000"/>
                </a:solidFill>
                <a:highlight>
                  <a:srgbClr val="FFFF00"/>
                </a:highlight>
                <a:latin typeface="Georgia" panose="02040502050405020303" pitchFamily="18" charset="0"/>
                <a:cs typeface="Arial" panose="020B0604020202020204" pitchFamily="34" charset="0"/>
              </a:rPr>
              <a:t>of</a:t>
            </a:r>
            <a:r>
              <a:rPr lang="ru-RU" altLang="ru-RU" sz="1400" dirty="0">
                <a:solidFill>
                  <a:srgbClr val="000000"/>
                </a:solidFill>
                <a:highlight>
                  <a:srgbClr val="FFFF00"/>
                </a:highlight>
                <a:latin typeface="Georgia" panose="02040502050405020303" pitchFamily="18" charset="0"/>
                <a:cs typeface="Arial" panose="020B0604020202020204" pitchFamily="34" charset="0"/>
              </a:rPr>
              <a:t> </a:t>
            </a:r>
            <a:r>
              <a:rPr lang="en-US" altLang="ru-RU" sz="1400" dirty="0">
                <a:solidFill>
                  <a:srgbClr val="000000"/>
                </a:solidFill>
                <a:highlight>
                  <a:srgbClr val="FFFF00"/>
                </a:highlight>
                <a:latin typeface="Georgia" panose="02040502050405020303" pitchFamily="18" charset="0"/>
                <a:cs typeface="Arial" panose="020B0604020202020204" pitchFamily="34" charset="0"/>
              </a:rPr>
              <a:t>C3counter and all trigger system</a:t>
            </a:r>
            <a:endParaRPr lang="ru-RU" altLang="ru-RU" sz="1400" dirty="0">
              <a:solidFill>
                <a:srgbClr val="404040"/>
              </a:solidFill>
              <a:highlight>
                <a:srgbClr val="FFFF00"/>
              </a:highlight>
              <a:latin typeface="Georgia" panose="02040502050405020303" pitchFamily="18" charset="0"/>
              <a:cs typeface="Arial" panose="020B0604020202020204" pitchFamily="34" charset="0"/>
            </a:endParaRPr>
          </a:p>
          <a:p>
            <a:pPr marL="0" indent="0" defTabSz="914400">
              <a:lnSpc>
                <a:spcPct val="150000"/>
              </a:lnSpc>
              <a:spcBef>
                <a:spcPct val="0"/>
              </a:spcBef>
              <a:buNone/>
            </a:pPr>
            <a:r>
              <a:rPr lang="ru-RU" altLang="ru-RU" sz="1400" dirty="0">
                <a:solidFill>
                  <a:srgbClr val="404040"/>
                </a:solidFill>
                <a:latin typeface="Georgia" panose="02040502050405020303" pitchFamily="18" charset="0"/>
                <a:cs typeface="Arial" panose="020B0604020202020204" pitchFamily="34" charset="0"/>
              </a:rPr>
              <a:t>5.</a:t>
            </a:r>
            <a:r>
              <a:rPr lang="ru-RU" altLang="ru-RU" sz="1400" dirty="0">
                <a:solidFill>
                  <a:srgbClr val="000000"/>
                </a:solidFill>
                <a:latin typeface="Georgia" panose="02040502050405020303" pitchFamily="18" charset="0"/>
                <a:cs typeface="Arial" panose="020B0604020202020204" pitchFamily="34" charset="0"/>
              </a:rPr>
              <a:t>Check </a:t>
            </a:r>
            <a:r>
              <a:rPr lang="ru-RU" altLang="ru-RU" sz="1400" dirty="0" err="1">
                <a:solidFill>
                  <a:srgbClr val="000000"/>
                </a:solidFill>
                <a:latin typeface="Georgia" panose="02040502050405020303" pitchFamily="18" charset="0"/>
                <a:cs typeface="Arial" panose="020B0604020202020204" pitchFamily="34" charset="0"/>
              </a:rPr>
              <a:t>of</a:t>
            </a:r>
            <a:r>
              <a:rPr lang="ru-RU" altLang="ru-RU" sz="1400" dirty="0">
                <a:solidFill>
                  <a:srgbClr val="000000"/>
                </a:solidFill>
                <a:latin typeface="Georgia" panose="02040502050405020303" pitchFamily="18" charset="0"/>
                <a:cs typeface="Arial" panose="020B0604020202020204" pitchFamily="34" charset="0"/>
              </a:rPr>
              <a:t> </a:t>
            </a:r>
            <a:r>
              <a:rPr lang="ru-RU" altLang="ru-RU" sz="1400" dirty="0" err="1">
                <a:solidFill>
                  <a:srgbClr val="000000"/>
                </a:solidFill>
                <a:latin typeface="Georgia" panose="02040502050405020303" pitchFamily="18" charset="0"/>
                <a:cs typeface="Arial" panose="020B0604020202020204" pitchFamily="34" charset="0"/>
              </a:rPr>
              <a:t>the</a:t>
            </a:r>
            <a:r>
              <a:rPr lang="ru-RU" altLang="ru-RU" sz="1400" dirty="0">
                <a:solidFill>
                  <a:srgbClr val="000000"/>
                </a:solidFill>
                <a:latin typeface="Georgia" panose="02040502050405020303" pitchFamily="18" charset="0"/>
                <a:cs typeface="Arial" panose="020B0604020202020204" pitchFamily="34" charset="0"/>
              </a:rPr>
              <a:t> </a:t>
            </a:r>
            <a:r>
              <a:rPr lang="ru-RU" altLang="ru-RU" sz="1400" dirty="0" err="1">
                <a:solidFill>
                  <a:srgbClr val="000000"/>
                </a:solidFill>
                <a:latin typeface="Georgia" panose="02040502050405020303" pitchFamily="18" charset="0"/>
                <a:cs typeface="Arial" panose="020B0604020202020204" pitchFamily="34" charset="0"/>
              </a:rPr>
              <a:t>software</a:t>
            </a:r>
            <a:r>
              <a:rPr lang="ru-RU" altLang="ru-RU" sz="1400" dirty="0">
                <a:solidFill>
                  <a:srgbClr val="000000"/>
                </a:solidFill>
                <a:latin typeface="Georgia" panose="02040502050405020303" pitchFamily="18" charset="0"/>
                <a:cs typeface="Arial" panose="020B0604020202020204" pitchFamily="34" charset="0"/>
              </a:rPr>
              <a:t> </a:t>
            </a:r>
            <a:r>
              <a:rPr lang="ru-RU" altLang="ru-RU" sz="1400" dirty="0" err="1">
                <a:solidFill>
                  <a:srgbClr val="000000"/>
                </a:solidFill>
                <a:latin typeface="Georgia" panose="02040502050405020303" pitchFamily="18" charset="0"/>
                <a:cs typeface="Arial" panose="020B0604020202020204" pitchFamily="34" charset="0"/>
              </a:rPr>
              <a:t>performance</a:t>
            </a:r>
            <a:r>
              <a:rPr lang="ru-RU" altLang="ru-RU" sz="1400" dirty="0">
                <a:solidFill>
                  <a:srgbClr val="000000"/>
                </a:solidFill>
                <a:latin typeface="Georgia" panose="02040502050405020303" pitchFamily="18" charset="0"/>
                <a:cs typeface="Arial" panose="020B0604020202020204" pitchFamily="34" charset="0"/>
              </a:rPr>
              <a:t> </a:t>
            </a:r>
            <a:r>
              <a:rPr lang="ru-RU" altLang="ru-RU" sz="1400" dirty="0" err="1">
                <a:solidFill>
                  <a:srgbClr val="000000"/>
                </a:solidFill>
                <a:latin typeface="Georgia" panose="02040502050405020303" pitchFamily="18" charset="0"/>
                <a:cs typeface="Arial" panose="020B0604020202020204" pitchFamily="34" charset="0"/>
              </a:rPr>
              <a:t>and</a:t>
            </a:r>
            <a:r>
              <a:rPr lang="ru-RU" altLang="ru-RU" sz="1400" dirty="0">
                <a:solidFill>
                  <a:srgbClr val="000000"/>
                </a:solidFill>
                <a:latin typeface="Georgia" panose="02040502050405020303" pitchFamily="18" charset="0"/>
                <a:cs typeface="Arial" panose="020B0604020202020204" pitchFamily="34" charset="0"/>
              </a:rPr>
              <a:t> </a:t>
            </a:r>
            <a:r>
              <a:rPr lang="ru-RU" altLang="ru-RU" sz="1400" dirty="0" err="1">
                <a:solidFill>
                  <a:srgbClr val="000000"/>
                </a:solidFill>
                <a:latin typeface="Georgia" panose="02040502050405020303" pitchFamily="18" charset="0"/>
                <a:cs typeface="Arial" panose="020B0604020202020204" pitchFamily="34" charset="0"/>
              </a:rPr>
              <a:t>compatibility</a:t>
            </a:r>
            <a:r>
              <a:rPr lang="en-US" altLang="ru-RU" sz="1400" dirty="0">
                <a:solidFill>
                  <a:srgbClr val="000000"/>
                </a:solidFill>
                <a:latin typeface="Georgia" panose="02040502050405020303" pitchFamily="18" charset="0"/>
                <a:cs typeface="Arial" panose="020B0604020202020204" pitchFamily="34" charset="0"/>
              </a:rPr>
              <a:t> - &gt; </a:t>
            </a:r>
            <a:r>
              <a:rPr lang="en-US" altLang="ru-RU" sz="1400" b="1" dirty="0">
                <a:solidFill>
                  <a:srgbClr val="C00000"/>
                </a:solidFill>
                <a:latin typeface="Comic Sans MS" panose="030F0902030302020204" pitchFamily="66" charset="0"/>
                <a:cs typeface="Arial" panose="020B0604020202020204" pitchFamily="34" charset="0"/>
              </a:rPr>
              <a:t>stay the same</a:t>
            </a:r>
            <a:endParaRPr lang="ru-RU" altLang="ru-RU" sz="1400" b="1" dirty="0">
              <a:solidFill>
                <a:srgbClr val="C00000"/>
              </a:solidFill>
              <a:latin typeface="Georgia" panose="02040502050405020303" pitchFamily="18" charset="0"/>
              <a:cs typeface="Arial" panose="020B0604020202020204" pitchFamily="34" charset="0"/>
            </a:endParaRPr>
          </a:p>
          <a:p>
            <a:pPr marL="0" indent="0" defTabSz="914400">
              <a:lnSpc>
                <a:spcPct val="100000"/>
              </a:lnSpc>
              <a:spcBef>
                <a:spcPct val="0"/>
              </a:spcBef>
              <a:buNone/>
            </a:pPr>
            <a:r>
              <a:rPr lang="ru-RU" altLang="ru-RU" sz="1400" b="1" dirty="0" err="1">
                <a:solidFill>
                  <a:srgbClr val="404040"/>
                </a:solidFill>
                <a:highlight>
                  <a:srgbClr val="C4E59F"/>
                </a:highlight>
                <a:latin typeface="Georgia" panose="02040502050405020303" pitchFamily="18" charset="0"/>
                <a:cs typeface="Arial" panose="020B0604020202020204" pitchFamily="34" charset="0"/>
              </a:rPr>
              <a:t>II.</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Beam</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time</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no</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beam</a:t>
            </a:r>
            <a:endParaRPr lang="en-US" altLang="ru-RU" sz="1400" b="1" dirty="0">
              <a:solidFill>
                <a:srgbClr val="000000"/>
              </a:solidFill>
              <a:highlight>
                <a:srgbClr val="C4E59F"/>
              </a:highlight>
              <a:latin typeface="Georgia" panose="02040502050405020303" pitchFamily="18" charset="0"/>
              <a:cs typeface="Arial" panose="020B0604020202020204" pitchFamily="34" charset="0"/>
            </a:endParaRPr>
          </a:p>
          <a:p>
            <a:pPr marL="0" indent="0" defTabSz="914400">
              <a:lnSpc>
                <a:spcPct val="100000"/>
              </a:lnSpc>
              <a:spcBef>
                <a:spcPct val="0"/>
              </a:spcBef>
              <a:buNone/>
            </a:pPr>
            <a:endParaRPr lang="en-US" altLang="ru-RU" sz="1400" b="1" dirty="0">
              <a:solidFill>
                <a:srgbClr val="000000"/>
              </a:solidFill>
              <a:latin typeface="Georgia" panose="02040502050405020303" pitchFamily="18" charset="0"/>
              <a:cs typeface="Arial" panose="020B0604020202020204" pitchFamily="34" charset="0"/>
            </a:endParaRPr>
          </a:p>
          <a:p>
            <a:pPr marL="0" indent="0" defTabSz="914400">
              <a:lnSpc>
                <a:spcPct val="100000"/>
              </a:lnSpc>
              <a:spcBef>
                <a:spcPct val="0"/>
              </a:spcBef>
              <a:buNone/>
            </a:pPr>
            <a:endParaRPr lang="en-US" altLang="ru-RU" sz="1400" b="1" dirty="0">
              <a:solidFill>
                <a:srgbClr val="404040"/>
              </a:solidFill>
              <a:latin typeface="Georgia" panose="02040502050405020303" pitchFamily="18" charset="0"/>
              <a:cs typeface="Arial" panose="020B0604020202020204" pitchFamily="34" charset="0"/>
            </a:endParaRPr>
          </a:p>
          <a:p>
            <a:pPr marL="0" indent="0" defTabSz="914400">
              <a:lnSpc>
                <a:spcPct val="100000"/>
              </a:lnSpc>
              <a:spcBef>
                <a:spcPct val="0"/>
              </a:spcBef>
              <a:buNone/>
            </a:pPr>
            <a:endParaRPr lang="en-US" altLang="ru-RU" sz="1400" b="1" dirty="0">
              <a:solidFill>
                <a:srgbClr val="404040"/>
              </a:solidFill>
              <a:latin typeface="Georgia" panose="02040502050405020303" pitchFamily="18" charset="0"/>
              <a:cs typeface="Arial" panose="020B0604020202020204" pitchFamily="34" charset="0"/>
            </a:endParaRPr>
          </a:p>
          <a:p>
            <a:pPr marL="0" indent="0" defTabSz="914400">
              <a:lnSpc>
                <a:spcPct val="100000"/>
              </a:lnSpc>
              <a:spcBef>
                <a:spcPct val="0"/>
              </a:spcBef>
              <a:buNone/>
            </a:pPr>
            <a:endParaRPr lang="en-US" altLang="ru-RU" sz="1400" b="1" dirty="0">
              <a:solidFill>
                <a:srgbClr val="404040"/>
              </a:solidFill>
              <a:latin typeface="Georgia" panose="02040502050405020303" pitchFamily="18" charset="0"/>
              <a:cs typeface="Arial" panose="020B0604020202020204" pitchFamily="34" charset="0"/>
            </a:endParaRPr>
          </a:p>
          <a:p>
            <a:pPr marL="0" indent="0" defTabSz="914400">
              <a:lnSpc>
                <a:spcPct val="100000"/>
              </a:lnSpc>
              <a:spcBef>
                <a:spcPct val="0"/>
              </a:spcBef>
              <a:buNone/>
            </a:pPr>
            <a:endParaRPr lang="en-US" altLang="ru-RU" sz="1400" b="1" dirty="0">
              <a:solidFill>
                <a:srgbClr val="404040"/>
              </a:solidFill>
              <a:latin typeface="Georgia" panose="02040502050405020303" pitchFamily="18" charset="0"/>
              <a:cs typeface="Arial" panose="020B0604020202020204" pitchFamily="34" charset="0"/>
            </a:endParaRPr>
          </a:p>
          <a:p>
            <a:pPr marL="0" indent="0" defTabSz="914400">
              <a:lnSpc>
                <a:spcPct val="100000"/>
              </a:lnSpc>
              <a:spcBef>
                <a:spcPct val="0"/>
              </a:spcBef>
              <a:buNone/>
            </a:pPr>
            <a:endParaRPr lang="en-US" altLang="ru-RU" sz="1400" b="1" dirty="0">
              <a:solidFill>
                <a:srgbClr val="404040"/>
              </a:solidFill>
              <a:latin typeface="Georgia" panose="02040502050405020303" pitchFamily="18" charset="0"/>
              <a:cs typeface="Arial" panose="020B0604020202020204" pitchFamily="34" charset="0"/>
            </a:endParaRPr>
          </a:p>
          <a:p>
            <a:pPr marL="0" indent="0" defTabSz="914400">
              <a:lnSpc>
                <a:spcPct val="100000"/>
              </a:lnSpc>
              <a:spcBef>
                <a:spcPct val="0"/>
              </a:spcBef>
              <a:buNone/>
            </a:pPr>
            <a:endParaRPr lang="en-US" altLang="ru-RU" sz="1400" b="1" dirty="0">
              <a:solidFill>
                <a:srgbClr val="404040"/>
              </a:solidFill>
              <a:latin typeface="Georgia" panose="02040502050405020303" pitchFamily="18" charset="0"/>
              <a:cs typeface="Arial" panose="020B0604020202020204" pitchFamily="34" charset="0"/>
            </a:endParaRPr>
          </a:p>
          <a:p>
            <a:pPr marL="0" indent="0" defTabSz="914400">
              <a:lnSpc>
                <a:spcPct val="100000"/>
              </a:lnSpc>
              <a:spcBef>
                <a:spcPct val="0"/>
              </a:spcBef>
              <a:buNone/>
            </a:pPr>
            <a:endParaRPr lang="en-US" altLang="ru-RU" sz="1400" b="1" dirty="0">
              <a:solidFill>
                <a:srgbClr val="404040"/>
              </a:solidFill>
              <a:latin typeface="Georgia" panose="02040502050405020303" pitchFamily="18" charset="0"/>
              <a:cs typeface="Arial" panose="020B0604020202020204" pitchFamily="34" charset="0"/>
            </a:endParaRPr>
          </a:p>
          <a:p>
            <a:pPr marL="0" indent="0" defTabSz="914400">
              <a:lnSpc>
                <a:spcPct val="100000"/>
              </a:lnSpc>
              <a:spcBef>
                <a:spcPct val="0"/>
              </a:spcBef>
              <a:buNone/>
            </a:pPr>
            <a:endParaRPr lang="en-US" altLang="ru-RU" sz="1400" b="1" dirty="0">
              <a:solidFill>
                <a:srgbClr val="404040"/>
              </a:solidFill>
              <a:latin typeface="Georgia" panose="02040502050405020303" pitchFamily="18" charset="0"/>
              <a:cs typeface="Arial" panose="020B0604020202020204" pitchFamily="34" charset="0"/>
            </a:endParaRPr>
          </a:p>
          <a:p>
            <a:pPr marL="0" indent="0" defTabSz="914400">
              <a:lnSpc>
                <a:spcPct val="100000"/>
              </a:lnSpc>
              <a:spcBef>
                <a:spcPct val="0"/>
              </a:spcBef>
              <a:buNone/>
            </a:pPr>
            <a:r>
              <a:rPr lang="ru-RU" altLang="ru-RU" sz="1400" b="1" dirty="0" err="1">
                <a:solidFill>
                  <a:srgbClr val="404040"/>
                </a:solidFill>
                <a:highlight>
                  <a:srgbClr val="C4E59F"/>
                </a:highlight>
                <a:latin typeface="Georgia" panose="02040502050405020303" pitchFamily="18" charset="0"/>
                <a:cs typeface="Arial" panose="020B0604020202020204" pitchFamily="34" charset="0"/>
              </a:rPr>
              <a:t>I</a:t>
            </a:r>
            <a:r>
              <a:rPr lang="en-US" altLang="ru-RU" sz="1400" b="1" dirty="0">
                <a:solidFill>
                  <a:srgbClr val="404040"/>
                </a:solidFill>
                <a:highlight>
                  <a:srgbClr val="C4E59F"/>
                </a:highlight>
                <a:latin typeface="Georgia" panose="02040502050405020303" pitchFamily="18" charset="0"/>
                <a:cs typeface="Arial" panose="020B0604020202020204" pitchFamily="34" charset="0"/>
              </a:rPr>
              <a:t>II</a:t>
            </a:r>
            <a:r>
              <a:rPr lang="ru-RU" altLang="ru-RU" sz="1400" b="1" dirty="0">
                <a:solidFill>
                  <a:srgbClr val="404040"/>
                </a:solidFill>
                <a:highlight>
                  <a:srgbClr val="C4E59F"/>
                </a:highlight>
                <a:latin typeface="Georgia" panose="02040502050405020303" pitchFamily="18" charset="0"/>
                <a:cs typeface="Arial" panose="020B0604020202020204" pitchFamily="34" charset="0"/>
              </a:rPr>
              <a:t>.</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Beam</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time</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beam</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is</a:t>
            </a:r>
            <a:r>
              <a:rPr lang="ru-RU" altLang="ru-RU" sz="1400" b="1" dirty="0">
                <a:solidFill>
                  <a:srgbClr val="000000"/>
                </a:solidFill>
                <a:highlight>
                  <a:srgbClr val="C4E59F"/>
                </a:highlight>
                <a:latin typeface="Georgia" panose="02040502050405020303" pitchFamily="18" charset="0"/>
                <a:cs typeface="Arial" panose="020B0604020202020204" pitchFamily="34" charset="0"/>
              </a:rPr>
              <a:t> </a:t>
            </a:r>
            <a:r>
              <a:rPr lang="ru-RU" altLang="ru-RU" sz="1400" b="1" dirty="0" err="1">
                <a:solidFill>
                  <a:srgbClr val="000000"/>
                </a:solidFill>
                <a:highlight>
                  <a:srgbClr val="C4E59F"/>
                </a:highlight>
                <a:latin typeface="Georgia" panose="02040502050405020303" pitchFamily="18" charset="0"/>
                <a:cs typeface="Arial" panose="020B0604020202020204" pitchFamily="34" charset="0"/>
              </a:rPr>
              <a:t>on</a:t>
            </a:r>
            <a:r>
              <a:rPr lang="en-US" altLang="ru-RU" sz="1400" b="1" dirty="0">
                <a:solidFill>
                  <a:srgbClr val="000000"/>
                </a:solidFill>
                <a:highlight>
                  <a:srgbClr val="C4E59F"/>
                </a:highlight>
                <a:latin typeface="Georgia" panose="02040502050405020303" pitchFamily="18" charset="0"/>
                <a:cs typeface="Arial" panose="020B0604020202020204" pitchFamily="34" charset="0"/>
              </a:rPr>
              <a:t>                                                                    IV. End of beam time</a:t>
            </a:r>
            <a:endParaRPr lang="ru-RU" altLang="ru-RU" sz="1400" b="1" dirty="0">
              <a:solidFill>
                <a:srgbClr val="404040"/>
              </a:solidFill>
              <a:highlight>
                <a:srgbClr val="C4E59F"/>
              </a:highlight>
              <a:latin typeface="Georgia" panose="02040502050405020303" pitchFamily="18" charset="0"/>
              <a:cs typeface="Arial" panose="020B0604020202020204" pitchFamily="34" charset="0"/>
            </a:endParaRPr>
          </a:p>
          <a:p>
            <a:pPr marL="0" indent="0" defTabSz="914400">
              <a:lnSpc>
                <a:spcPct val="150000"/>
              </a:lnSpc>
              <a:spcBef>
                <a:spcPct val="0"/>
              </a:spcBef>
              <a:buNone/>
            </a:pPr>
            <a:r>
              <a:rPr lang="en-US" altLang="ru-RU" sz="1400" dirty="0">
                <a:solidFill>
                  <a:srgbClr val="404040"/>
                </a:solidFill>
                <a:latin typeface="Georgia" panose="02040502050405020303" pitchFamily="18" charset="0"/>
                <a:cs typeface="Arial" panose="020B0604020202020204" pitchFamily="34" charset="0"/>
              </a:rPr>
              <a:t>	</a:t>
            </a:r>
            <a:r>
              <a:rPr lang="ru-RU" altLang="ru-RU" sz="1400" dirty="0">
                <a:solidFill>
                  <a:srgbClr val="404040"/>
                </a:solidFill>
                <a:latin typeface="Georgia" panose="02040502050405020303" pitchFamily="18" charset="0"/>
                <a:cs typeface="Arial" panose="020B0604020202020204" pitchFamily="34" charset="0"/>
              </a:rPr>
              <a:t>1.</a:t>
            </a:r>
            <a:r>
              <a:rPr lang="ru-RU" altLang="ru-RU" sz="1400" dirty="0">
                <a:solidFill>
                  <a:srgbClr val="000000"/>
                </a:solidFill>
                <a:latin typeface="Georgia" panose="02040502050405020303" pitchFamily="18" charset="0"/>
                <a:cs typeface="Arial" panose="020B0604020202020204" pitchFamily="34" charset="0"/>
              </a:rPr>
              <a:t>Beam </a:t>
            </a:r>
            <a:r>
              <a:rPr lang="ru-RU" altLang="ru-RU" sz="1400" dirty="0" err="1">
                <a:solidFill>
                  <a:srgbClr val="000000"/>
                </a:solidFill>
                <a:latin typeface="Georgia" panose="02040502050405020303" pitchFamily="18" charset="0"/>
                <a:cs typeface="Arial" panose="020B0604020202020204" pitchFamily="34" charset="0"/>
              </a:rPr>
              <a:t>tuning</a:t>
            </a:r>
            <a:r>
              <a:rPr lang="en-US" altLang="ru-RU" sz="1400" dirty="0">
                <a:solidFill>
                  <a:srgbClr val="000000"/>
                </a:solidFill>
                <a:latin typeface="Georgia" panose="02040502050405020303" pitchFamily="18" charset="0"/>
                <a:cs typeface="Arial" panose="020B0604020202020204" pitchFamily="34" charset="0"/>
              </a:rPr>
              <a:t>         				Continue the off-line measurements</a:t>
            </a:r>
            <a:endParaRPr lang="ru-RU" altLang="ru-RU" sz="1400" dirty="0">
              <a:solidFill>
                <a:srgbClr val="404040"/>
              </a:solidFill>
              <a:latin typeface="Georgia" panose="02040502050405020303" pitchFamily="18" charset="0"/>
              <a:cs typeface="Arial" panose="020B0604020202020204" pitchFamily="34" charset="0"/>
            </a:endParaRPr>
          </a:p>
          <a:p>
            <a:pPr marL="0" indent="0" defTabSz="914400">
              <a:lnSpc>
                <a:spcPct val="150000"/>
              </a:lnSpc>
              <a:spcBef>
                <a:spcPct val="0"/>
              </a:spcBef>
              <a:buNone/>
            </a:pPr>
            <a:r>
              <a:rPr lang="en-US" altLang="ru-RU" sz="1400" dirty="0">
                <a:solidFill>
                  <a:srgbClr val="404040"/>
                </a:solidFill>
                <a:latin typeface="Georgia" panose="02040502050405020303" pitchFamily="18" charset="0"/>
                <a:cs typeface="Arial" panose="020B0604020202020204" pitchFamily="34" charset="0"/>
              </a:rPr>
              <a:t>	</a:t>
            </a:r>
            <a:r>
              <a:rPr lang="ru-RU" altLang="ru-RU" sz="1400" dirty="0">
                <a:solidFill>
                  <a:srgbClr val="404040"/>
                </a:solidFill>
                <a:latin typeface="Georgia" panose="02040502050405020303" pitchFamily="18" charset="0"/>
                <a:cs typeface="Arial" panose="020B0604020202020204" pitchFamily="34" charset="0"/>
              </a:rPr>
              <a:t>2.</a:t>
            </a:r>
            <a:r>
              <a:rPr lang="ru-RU" altLang="ru-RU" sz="1400" dirty="0">
                <a:solidFill>
                  <a:srgbClr val="000000"/>
                </a:solidFill>
                <a:latin typeface="Georgia" panose="02040502050405020303" pitchFamily="18" charset="0"/>
                <a:cs typeface="Arial" panose="020B0604020202020204" pitchFamily="34" charset="0"/>
              </a:rPr>
              <a:t>Target </a:t>
            </a:r>
            <a:r>
              <a:rPr lang="ru-RU" altLang="ru-RU" sz="1400" dirty="0" err="1">
                <a:solidFill>
                  <a:srgbClr val="000000"/>
                </a:solidFill>
                <a:latin typeface="Georgia" panose="02040502050405020303" pitchFamily="18" charset="0"/>
                <a:cs typeface="Arial" panose="020B0604020202020204" pitchFamily="34" charset="0"/>
              </a:rPr>
              <a:t>measurements</a:t>
            </a:r>
            <a:endParaRPr lang="ru-RU" altLang="ru-RU" sz="1400" dirty="0">
              <a:solidFill>
                <a:srgbClr val="404040"/>
              </a:solidFill>
              <a:latin typeface="Georgia" panose="02040502050405020303" pitchFamily="18" charset="0"/>
              <a:cs typeface="Arial" panose="020B0604020202020204" pitchFamily="34" charset="0"/>
            </a:endParaRPr>
          </a:p>
          <a:p>
            <a:pPr marL="0" indent="0" defTabSz="914400">
              <a:lnSpc>
                <a:spcPct val="150000"/>
              </a:lnSpc>
              <a:spcBef>
                <a:spcPct val="0"/>
              </a:spcBef>
              <a:buNone/>
            </a:pPr>
            <a:r>
              <a:rPr lang="en-US" altLang="ru-RU" sz="1400" dirty="0">
                <a:solidFill>
                  <a:srgbClr val="404040"/>
                </a:solidFill>
                <a:latin typeface="Georgia" panose="02040502050405020303" pitchFamily="18" charset="0"/>
                <a:cs typeface="Arial" panose="020B0604020202020204" pitchFamily="34" charset="0"/>
              </a:rPr>
              <a:t>	</a:t>
            </a:r>
            <a:r>
              <a:rPr lang="ru-RU" altLang="ru-RU" sz="1400" dirty="0">
                <a:solidFill>
                  <a:srgbClr val="404040"/>
                </a:solidFill>
                <a:latin typeface="Georgia" panose="02040502050405020303" pitchFamily="18" charset="0"/>
                <a:cs typeface="Arial" panose="020B0604020202020204" pitchFamily="34" charset="0"/>
              </a:rPr>
              <a:t>3.</a:t>
            </a:r>
            <a:r>
              <a:rPr lang="ru-RU" altLang="ru-RU" sz="1400" dirty="0">
                <a:solidFill>
                  <a:srgbClr val="000000"/>
                </a:solidFill>
                <a:latin typeface="Georgia" panose="02040502050405020303" pitchFamily="18" charset="0"/>
                <a:cs typeface="Arial" panose="020B0604020202020204" pitchFamily="34" charset="0"/>
              </a:rPr>
              <a:t>Unbelievable </a:t>
            </a:r>
            <a:r>
              <a:rPr lang="ru-RU" altLang="ru-RU" sz="1400" dirty="0" err="1">
                <a:solidFill>
                  <a:srgbClr val="000000"/>
                </a:solidFill>
                <a:latin typeface="Georgia" panose="02040502050405020303" pitchFamily="18" charset="0"/>
                <a:cs typeface="Arial" panose="020B0604020202020204" pitchFamily="34" charset="0"/>
              </a:rPr>
              <a:t>night</a:t>
            </a:r>
            <a:r>
              <a:rPr lang="ru-RU" altLang="ru-RU" sz="1400" dirty="0">
                <a:solidFill>
                  <a:srgbClr val="000000"/>
                </a:solidFill>
                <a:latin typeface="Georgia" panose="02040502050405020303" pitchFamily="18" charset="0"/>
                <a:cs typeface="Arial" panose="020B0604020202020204" pitchFamily="34" charset="0"/>
              </a:rPr>
              <a:t> </a:t>
            </a:r>
            <a:r>
              <a:rPr lang="ru-RU" altLang="ru-RU" sz="1400" dirty="0" err="1">
                <a:solidFill>
                  <a:srgbClr val="000000"/>
                </a:solidFill>
                <a:latin typeface="Georgia" panose="02040502050405020303" pitchFamily="18" charset="0"/>
                <a:cs typeface="Arial" panose="020B0604020202020204" pitchFamily="34" charset="0"/>
              </a:rPr>
              <a:t>shifts</a:t>
            </a:r>
            <a:endParaRPr lang="ru-RU" altLang="ru-RU" sz="1400" dirty="0">
              <a:solidFill>
                <a:srgbClr val="404040"/>
              </a:solidFill>
              <a:latin typeface="Georgia" panose="02040502050405020303" pitchFamily="18" charset="0"/>
              <a:cs typeface="Arial" panose="020B0604020202020204" pitchFamily="34" charset="0"/>
            </a:endParaRPr>
          </a:p>
          <a:p>
            <a:pPr marL="0" indent="0" defTabSz="914400">
              <a:lnSpc>
                <a:spcPct val="150000"/>
              </a:lnSpc>
              <a:spcBef>
                <a:spcPct val="0"/>
              </a:spcBef>
              <a:buNone/>
            </a:pPr>
            <a:r>
              <a:rPr lang="en-US" altLang="ru-RU" sz="1400" dirty="0">
                <a:solidFill>
                  <a:srgbClr val="404040"/>
                </a:solidFill>
                <a:latin typeface="Georgia" panose="02040502050405020303" pitchFamily="18" charset="0"/>
                <a:cs typeface="Arial" panose="020B0604020202020204" pitchFamily="34" charset="0"/>
              </a:rPr>
              <a:t>	</a:t>
            </a:r>
            <a:r>
              <a:rPr lang="ru-RU" altLang="ru-RU" sz="1400" dirty="0">
                <a:solidFill>
                  <a:srgbClr val="404040"/>
                </a:solidFill>
                <a:latin typeface="Georgia" panose="02040502050405020303" pitchFamily="18" charset="0"/>
                <a:cs typeface="Arial" panose="020B0604020202020204" pitchFamily="34" charset="0"/>
              </a:rPr>
              <a:t>4.</a:t>
            </a:r>
            <a:r>
              <a:rPr lang="ru-RU" altLang="ru-RU" sz="1400" dirty="0">
                <a:solidFill>
                  <a:srgbClr val="000000"/>
                </a:solidFill>
                <a:latin typeface="Georgia" panose="02040502050405020303" pitchFamily="18" charset="0"/>
                <a:cs typeface="Arial" panose="020B0604020202020204" pitchFamily="34" charset="0"/>
              </a:rPr>
              <a:t>Unforgettable </a:t>
            </a:r>
            <a:r>
              <a:rPr lang="en-US" altLang="ru-RU" sz="1400" dirty="0">
                <a:solidFill>
                  <a:srgbClr val="000000"/>
                </a:solidFill>
                <a:latin typeface="Georgia" panose="02040502050405020303" pitchFamily="18" charset="0"/>
                <a:cs typeface="Arial" panose="020B0604020202020204" pitchFamily="34" charset="0"/>
              </a:rPr>
              <a:t>on-line/off-line </a:t>
            </a:r>
            <a:r>
              <a:rPr lang="ru-RU" altLang="ru-RU" sz="1400" dirty="0" err="1">
                <a:solidFill>
                  <a:srgbClr val="000000"/>
                </a:solidFill>
                <a:latin typeface="Georgia" panose="02040502050405020303" pitchFamily="18" charset="0"/>
                <a:cs typeface="Arial" panose="020B0604020202020204" pitchFamily="34" charset="0"/>
              </a:rPr>
              <a:t>night</a:t>
            </a:r>
            <a:r>
              <a:rPr lang="ru-RU" altLang="ru-RU" sz="1400" dirty="0">
                <a:solidFill>
                  <a:srgbClr val="000000"/>
                </a:solidFill>
                <a:latin typeface="Georgia" panose="02040502050405020303" pitchFamily="18" charset="0"/>
                <a:cs typeface="Arial" panose="020B0604020202020204" pitchFamily="34" charset="0"/>
              </a:rPr>
              <a:t> </a:t>
            </a:r>
            <a:r>
              <a:rPr lang="ru-RU" altLang="ru-RU" sz="1400" dirty="0" err="1">
                <a:solidFill>
                  <a:srgbClr val="000000"/>
                </a:solidFill>
                <a:latin typeface="Georgia" panose="02040502050405020303" pitchFamily="18" charset="0"/>
                <a:cs typeface="Arial" panose="020B0604020202020204" pitchFamily="34" charset="0"/>
              </a:rPr>
              <a:t>shifts</a:t>
            </a:r>
            <a:r>
              <a:rPr lang="en-US" altLang="ru-RU" sz="1400" dirty="0">
                <a:solidFill>
                  <a:srgbClr val="000000"/>
                </a:solidFill>
                <a:latin typeface="Georgia" panose="02040502050405020303" pitchFamily="18" charset="0"/>
                <a:cs typeface="Arial" panose="020B0604020202020204" pitchFamily="34" charset="0"/>
              </a:rPr>
              <a:t> </a:t>
            </a:r>
            <a:endParaRPr lang="ru-RU" altLang="ru-RU" sz="1400" dirty="0">
              <a:solidFill>
                <a:srgbClr val="404040"/>
              </a:solidFill>
              <a:latin typeface="Georgia" panose="02040502050405020303" pitchFamily="18" charset="0"/>
              <a:cs typeface="Arial" panose="020B0604020202020204" pitchFamily="34" charset="0"/>
            </a:endParaRPr>
          </a:p>
          <a:p>
            <a:pPr marL="0" indent="0" defTabSz="914400">
              <a:lnSpc>
                <a:spcPct val="150000"/>
              </a:lnSpc>
              <a:spcBef>
                <a:spcPct val="0"/>
              </a:spcBef>
              <a:buNone/>
            </a:pPr>
            <a:r>
              <a:rPr lang="en-US" altLang="ru-RU" sz="1400" dirty="0">
                <a:solidFill>
                  <a:srgbClr val="404040"/>
                </a:solidFill>
                <a:latin typeface="Georgia" panose="02040502050405020303" pitchFamily="18" charset="0"/>
                <a:cs typeface="Arial" panose="020B0604020202020204" pitchFamily="34" charset="0"/>
              </a:rPr>
              <a:t>	</a:t>
            </a:r>
            <a:r>
              <a:rPr lang="ru-RU" altLang="ru-RU" sz="1400" dirty="0">
                <a:solidFill>
                  <a:srgbClr val="404040"/>
                </a:solidFill>
                <a:latin typeface="Georgia" panose="02040502050405020303" pitchFamily="18" charset="0"/>
                <a:cs typeface="Arial" panose="020B0604020202020204" pitchFamily="34" charset="0"/>
              </a:rPr>
              <a:t>5.</a:t>
            </a:r>
            <a:r>
              <a:rPr lang="ru-RU" altLang="ru-RU" sz="1400" dirty="0">
                <a:solidFill>
                  <a:srgbClr val="000000"/>
                </a:solidFill>
                <a:latin typeface="Georgia" panose="02040502050405020303" pitchFamily="18" charset="0"/>
                <a:cs typeface="Arial" panose="020B0604020202020204" pitchFamily="34" charset="0"/>
              </a:rPr>
              <a:t>Incredible </a:t>
            </a:r>
            <a:r>
              <a:rPr lang="en-US" altLang="ru-RU" sz="1400" dirty="0">
                <a:solidFill>
                  <a:srgbClr val="000000"/>
                </a:solidFill>
                <a:latin typeface="Georgia" panose="02040502050405020303" pitchFamily="18" charset="0"/>
                <a:cs typeface="Arial" panose="020B0604020202020204" pitchFamily="34" charset="0"/>
              </a:rPr>
              <a:t>on-line/off-line </a:t>
            </a:r>
            <a:r>
              <a:rPr lang="ru-RU" altLang="ru-RU" sz="1400" dirty="0" err="1">
                <a:solidFill>
                  <a:srgbClr val="000000"/>
                </a:solidFill>
                <a:latin typeface="Georgia" panose="02040502050405020303" pitchFamily="18" charset="0"/>
                <a:cs typeface="Arial" panose="020B0604020202020204" pitchFamily="34" charset="0"/>
              </a:rPr>
              <a:t>night</a:t>
            </a:r>
            <a:r>
              <a:rPr lang="ru-RU" altLang="ru-RU" sz="1400" dirty="0">
                <a:solidFill>
                  <a:srgbClr val="000000"/>
                </a:solidFill>
                <a:latin typeface="Georgia" panose="02040502050405020303" pitchFamily="18" charset="0"/>
                <a:cs typeface="Arial" panose="020B0604020202020204" pitchFamily="34" charset="0"/>
              </a:rPr>
              <a:t> </a:t>
            </a:r>
            <a:r>
              <a:rPr lang="ru-RU" altLang="ru-RU" sz="1400" dirty="0" err="1">
                <a:solidFill>
                  <a:srgbClr val="000000"/>
                </a:solidFill>
                <a:latin typeface="Georgia" panose="02040502050405020303" pitchFamily="18" charset="0"/>
                <a:cs typeface="Arial" panose="020B0604020202020204" pitchFamily="34" charset="0"/>
              </a:rPr>
              <a:t>shifts</a:t>
            </a:r>
            <a:endParaRPr lang="ru-RU" altLang="ru-RU" sz="1400" dirty="0">
              <a:solidFill>
                <a:srgbClr val="404040"/>
              </a:solidFill>
              <a:latin typeface="Georgia" panose="02040502050405020303" pitchFamily="18" charset="0"/>
              <a:cs typeface="Arial" panose="020B0604020202020204" pitchFamily="34" charset="0"/>
            </a:endParaRPr>
          </a:p>
          <a:p>
            <a:pPr marL="0" indent="0" defTabSz="914400">
              <a:lnSpc>
                <a:spcPct val="150000"/>
              </a:lnSpc>
              <a:spcBef>
                <a:spcPct val="0"/>
              </a:spcBef>
              <a:buNone/>
            </a:pPr>
            <a:r>
              <a:rPr lang="en-US" altLang="ru-RU" sz="1400" dirty="0">
                <a:solidFill>
                  <a:srgbClr val="404040"/>
                </a:solidFill>
                <a:latin typeface="Georgia" panose="02040502050405020303" pitchFamily="18" charset="0"/>
                <a:cs typeface="Arial" panose="020B0604020202020204" pitchFamily="34" charset="0"/>
              </a:rPr>
              <a:t>	</a:t>
            </a:r>
            <a:r>
              <a:rPr lang="ru-RU" altLang="ru-RU" sz="1400" dirty="0">
                <a:solidFill>
                  <a:srgbClr val="404040"/>
                </a:solidFill>
                <a:latin typeface="Georgia" panose="02040502050405020303" pitchFamily="18" charset="0"/>
                <a:cs typeface="Arial" panose="020B0604020202020204" pitchFamily="34" charset="0"/>
              </a:rPr>
              <a:t>6.</a:t>
            </a:r>
            <a:r>
              <a:rPr lang="ru-RU" altLang="ru-RU" sz="1400" dirty="0">
                <a:solidFill>
                  <a:srgbClr val="000000"/>
                </a:solidFill>
                <a:latin typeface="Georgia" panose="02040502050405020303" pitchFamily="18" charset="0"/>
                <a:cs typeface="Arial" panose="020B0604020202020204" pitchFamily="34" charset="0"/>
              </a:rPr>
              <a:t>Deconstruction </a:t>
            </a:r>
            <a:r>
              <a:rPr lang="ru-RU" altLang="ru-RU" sz="1400" dirty="0" err="1">
                <a:solidFill>
                  <a:srgbClr val="000000"/>
                </a:solidFill>
                <a:latin typeface="Georgia" panose="02040502050405020303" pitchFamily="18" charset="0"/>
                <a:cs typeface="Arial" panose="020B0604020202020204" pitchFamily="34" charset="0"/>
              </a:rPr>
              <a:t>of</a:t>
            </a:r>
            <a:r>
              <a:rPr lang="ru-RU" altLang="ru-RU" sz="1400" dirty="0">
                <a:solidFill>
                  <a:srgbClr val="000000"/>
                </a:solidFill>
                <a:latin typeface="Georgia" panose="02040502050405020303" pitchFamily="18" charset="0"/>
                <a:cs typeface="Arial" panose="020B0604020202020204" pitchFamily="34" charset="0"/>
              </a:rPr>
              <a:t> </a:t>
            </a:r>
            <a:r>
              <a:rPr lang="ru-RU" altLang="ru-RU" sz="1400" dirty="0" err="1">
                <a:solidFill>
                  <a:srgbClr val="000000"/>
                </a:solidFill>
                <a:latin typeface="Georgia" panose="02040502050405020303" pitchFamily="18" charset="0"/>
                <a:cs typeface="Arial" panose="020B0604020202020204" pitchFamily="34" charset="0"/>
              </a:rPr>
              <a:t>the</a:t>
            </a:r>
            <a:r>
              <a:rPr lang="ru-RU" altLang="ru-RU" sz="1400" dirty="0">
                <a:solidFill>
                  <a:srgbClr val="000000"/>
                </a:solidFill>
                <a:latin typeface="Georgia" panose="02040502050405020303" pitchFamily="18" charset="0"/>
                <a:cs typeface="Arial" panose="020B0604020202020204" pitchFamily="34" charset="0"/>
              </a:rPr>
              <a:t> </a:t>
            </a:r>
            <a:r>
              <a:rPr lang="ru-RU" altLang="ru-RU" sz="1400" dirty="0" err="1">
                <a:solidFill>
                  <a:srgbClr val="000000"/>
                </a:solidFill>
                <a:latin typeface="Georgia" panose="02040502050405020303" pitchFamily="18" charset="0"/>
                <a:cs typeface="Arial" panose="020B0604020202020204" pitchFamily="34" charset="0"/>
              </a:rPr>
              <a:t>setup</a:t>
            </a:r>
            <a:endParaRPr lang="en-US" altLang="ru-RU" sz="1400" dirty="0">
              <a:solidFill>
                <a:srgbClr val="000000"/>
              </a:solidFill>
              <a:latin typeface="Georgia" panose="02040502050405020303" pitchFamily="18" charset="0"/>
              <a:cs typeface="Arial" panose="020B0604020202020204" pitchFamily="34" charset="0"/>
            </a:endParaRPr>
          </a:p>
          <a:p>
            <a:pPr marL="0" indent="0" defTabSz="914400">
              <a:lnSpc>
                <a:spcPct val="100000"/>
              </a:lnSpc>
              <a:spcBef>
                <a:spcPct val="0"/>
              </a:spcBef>
              <a:buNone/>
            </a:pPr>
            <a:endParaRPr lang="en-US" altLang="ru-RU" sz="1400" b="1" dirty="0">
              <a:solidFill>
                <a:srgbClr val="000000"/>
              </a:solidFill>
              <a:latin typeface="Calibri" panose="020F0502020204030204" pitchFamily="34" charset="0"/>
              <a:cs typeface="Arial" panose="020B0604020202020204" pitchFamily="34" charset="0"/>
            </a:endParaRPr>
          </a:p>
          <a:p>
            <a:pPr marL="0" indent="0" defTabSz="914400">
              <a:lnSpc>
                <a:spcPct val="100000"/>
              </a:lnSpc>
              <a:spcBef>
                <a:spcPct val="0"/>
              </a:spcBef>
              <a:buNone/>
            </a:pPr>
            <a:endParaRPr lang="en-US" altLang="ru-RU" sz="1400" b="1" dirty="0">
              <a:solidFill>
                <a:srgbClr val="000000"/>
              </a:solidFill>
              <a:latin typeface="Calibri" panose="020F0502020204030204" pitchFamily="34" charset="0"/>
              <a:cs typeface="Arial" panose="020B0604020202020204" pitchFamily="34" charset="0"/>
            </a:endParaRPr>
          </a:p>
          <a:p>
            <a:pPr marL="0" indent="0" defTabSz="914400">
              <a:lnSpc>
                <a:spcPct val="100000"/>
              </a:lnSpc>
              <a:spcBef>
                <a:spcPct val="0"/>
              </a:spcBef>
              <a:buNone/>
            </a:pPr>
            <a:endParaRPr lang="ru-RU" altLang="ru-RU" sz="1400" dirty="0">
              <a:latin typeface="Arial" panose="020B0604020202020204" pitchFamily="34" charset="0"/>
            </a:endParaRPr>
          </a:p>
        </p:txBody>
      </p:sp>
      <p:graphicFrame>
        <p:nvGraphicFramePr>
          <p:cNvPr id="8" name="Таблица 9">
            <a:extLst>
              <a:ext uri="{FF2B5EF4-FFF2-40B4-BE49-F238E27FC236}">
                <a16:creationId xmlns:a16="http://schemas.microsoft.com/office/drawing/2014/main" id="{5FD56586-095A-644A-BB06-CDAB6EE12A49}"/>
              </a:ext>
            </a:extLst>
          </p:cNvPr>
          <p:cNvGraphicFramePr>
            <a:graphicFrameLocks noGrp="1"/>
          </p:cNvGraphicFramePr>
          <p:nvPr/>
        </p:nvGraphicFramePr>
        <p:xfrm>
          <a:off x="2516336" y="2654920"/>
          <a:ext cx="6604000" cy="1712992"/>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3450298443"/>
                    </a:ext>
                  </a:extLst>
                </a:gridCol>
                <a:gridCol w="3302000">
                  <a:extLst>
                    <a:ext uri="{9D8B030D-6E8A-4147-A177-3AD203B41FA5}">
                      <a16:colId xmlns:a16="http://schemas.microsoft.com/office/drawing/2014/main" val="337223113"/>
                    </a:ext>
                  </a:extLst>
                </a:gridCol>
              </a:tblGrid>
              <a:tr h="320445">
                <a:tc>
                  <a:txBody>
                    <a:bodyPr/>
                    <a:lstStyle/>
                    <a:p>
                      <a:r>
                        <a:rPr lang="en-US" dirty="0">
                          <a:ln>
                            <a:noFill/>
                          </a:ln>
                          <a:solidFill>
                            <a:schemeClr val="tx1"/>
                          </a:solidFill>
                        </a:rPr>
                        <a:t>First group</a:t>
                      </a:r>
                      <a:endParaRPr lang="ru-RU" dirty="0">
                        <a:ln>
                          <a:noFill/>
                        </a:ln>
                        <a:solidFill>
                          <a:schemeClr val="tx1"/>
                        </a:solidFill>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r>
                        <a:rPr lang="en-US" dirty="0">
                          <a:ln>
                            <a:noFill/>
                          </a:ln>
                          <a:solidFill>
                            <a:schemeClr val="tx1"/>
                          </a:solidFill>
                        </a:rPr>
                        <a:t>Second group</a:t>
                      </a:r>
                      <a:endParaRPr lang="ru-RU" dirty="0">
                        <a:ln>
                          <a:noFill/>
                        </a:ln>
                        <a:solidFill>
                          <a:schemeClr val="tx1"/>
                        </a:solidFill>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747668860"/>
                  </a:ext>
                </a:extLst>
              </a:tr>
              <a:tr h="347435">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400" dirty="0">
                          <a:ln>
                            <a:noFill/>
                          </a:ln>
                          <a:solidFill>
                            <a:schemeClr val="tx1"/>
                          </a:solidFill>
                          <a:latin typeface="Georgia" panose="02040502050405020303" pitchFamily="18" charset="0"/>
                        </a:rPr>
                        <a:t>1.Frame assembly</a:t>
                      </a:r>
                      <a:endParaRPr lang="ru-RU" sz="1400" dirty="0">
                        <a:ln>
                          <a:noFill/>
                        </a:ln>
                        <a:solidFill>
                          <a:schemeClr val="tx1"/>
                        </a:solidFill>
                        <a:latin typeface="Georgia" panose="02040502050405020303" pitchFamily="18" charset="0"/>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742950" rtl="0" eaLnBrk="1" fontAlgn="t" latinLnBrk="0" hangingPunct="1">
                        <a:lnSpc>
                          <a:spcPct val="100000"/>
                        </a:lnSpc>
                        <a:spcBef>
                          <a:spcPts val="813"/>
                        </a:spcBef>
                        <a:spcAft>
                          <a:spcPct val="0"/>
                        </a:spcAft>
                        <a:buClrTx/>
                        <a:buSzTx/>
                        <a:buFont typeface="Wingdings 2" panose="05020102010507070707" pitchFamily="18" charset="2"/>
                        <a:buNone/>
                        <a:tabLst/>
                        <a:defRPr/>
                      </a:pPr>
                      <a:r>
                        <a:rPr kumimoji="0" lang="en-US" sz="14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rPr>
                        <a:t>1. Electronics installation</a:t>
                      </a:r>
                      <a:endParaRPr kumimoji="0" lang="ru-RU" sz="14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3199511055"/>
                  </a:ext>
                </a:extLst>
              </a:tr>
              <a:tr h="347435">
                <a:tc rowSpan="3">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400" dirty="0">
                          <a:ln>
                            <a:noFill/>
                          </a:ln>
                          <a:solidFill>
                            <a:schemeClr val="tx1"/>
                          </a:solidFill>
                          <a:latin typeface="Georgia" panose="02040502050405020303" pitchFamily="18" charset="0"/>
                        </a:rPr>
                        <a:t>2. Detector installation, auto filling system connection and commissioning</a:t>
                      </a:r>
                      <a:endParaRPr lang="ru-RU" sz="1400" dirty="0">
                        <a:ln>
                          <a:noFill/>
                        </a:ln>
                        <a:solidFill>
                          <a:schemeClr val="tx1"/>
                        </a:solidFill>
                        <a:latin typeface="Georgia" panose="02040502050405020303" pitchFamily="18" charset="0"/>
                      </a:endParaRPr>
                    </a:p>
                  </a:txBody>
                  <a:tcPr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742950" rtl="0" eaLnBrk="1" fontAlgn="t" latinLnBrk="0" hangingPunct="1">
                        <a:lnSpc>
                          <a:spcPct val="100000"/>
                        </a:lnSpc>
                        <a:spcBef>
                          <a:spcPts val="813"/>
                        </a:spcBef>
                        <a:spcAft>
                          <a:spcPct val="0"/>
                        </a:spcAft>
                        <a:buClrTx/>
                        <a:buSzTx/>
                        <a:buFont typeface="Wingdings 2" panose="05020102010507070707" pitchFamily="18" charset="2"/>
                        <a:buNone/>
                        <a:tabLst/>
                        <a:defRPr/>
                      </a:pPr>
                      <a:r>
                        <a:rPr kumimoji="0" lang="en-US" sz="14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rPr>
                        <a:t>2. Target equipment installation</a:t>
                      </a:r>
                      <a:endParaRPr kumimoji="0" lang="ru-RU" sz="14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647324688"/>
                  </a:ext>
                </a:extLst>
              </a:tr>
              <a:tr h="347435">
                <a:tc vMerge="1">
                  <a:txBody>
                    <a:bodyPr/>
                    <a:lstStyle/>
                    <a:p>
                      <a:endParaRPr lang="ru-RU" dirty="0"/>
                    </a:p>
                  </a:txBody>
                  <a:tcPr/>
                </a:tc>
                <a:tc>
                  <a:txBody>
                    <a:bodyPr/>
                    <a:lstStyle/>
                    <a:p>
                      <a:pPr marL="0" marR="0" lvl="0" indent="0" algn="l" defTabSz="742950" rtl="0" eaLnBrk="1" fontAlgn="t" latinLnBrk="0" hangingPunct="1">
                        <a:lnSpc>
                          <a:spcPct val="100000"/>
                        </a:lnSpc>
                        <a:spcBef>
                          <a:spcPts val="813"/>
                        </a:spcBef>
                        <a:spcAft>
                          <a:spcPct val="0"/>
                        </a:spcAft>
                        <a:buClrTx/>
                        <a:buSzTx/>
                        <a:buFont typeface="Wingdings 2" panose="05020102010507070707" pitchFamily="18" charset="2"/>
                        <a:buNone/>
                        <a:tabLst/>
                        <a:defRPr/>
                      </a:pPr>
                      <a:r>
                        <a:rPr kumimoji="0" lang="en-US" sz="14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rPr>
                        <a:t>3. Cabling</a:t>
                      </a:r>
                      <a:endParaRPr kumimoji="0" lang="ru-RU" sz="14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783861323"/>
                  </a:ext>
                </a:extLst>
              </a:tr>
              <a:tr h="203418">
                <a:tc vMerge="1">
                  <a:txBody>
                    <a:bodyPr/>
                    <a:lstStyle/>
                    <a:p>
                      <a:endParaRPr lang="ru-RU" dirty="0"/>
                    </a:p>
                  </a:txBody>
                  <a:tcPr/>
                </a:tc>
                <a:tc>
                  <a:txBody>
                    <a:bodyPr/>
                    <a:lstStyle/>
                    <a:p>
                      <a:pPr marL="0" marR="0" lvl="0" indent="0" algn="l" defTabSz="742950" rtl="0" eaLnBrk="1" fontAlgn="t" latinLnBrk="0" hangingPunct="1">
                        <a:lnSpc>
                          <a:spcPct val="100000"/>
                        </a:lnSpc>
                        <a:spcBef>
                          <a:spcPts val="813"/>
                        </a:spcBef>
                        <a:spcAft>
                          <a:spcPct val="0"/>
                        </a:spcAft>
                        <a:buClrTx/>
                        <a:buSzTx/>
                        <a:buFont typeface="Wingdings 2" panose="05020102010507070707" pitchFamily="18" charset="2"/>
                        <a:buNone/>
                        <a:tabLst/>
                        <a:defRPr/>
                      </a:pPr>
                      <a:r>
                        <a:rPr kumimoji="0" lang="en-US" sz="14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rPr>
                        <a:t>4. Counters tuning</a:t>
                      </a:r>
                      <a:endParaRPr kumimoji="0" lang="ru-RU" altLang="ru-RU" sz="1400" b="1" i="0" u="none" strike="noStrike" kern="1200" cap="none" spc="0" normalizeH="0" baseline="0" noProof="0" dirty="0">
                        <a:ln>
                          <a:noFill/>
                        </a:ln>
                        <a:solidFill>
                          <a:schemeClr val="tx1"/>
                        </a:solidFill>
                        <a:effectLst/>
                        <a:uLnTx/>
                        <a:uFillTx/>
                        <a:latin typeface="Georgia" panose="02040502050405020303" pitchFamily="18" charset="0"/>
                        <a:ea typeface="+mn-ea"/>
                        <a:cs typeface="Arial" panose="020B0604020202020204" pitchFamily="34" charset="0"/>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606159575"/>
                  </a:ext>
                </a:extLst>
              </a:tr>
            </a:tbl>
          </a:graphicData>
        </a:graphic>
      </p:graphicFrame>
      <p:sp>
        <p:nvSpPr>
          <p:cNvPr id="7" name="TextBox 6">
            <a:extLst>
              <a:ext uri="{FF2B5EF4-FFF2-40B4-BE49-F238E27FC236}">
                <a16:creationId xmlns:a16="http://schemas.microsoft.com/office/drawing/2014/main" id="{500EDF05-2A42-204D-8ABE-5F5D990B8154}"/>
              </a:ext>
            </a:extLst>
          </p:cNvPr>
          <p:cNvSpPr txBox="1"/>
          <p:nvPr/>
        </p:nvSpPr>
        <p:spPr bwMode="auto">
          <a:xfrm>
            <a:off x="246735" y="6584853"/>
            <a:ext cx="11732763" cy="300531"/>
          </a:xfrm>
          <a:prstGeom prst="rect">
            <a:avLst/>
          </a:prstGeom>
          <a:noFill/>
        </p:spPr>
        <p:txBody>
          <a:bodyPr wrap="square" rtlCol="0">
            <a:spAutoFit/>
          </a:bodyPr>
          <a:lstStyle/>
          <a:p>
            <a:pPr defTabSz="1125444">
              <a:defRPr/>
            </a:pPr>
            <a:r>
              <a:rPr lang="en-US" sz="1353" b="0" dirty="0">
                <a:solidFill>
                  <a:prstClr val="black"/>
                </a:solidFill>
                <a:latin typeface="Georgia" panose="02040502050405020303" pitchFamily="18" charset="0"/>
              </a:rPr>
              <a:t>Daniya Zinatulina , 25.04.2022                                                                                                                                                                                                                  23    </a:t>
            </a:r>
            <a:endParaRPr lang="ru-RU" sz="1353" b="0" dirty="0">
              <a:solidFill>
                <a:prstClr val="black"/>
              </a:solidFill>
              <a:latin typeface="Georgia" panose="02040502050405020303" pitchFamily="18" charset="0"/>
            </a:endParaRPr>
          </a:p>
        </p:txBody>
      </p:sp>
      <p:grpSp>
        <p:nvGrpSpPr>
          <p:cNvPr id="5" name="Группа 4">
            <a:extLst>
              <a:ext uri="{FF2B5EF4-FFF2-40B4-BE49-F238E27FC236}">
                <a16:creationId xmlns:a16="http://schemas.microsoft.com/office/drawing/2014/main" id="{DB9E4975-BAA7-A74A-97C9-4800DB84EB00}"/>
              </a:ext>
            </a:extLst>
          </p:cNvPr>
          <p:cNvGrpSpPr/>
          <p:nvPr/>
        </p:nvGrpSpPr>
        <p:grpSpPr>
          <a:xfrm>
            <a:off x="5909738" y="799876"/>
            <a:ext cx="335160" cy="582840"/>
            <a:chOff x="5909738" y="799876"/>
            <a:chExt cx="335160" cy="582840"/>
          </a:xfrm>
        </p:grpSpPr>
        <mc:AlternateContent xmlns:mc="http://schemas.openxmlformats.org/markup-compatibility/2006">
          <mc:Choice xmlns:p14="http://schemas.microsoft.com/office/powerpoint/2010/main" Requires="p14">
            <p:contentPart p14:bwMode="auto" r:id="rId3">
              <p14:nvContentPartPr>
                <p14:cNvPr id="2" name="Рукописный ввод 1">
                  <a:extLst>
                    <a:ext uri="{FF2B5EF4-FFF2-40B4-BE49-F238E27FC236}">
                      <a16:creationId xmlns:a16="http://schemas.microsoft.com/office/drawing/2014/main" id="{6DE70DC2-4937-2F40-8E68-00F5AF821DAE}"/>
                    </a:ext>
                  </a:extLst>
                </p14:cNvPr>
                <p14:cNvContentPartPr/>
                <p14:nvPr/>
              </p14:nvContentPartPr>
              <p14:xfrm>
                <a:off x="5966258" y="799876"/>
                <a:ext cx="278640" cy="582840"/>
              </p14:xfrm>
            </p:contentPart>
          </mc:Choice>
          <mc:Fallback>
            <p:pic>
              <p:nvPicPr>
                <p:cNvPr id="2" name="Рукописный ввод 1">
                  <a:extLst>
                    <a:ext uri="{FF2B5EF4-FFF2-40B4-BE49-F238E27FC236}">
                      <a16:creationId xmlns:a16="http://schemas.microsoft.com/office/drawing/2014/main" id="{6DE70DC2-4937-2F40-8E68-00F5AF821DAE}"/>
                    </a:ext>
                  </a:extLst>
                </p:cNvPr>
                <p:cNvPicPr/>
                <p:nvPr/>
              </p:nvPicPr>
              <p:blipFill>
                <a:blip r:embed="rId4"/>
                <a:stretch>
                  <a:fillRect/>
                </a:stretch>
              </p:blipFill>
              <p:spPr>
                <a:xfrm>
                  <a:off x="5948258" y="781876"/>
                  <a:ext cx="31428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Рукописный ввод 3">
                  <a:extLst>
                    <a:ext uri="{FF2B5EF4-FFF2-40B4-BE49-F238E27FC236}">
                      <a16:creationId xmlns:a16="http://schemas.microsoft.com/office/drawing/2014/main" id="{60729885-A478-D043-8043-EB30703EE889}"/>
                    </a:ext>
                  </a:extLst>
                </p14:cNvPr>
                <p14:cNvContentPartPr/>
                <p14:nvPr/>
              </p14:nvContentPartPr>
              <p14:xfrm>
                <a:off x="5909738" y="806356"/>
                <a:ext cx="102600" cy="360"/>
              </p14:xfrm>
            </p:contentPart>
          </mc:Choice>
          <mc:Fallback>
            <p:pic>
              <p:nvPicPr>
                <p:cNvPr id="4" name="Рукописный ввод 3">
                  <a:extLst>
                    <a:ext uri="{FF2B5EF4-FFF2-40B4-BE49-F238E27FC236}">
                      <a16:creationId xmlns:a16="http://schemas.microsoft.com/office/drawing/2014/main" id="{60729885-A478-D043-8043-EB30703EE889}"/>
                    </a:ext>
                  </a:extLst>
                </p:cNvPr>
                <p:cNvPicPr/>
                <p:nvPr/>
              </p:nvPicPr>
              <p:blipFill>
                <a:blip r:embed="rId6"/>
                <a:stretch>
                  <a:fillRect/>
                </a:stretch>
              </p:blipFill>
              <p:spPr>
                <a:xfrm>
                  <a:off x="5891738" y="788716"/>
                  <a:ext cx="138240" cy="36000"/>
                </a:xfrm>
                <a:prstGeom prst="rect">
                  <a:avLst/>
                </a:prstGeom>
              </p:spPr>
            </p:pic>
          </mc:Fallback>
        </mc:AlternateContent>
      </p:grpSp>
      <p:sp>
        <p:nvSpPr>
          <p:cNvPr id="10" name="TextBox 9">
            <a:extLst>
              <a:ext uri="{FF2B5EF4-FFF2-40B4-BE49-F238E27FC236}">
                <a16:creationId xmlns:a16="http://schemas.microsoft.com/office/drawing/2014/main" id="{C6EA609A-DC42-6F44-965B-CBAD0F3A64C0}"/>
              </a:ext>
            </a:extLst>
          </p:cNvPr>
          <p:cNvSpPr txBox="1"/>
          <p:nvPr/>
        </p:nvSpPr>
        <p:spPr>
          <a:xfrm>
            <a:off x="6525498" y="788965"/>
            <a:ext cx="3283271" cy="707886"/>
          </a:xfrm>
          <a:prstGeom prst="rect">
            <a:avLst/>
          </a:prstGeom>
          <a:noFill/>
        </p:spPr>
        <p:txBody>
          <a:bodyPr wrap="none" rtlCol="0">
            <a:spAutoFit/>
          </a:bodyPr>
          <a:lstStyle/>
          <a:p>
            <a:r>
              <a:rPr lang="en-US" sz="2000" dirty="0">
                <a:solidFill>
                  <a:srgbClr val="C00000"/>
                </a:solidFill>
              </a:rPr>
              <a:t>LLAMA stuff and trigger </a:t>
            </a:r>
          </a:p>
          <a:p>
            <a:r>
              <a:rPr lang="en-US" sz="2000" dirty="0">
                <a:solidFill>
                  <a:srgbClr val="C00000"/>
                </a:solidFill>
              </a:rPr>
              <a:t>counters for target!</a:t>
            </a:r>
            <a:endParaRPr lang="ru-RU" sz="2000" dirty="0">
              <a:solidFill>
                <a:srgbClr val="C00000"/>
              </a:solidFill>
            </a:endParaRPr>
          </a:p>
        </p:txBody>
      </p:sp>
      <mc:AlternateContent xmlns:mc="http://schemas.openxmlformats.org/markup-compatibility/2006">
        <mc:Choice xmlns:p14="http://schemas.microsoft.com/office/powerpoint/2010/main" xmlns:aink="http://schemas.microsoft.com/office/drawing/2016/ink" Requires="p14 aink">
          <p:contentPart p14:bwMode="auto" r:id="rId7">
            <p14:nvContentPartPr>
              <p14:cNvPr id="11" name="Рукописный ввод 10">
                <a:extLst>
                  <a:ext uri="{FF2B5EF4-FFF2-40B4-BE49-F238E27FC236}">
                    <a16:creationId xmlns:a16="http://schemas.microsoft.com/office/drawing/2014/main" id="{8C938DA7-C49A-A247-8449-0DAEECFA4C5D}"/>
                  </a:ext>
                </a:extLst>
              </p14:cNvPr>
              <p14:cNvContentPartPr/>
              <p14:nvPr/>
            </p14:nvContentPartPr>
            <p14:xfrm>
              <a:off x="1085738" y="-261764"/>
              <a:ext cx="8812800" cy="2739960"/>
            </p14:xfrm>
          </p:contentPart>
        </mc:Choice>
        <mc:Fallback>
          <p:pic>
            <p:nvPicPr>
              <p:cNvPr id="11" name="Рукописный ввод 10">
                <a:extLst>
                  <a:ext uri="{FF2B5EF4-FFF2-40B4-BE49-F238E27FC236}">
                    <a16:creationId xmlns:a16="http://schemas.microsoft.com/office/drawing/2014/main" id="{8C938DA7-C49A-A247-8449-0DAEECFA4C5D}"/>
                  </a:ext>
                </a:extLst>
              </p:cNvPr>
              <p:cNvPicPr/>
              <p:nvPr/>
            </p:nvPicPr>
            <p:blipFill>
              <a:blip r:embed="rId8"/>
              <a:stretch>
                <a:fillRect/>
              </a:stretch>
            </p:blipFill>
            <p:spPr>
              <a:xfrm>
                <a:off x="1068098" y="-279764"/>
                <a:ext cx="8848440" cy="2775600"/>
              </a:xfrm>
              <a:prstGeom prst="rect">
                <a:avLst/>
              </a:prstGeom>
            </p:spPr>
          </p:pic>
        </mc:Fallback>
      </mc:AlternateContent>
      <p:sp>
        <p:nvSpPr>
          <p:cNvPr id="21" name="TextBox 20">
            <a:extLst>
              <a:ext uri="{FF2B5EF4-FFF2-40B4-BE49-F238E27FC236}">
                <a16:creationId xmlns:a16="http://schemas.microsoft.com/office/drawing/2014/main" id="{8878376C-A1D5-F140-8245-E2B87B135BF7}"/>
              </a:ext>
            </a:extLst>
          </p:cNvPr>
          <p:cNvSpPr txBox="1"/>
          <p:nvPr/>
        </p:nvSpPr>
        <p:spPr>
          <a:xfrm>
            <a:off x="9272466" y="1749749"/>
            <a:ext cx="2706190" cy="646331"/>
          </a:xfrm>
          <a:prstGeom prst="rect">
            <a:avLst/>
          </a:prstGeom>
          <a:solidFill>
            <a:schemeClr val="accent6">
              <a:lumMod val="40000"/>
              <a:lumOff val="60000"/>
            </a:schemeClr>
          </a:solidFill>
        </p:spPr>
        <p:txBody>
          <a:bodyPr wrap="none" rtlCol="0">
            <a:spAutoFit/>
          </a:bodyPr>
          <a:lstStyle/>
          <a:p>
            <a:r>
              <a:rPr lang="en-US" sz="1800" dirty="0">
                <a:solidFill>
                  <a:srgbClr val="C00000"/>
                </a:solidFill>
              </a:rPr>
              <a:t>Should be done before </a:t>
            </a:r>
          </a:p>
          <a:p>
            <a:r>
              <a:rPr lang="en-US" sz="1800" dirty="0">
                <a:solidFill>
                  <a:srgbClr val="C00000"/>
                </a:solidFill>
              </a:rPr>
              <a:t>22</a:t>
            </a:r>
            <a:r>
              <a:rPr lang="en-US" sz="1800" baseline="30000" dirty="0">
                <a:solidFill>
                  <a:srgbClr val="C00000"/>
                </a:solidFill>
              </a:rPr>
              <a:t>th</a:t>
            </a:r>
            <a:r>
              <a:rPr lang="en-US" sz="1800" dirty="0">
                <a:solidFill>
                  <a:srgbClr val="C00000"/>
                </a:solidFill>
              </a:rPr>
              <a:t> of September</a:t>
            </a:r>
            <a:endParaRPr lang="ru-RU" sz="1800" dirty="0">
              <a:solidFill>
                <a:srgbClr val="C00000"/>
              </a:solidFill>
            </a:endParaRPr>
          </a:p>
        </p:txBody>
      </p:sp>
      <p:grpSp>
        <p:nvGrpSpPr>
          <p:cNvPr id="23" name="Группа 22">
            <a:extLst>
              <a:ext uri="{FF2B5EF4-FFF2-40B4-BE49-F238E27FC236}">
                <a16:creationId xmlns:a16="http://schemas.microsoft.com/office/drawing/2014/main" id="{E0FFC59E-F057-5544-A5F0-828E9D057675}"/>
              </a:ext>
            </a:extLst>
          </p:cNvPr>
          <p:cNvGrpSpPr/>
          <p:nvPr/>
        </p:nvGrpSpPr>
        <p:grpSpPr>
          <a:xfrm>
            <a:off x="8990453" y="2576932"/>
            <a:ext cx="1094701" cy="1903674"/>
            <a:chOff x="5909738" y="799876"/>
            <a:chExt cx="335160" cy="582840"/>
          </a:xfrm>
        </p:grpSpPr>
        <mc:AlternateContent xmlns:mc="http://schemas.openxmlformats.org/markup-compatibility/2006">
          <mc:Choice xmlns:p14="http://schemas.microsoft.com/office/powerpoint/2010/main" Requires="p14">
            <p:contentPart p14:bwMode="auto" r:id="rId9">
              <p14:nvContentPartPr>
                <p14:cNvPr id="24" name="Рукописный ввод 23">
                  <a:extLst>
                    <a:ext uri="{FF2B5EF4-FFF2-40B4-BE49-F238E27FC236}">
                      <a16:creationId xmlns:a16="http://schemas.microsoft.com/office/drawing/2014/main" id="{8BB074A5-0C89-8241-904F-3646D64BCFAE}"/>
                    </a:ext>
                  </a:extLst>
                </p14:cNvPr>
                <p14:cNvContentPartPr/>
                <p14:nvPr/>
              </p14:nvContentPartPr>
              <p14:xfrm>
                <a:off x="5966258" y="799876"/>
                <a:ext cx="278640" cy="582840"/>
              </p14:xfrm>
            </p:contentPart>
          </mc:Choice>
          <mc:Fallback>
            <p:pic>
              <p:nvPicPr>
                <p:cNvPr id="24" name="Рукописный ввод 23">
                  <a:extLst>
                    <a:ext uri="{FF2B5EF4-FFF2-40B4-BE49-F238E27FC236}">
                      <a16:creationId xmlns:a16="http://schemas.microsoft.com/office/drawing/2014/main" id="{8BB074A5-0C89-8241-904F-3646D64BCFAE}"/>
                    </a:ext>
                  </a:extLst>
                </p:cNvPr>
                <p:cNvPicPr/>
                <p:nvPr/>
              </p:nvPicPr>
              <p:blipFill>
                <a:blip r:embed="rId10"/>
                <a:stretch>
                  <a:fillRect/>
                </a:stretch>
              </p:blipFill>
              <p:spPr>
                <a:xfrm>
                  <a:off x="5960853" y="794473"/>
                  <a:ext cx="289561" cy="593756"/>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 name="Рукописный ввод 24">
                  <a:extLst>
                    <a:ext uri="{FF2B5EF4-FFF2-40B4-BE49-F238E27FC236}">
                      <a16:creationId xmlns:a16="http://schemas.microsoft.com/office/drawing/2014/main" id="{EDA0D2BE-0836-7640-AED0-9A1FF0FF7600}"/>
                    </a:ext>
                  </a:extLst>
                </p14:cNvPr>
                <p14:cNvContentPartPr/>
                <p14:nvPr/>
              </p14:nvContentPartPr>
              <p14:xfrm>
                <a:off x="5909738" y="806356"/>
                <a:ext cx="102600" cy="360"/>
              </p14:xfrm>
            </p:contentPart>
          </mc:Choice>
          <mc:Fallback>
            <p:pic>
              <p:nvPicPr>
                <p:cNvPr id="25" name="Рукописный ввод 24">
                  <a:extLst>
                    <a:ext uri="{FF2B5EF4-FFF2-40B4-BE49-F238E27FC236}">
                      <a16:creationId xmlns:a16="http://schemas.microsoft.com/office/drawing/2014/main" id="{EDA0D2BE-0836-7640-AED0-9A1FF0FF7600}"/>
                    </a:ext>
                  </a:extLst>
                </p:cNvPr>
                <p:cNvPicPr/>
                <p:nvPr/>
              </p:nvPicPr>
              <p:blipFill>
                <a:blip r:embed="rId12"/>
                <a:stretch>
                  <a:fillRect/>
                </a:stretch>
              </p:blipFill>
              <p:spPr>
                <a:xfrm>
                  <a:off x="5904204" y="788356"/>
                  <a:ext cx="113557" cy="36000"/>
                </a:xfrm>
                <a:prstGeom prst="rect">
                  <a:avLst/>
                </a:prstGeom>
              </p:spPr>
            </p:pic>
          </mc:Fallback>
        </mc:AlternateContent>
      </p:grpSp>
      <p:sp>
        <p:nvSpPr>
          <p:cNvPr id="27" name="TextBox 26">
            <a:extLst>
              <a:ext uri="{FF2B5EF4-FFF2-40B4-BE49-F238E27FC236}">
                <a16:creationId xmlns:a16="http://schemas.microsoft.com/office/drawing/2014/main" id="{3CDE7518-99DF-9747-881C-F43753F29A9F}"/>
              </a:ext>
            </a:extLst>
          </p:cNvPr>
          <p:cNvSpPr txBox="1"/>
          <p:nvPr/>
        </p:nvSpPr>
        <p:spPr>
          <a:xfrm>
            <a:off x="10134650" y="3166872"/>
            <a:ext cx="1859805" cy="646331"/>
          </a:xfrm>
          <a:prstGeom prst="rect">
            <a:avLst/>
          </a:prstGeom>
          <a:solidFill>
            <a:schemeClr val="accent6">
              <a:lumMod val="40000"/>
              <a:lumOff val="60000"/>
            </a:schemeClr>
          </a:solidFill>
        </p:spPr>
        <p:txBody>
          <a:bodyPr wrap="none" rtlCol="0">
            <a:spAutoFit/>
          </a:bodyPr>
          <a:lstStyle/>
          <a:p>
            <a:r>
              <a:rPr lang="en-US" sz="1800" dirty="0">
                <a:solidFill>
                  <a:srgbClr val="C00000"/>
                </a:solidFill>
              </a:rPr>
              <a:t>Need less time </a:t>
            </a:r>
          </a:p>
          <a:p>
            <a:r>
              <a:rPr lang="en-US" sz="1800" dirty="0">
                <a:solidFill>
                  <a:srgbClr val="C00000"/>
                </a:solidFill>
              </a:rPr>
              <a:t>for this</a:t>
            </a:r>
            <a:endParaRPr lang="ru-RU" sz="1800" dirty="0">
              <a:solidFill>
                <a:srgbClr val="C00000"/>
              </a:solidFill>
            </a:endParaRPr>
          </a:p>
        </p:txBody>
      </p:sp>
      <p:sp>
        <p:nvSpPr>
          <p:cNvPr id="31" name="TextBox 30">
            <a:extLst>
              <a:ext uri="{FF2B5EF4-FFF2-40B4-BE49-F238E27FC236}">
                <a16:creationId xmlns:a16="http://schemas.microsoft.com/office/drawing/2014/main" id="{3409986D-D671-F243-BFA7-3E4F3EF39703}"/>
              </a:ext>
            </a:extLst>
          </p:cNvPr>
          <p:cNvSpPr txBox="1"/>
          <p:nvPr/>
        </p:nvSpPr>
        <p:spPr>
          <a:xfrm>
            <a:off x="10279563" y="5130144"/>
            <a:ext cx="1816523" cy="1200329"/>
          </a:xfrm>
          <a:prstGeom prst="rect">
            <a:avLst/>
          </a:prstGeom>
          <a:solidFill>
            <a:schemeClr val="accent6">
              <a:lumMod val="40000"/>
              <a:lumOff val="60000"/>
            </a:schemeClr>
          </a:solidFill>
        </p:spPr>
        <p:txBody>
          <a:bodyPr wrap="none" rtlCol="0">
            <a:spAutoFit/>
          </a:bodyPr>
          <a:lstStyle/>
          <a:p>
            <a:r>
              <a:rPr lang="en-US" sz="1800" dirty="0">
                <a:solidFill>
                  <a:srgbClr val="C00000"/>
                </a:solidFill>
              </a:rPr>
              <a:t>Shorter,</a:t>
            </a:r>
          </a:p>
          <a:p>
            <a:r>
              <a:rPr lang="en-US" sz="1800">
                <a:solidFill>
                  <a:srgbClr val="C00000"/>
                </a:solidFill>
              </a:rPr>
              <a:t>as </a:t>
            </a:r>
            <a:r>
              <a:rPr lang="en-US" sz="1800" dirty="0">
                <a:solidFill>
                  <a:srgbClr val="C00000"/>
                </a:solidFill>
              </a:rPr>
              <a:t>soon as this </a:t>
            </a:r>
          </a:p>
          <a:p>
            <a:r>
              <a:rPr lang="en-US" sz="1800" dirty="0">
                <a:solidFill>
                  <a:srgbClr val="C00000"/>
                </a:solidFill>
              </a:rPr>
              <a:t>time it will be </a:t>
            </a:r>
          </a:p>
          <a:p>
            <a:r>
              <a:rPr lang="en-US" sz="1800" dirty="0">
                <a:solidFill>
                  <a:srgbClr val="C00000"/>
                </a:solidFill>
              </a:rPr>
              <a:t>1 target </a:t>
            </a:r>
          </a:p>
        </p:txBody>
      </p:sp>
      <mc:AlternateContent xmlns:mc="http://schemas.openxmlformats.org/markup-compatibility/2006">
        <mc:Choice xmlns:p14="http://schemas.microsoft.com/office/powerpoint/2010/main" xmlns:aink="http://schemas.microsoft.com/office/drawing/2016/ink" Requires="p14 aink">
          <p:contentPart p14:bwMode="auto" r:id="rId13">
            <p14:nvContentPartPr>
              <p14:cNvPr id="32" name="Рукописный ввод 31">
                <a:extLst>
                  <a:ext uri="{FF2B5EF4-FFF2-40B4-BE49-F238E27FC236}">
                    <a16:creationId xmlns:a16="http://schemas.microsoft.com/office/drawing/2014/main" id="{AD2D17E6-B716-4347-955C-71B41859F357}"/>
                  </a:ext>
                </a:extLst>
              </p14:cNvPr>
              <p14:cNvContentPartPr/>
              <p14:nvPr/>
            </p14:nvContentPartPr>
            <p14:xfrm>
              <a:off x="1387656" y="4149080"/>
              <a:ext cx="8812800" cy="2739960"/>
            </p14:xfrm>
          </p:contentPart>
        </mc:Choice>
        <mc:Fallback>
          <p:pic>
            <p:nvPicPr>
              <p:cNvPr id="32" name="Рукописный ввод 31">
                <a:extLst>
                  <a:ext uri="{FF2B5EF4-FFF2-40B4-BE49-F238E27FC236}">
                    <a16:creationId xmlns:a16="http://schemas.microsoft.com/office/drawing/2014/main" id="{AD2D17E6-B716-4347-955C-71B41859F357}"/>
                  </a:ext>
                </a:extLst>
              </p:cNvPr>
              <p:cNvPicPr/>
              <p:nvPr/>
            </p:nvPicPr>
            <p:blipFill>
              <a:blip r:embed="rId14"/>
              <a:stretch>
                <a:fillRect/>
              </a:stretch>
            </p:blipFill>
            <p:spPr>
              <a:xfrm>
                <a:off x="1370016" y="4131080"/>
                <a:ext cx="8848440" cy="2775600"/>
              </a:xfrm>
              <a:prstGeom prst="rect">
                <a:avLst/>
              </a:prstGeom>
            </p:spPr>
          </p:pic>
        </mc:Fallback>
      </mc:AlternateContent>
    </p:spTree>
    <p:extLst>
      <p:ext uri="{BB962C8B-B14F-4D97-AF65-F5344CB8AC3E}">
        <p14:creationId xmlns:p14="http://schemas.microsoft.com/office/powerpoint/2010/main" val="85528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1"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03512" y="980728"/>
            <a:ext cx="8784976" cy="4943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latin typeface="Corbel"/>
            </a:endParaRPr>
          </a:p>
        </p:txBody>
      </p:sp>
      <p:sp>
        <p:nvSpPr>
          <p:cNvPr id="24578" name="Rectangle 2"/>
          <p:cNvSpPr>
            <a:spLocks noGrp="1" noChangeArrowheads="1"/>
          </p:cNvSpPr>
          <p:nvPr>
            <p:ph type="title"/>
          </p:nvPr>
        </p:nvSpPr>
        <p:spPr>
          <a:xfrm>
            <a:off x="1775520" y="-27384"/>
            <a:ext cx="9100822" cy="687590"/>
          </a:xfrm>
        </p:spPr>
        <p:txBody>
          <a:bodyPr rtlCol="0">
            <a:normAutofit fontScale="90000"/>
          </a:bodyPr>
          <a:lstStyle/>
          <a:p>
            <a:pPr eaLnBrk="1" fontAlgn="auto" hangingPunct="1">
              <a:spcAft>
                <a:spcPts val="0"/>
              </a:spcAft>
              <a:defRPr/>
            </a:pPr>
            <a:r>
              <a:rPr lang="en-US" altLang="ru-RU" sz="3600" b="1" dirty="0">
                <a:solidFill>
                  <a:srgbClr val="002060"/>
                </a:solidFill>
                <a:latin typeface="Book Antiqua" panose="02040602050305030304" pitchFamily="18" charset="0"/>
                <a:cs typeface="Times New Roman" panose="02020603050405020304" pitchFamily="18" charset="0"/>
              </a:rPr>
              <a:t>Member's availability, shifts and useful links:</a:t>
            </a:r>
            <a:endParaRPr lang="ru-RU" altLang="ru-RU" sz="3600" b="1" dirty="0">
              <a:solidFill>
                <a:srgbClr val="002060"/>
              </a:solidFill>
              <a:latin typeface="Book Antiqua" panose="02040602050305030304" pitchFamily="18" charset="0"/>
              <a:cs typeface="Times New Roman" panose="02020603050405020304" pitchFamily="18" charset="0"/>
            </a:endParaRPr>
          </a:p>
        </p:txBody>
      </p:sp>
      <p:sp>
        <p:nvSpPr>
          <p:cNvPr id="9" name="Объект 8"/>
          <p:cNvSpPr>
            <a:spLocks noGrp="1"/>
          </p:cNvSpPr>
          <p:nvPr>
            <p:ph idx="1"/>
          </p:nvPr>
        </p:nvSpPr>
        <p:spPr>
          <a:xfrm>
            <a:off x="1631504" y="620688"/>
            <a:ext cx="8856984" cy="5976664"/>
          </a:xfrm>
          <a:solidFill>
            <a:schemeClr val="bg1"/>
          </a:solidFill>
          <a:ln>
            <a:solidFill>
              <a:srgbClr val="336699"/>
            </a:solidFill>
          </a:ln>
        </p:spPr>
        <p:txBody>
          <a:bodyPr/>
          <a:lstStyle/>
          <a:p>
            <a:pPr marL="0" indent="0" algn="just">
              <a:buNone/>
            </a:pPr>
            <a:endParaRPr lang="en-US" sz="1600" dirty="0">
              <a:latin typeface="Georgia" panose="02040502050405020303" pitchFamily="18" charset="0"/>
            </a:endParaRPr>
          </a:p>
          <a:p>
            <a:pPr lvl="0" algn="just">
              <a:buFont typeface="Wingdings" pitchFamily="2" charset="2"/>
              <a:buChar char="Ø"/>
            </a:pPr>
            <a:r>
              <a:rPr lang="en-US" sz="1800" dirty="0">
                <a:latin typeface="Georgia" panose="02040502050405020303" pitchFamily="18" charset="0"/>
              </a:rPr>
              <a:t> </a:t>
            </a:r>
            <a:r>
              <a:rPr lang="en-US" sz="1600" dirty="0">
                <a:highlight>
                  <a:srgbClr val="C4E59F"/>
                </a:highlight>
                <a:latin typeface="Georgia" panose="02040502050405020303" pitchFamily="18" charset="0"/>
                <a:hlinkClick r:id="rId3"/>
              </a:rPr>
              <a:t>The preliminary presence list and measurements plan is here</a:t>
            </a:r>
            <a:endParaRPr lang="en-US" sz="1600" dirty="0">
              <a:highlight>
                <a:srgbClr val="C4E59F"/>
              </a:highlight>
              <a:latin typeface="Georgia" panose="02040502050405020303" pitchFamily="18" charset="0"/>
            </a:endParaRPr>
          </a:p>
          <a:p>
            <a:pPr marL="0" indent="0" algn="just">
              <a:buNone/>
            </a:pPr>
            <a:endParaRPr lang="en-US" sz="1600" dirty="0">
              <a:latin typeface="Georgia" panose="02040502050405020303" pitchFamily="18" charset="0"/>
            </a:endParaRPr>
          </a:p>
          <a:p>
            <a:pPr lvl="0" algn="just">
              <a:buFont typeface="Wingdings" pitchFamily="2" charset="2"/>
              <a:buChar char="Ø"/>
            </a:pPr>
            <a:r>
              <a:rPr lang="en-US" sz="1600" dirty="0">
                <a:highlight>
                  <a:srgbClr val="C4E59F"/>
                </a:highlight>
                <a:latin typeface="Georgia" panose="02040502050405020303" pitchFamily="18" charset="0"/>
              </a:rPr>
              <a:t> </a:t>
            </a:r>
            <a:r>
              <a:rPr lang="en-US" sz="1800" dirty="0">
                <a:highlight>
                  <a:srgbClr val="C4E59F"/>
                </a:highlight>
                <a:latin typeface="Georgia" panose="02040502050405020303" pitchFamily="18" charset="0"/>
                <a:hlinkClick r:id="rId4"/>
              </a:rPr>
              <a:t>The preliminary agenda of the shifts</a:t>
            </a:r>
            <a:endParaRPr lang="en-US" sz="1800" dirty="0">
              <a:highlight>
                <a:srgbClr val="C4E59F"/>
              </a:highlight>
              <a:latin typeface="Georgia" panose="02040502050405020303" pitchFamily="18" charset="0"/>
            </a:endParaRPr>
          </a:p>
          <a:p>
            <a:pPr marL="0" indent="0" algn="just">
              <a:buNone/>
            </a:pPr>
            <a:endParaRPr lang="en-US" sz="1800" dirty="0">
              <a:highlight>
                <a:srgbClr val="C4E59F"/>
              </a:highlight>
              <a:latin typeface="Georgia" panose="02040502050405020303" pitchFamily="18" charset="0"/>
            </a:endParaRPr>
          </a:p>
          <a:p>
            <a:pPr lvl="0" algn="just">
              <a:buFont typeface="Wingdings" pitchFamily="2" charset="2"/>
              <a:buChar char="Ø"/>
            </a:pPr>
            <a:r>
              <a:rPr lang="en-US" sz="1800" dirty="0">
                <a:highlight>
                  <a:srgbClr val="C4E59F"/>
                </a:highlight>
                <a:latin typeface="Georgia" panose="02040502050405020303" pitchFamily="18" charset="0"/>
                <a:hlinkClick r:id="rId5"/>
              </a:rPr>
              <a:t>The status of the beam</a:t>
            </a:r>
            <a:endParaRPr lang="en-US" sz="1800" dirty="0">
              <a:highlight>
                <a:srgbClr val="C4E59F"/>
              </a:highlight>
              <a:latin typeface="Georgia" panose="02040502050405020303" pitchFamily="18" charset="0"/>
            </a:endParaRPr>
          </a:p>
          <a:p>
            <a:pPr lvl="0" algn="just">
              <a:buFont typeface="Wingdings" pitchFamily="2" charset="2"/>
              <a:buChar char="Ø"/>
            </a:pPr>
            <a:endParaRPr lang="en-US" sz="1800" dirty="0">
              <a:highlight>
                <a:srgbClr val="C4E59F"/>
              </a:highlight>
              <a:latin typeface="Georgia" panose="02040502050405020303" pitchFamily="18" charset="0"/>
            </a:endParaRPr>
          </a:p>
          <a:p>
            <a:pPr lvl="0" algn="just">
              <a:buFont typeface="Wingdings" pitchFamily="2" charset="2"/>
              <a:buChar char="Ø"/>
            </a:pPr>
            <a:r>
              <a:rPr lang="en-US" sz="1800" dirty="0">
                <a:highlight>
                  <a:srgbClr val="C4E59F"/>
                </a:highlight>
                <a:latin typeface="Georgia" panose="02040502050405020303" pitchFamily="18" charset="0"/>
                <a:hlinkClick r:id="rId6"/>
              </a:rPr>
              <a:t>DUO</a:t>
            </a:r>
            <a:r>
              <a:rPr lang="en-US" sz="1800" dirty="0">
                <a:highlight>
                  <a:srgbClr val="C4E59F"/>
                </a:highlight>
                <a:latin typeface="Georgia" panose="02040502050405020303" pitchFamily="18" charset="0"/>
              </a:rPr>
              <a:t> </a:t>
            </a:r>
          </a:p>
          <a:p>
            <a:pPr lvl="0" algn="just">
              <a:buFont typeface="Wingdings" pitchFamily="2" charset="2"/>
              <a:buChar char="Ø"/>
            </a:pPr>
            <a:endParaRPr lang="en-US" sz="1800" dirty="0">
              <a:highlight>
                <a:srgbClr val="C4E59F"/>
              </a:highlight>
              <a:latin typeface="Georgia" panose="02040502050405020303" pitchFamily="18" charset="0"/>
            </a:endParaRPr>
          </a:p>
          <a:p>
            <a:pPr lvl="0" algn="just">
              <a:buFont typeface="Wingdings" pitchFamily="2" charset="2"/>
              <a:buChar char="Ø"/>
            </a:pPr>
            <a:r>
              <a:rPr lang="en-US" sz="1800" dirty="0">
                <a:highlight>
                  <a:srgbClr val="C4E59F"/>
                </a:highlight>
                <a:latin typeface="Georgia" panose="02040502050405020303" pitchFamily="18" charset="0"/>
                <a:hlinkClick r:id="rId7"/>
              </a:rPr>
              <a:t>Guest</a:t>
            </a:r>
            <a:r>
              <a:rPr lang="en-US" sz="1800" dirty="0">
                <a:highlight>
                  <a:srgbClr val="C4E59F"/>
                </a:highlight>
                <a:latin typeface="Georgia" panose="02040502050405020303" pitchFamily="18" charset="0"/>
              </a:rPr>
              <a:t> House</a:t>
            </a:r>
          </a:p>
          <a:p>
            <a:pPr lvl="0" algn="just">
              <a:buFont typeface="Wingdings" pitchFamily="2" charset="2"/>
              <a:buChar char="Ø"/>
            </a:pPr>
            <a:endParaRPr lang="en-US" sz="1800" dirty="0">
              <a:highlight>
                <a:srgbClr val="C4E59F"/>
              </a:highlight>
              <a:latin typeface="Georgia" panose="02040502050405020303" pitchFamily="18" charset="0"/>
            </a:endParaRPr>
          </a:p>
          <a:p>
            <a:pPr lvl="0" algn="just">
              <a:buFont typeface="Wingdings" pitchFamily="2" charset="2"/>
              <a:buChar char="Ø"/>
            </a:pPr>
            <a:r>
              <a:rPr lang="en-US" sz="1800" dirty="0" err="1">
                <a:highlight>
                  <a:srgbClr val="C4E59F"/>
                </a:highlight>
                <a:latin typeface="Georgia" panose="02040502050405020303" pitchFamily="18" charset="0"/>
              </a:rPr>
              <a:t>Elog</a:t>
            </a:r>
            <a:r>
              <a:rPr lang="en-US" sz="1800" dirty="0">
                <a:highlight>
                  <a:srgbClr val="C4E59F"/>
                </a:highlight>
                <a:latin typeface="Georgia" panose="02040502050405020303" pitchFamily="18" charset="0"/>
              </a:rPr>
              <a:t> (electronic logbook)</a:t>
            </a:r>
          </a:p>
          <a:p>
            <a:pPr lvl="0" algn="just">
              <a:buFont typeface="Wingdings" pitchFamily="2" charset="2"/>
              <a:buChar char="Ø"/>
            </a:pPr>
            <a:endParaRPr lang="en-US" sz="1800" dirty="0">
              <a:highlight>
                <a:srgbClr val="C4E59F"/>
              </a:highlight>
              <a:latin typeface="Georgia" panose="02040502050405020303" pitchFamily="18" charset="0"/>
            </a:endParaRPr>
          </a:p>
          <a:p>
            <a:pPr lvl="0" algn="just">
              <a:buFont typeface="Wingdings" pitchFamily="2" charset="2"/>
              <a:buChar char="Ø"/>
            </a:pPr>
            <a:r>
              <a:rPr lang="en-US" sz="1800" dirty="0">
                <a:highlight>
                  <a:srgbClr val="C4E59F"/>
                </a:highlight>
                <a:latin typeface="Georgia" panose="02040502050405020303" pitchFamily="18" charset="0"/>
              </a:rPr>
              <a:t>Contact list</a:t>
            </a:r>
          </a:p>
          <a:p>
            <a:pPr lvl="0" algn="just">
              <a:buFont typeface="Wingdings" pitchFamily="2" charset="2"/>
              <a:buChar char="Ø"/>
            </a:pPr>
            <a:endParaRPr lang="en-US" sz="1800" dirty="0">
              <a:highlight>
                <a:srgbClr val="C4E59F"/>
              </a:highlight>
              <a:latin typeface="Georgia" panose="02040502050405020303" pitchFamily="18" charset="0"/>
            </a:endParaRPr>
          </a:p>
          <a:p>
            <a:pPr lvl="0" algn="just">
              <a:buFont typeface="Wingdings" pitchFamily="2" charset="2"/>
              <a:buChar char="Ø"/>
            </a:pPr>
            <a:r>
              <a:rPr lang="en-US" sz="1800" dirty="0">
                <a:highlight>
                  <a:srgbClr val="C4E59F"/>
                </a:highlight>
                <a:latin typeface="Georgia" panose="02040502050405020303" pitchFamily="18" charset="0"/>
                <a:hlinkClick r:id="rId8"/>
              </a:rPr>
              <a:t>Corona requirements</a:t>
            </a:r>
            <a:endParaRPr lang="ru-RU" sz="1800" dirty="0">
              <a:highlight>
                <a:srgbClr val="C4E59F"/>
              </a:highlight>
              <a:latin typeface="Georgia" panose="02040502050405020303" pitchFamily="18" charset="0"/>
            </a:endParaRPr>
          </a:p>
        </p:txBody>
      </p:sp>
      <p:sp>
        <p:nvSpPr>
          <p:cNvPr id="7" name="TextBox 6">
            <a:extLst>
              <a:ext uri="{FF2B5EF4-FFF2-40B4-BE49-F238E27FC236}">
                <a16:creationId xmlns:a16="http://schemas.microsoft.com/office/drawing/2014/main" id="{7A6AF783-3588-4F41-8C60-D1A32ADD213E}"/>
              </a:ext>
            </a:extLst>
          </p:cNvPr>
          <p:cNvSpPr txBox="1"/>
          <p:nvPr/>
        </p:nvSpPr>
        <p:spPr bwMode="auto">
          <a:xfrm>
            <a:off x="246735" y="6584853"/>
            <a:ext cx="11732763" cy="300531"/>
          </a:xfrm>
          <a:prstGeom prst="rect">
            <a:avLst/>
          </a:prstGeom>
          <a:noFill/>
        </p:spPr>
        <p:txBody>
          <a:bodyPr wrap="square" rtlCol="0">
            <a:spAutoFit/>
          </a:bodyPr>
          <a:lstStyle/>
          <a:p>
            <a:pPr defTabSz="1125444">
              <a:defRPr/>
            </a:pPr>
            <a:r>
              <a:rPr lang="en-US" sz="1353" b="0" dirty="0">
                <a:solidFill>
                  <a:prstClr val="black"/>
                </a:solidFill>
                <a:latin typeface="Georgia" panose="02040502050405020303" pitchFamily="18" charset="0"/>
              </a:rPr>
              <a:t>Daniya Zinatulina , 25.04.2022                                                                                                                                                                                                                  24    </a:t>
            </a:r>
            <a:endParaRPr lang="ru-RU" sz="1353" b="0" dirty="0">
              <a:solidFill>
                <a:prstClr val="black"/>
              </a:solidFill>
              <a:latin typeface="Georgia" panose="02040502050405020303" pitchFamily="18" charset="0"/>
            </a:endParaRPr>
          </a:p>
        </p:txBody>
      </p:sp>
    </p:spTree>
    <p:extLst>
      <p:ext uri="{BB962C8B-B14F-4D97-AF65-F5344CB8AC3E}">
        <p14:creationId xmlns:p14="http://schemas.microsoft.com/office/powerpoint/2010/main" val="391143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03512" y="980728"/>
            <a:ext cx="8784976" cy="4943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latin typeface="Corbel"/>
            </a:endParaRPr>
          </a:p>
        </p:txBody>
      </p:sp>
      <p:sp>
        <p:nvSpPr>
          <p:cNvPr id="24578" name="Rectangle 2"/>
          <p:cNvSpPr>
            <a:spLocks noGrp="1" noChangeArrowheads="1"/>
          </p:cNvSpPr>
          <p:nvPr>
            <p:ph type="title"/>
          </p:nvPr>
        </p:nvSpPr>
        <p:spPr>
          <a:xfrm>
            <a:off x="1431032" y="-99392"/>
            <a:ext cx="9705528" cy="687590"/>
          </a:xfrm>
        </p:spPr>
        <p:txBody>
          <a:bodyPr rtlCol="0">
            <a:noAutofit/>
          </a:bodyPr>
          <a:lstStyle/>
          <a:p>
            <a:pPr eaLnBrk="1" fontAlgn="auto" hangingPunct="1">
              <a:spcAft>
                <a:spcPts val="0"/>
              </a:spcAft>
              <a:defRPr/>
            </a:pPr>
            <a:r>
              <a:rPr lang="en-US" altLang="ru-RU" sz="2400" b="1" dirty="0">
                <a:solidFill>
                  <a:srgbClr val="002060"/>
                </a:solidFill>
                <a:latin typeface="Book Antiqua" panose="02040602050305030304" pitchFamily="18" charset="0"/>
                <a:cs typeface="Arial" panose="020B0604020202020204" pitchFamily="34" charset="0"/>
              </a:rPr>
              <a:t>Extra plans/ notes or duties</a:t>
            </a:r>
            <a:r>
              <a:rPr lang="ru-RU" altLang="ru-RU" sz="2400" b="1" dirty="0">
                <a:solidFill>
                  <a:srgbClr val="002060"/>
                </a:solidFill>
                <a:latin typeface="Book Antiqua" panose="02040602050305030304" pitchFamily="18" charset="0"/>
                <a:cs typeface="Arial" panose="020B0604020202020204" pitchFamily="34" charset="0"/>
              </a:rPr>
              <a:t> </a:t>
            </a:r>
            <a:r>
              <a:rPr lang="en-US" altLang="ru-RU" sz="2400" b="1" dirty="0">
                <a:solidFill>
                  <a:srgbClr val="002060"/>
                </a:solidFill>
                <a:latin typeface="Book Antiqua" panose="02040602050305030304" pitchFamily="18" charset="0"/>
                <a:cs typeface="Arial" panose="020B0604020202020204" pitchFamily="34" charset="0"/>
              </a:rPr>
              <a:t>(</a:t>
            </a:r>
            <a:r>
              <a:rPr lang="en-US" sz="2400" dirty="0">
                <a:solidFill>
                  <a:srgbClr val="003399"/>
                </a:solidFill>
                <a:latin typeface="Book Antiqua"/>
                <a:cs typeface="Book Antiqua"/>
              </a:rPr>
              <a:t>22</a:t>
            </a:r>
            <a:r>
              <a:rPr lang="en-US" sz="2400" b="1" baseline="30000" dirty="0">
                <a:solidFill>
                  <a:srgbClr val="003399"/>
                </a:solidFill>
                <a:latin typeface="Book Antiqua"/>
                <a:cs typeface="Book Antiqua"/>
              </a:rPr>
              <a:t>th</a:t>
            </a:r>
            <a:r>
              <a:rPr lang="en-US" sz="2400" b="1" dirty="0">
                <a:solidFill>
                  <a:srgbClr val="003399"/>
                </a:solidFill>
                <a:latin typeface="Book Antiqua"/>
                <a:cs typeface="Book Antiqua"/>
              </a:rPr>
              <a:t> September – 9</a:t>
            </a:r>
            <a:r>
              <a:rPr lang="en-US" sz="2400" b="1" baseline="30000" dirty="0">
                <a:solidFill>
                  <a:srgbClr val="003399"/>
                </a:solidFill>
                <a:latin typeface="Book Antiqua"/>
                <a:cs typeface="Book Antiqua"/>
              </a:rPr>
              <a:t>th </a:t>
            </a:r>
            <a:r>
              <a:rPr lang="en-US" sz="2400" b="1" dirty="0">
                <a:solidFill>
                  <a:srgbClr val="003399"/>
                </a:solidFill>
                <a:latin typeface="Book Antiqua"/>
                <a:cs typeface="Book Antiqua"/>
              </a:rPr>
              <a:t>October</a:t>
            </a:r>
            <a:r>
              <a:rPr lang="en-US" altLang="ru-RU" sz="2400" b="1" dirty="0">
                <a:solidFill>
                  <a:srgbClr val="002060"/>
                </a:solidFill>
                <a:latin typeface="Book Antiqua" panose="02040602050305030304" pitchFamily="18" charset="0"/>
                <a:cs typeface="Arial" panose="020B0604020202020204" pitchFamily="34" charset="0"/>
              </a:rPr>
              <a:t>)</a:t>
            </a:r>
            <a:r>
              <a:rPr lang="en-US" altLang="ru-RU" sz="2400" b="1" dirty="0">
                <a:solidFill>
                  <a:srgbClr val="002060"/>
                </a:solidFill>
                <a:latin typeface="Book Antiqua" panose="02040602050305030304" pitchFamily="18" charset="0"/>
                <a:cs typeface="Times New Roman" panose="02020603050405020304" pitchFamily="18" charset="0"/>
              </a:rPr>
              <a:t>:</a:t>
            </a:r>
            <a:endParaRPr lang="ru-RU" altLang="ru-RU" sz="2400" b="1" dirty="0">
              <a:solidFill>
                <a:srgbClr val="002060"/>
              </a:solidFill>
              <a:latin typeface="Book Antiqua" panose="02040602050305030304" pitchFamily="18" charset="0"/>
              <a:cs typeface="Times New Roman" panose="02020603050405020304" pitchFamily="18" charset="0"/>
            </a:endParaRPr>
          </a:p>
        </p:txBody>
      </p:sp>
      <p:sp>
        <p:nvSpPr>
          <p:cNvPr id="9" name="Объект 8"/>
          <p:cNvSpPr>
            <a:spLocks noGrp="1"/>
          </p:cNvSpPr>
          <p:nvPr>
            <p:ph idx="1"/>
          </p:nvPr>
        </p:nvSpPr>
        <p:spPr>
          <a:xfrm>
            <a:off x="1415480" y="476672"/>
            <a:ext cx="9361040" cy="6147102"/>
          </a:xfrm>
          <a:solidFill>
            <a:schemeClr val="bg1"/>
          </a:solidFill>
          <a:ln>
            <a:solidFill>
              <a:srgbClr val="336699"/>
            </a:solidFill>
          </a:ln>
        </p:spPr>
        <p:txBody>
          <a:bodyPr/>
          <a:lstStyle/>
          <a:p>
            <a:pPr marL="0" indent="0" defTabSz="914400">
              <a:lnSpc>
                <a:spcPct val="100000"/>
              </a:lnSpc>
              <a:spcBef>
                <a:spcPct val="0"/>
              </a:spcBef>
              <a:buNone/>
            </a:pPr>
            <a:endParaRPr lang="en-US" altLang="ru-RU" sz="1400" b="1" dirty="0">
              <a:solidFill>
                <a:srgbClr val="000000"/>
              </a:solidFill>
              <a:latin typeface="Calibri" panose="020F0502020204030204" pitchFamily="34" charset="0"/>
              <a:cs typeface="Arial" panose="020B0604020202020204" pitchFamily="34" charset="0"/>
            </a:endParaRPr>
          </a:p>
          <a:p>
            <a:pPr defTabSz="914400">
              <a:lnSpc>
                <a:spcPct val="100000"/>
              </a:lnSpc>
              <a:spcBef>
                <a:spcPct val="0"/>
              </a:spcBef>
              <a:buFont typeface="Wingdings" pitchFamily="2" charset="2"/>
              <a:buChar char="Ø"/>
            </a:pPr>
            <a:r>
              <a:rPr lang="en-US" altLang="ru-RU" sz="1800" dirty="0">
                <a:latin typeface="Georgia" panose="02040502050405020303" pitchFamily="18" charset="0"/>
              </a:rPr>
              <a:t>Need to think with TUM and PSI group when it is better to come, to be ready for short period, since the beam time this year is not so long</a:t>
            </a:r>
          </a:p>
          <a:p>
            <a:pPr defTabSz="914400">
              <a:lnSpc>
                <a:spcPct val="100000"/>
              </a:lnSpc>
              <a:spcBef>
                <a:spcPct val="0"/>
              </a:spcBef>
              <a:buFont typeface="Wingdings" pitchFamily="2" charset="2"/>
              <a:buChar char="Ø"/>
            </a:pPr>
            <a:endParaRPr lang="en-US" altLang="ru-RU" sz="1800" dirty="0">
              <a:latin typeface="Georgia" panose="02040502050405020303" pitchFamily="18" charset="0"/>
            </a:endParaRPr>
          </a:p>
          <a:p>
            <a:pPr defTabSz="914400">
              <a:lnSpc>
                <a:spcPct val="100000"/>
              </a:lnSpc>
              <a:spcBef>
                <a:spcPct val="0"/>
              </a:spcBef>
              <a:buFont typeface="Wingdings" pitchFamily="2" charset="2"/>
              <a:buChar char="Ø"/>
            </a:pPr>
            <a:r>
              <a:rPr lang="en-US" altLang="ru-RU" sz="1800" dirty="0">
                <a:latin typeface="Georgia" panose="02040502050405020303" pitchFamily="18" charset="0"/>
              </a:rPr>
              <a:t>Also, the plan B should be discussed -&gt; if JINR group can’t participate</a:t>
            </a:r>
          </a:p>
          <a:p>
            <a:pPr defTabSz="914400">
              <a:lnSpc>
                <a:spcPct val="100000"/>
              </a:lnSpc>
              <a:spcBef>
                <a:spcPct val="0"/>
              </a:spcBef>
              <a:buFont typeface="Wingdings" pitchFamily="2" charset="2"/>
              <a:buChar char="Ø"/>
            </a:pPr>
            <a:endParaRPr lang="en-US" altLang="ru-RU" sz="1800" dirty="0">
              <a:latin typeface="Georgia" panose="02040502050405020303" pitchFamily="18" charset="0"/>
            </a:endParaRPr>
          </a:p>
          <a:p>
            <a:pPr defTabSz="914400">
              <a:lnSpc>
                <a:spcPct val="100000"/>
              </a:lnSpc>
              <a:spcBef>
                <a:spcPct val="0"/>
              </a:spcBef>
              <a:buFont typeface="Wingdings" pitchFamily="2" charset="2"/>
              <a:buChar char="Ø"/>
            </a:pPr>
            <a:r>
              <a:rPr lang="en-US" altLang="ru-RU" sz="1800" dirty="0">
                <a:latin typeface="Georgia" panose="02040502050405020303" pitchFamily="18" charset="0"/>
              </a:rPr>
              <a:t>List of the needful things (from JINR and TUM </a:t>
            </a:r>
            <a:r>
              <a:rPr lang="en-US" altLang="ru-RU" sz="1800" dirty="0">
                <a:latin typeface="Georgia" panose="02040502050405020303" pitchFamily="18" charset="0"/>
                <a:sym typeface="Wingdings" pitchFamily="2" charset="2"/>
              </a:rPr>
              <a:t> PSI (Stella and Andreas)</a:t>
            </a:r>
            <a:r>
              <a:rPr lang="en-US" altLang="ru-RU" sz="1800" dirty="0">
                <a:latin typeface="Georgia" panose="02040502050405020303" pitchFamily="18" charset="0"/>
              </a:rPr>
              <a:t>)</a:t>
            </a:r>
          </a:p>
          <a:p>
            <a:pPr defTabSz="914400">
              <a:lnSpc>
                <a:spcPct val="100000"/>
              </a:lnSpc>
              <a:spcBef>
                <a:spcPct val="0"/>
              </a:spcBef>
              <a:buFont typeface="Wingdings" pitchFamily="2" charset="2"/>
              <a:buChar char="Ø"/>
            </a:pPr>
            <a:endParaRPr lang="en-US" altLang="ru-RU" sz="1800" dirty="0">
              <a:latin typeface="Georgia" panose="02040502050405020303" pitchFamily="18" charset="0"/>
            </a:endParaRPr>
          </a:p>
          <a:p>
            <a:pPr defTabSz="914400">
              <a:lnSpc>
                <a:spcPct val="100000"/>
              </a:lnSpc>
              <a:spcBef>
                <a:spcPct val="0"/>
              </a:spcBef>
              <a:buFont typeface="Wingdings" pitchFamily="2" charset="2"/>
              <a:buChar char="Ø"/>
            </a:pPr>
            <a:endParaRPr lang="en-US" altLang="ru-RU" sz="1800" dirty="0">
              <a:latin typeface="Georgia" panose="02040502050405020303" pitchFamily="18" charset="0"/>
            </a:endParaRPr>
          </a:p>
          <a:p>
            <a:pPr defTabSz="914400">
              <a:lnSpc>
                <a:spcPct val="100000"/>
              </a:lnSpc>
              <a:spcBef>
                <a:spcPct val="0"/>
              </a:spcBef>
              <a:buFont typeface="Wingdings" pitchFamily="2" charset="2"/>
              <a:buChar char="Ø"/>
            </a:pPr>
            <a:endParaRPr lang="en-US" altLang="ru-RU" sz="1800" dirty="0">
              <a:latin typeface="Georgia" panose="02040502050405020303" pitchFamily="18" charset="0"/>
            </a:endParaRPr>
          </a:p>
          <a:p>
            <a:pPr defTabSz="914400">
              <a:lnSpc>
                <a:spcPct val="100000"/>
              </a:lnSpc>
              <a:spcBef>
                <a:spcPct val="0"/>
              </a:spcBef>
              <a:buFont typeface="Wingdings" pitchFamily="2" charset="2"/>
              <a:buChar char="Ø"/>
            </a:pPr>
            <a:r>
              <a:rPr lang="en-US" altLang="ru-RU" sz="1800" dirty="0" err="1">
                <a:latin typeface="Georgia" panose="02040502050405020303" pitchFamily="18" charset="0"/>
              </a:rPr>
              <a:t>Egor</a:t>
            </a:r>
            <a:r>
              <a:rPr lang="en-US" altLang="ru-RU" sz="1800" dirty="0">
                <a:latin typeface="Georgia" panose="02040502050405020303" pitchFamily="18" charset="0"/>
              </a:rPr>
              <a:t> and Sergey </a:t>
            </a:r>
            <a:r>
              <a:rPr lang="en-US" altLang="ru-RU" sz="1800" dirty="0">
                <a:latin typeface="Georgia" panose="02040502050405020303" pitchFamily="18" charset="0"/>
                <a:sym typeface="Wingdings" pitchFamily="2" charset="2"/>
              </a:rPr>
              <a:t> C3 counter light guide -&gt; JINR or Workshop @TUM??</a:t>
            </a:r>
          </a:p>
          <a:p>
            <a:pPr marL="0" indent="0" defTabSz="914400">
              <a:lnSpc>
                <a:spcPct val="100000"/>
              </a:lnSpc>
              <a:spcBef>
                <a:spcPct val="0"/>
              </a:spcBef>
              <a:buNone/>
            </a:pPr>
            <a:endParaRPr lang="en-US" sz="1800" dirty="0">
              <a:solidFill>
                <a:prstClr val="black"/>
              </a:solidFill>
              <a:latin typeface="Georgia" panose="02040502050405020303" pitchFamily="18" charset="0"/>
            </a:endParaRPr>
          </a:p>
          <a:p>
            <a:pPr defTabSz="914400">
              <a:lnSpc>
                <a:spcPct val="100000"/>
              </a:lnSpc>
              <a:spcBef>
                <a:spcPct val="0"/>
              </a:spcBef>
              <a:buFont typeface="Wingdings" pitchFamily="2" charset="2"/>
              <a:buChar char="Ø"/>
            </a:pPr>
            <a:r>
              <a:rPr lang="en-US" sz="1800" dirty="0">
                <a:solidFill>
                  <a:prstClr val="black"/>
                </a:solidFill>
                <a:latin typeface="Georgia" panose="02040502050405020303" pitchFamily="18" charset="0"/>
              </a:rPr>
              <a:t>Neutron detector? </a:t>
            </a:r>
          </a:p>
          <a:p>
            <a:pPr defTabSz="914400">
              <a:lnSpc>
                <a:spcPct val="100000"/>
              </a:lnSpc>
              <a:spcBef>
                <a:spcPct val="0"/>
              </a:spcBef>
              <a:buFont typeface="Wingdings" pitchFamily="2" charset="2"/>
              <a:buChar char="Ø"/>
            </a:pPr>
            <a:endParaRPr lang="en-US" sz="1800" dirty="0">
              <a:solidFill>
                <a:prstClr val="black"/>
              </a:solidFill>
              <a:latin typeface="Georgia" panose="02040502050405020303" pitchFamily="18" charset="0"/>
            </a:endParaRPr>
          </a:p>
          <a:p>
            <a:pPr defTabSz="914400">
              <a:lnSpc>
                <a:spcPct val="100000"/>
              </a:lnSpc>
              <a:spcBef>
                <a:spcPct val="0"/>
              </a:spcBef>
              <a:buFont typeface="Wingdings" pitchFamily="2" charset="2"/>
              <a:buChar char="Ø"/>
            </a:pPr>
            <a:r>
              <a:rPr lang="en-US" sz="1800" dirty="0">
                <a:solidFill>
                  <a:prstClr val="black"/>
                </a:solidFill>
                <a:latin typeface="Georgia" panose="02040502050405020303" pitchFamily="18" charset="0"/>
              </a:rPr>
              <a:t>Place for the frame and detectors into the ZONE before MIXE-</a:t>
            </a:r>
            <a:r>
              <a:rPr lang="en-US" sz="1800" dirty="0" err="1">
                <a:solidFill>
                  <a:prstClr val="black"/>
                </a:solidFill>
                <a:latin typeface="Georgia" panose="02040502050405020303" pitchFamily="18" charset="0"/>
              </a:rPr>
              <a:t>muX</a:t>
            </a:r>
            <a:r>
              <a:rPr lang="en-US" sz="1800" dirty="0">
                <a:solidFill>
                  <a:prstClr val="black"/>
                </a:solidFill>
                <a:latin typeface="Georgia" panose="02040502050405020303" pitchFamily="18" charset="0"/>
              </a:rPr>
              <a:t> measurements ????</a:t>
            </a:r>
          </a:p>
          <a:p>
            <a:pPr defTabSz="914400">
              <a:lnSpc>
                <a:spcPct val="100000"/>
              </a:lnSpc>
              <a:spcBef>
                <a:spcPct val="0"/>
              </a:spcBef>
              <a:buFont typeface="Wingdings" pitchFamily="2" charset="2"/>
              <a:buChar char="Ø"/>
            </a:pPr>
            <a:endParaRPr lang="en-US" sz="1800" dirty="0">
              <a:solidFill>
                <a:prstClr val="black"/>
              </a:solidFill>
              <a:latin typeface="Georgia" panose="02040502050405020303" pitchFamily="18" charset="0"/>
            </a:endParaRPr>
          </a:p>
          <a:p>
            <a:pPr defTabSz="914400">
              <a:lnSpc>
                <a:spcPct val="100000"/>
              </a:lnSpc>
              <a:spcBef>
                <a:spcPct val="0"/>
              </a:spcBef>
              <a:buFont typeface="Wingdings" pitchFamily="2" charset="2"/>
              <a:buChar char="Ø"/>
            </a:pPr>
            <a:r>
              <a:rPr lang="en-US" sz="1800" dirty="0">
                <a:solidFill>
                  <a:prstClr val="black"/>
                </a:solidFill>
                <a:latin typeface="Georgia" panose="02040502050405020303" pitchFamily="18" charset="0"/>
              </a:rPr>
              <a:t>Help with assembling of the detectors to the frame and night shifts</a:t>
            </a:r>
          </a:p>
          <a:p>
            <a:pPr defTabSz="914400">
              <a:lnSpc>
                <a:spcPct val="100000"/>
              </a:lnSpc>
              <a:spcBef>
                <a:spcPct val="0"/>
              </a:spcBef>
              <a:buFont typeface="Wingdings" pitchFamily="2" charset="2"/>
              <a:buChar char="Ø"/>
            </a:pPr>
            <a:endParaRPr lang="en-US" sz="1800" dirty="0">
              <a:solidFill>
                <a:prstClr val="black"/>
              </a:solidFill>
              <a:latin typeface="Georgia" panose="02040502050405020303" pitchFamily="18" charset="0"/>
            </a:endParaRPr>
          </a:p>
          <a:p>
            <a:pPr defTabSz="914400">
              <a:lnSpc>
                <a:spcPct val="100000"/>
              </a:lnSpc>
              <a:spcBef>
                <a:spcPct val="0"/>
              </a:spcBef>
              <a:buFont typeface="Wingdings" pitchFamily="2" charset="2"/>
              <a:buChar char="Ø"/>
            </a:pPr>
            <a:endParaRPr lang="ru-RU" altLang="ru-RU" sz="1800" dirty="0">
              <a:latin typeface="Georgia" panose="02040502050405020303" pitchFamily="18" charset="0"/>
            </a:endParaRPr>
          </a:p>
        </p:txBody>
      </p:sp>
      <p:sp>
        <p:nvSpPr>
          <p:cNvPr id="7" name="TextBox 6">
            <a:extLst>
              <a:ext uri="{FF2B5EF4-FFF2-40B4-BE49-F238E27FC236}">
                <a16:creationId xmlns:a16="http://schemas.microsoft.com/office/drawing/2014/main" id="{10932C08-F446-CD4C-AC5C-111491D258A8}"/>
              </a:ext>
            </a:extLst>
          </p:cNvPr>
          <p:cNvSpPr txBox="1"/>
          <p:nvPr/>
        </p:nvSpPr>
        <p:spPr bwMode="auto">
          <a:xfrm>
            <a:off x="246735" y="6584853"/>
            <a:ext cx="11732763" cy="300531"/>
          </a:xfrm>
          <a:prstGeom prst="rect">
            <a:avLst/>
          </a:prstGeom>
          <a:noFill/>
        </p:spPr>
        <p:txBody>
          <a:bodyPr wrap="square" rtlCol="0">
            <a:spAutoFit/>
          </a:bodyPr>
          <a:lstStyle/>
          <a:p>
            <a:pPr defTabSz="1125444">
              <a:defRPr/>
            </a:pPr>
            <a:r>
              <a:rPr lang="en-US" sz="1353" b="0" dirty="0">
                <a:solidFill>
                  <a:prstClr val="black"/>
                </a:solidFill>
                <a:latin typeface="Georgia" panose="02040502050405020303" pitchFamily="18" charset="0"/>
              </a:rPr>
              <a:t>Daniya Zinatulina , 25.04.2022                                                                                                                                                                                                                  25    </a:t>
            </a:r>
            <a:endParaRPr lang="ru-RU" sz="1353" b="0" dirty="0">
              <a:solidFill>
                <a:prstClr val="black"/>
              </a:solidFill>
              <a:latin typeface="Georgia" panose="02040502050405020303" pitchFamily="18" charset="0"/>
            </a:endParaRPr>
          </a:p>
        </p:txBody>
      </p:sp>
    </p:spTree>
    <p:extLst>
      <p:ext uri="{BB962C8B-B14F-4D97-AF65-F5344CB8AC3E}">
        <p14:creationId xmlns:p14="http://schemas.microsoft.com/office/powerpoint/2010/main" val="339814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6738" y="415746"/>
            <a:ext cx="10812279" cy="608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25444">
              <a:defRPr/>
            </a:pPr>
            <a:endParaRPr lang="ru-RU" sz="5417">
              <a:solidFill>
                <a:prstClr val="white"/>
              </a:solidFill>
              <a:latin typeface="Corbel"/>
            </a:endParaRPr>
          </a:p>
        </p:txBody>
      </p:sp>
      <p:sp>
        <p:nvSpPr>
          <p:cNvPr id="24578" name="Rectangle 2"/>
          <p:cNvSpPr>
            <a:spLocks noGrp="1" noChangeArrowheads="1"/>
          </p:cNvSpPr>
          <p:nvPr>
            <p:ph type="title"/>
          </p:nvPr>
        </p:nvSpPr>
        <p:spPr>
          <a:xfrm>
            <a:off x="867111" y="277265"/>
            <a:ext cx="6912768" cy="3367759"/>
          </a:xfrm>
          <a:solidFill>
            <a:schemeClr val="bg1"/>
          </a:solidFill>
          <a:ln>
            <a:solidFill>
              <a:srgbClr val="336699"/>
            </a:solidFill>
          </a:ln>
        </p:spPr>
        <p:txBody>
          <a:bodyPr rtlCol="0">
            <a:noAutofit/>
          </a:bodyPr>
          <a:lstStyle/>
          <a:p>
            <a:pPr eaLnBrk="1" fontAlgn="auto" hangingPunct="1">
              <a:spcAft>
                <a:spcPts val="0"/>
              </a:spcAft>
              <a:defRPr/>
            </a:pPr>
            <a:r>
              <a:rPr lang="en-US" altLang="ru-RU" sz="6645" b="1" dirty="0">
                <a:solidFill>
                  <a:srgbClr val="002060"/>
                </a:solidFill>
                <a:latin typeface="Book Antiqua" panose="02040602050305030304" pitchFamily="18" charset="0"/>
                <a:cs typeface="Times New Roman" panose="02020603050405020304" pitchFamily="18" charset="0"/>
              </a:rPr>
              <a:t>Plans and upcoming 2022 beam-time @ PSI</a:t>
            </a:r>
            <a:endParaRPr lang="ru-RU" altLang="ru-RU" sz="6645" b="1" dirty="0">
              <a:solidFill>
                <a:srgbClr val="002060"/>
              </a:solidFill>
              <a:latin typeface="Book Antiqua" panose="0204060205030503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2885582-4205-604E-BD87-0B424C84ED70}"/>
              </a:ext>
            </a:extLst>
          </p:cNvPr>
          <p:cNvSpPr txBox="1"/>
          <p:nvPr/>
        </p:nvSpPr>
        <p:spPr>
          <a:xfrm>
            <a:off x="246735" y="6584853"/>
            <a:ext cx="11732763" cy="300531"/>
          </a:xfrm>
          <a:prstGeom prst="rect">
            <a:avLst/>
          </a:prstGeom>
          <a:noFill/>
        </p:spPr>
        <p:txBody>
          <a:bodyPr wrap="square" rtlCol="0">
            <a:spAutoFit/>
          </a:bodyPr>
          <a:lstStyle/>
          <a:p>
            <a:pPr defTabSz="1125444">
              <a:defRPr/>
            </a:pPr>
            <a:r>
              <a:rPr lang="en-US" sz="1353" b="0" dirty="0">
                <a:solidFill>
                  <a:prstClr val="black"/>
                </a:solidFill>
                <a:latin typeface="Georgia" panose="02040502050405020303" pitchFamily="18" charset="0"/>
              </a:rPr>
              <a:t>Daniya Zinatulina , 25.04.2022                                                                                                                                                                                                                  15    </a:t>
            </a:r>
            <a:endParaRPr lang="ru-RU" sz="1353" b="0" dirty="0">
              <a:solidFill>
                <a:prstClr val="black"/>
              </a:solidFill>
              <a:latin typeface="Georgia" panose="02040502050405020303" pitchFamily="18" charset="0"/>
            </a:endParaRPr>
          </a:p>
        </p:txBody>
      </p:sp>
    </p:spTree>
    <p:extLst>
      <p:ext uri="{BB962C8B-B14F-4D97-AF65-F5344CB8AC3E}">
        <p14:creationId xmlns:p14="http://schemas.microsoft.com/office/powerpoint/2010/main" val="249513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pic>
        <p:nvPicPr>
          <p:cNvPr id="6" name="Picture 10" descr="unnamed.jpg"/>
          <p:cNvPicPr>
            <a:picLocks noChangeAspect="1"/>
          </p:cNvPicPr>
          <p:nvPr/>
        </p:nvPicPr>
        <p:blipFill>
          <a:blip r:embed="rId2"/>
          <a:stretch/>
        </p:blipFill>
        <p:spPr bwMode="auto">
          <a:xfrm>
            <a:off x="9885727" y="-27384"/>
            <a:ext cx="2330953" cy="1078956"/>
          </a:xfrm>
          <a:prstGeom prst="rect">
            <a:avLst/>
          </a:prstGeom>
        </p:spPr>
      </p:pic>
      <p:pic>
        <p:nvPicPr>
          <p:cNvPr id="8" name="Рисунок 9"/>
          <p:cNvPicPr>
            <a:picLocks noChangeAspect="1"/>
          </p:cNvPicPr>
          <p:nvPr/>
        </p:nvPicPr>
        <p:blipFill>
          <a:blip r:embed="rId3"/>
          <a:stretch/>
        </p:blipFill>
        <p:spPr bwMode="auto">
          <a:xfrm>
            <a:off x="6528048" y="840779"/>
            <a:ext cx="4480443" cy="2372197"/>
          </a:xfrm>
          <a:prstGeom prst="rect">
            <a:avLst/>
          </a:prstGeom>
          <a:noFill/>
          <a:ln>
            <a:noFill/>
          </a:ln>
        </p:spPr>
      </p:pic>
      <p:pic>
        <p:nvPicPr>
          <p:cNvPr id="7" name="Рисунок 6" descr="Изображение выглядит как внутренний, объект, комната, плоский&#10;&#10;Автоматически созданное описание">
            <a:extLst>
              <a:ext uri="{FF2B5EF4-FFF2-40B4-BE49-F238E27FC236}">
                <a16:creationId xmlns:a16="http://schemas.microsoft.com/office/drawing/2014/main" id="{AFBAE40C-27AB-DD41-8E72-0E1BBF5A05D4}"/>
              </a:ext>
            </a:extLst>
          </p:cNvPr>
          <p:cNvPicPr>
            <a:picLocks noChangeAspect="1"/>
          </p:cNvPicPr>
          <p:nvPr/>
        </p:nvPicPr>
        <p:blipFill>
          <a:blip r:embed="rId4"/>
          <a:stretch>
            <a:fillRect/>
          </a:stretch>
        </p:blipFill>
        <p:spPr>
          <a:xfrm rot="16200000">
            <a:off x="7484231" y="2784389"/>
            <a:ext cx="3144812" cy="4193082"/>
          </a:xfrm>
          <a:prstGeom prst="rect">
            <a:avLst/>
          </a:prstGeom>
        </p:spPr>
      </p:pic>
      <p:pic>
        <p:nvPicPr>
          <p:cNvPr id="9" name="Объект 4">
            <a:extLst>
              <a:ext uri="{FF2B5EF4-FFF2-40B4-BE49-F238E27FC236}">
                <a16:creationId xmlns:a16="http://schemas.microsoft.com/office/drawing/2014/main" id="{B4E98DE7-E987-C348-9DDA-D6E78D687EB1}"/>
              </a:ext>
            </a:extLst>
          </p:cNvPr>
          <p:cNvPicPr>
            <a:picLocks noChangeAspect="1"/>
          </p:cNvPicPr>
          <p:nvPr/>
        </p:nvPicPr>
        <p:blipFill>
          <a:blip r:embed="rId5"/>
          <a:stretch>
            <a:fillRect/>
          </a:stretch>
        </p:blipFill>
        <p:spPr>
          <a:xfrm>
            <a:off x="528613" y="504370"/>
            <a:ext cx="4785625" cy="5223669"/>
          </a:xfrm>
          <a:prstGeom prst="rect">
            <a:avLst/>
          </a:prstGeom>
        </p:spPr>
      </p:pic>
      <p:sp>
        <p:nvSpPr>
          <p:cNvPr id="13" name="Прямоугольник 3">
            <a:extLst>
              <a:ext uri="{FF2B5EF4-FFF2-40B4-BE49-F238E27FC236}">
                <a16:creationId xmlns:a16="http://schemas.microsoft.com/office/drawing/2014/main" id="{B1FEA473-CD28-0A42-A06C-8287D57EDE21}"/>
              </a:ext>
            </a:extLst>
          </p:cNvPr>
          <p:cNvSpPr/>
          <p:nvPr/>
        </p:nvSpPr>
        <p:spPr bwMode="auto">
          <a:xfrm>
            <a:off x="407368" y="5733256"/>
            <a:ext cx="5652767" cy="652999"/>
          </a:xfrm>
          <a:prstGeom prst="rect">
            <a:avLst/>
          </a:prstGeom>
          <a:solidFill>
            <a:srgbClr val="FFFFFF"/>
          </a:solidFill>
          <a:ln>
            <a:solidFill>
              <a:srgbClr val="FFFFFF"/>
            </a:solidFill>
          </a:ln>
        </p:spPr>
        <p:txBody>
          <a:bodyPr wrap="square">
            <a:spAutoFit/>
          </a:bodyPr>
          <a:lstStyle/>
          <a:p>
            <a:pPr marL="15630" defTabSz="1125444" eaLnBrk="1" fontAlgn="auto" hangingPunct="1">
              <a:lnSpc>
                <a:spcPct val="102000"/>
              </a:lnSpc>
              <a:spcBef>
                <a:spcPts val="63"/>
              </a:spcBef>
              <a:spcAft>
                <a:spcPts val="0"/>
              </a:spcAft>
              <a:defRPr/>
            </a:pPr>
            <a:r>
              <a:rPr lang="en-US" sz="1800" b="0" kern="0" dirty="0">
                <a:solidFill>
                  <a:srgbClr val="000000"/>
                </a:solidFill>
                <a:latin typeface="Georgia"/>
                <a:cs typeface="Georgia"/>
              </a:rPr>
              <a:t>Beam momentum </a:t>
            </a:r>
            <a:r>
              <a:rPr lang="en-US" sz="1800" kern="0" dirty="0">
                <a:solidFill>
                  <a:srgbClr val="000000"/>
                </a:solidFill>
                <a:latin typeface="Georgia"/>
                <a:cs typeface="Georgia"/>
              </a:rPr>
              <a:t>-&gt; 15 – 40 MeV/C</a:t>
            </a:r>
            <a:endParaRPr sz="1800" kern="0" dirty="0">
              <a:solidFill>
                <a:prstClr val="black"/>
              </a:solidFill>
              <a:latin typeface="Georgia"/>
              <a:cs typeface="Georgia"/>
            </a:endParaRPr>
          </a:p>
          <a:p>
            <a:pPr marL="15630" eaLnBrk="1" fontAlgn="auto" hangingPunct="1">
              <a:lnSpc>
                <a:spcPct val="102000"/>
              </a:lnSpc>
              <a:spcBef>
                <a:spcPts val="63"/>
              </a:spcBef>
              <a:spcAft>
                <a:spcPts val="0"/>
              </a:spcAft>
              <a:defRPr/>
            </a:pPr>
            <a:r>
              <a:rPr lang="en-US" sz="1800" b="0" dirty="0">
                <a:latin typeface="Georgia" panose="02040502050405020303" pitchFamily="18" charset="0"/>
              </a:rPr>
              <a:t>Muon flux </a:t>
            </a:r>
            <a:r>
              <a:rPr lang="en-US" sz="1800" dirty="0">
                <a:latin typeface="Georgia" panose="02040502050405020303" pitchFamily="18" charset="0"/>
              </a:rPr>
              <a:t>-&gt; </a:t>
            </a:r>
            <a:r>
              <a:rPr lang="ru-RU" sz="1800" dirty="0">
                <a:latin typeface="Georgia" panose="02040502050405020303" pitchFamily="18" charset="0"/>
              </a:rPr>
              <a:t>2</a:t>
            </a:r>
            <a:r>
              <a:rPr lang="en-US" sz="1800" dirty="0">
                <a:latin typeface="Georgia" panose="02040502050405020303" pitchFamily="18" charset="0"/>
              </a:rPr>
              <a:t> </a:t>
            </a:r>
            <a:r>
              <a:rPr lang="en-US" sz="1800" b="0" dirty="0">
                <a:latin typeface="Georgia" panose="02040502050405020303" pitchFamily="18" charset="0"/>
              </a:rPr>
              <a:t>x </a:t>
            </a:r>
            <a:r>
              <a:rPr lang="ru-RU" sz="1800" dirty="0">
                <a:latin typeface="Georgia" panose="02040502050405020303" pitchFamily="18" charset="0"/>
              </a:rPr>
              <a:t>10</a:t>
            </a:r>
            <a:r>
              <a:rPr lang="ru-RU" sz="1800" baseline="30000" dirty="0">
                <a:latin typeface="Georgia" panose="02040502050405020303" pitchFamily="18" charset="0"/>
              </a:rPr>
              <a:t>3</a:t>
            </a:r>
            <a:r>
              <a:rPr lang="ru-RU" sz="1800" dirty="0">
                <a:latin typeface="Georgia" panose="02040502050405020303" pitchFamily="18" charset="0"/>
              </a:rPr>
              <a:t> – 6</a:t>
            </a:r>
            <a:r>
              <a:rPr lang="en-US" sz="1800" dirty="0">
                <a:latin typeface="Georgia" panose="02040502050405020303" pitchFamily="18" charset="0"/>
              </a:rPr>
              <a:t> </a:t>
            </a:r>
            <a:r>
              <a:rPr lang="en-US" sz="1800" b="0" dirty="0">
                <a:latin typeface="Georgia" panose="02040502050405020303" pitchFamily="18" charset="0"/>
              </a:rPr>
              <a:t>x</a:t>
            </a:r>
            <a:r>
              <a:rPr lang="en-US" sz="1800" dirty="0">
                <a:latin typeface="Georgia" panose="02040502050405020303" pitchFamily="18" charset="0"/>
              </a:rPr>
              <a:t> </a:t>
            </a:r>
            <a:r>
              <a:rPr lang="ru-RU" sz="1800" dirty="0">
                <a:latin typeface="Georgia" panose="02040502050405020303" pitchFamily="18" charset="0"/>
              </a:rPr>
              <a:t>10</a:t>
            </a:r>
            <a:r>
              <a:rPr lang="en-US" sz="1800" baseline="30000" dirty="0">
                <a:latin typeface="Georgia" panose="02040502050405020303" pitchFamily="18" charset="0"/>
              </a:rPr>
              <a:t>4</a:t>
            </a:r>
            <a:r>
              <a:rPr lang="en-US" sz="1800" dirty="0">
                <a:latin typeface="Georgia" panose="02040502050405020303" pitchFamily="18" charset="0"/>
              </a:rPr>
              <a:t> s</a:t>
            </a:r>
            <a:r>
              <a:rPr lang="en-US" sz="1800" baseline="30000" dirty="0">
                <a:latin typeface="Georgia" panose="02040502050405020303" pitchFamily="18" charset="0"/>
              </a:rPr>
              <a:t>-1</a:t>
            </a:r>
            <a:r>
              <a:rPr lang="en-US" sz="1800" b="0" kern="0" dirty="0">
                <a:solidFill>
                  <a:srgbClr val="000000"/>
                </a:solidFill>
                <a:latin typeface="Georgia"/>
                <a:cs typeface="Georgia"/>
              </a:rPr>
              <a:t> </a:t>
            </a:r>
          </a:p>
        </p:txBody>
      </p:sp>
      <p:sp>
        <p:nvSpPr>
          <p:cNvPr id="11" name="Title 1">
            <a:extLst>
              <a:ext uri="{FF2B5EF4-FFF2-40B4-BE49-F238E27FC236}">
                <a16:creationId xmlns:a16="http://schemas.microsoft.com/office/drawing/2014/main" id="{4DD808BC-4F1F-5E4D-BE0A-7D1A8941E745}"/>
              </a:ext>
            </a:extLst>
          </p:cNvPr>
          <p:cNvSpPr txBox="1">
            <a:spLocks/>
          </p:cNvSpPr>
          <p:nvPr/>
        </p:nvSpPr>
        <p:spPr bwMode="auto">
          <a:xfrm>
            <a:off x="-3510" y="-115314"/>
            <a:ext cx="10353521" cy="1024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914424" rtl="0" eaLnBrk="0" fontAlgn="base" hangingPunct="0">
              <a:lnSpc>
                <a:spcPct val="90000"/>
              </a:lnSpc>
              <a:spcBef>
                <a:spcPct val="0"/>
              </a:spcBef>
              <a:spcAft>
                <a:spcPct val="0"/>
              </a:spcAft>
              <a:defRPr sz="4308" kern="1200">
                <a:solidFill>
                  <a:schemeClr val="tx1"/>
                </a:solidFill>
                <a:latin typeface="+mj-lt"/>
                <a:ea typeface="+mj-ea"/>
                <a:cs typeface="+mj-cs"/>
              </a:defRPr>
            </a:lvl1pPr>
            <a:lvl2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2pPr>
            <a:lvl3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3pPr>
            <a:lvl4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4pPr>
            <a:lvl5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5pPr>
            <a:lvl6pPr marL="562723" algn="l" defTabSz="914424" rtl="0" fontAlgn="base">
              <a:lnSpc>
                <a:spcPct val="90000"/>
              </a:lnSpc>
              <a:spcBef>
                <a:spcPct val="0"/>
              </a:spcBef>
              <a:spcAft>
                <a:spcPct val="0"/>
              </a:spcAft>
              <a:defRPr sz="4308">
                <a:solidFill>
                  <a:schemeClr val="tx1"/>
                </a:solidFill>
                <a:latin typeface="Calibri Light" panose="020F0302020204030204" pitchFamily="34" charset="0"/>
              </a:defRPr>
            </a:lvl6pPr>
            <a:lvl7pPr marL="1125444" algn="l" defTabSz="914424" rtl="0" fontAlgn="base">
              <a:lnSpc>
                <a:spcPct val="90000"/>
              </a:lnSpc>
              <a:spcBef>
                <a:spcPct val="0"/>
              </a:spcBef>
              <a:spcAft>
                <a:spcPct val="0"/>
              </a:spcAft>
              <a:defRPr sz="4308">
                <a:solidFill>
                  <a:schemeClr val="tx1"/>
                </a:solidFill>
                <a:latin typeface="Calibri Light" panose="020F0302020204030204" pitchFamily="34" charset="0"/>
              </a:defRPr>
            </a:lvl7pPr>
            <a:lvl8pPr marL="1688164" algn="l" defTabSz="914424" rtl="0" fontAlgn="base">
              <a:lnSpc>
                <a:spcPct val="90000"/>
              </a:lnSpc>
              <a:spcBef>
                <a:spcPct val="0"/>
              </a:spcBef>
              <a:spcAft>
                <a:spcPct val="0"/>
              </a:spcAft>
              <a:defRPr sz="4308">
                <a:solidFill>
                  <a:schemeClr val="tx1"/>
                </a:solidFill>
                <a:latin typeface="Calibri Light" panose="020F0302020204030204" pitchFamily="34" charset="0"/>
              </a:defRPr>
            </a:lvl8pPr>
            <a:lvl9pPr marL="2250888" algn="l" defTabSz="914424" rtl="0" fontAlgn="base">
              <a:lnSpc>
                <a:spcPct val="90000"/>
              </a:lnSpc>
              <a:spcBef>
                <a:spcPct val="0"/>
              </a:spcBef>
              <a:spcAft>
                <a:spcPct val="0"/>
              </a:spcAft>
              <a:defRPr sz="4308">
                <a:solidFill>
                  <a:schemeClr val="tx1"/>
                </a:solidFill>
                <a:latin typeface="Calibri Light" panose="020F0302020204030204" pitchFamily="34" charset="0"/>
              </a:defRPr>
            </a:lvl9pPr>
          </a:lstStyle>
          <a:p>
            <a:pPr>
              <a:defRPr/>
            </a:pPr>
            <a:r>
              <a:rPr lang="en-US" sz="4000" b="1">
                <a:solidFill>
                  <a:srgbClr val="002060"/>
                </a:solidFill>
                <a:latin typeface="Symbol" panose="05050102010706020507" pitchFamily="18" charset="2"/>
              </a:rPr>
              <a:t>   p</a:t>
            </a:r>
            <a:r>
              <a:rPr lang="en-US" sz="4000" b="1">
                <a:solidFill>
                  <a:srgbClr val="002060"/>
                </a:solidFill>
                <a:latin typeface="Book Antiqua" panose="02040602050305030304" pitchFamily="18" charset="0"/>
              </a:rPr>
              <a:t>E1-2 beam-line (PSI)</a:t>
            </a:r>
            <a:endParaRPr lang="en-US" sz="4000" b="1" dirty="0">
              <a:solidFill>
                <a:srgbClr val="002060"/>
              </a:solidFill>
              <a:latin typeface="Book Antiqua" panose="02040602050305030304" pitchFamily="18" charset="0"/>
              <a:cs typeface="Corbel"/>
            </a:endParaRPr>
          </a:p>
        </p:txBody>
      </p:sp>
      <p:sp>
        <p:nvSpPr>
          <p:cNvPr id="10" name="TextBox 9">
            <a:extLst>
              <a:ext uri="{FF2B5EF4-FFF2-40B4-BE49-F238E27FC236}">
                <a16:creationId xmlns:a16="http://schemas.microsoft.com/office/drawing/2014/main" id="{73E82D74-746D-694B-AC73-C726E87B992F}"/>
              </a:ext>
            </a:extLst>
          </p:cNvPr>
          <p:cNvSpPr txBox="1"/>
          <p:nvPr/>
        </p:nvSpPr>
        <p:spPr>
          <a:xfrm>
            <a:off x="246735" y="6584853"/>
            <a:ext cx="11732763" cy="300531"/>
          </a:xfrm>
          <a:prstGeom prst="rect">
            <a:avLst/>
          </a:prstGeom>
          <a:noFill/>
        </p:spPr>
        <p:txBody>
          <a:bodyPr wrap="square" rtlCol="0">
            <a:spAutoFit/>
          </a:bodyPr>
          <a:lstStyle/>
          <a:p>
            <a:pPr defTabSz="1125444">
              <a:defRPr/>
            </a:pPr>
            <a:r>
              <a:rPr lang="en-US" sz="1353" b="0" dirty="0">
                <a:solidFill>
                  <a:prstClr val="black"/>
                </a:solidFill>
                <a:latin typeface="Georgia" panose="02040502050405020303" pitchFamily="18" charset="0"/>
              </a:rPr>
              <a:t>Daniya Zinatulina , </a:t>
            </a:r>
            <a:r>
              <a:rPr lang="en-US" sz="1353" b="0">
                <a:solidFill>
                  <a:prstClr val="black"/>
                </a:solidFill>
                <a:latin typeface="Georgia" panose="02040502050405020303" pitchFamily="18" charset="0"/>
              </a:rPr>
              <a:t>25.04.2022                                                                                                                                                                                                                  1</a:t>
            </a:r>
            <a:r>
              <a:rPr lang="en-US" sz="1353" b="0" dirty="0">
                <a:solidFill>
                  <a:prstClr val="black"/>
                </a:solidFill>
                <a:latin typeface="Georgia" panose="02040502050405020303" pitchFamily="18" charset="0"/>
              </a:rPr>
              <a:t>6</a:t>
            </a:r>
            <a:r>
              <a:rPr lang="en-US" sz="1353" b="0">
                <a:solidFill>
                  <a:prstClr val="black"/>
                </a:solidFill>
                <a:latin typeface="Georgia" panose="02040502050405020303" pitchFamily="18" charset="0"/>
              </a:rPr>
              <a:t>    </a:t>
            </a:r>
            <a:endParaRPr lang="ru-RU" sz="1353" b="0" dirty="0">
              <a:solidFill>
                <a:prstClr val="black"/>
              </a:solidFill>
              <a:latin typeface="Georgia" panose="02040502050405020303" pitchFamily="18" charset="0"/>
            </a:endParaRPr>
          </a:p>
        </p:txBody>
      </p:sp>
    </p:spTree>
    <p:extLst>
      <p:ext uri="{BB962C8B-B14F-4D97-AF65-F5344CB8AC3E}">
        <p14:creationId xmlns:p14="http://schemas.microsoft.com/office/powerpoint/2010/main" val="67106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5D1BE-E02F-4B47-A09D-162F7309CBB8}"/>
              </a:ext>
            </a:extLst>
          </p:cNvPr>
          <p:cNvSpPr>
            <a:spLocks noGrp="1"/>
          </p:cNvSpPr>
          <p:nvPr>
            <p:ph idx="1"/>
          </p:nvPr>
        </p:nvSpPr>
        <p:spPr>
          <a:xfrm>
            <a:off x="1514636" y="758118"/>
            <a:ext cx="9333892" cy="2022811"/>
          </a:xfrm>
        </p:spPr>
        <p:txBody>
          <a:bodyPr>
            <a:normAutofit fontScale="55000" lnSpcReduction="20000"/>
          </a:bodyPr>
          <a:lstStyle/>
          <a:p>
            <a:r>
              <a:rPr lang="en-US" dirty="0">
                <a:latin typeface="Georgia"/>
                <a:cs typeface="Georgia"/>
              </a:rPr>
              <a:t>Astro neutrino (including solar and supernovae neutrino study) observation provides evidences for neutrino matter oscillation, nuclear fusion reaction in sun and as tools for probing the supernovae (SN) explosion process</a:t>
            </a:r>
          </a:p>
          <a:p>
            <a:endParaRPr lang="en-US" dirty="0">
              <a:latin typeface="Georgia"/>
              <a:cs typeface="Georgia"/>
            </a:endParaRPr>
          </a:p>
          <a:p>
            <a:r>
              <a:rPr lang="en-US" dirty="0">
                <a:latin typeface="Georgia"/>
                <a:cs typeface="Georgia"/>
              </a:rPr>
              <a:t>It was proposed to measure SN antineutrinos on </a:t>
            </a:r>
            <a:r>
              <a:rPr lang="en-US" baseline="30000" dirty="0">
                <a:latin typeface="Georgia"/>
                <a:cs typeface="Georgia"/>
              </a:rPr>
              <a:t>100</a:t>
            </a:r>
            <a:r>
              <a:rPr lang="en-US" dirty="0">
                <a:latin typeface="Georgia"/>
                <a:cs typeface="Georgia"/>
              </a:rPr>
              <a:t>Mo (MOON) [</a:t>
            </a:r>
            <a:r>
              <a:rPr lang="en-US" b="1" dirty="0">
                <a:latin typeface="Georgia"/>
                <a:cs typeface="Georgia"/>
              </a:rPr>
              <a:t>1, 2</a:t>
            </a:r>
            <a:r>
              <a:rPr lang="en-US" dirty="0">
                <a:latin typeface="Georgia"/>
                <a:cs typeface="Georgia"/>
              </a:rPr>
              <a:t>]</a:t>
            </a:r>
          </a:p>
          <a:p>
            <a:endParaRPr lang="en-US" dirty="0">
              <a:latin typeface="Georgia"/>
              <a:cs typeface="Georgia"/>
            </a:endParaRPr>
          </a:p>
          <a:p>
            <a:r>
              <a:rPr lang="en-US" dirty="0">
                <a:latin typeface="Georgia"/>
                <a:cs typeface="Georgia"/>
              </a:rPr>
              <a:t>OMC in </a:t>
            </a:r>
            <a:r>
              <a:rPr lang="en-US" baseline="30000" dirty="0">
                <a:latin typeface="Georgia"/>
                <a:cs typeface="Georgia"/>
              </a:rPr>
              <a:t>100</a:t>
            </a:r>
            <a:r>
              <a:rPr lang="en-US" dirty="0">
                <a:latin typeface="Georgia"/>
                <a:cs typeface="Georgia"/>
              </a:rPr>
              <a:t>Mo will give experimental input for theoretical calculations of this process</a:t>
            </a:r>
          </a:p>
          <a:p>
            <a:pPr marL="0" indent="0">
              <a:buNone/>
            </a:pPr>
            <a:endParaRPr lang="en-US" dirty="0">
              <a:latin typeface="Georgia"/>
              <a:cs typeface="Georgia"/>
            </a:endParaRPr>
          </a:p>
        </p:txBody>
      </p:sp>
      <p:sp>
        <p:nvSpPr>
          <p:cNvPr id="65" name="TextBox 64">
            <a:extLst>
              <a:ext uri="{FF2B5EF4-FFF2-40B4-BE49-F238E27FC236}">
                <a16:creationId xmlns:a16="http://schemas.microsoft.com/office/drawing/2014/main" id="{9099CB93-FA56-4E4B-BBE2-2610962D418C}"/>
              </a:ext>
            </a:extLst>
          </p:cNvPr>
          <p:cNvSpPr txBox="1"/>
          <p:nvPr/>
        </p:nvSpPr>
        <p:spPr>
          <a:xfrm>
            <a:off x="6529288" y="4769858"/>
            <a:ext cx="3527152" cy="1323439"/>
          </a:xfrm>
          <a:prstGeom prst="rect">
            <a:avLst/>
          </a:prstGeom>
          <a:solidFill>
            <a:srgbClr val="FFFFFF"/>
          </a:solidFill>
          <a:ln>
            <a:solidFill>
              <a:srgbClr val="336699"/>
            </a:solidFill>
          </a:ln>
        </p:spPr>
        <p:txBody>
          <a:bodyPr wrap="square" rtlCol="0">
            <a:spAutoFit/>
          </a:bodyPr>
          <a:lstStyle/>
          <a:p>
            <a:pPr defTabSz="742950" eaLnBrk="1" fontAlgn="auto" hangingPunct="1">
              <a:spcBef>
                <a:spcPts val="0"/>
              </a:spcBef>
              <a:spcAft>
                <a:spcPts val="0"/>
              </a:spcAft>
              <a:defRPr/>
            </a:pPr>
            <a:r>
              <a:rPr lang="en-US" sz="1600" b="0" dirty="0">
                <a:solidFill>
                  <a:prstClr val="black"/>
                </a:solidFill>
                <a:latin typeface="Georgia"/>
                <a:cs typeface="Georgia"/>
              </a:rPr>
              <a:t>[</a:t>
            </a:r>
            <a:r>
              <a:rPr lang="en-US" sz="1600" dirty="0">
                <a:solidFill>
                  <a:prstClr val="black"/>
                </a:solidFill>
                <a:latin typeface="Georgia"/>
                <a:cs typeface="Georgia"/>
              </a:rPr>
              <a:t>1</a:t>
            </a:r>
            <a:r>
              <a:rPr lang="en-US" sz="1600" b="0" dirty="0">
                <a:solidFill>
                  <a:prstClr val="black"/>
                </a:solidFill>
                <a:latin typeface="Georgia"/>
                <a:cs typeface="Georgia"/>
              </a:rPr>
              <a:t>] </a:t>
            </a:r>
            <a:r>
              <a:rPr lang="en-US" sz="1600" b="0" dirty="0" err="1">
                <a:solidFill>
                  <a:prstClr val="black"/>
                </a:solidFill>
                <a:latin typeface="Georgia"/>
                <a:cs typeface="Georgia"/>
              </a:rPr>
              <a:t>H.Ejiri</a:t>
            </a:r>
            <a:r>
              <a:rPr lang="en-US" sz="1600" b="0" dirty="0">
                <a:solidFill>
                  <a:prstClr val="black"/>
                </a:solidFill>
                <a:latin typeface="Georgia"/>
                <a:cs typeface="Georgia"/>
              </a:rPr>
              <a:t>, </a:t>
            </a:r>
            <a:r>
              <a:rPr lang="en-US" sz="1600" b="0" dirty="0" err="1">
                <a:solidFill>
                  <a:prstClr val="black"/>
                </a:solidFill>
                <a:latin typeface="Georgia"/>
                <a:cs typeface="Georgia"/>
              </a:rPr>
              <a:t>J.Suhonen</a:t>
            </a:r>
            <a:r>
              <a:rPr lang="en-US" sz="1600" b="0" dirty="0">
                <a:solidFill>
                  <a:prstClr val="black"/>
                </a:solidFill>
                <a:latin typeface="Georgia"/>
                <a:cs typeface="Georgia"/>
              </a:rPr>
              <a:t>, </a:t>
            </a:r>
            <a:r>
              <a:rPr lang="en-US" sz="1600" b="0" dirty="0" err="1">
                <a:solidFill>
                  <a:prstClr val="black"/>
                </a:solidFill>
                <a:latin typeface="Georgia"/>
                <a:cs typeface="Georgia"/>
              </a:rPr>
              <a:t>K.Zuber</a:t>
            </a:r>
            <a:r>
              <a:rPr lang="en-US" sz="1600" b="0" dirty="0">
                <a:solidFill>
                  <a:prstClr val="black"/>
                </a:solidFill>
                <a:latin typeface="Georgia"/>
                <a:cs typeface="Georgia"/>
              </a:rPr>
              <a:t>. // </a:t>
            </a:r>
          </a:p>
          <a:p>
            <a:pPr defTabSz="742950" eaLnBrk="1" fontAlgn="auto" hangingPunct="1">
              <a:spcBef>
                <a:spcPts val="0"/>
              </a:spcBef>
              <a:spcAft>
                <a:spcPts val="0"/>
              </a:spcAft>
              <a:defRPr/>
            </a:pPr>
            <a:r>
              <a:rPr lang="en-US" sz="1600" b="0" dirty="0">
                <a:solidFill>
                  <a:prstClr val="black"/>
                </a:solidFill>
                <a:latin typeface="Georgia"/>
                <a:cs typeface="Georgia"/>
              </a:rPr>
              <a:t>Phys. Rep 797 (2019) 1 – 102</a:t>
            </a:r>
          </a:p>
          <a:p>
            <a:pPr defTabSz="742950" eaLnBrk="1" fontAlgn="auto" hangingPunct="1">
              <a:spcBef>
                <a:spcPts val="0"/>
              </a:spcBef>
              <a:spcAft>
                <a:spcPts val="0"/>
              </a:spcAft>
              <a:defRPr/>
            </a:pPr>
            <a:endParaRPr lang="en-US" sz="1600" b="0" dirty="0">
              <a:solidFill>
                <a:prstClr val="black"/>
              </a:solidFill>
              <a:latin typeface="Georgia"/>
              <a:cs typeface="Georgia"/>
            </a:endParaRPr>
          </a:p>
          <a:p>
            <a:pPr defTabSz="742950" eaLnBrk="1" fontAlgn="auto" hangingPunct="1">
              <a:spcBef>
                <a:spcPts val="0"/>
              </a:spcBef>
              <a:spcAft>
                <a:spcPts val="0"/>
              </a:spcAft>
              <a:defRPr/>
            </a:pPr>
            <a:r>
              <a:rPr lang="en-US" sz="1600" b="0" dirty="0">
                <a:solidFill>
                  <a:prstClr val="black"/>
                </a:solidFill>
                <a:latin typeface="Georgia"/>
                <a:cs typeface="Georgia"/>
              </a:rPr>
              <a:t>[</a:t>
            </a:r>
            <a:r>
              <a:rPr lang="en-US" sz="1600" dirty="0">
                <a:solidFill>
                  <a:prstClr val="black"/>
                </a:solidFill>
                <a:latin typeface="Georgia"/>
                <a:cs typeface="Georgia"/>
              </a:rPr>
              <a:t>2</a:t>
            </a:r>
            <a:r>
              <a:rPr lang="en-US" sz="1600" b="0" dirty="0">
                <a:solidFill>
                  <a:prstClr val="black"/>
                </a:solidFill>
                <a:latin typeface="Georgia"/>
                <a:cs typeface="Georgia"/>
              </a:rPr>
              <a:t>] </a:t>
            </a:r>
            <a:r>
              <a:rPr lang="en-US" sz="1600" b="0" dirty="0" err="1">
                <a:solidFill>
                  <a:prstClr val="black"/>
                </a:solidFill>
                <a:latin typeface="Georgia"/>
                <a:cs typeface="Georgia"/>
              </a:rPr>
              <a:t>H.Ejiri</a:t>
            </a:r>
            <a:r>
              <a:rPr lang="en-US" sz="1600" b="0" dirty="0">
                <a:solidFill>
                  <a:prstClr val="black"/>
                </a:solidFill>
                <a:latin typeface="Georgia"/>
                <a:cs typeface="Georgia"/>
              </a:rPr>
              <a:t>, </a:t>
            </a:r>
            <a:r>
              <a:rPr lang="en-US" sz="1600" b="0" dirty="0" err="1">
                <a:solidFill>
                  <a:prstClr val="black"/>
                </a:solidFill>
                <a:latin typeface="Georgia"/>
                <a:cs typeface="Georgia"/>
              </a:rPr>
              <a:t>J.Engel</a:t>
            </a:r>
            <a:r>
              <a:rPr lang="en-US" sz="1600" b="0" dirty="0">
                <a:solidFill>
                  <a:prstClr val="black"/>
                </a:solidFill>
                <a:latin typeface="Georgia"/>
                <a:cs typeface="Georgia"/>
              </a:rPr>
              <a:t>, N. </a:t>
            </a:r>
            <a:r>
              <a:rPr lang="en-US" sz="1600" b="0" dirty="0" err="1">
                <a:solidFill>
                  <a:prstClr val="black"/>
                </a:solidFill>
                <a:latin typeface="Georgia"/>
                <a:cs typeface="Georgia"/>
              </a:rPr>
              <a:t>Kudomi</a:t>
            </a:r>
            <a:r>
              <a:rPr lang="en-US" sz="1600" b="0" dirty="0">
                <a:solidFill>
                  <a:prstClr val="black"/>
                </a:solidFill>
                <a:latin typeface="Georgia"/>
                <a:cs typeface="Georgia"/>
              </a:rPr>
              <a:t> //</a:t>
            </a:r>
          </a:p>
          <a:p>
            <a:pPr defTabSz="742950" eaLnBrk="1" fontAlgn="auto" hangingPunct="1">
              <a:spcBef>
                <a:spcPts val="0"/>
              </a:spcBef>
              <a:spcAft>
                <a:spcPts val="0"/>
              </a:spcAft>
              <a:defRPr/>
            </a:pPr>
            <a:r>
              <a:rPr lang="en-US" sz="1600" b="0" dirty="0">
                <a:solidFill>
                  <a:prstClr val="black"/>
                </a:solidFill>
                <a:latin typeface="Georgia"/>
                <a:cs typeface="Georgia"/>
              </a:rPr>
              <a:t> PLB 530 (2002) 27-32</a:t>
            </a:r>
          </a:p>
        </p:txBody>
      </p:sp>
      <p:sp>
        <p:nvSpPr>
          <p:cNvPr id="40" name="Заголовок 1"/>
          <p:cNvSpPr>
            <a:spLocks noGrp="1"/>
          </p:cNvSpPr>
          <p:nvPr>
            <p:ph type="title"/>
          </p:nvPr>
        </p:nvSpPr>
        <p:spPr bwMode="auto">
          <a:xfrm>
            <a:off x="1143000" y="-315416"/>
            <a:ext cx="9906000" cy="1321363"/>
          </a:xfrm>
        </p:spPr>
        <p:txBody>
          <a:bodyPr wrap="square" numCol="1" anchorCtr="0" compatLnSpc="1">
            <a:prstTxWarp prst="textNoShape">
              <a:avLst/>
            </a:prstTxWarp>
            <a:normAutofit/>
          </a:bodyPr>
          <a:lstStyle/>
          <a:p>
            <a:pPr eaLnBrk="1" hangingPunct="1"/>
            <a:r>
              <a:rPr lang="en-US" altLang="ru-RU" sz="3200" dirty="0">
                <a:solidFill>
                  <a:srgbClr val="002060"/>
                </a:solidFill>
                <a:latin typeface="Book Antiqua" panose="02040602050305030304" pitchFamily="18" charset="0"/>
              </a:rPr>
              <a:t>Astrophysics with </a:t>
            </a:r>
            <a:r>
              <a:rPr lang="en-US" altLang="ru-RU" sz="3200" baseline="30000" dirty="0">
                <a:solidFill>
                  <a:srgbClr val="002060"/>
                </a:solidFill>
                <a:latin typeface="Book Antiqua" panose="02040602050305030304" pitchFamily="18" charset="0"/>
              </a:rPr>
              <a:t>100</a:t>
            </a:r>
            <a:r>
              <a:rPr lang="en-US" altLang="ru-RU" sz="3200" dirty="0">
                <a:solidFill>
                  <a:srgbClr val="002060"/>
                </a:solidFill>
                <a:latin typeface="Book Antiqua" panose="02040602050305030304" pitchFamily="18" charset="0"/>
              </a:rPr>
              <a:t>Mo  </a:t>
            </a:r>
            <a:r>
              <a:rPr lang="en-US" altLang="ru-RU" sz="3200" dirty="0">
                <a:solidFill>
                  <a:srgbClr val="002060"/>
                </a:solidFill>
                <a:highlight>
                  <a:srgbClr val="FFFF00"/>
                </a:highlight>
                <a:latin typeface="Book Antiqua" panose="02040602050305030304" pitchFamily="18" charset="0"/>
              </a:rPr>
              <a:t>(H. </a:t>
            </a:r>
            <a:r>
              <a:rPr lang="en-US" altLang="ru-RU" sz="3200" dirty="0" err="1">
                <a:solidFill>
                  <a:srgbClr val="002060"/>
                </a:solidFill>
                <a:highlight>
                  <a:srgbClr val="FFFF00"/>
                </a:highlight>
                <a:latin typeface="Book Antiqua" panose="02040602050305030304" pitchFamily="18" charset="0"/>
              </a:rPr>
              <a:t>Ejiri</a:t>
            </a:r>
            <a:r>
              <a:rPr lang="en-US" altLang="ru-RU" sz="3200" dirty="0">
                <a:solidFill>
                  <a:srgbClr val="002060"/>
                </a:solidFill>
                <a:highlight>
                  <a:srgbClr val="FFFF00"/>
                </a:highlight>
                <a:latin typeface="Book Antiqua" panose="02040602050305030304" pitchFamily="18" charset="0"/>
              </a:rPr>
              <a:t> talk in detail)</a:t>
            </a:r>
            <a:endParaRPr lang="ru-RU" altLang="ru-RU" sz="3200" dirty="0">
              <a:solidFill>
                <a:srgbClr val="002060"/>
              </a:solidFill>
              <a:highlight>
                <a:srgbClr val="FFFF00"/>
              </a:highlight>
              <a:latin typeface="Book Antiqua" panose="02040602050305030304" pitchFamily="18" charset="0"/>
            </a:endParaRPr>
          </a:p>
        </p:txBody>
      </p:sp>
      <p:grpSp>
        <p:nvGrpSpPr>
          <p:cNvPr id="83" name="Group 82">
            <a:extLst>
              <a:ext uri="{FF2B5EF4-FFF2-40B4-BE49-F238E27FC236}">
                <a16:creationId xmlns:a16="http://schemas.microsoft.com/office/drawing/2014/main" id="{36D8BF12-776F-A74C-BBF2-DB6CE8DBC7C2}"/>
              </a:ext>
            </a:extLst>
          </p:cNvPr>
          <p:cNvGrpSpPr/>
          <p:nvPr/>
        </p:nvGrpSpPr>
        <p:grpSpPr>
          <a:xfrm>
            <a:off x="2423592" y="2852936"/>
            <a:ext cx="2600830" cy="2952329"/>
            <a:chOff x="5259801" y="2652339"/>
            <a:chExt cx="2600830" cy="2952329"/>
          </a:xfrm>
        </p:grpSpPr>
        <p:sp>
          <p:nvSpPr>
            <p:cNvPr id="84" name="Rectangle 83">
              <a:extLst>
                <a:ext uri="{FF2B5EF4-FFF2-40B4-BE49-F238E27FC236}">
                  <a16:creationId xmlns:a16="http://schemas.microsoft.com/office/drawing/2014/main" id="{192A9A5D-3D62-524A-A1D1-4AB2DCB42C16}"/>
                </a:ext>
              </a:extLst>
            </p:cNvPr>
            <p:cNvSpPr/>
            <p:nvPr/>
          </p:nvSpPr>
          <p:spPr>
            <a:xfrm>
              <a:off x="5259802" y="2652340"/>
              <a:ext cx="874295" cy="2029343"/>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cxnSp>
          <p:nvCxnSpPr>
            <p:cNvPr id="85" name="Straight Connector 84">
              <a:extLst>
                <a:ext uri="{FF2B5EF4-FFF2-40B4-BE49-F238E27FC236}">
                  <a16:creationId xmlns:a16="http://schemas.microsoft.com/office/drawing/2014/main" id="{7A400F8A-87B1-A544-91AC-807E8161CF79}"/>
                </a:ext>
              </a:extLst>
            </p:cNvPr>
            <p:cNvCxnSpPr>
              <a:cxnSpLocks/>
            </p:cNvCxnSpPr>
            <p:nvPr/>
          </p:nvCxnSpPr>
          <p:spPr>
            <a:xfrm>
              <a:off x="5259801" y="4001293"/>
              <a:ext cx="874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35FFBF1-9B81-1240-AE0D-F6FF52A42613}"/>
                </a:ext>
              </a:extLst>
            </p:cNvPr>
            <p:cNvCxnSpPr/>
            <p:nvPr/>
          </p:nvCxnSpPr>
          <p:spPr>
            <a:xfrm flipV="1">
              <a:off x="6986336" y="3429000"/>
              <a:ext cx="87429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43AECCA-79BB-4A40-BDC6-F82E27B45459}"/>
                </a:ext>
              </a:extLst>
            </p:cNvPr>
            <p:cNvCxnSpPr/>
            <p:nvPr/>
          </p:nvCxnSpPr>
          <p:spPr>
            <a:xfrm flipV="1">
              <a:off x="6986336" y="5590674"/>
              <a:ext cx="87429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8017539-874D-ED41-8D00-4E87CBE69159}"/>
                </a:ext>
              </a:extLst>
            </p:cNvPr>
            <p:cNvCxnSpPr/>
            <p:nvPr/>
          </p:nvCxnSpPr>
          <p:spPr>
            <a:xfrm flipV="1">
              <a:off x="5292403" y="2652339"/>
              <a:ext cx="87429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9B9AF874-0874-A34D-8114-A78316DF9836}"/>
                </a:ext>
              </a:extLst>
            </p:cNvPr>
            <p:cNvCxnSpPr/>
            <p:nvPr/>
          </p:nvCxnSpPr>
          <p:spPr>
            <a:xfrm flipH="1" flipV="1">
              <a:off x="5979881" y="2652340"/>
              <a:ext cx="1410953" cy="2952328"/>
            </a:xfrm>
            <a:prstGeom prst="straightConnector1">
              <a:avLst/>
            </a:prstGeom>
            <a:ln w="38100" cmpd="sng">
              <a:solidFill>
                <a:srgbClr val="80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5AAD0EB-303D-304E-A62D-0DEF6967FFD1}"/>
                </a:ext>
              </a:extLst>
            </p:cNvPr>
            <p:cNvCxnSpPr>
              <a:cxnSpLocks/>
            </p:cNvCxnSpPr>
            <p:nvPr/>
          </p:nvCxnSpPr>
          <p:spPr>
            <a:xfrm flipV="1">
              <a:off x="7534850" y="3429000"/>
              <a:ext cx="0" cy="2161674"/>
            </a:xfrm>
            <a:prstGeom prst="straightConnector1">
              <a:avLst/>
            </a:prstGeom>
            <a:ln w="38100" cmpd="sng">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3D35BD4-0D1D-2943-851E-9E12E1617722}"/>
                </a:ext>
              </a:extLst>
            </p:cNvPr>
            <p:cNvCxnSpPr>
              <a:cxnSpLocks/>
            </p:cNvCxnSpPr>
            <p:nvPr/>
          </p:nvCxnSpPr>
          <p:spPr>
            <a:xfrm flipH="1">
              <a:off x="5950675" y="2652340"/>
              <a:ext cx="29206" cy="1368152"/>
            </a:xfrm>
            <a:prstGeom prst="straightConnector1">
              <a:avLst/>
            </a:prstGeom>
            <a:ln w="28575" cmpd="sng">
              <a:solidFill>
                <a:srgbClr val="80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F382D1C-1977-BA41-BB40-1F1BAC5A19AB}"/>
                </a:ext>
              </a:extLst>
            </p:cNvPr>
            <p:cNvCxnSpPr>
              <a:cxnSpLocks/>
            </p:cNvCxnSpPr>
            <p:nvPr/>
          </p:nvCxnSpPr>
          <p:spPr>
            <a:xfrm flipH="1">
              <a:off x="6145458" y="3444428"/>
              <a:ext cx="1389392" cy="556865"/>
            </a:xfrm>
            <a:prstGeom prst="straightConnector1">
              <a:avLst/>
            </a:prstGeom>
            <a:ln w="28575" cmpd="sng">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861321C-1DFF-104A-9031-DABA655E1945}"/>
                </a:ext>
              </a:extLst>
            </p:cNvPr>
            <p:cNvCxnSpPr>
              <a:cxnSpLocks/>
            </p:cNvCxnSpPr>
            <p:nvPr/>
          </p:nvCxnSpPr>
          <p:spPr>
            <a:xfrm>
              <a:off x="5271163" y="4681682"/>
              <a:ext cx="874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9" name="TextBox 118"/>
          <p:cNvSpPr txBox="1"/>
          <p:nvPr/>
        </p:nvSpPr>
        <p:spPr>
          <a:xfrm>
            <a:off x="4076346" y="5832555"/>
            <a:ext cx="1083550" cy="461665"/>
          </a:xfrm>
          <a:prstGeom prst="rect">
            <a:avLst/>
          </a:prstGeom>
          <a:noFill/>
        </p:spPr>
        <p:txBody>
          <a:bodyPr wrap="none" rtlCol="0">
            <a:spAutoFit/>
          </a:bodyPr>
          <a:lstStyle/>
          <a:p>
            <a:pPr>
              <a:defRPr/>
            </a:pPr>
            <a:r>
              <a:rPr lang="en-US" sz="2400" baseline="30000" dirty="0">
                <a:solidFill>
                  <a:prstClr val="black"/>
                </a:solidFill>
                <a:latin typeface="Georgia"/>
                <a:cs typeface="Georgia"/>
              </a:rPr>
              <a:t>100</a:t>
            </a:r>
            <a:r>
              <a:rPr lang="en-US" sz="2400" dirty="0">
                <a:solidFill>
                  <a:prstClr val="black"/>
                </a:solidFill>
                <a:latin typeface="Georgia"/>
                <a:cs typeface="Georgia"/>
              </a:rPr>
              <a:t>Mo</a:t>
            </a:r>
          </a:p>
        </p:txBody>
      </p:sp>
      <p:sp>
        <p:nvSpPr>
          <p:cNvPr id="120" name="TextBox 119"/>
          <p:cNvSpPr txBox="1"/>
          <p:nvPr/>
        </p:nvSpPr>
        <p:spPr>
          <a:xfrm>
            <a:off x="2351585" y="4854060"/>
            <a:ext cx="1029899" cy="461665"/>
          </a:xfrm>
          <a:prstGeom prst="rect">
            <a:avLst/>
          </a:prstGeom>
          <a:noFill/>
        </p:spPr>
        <p:txBody>
          <a:bodyPr wrap="none" rtlCol="0">
            <a:spAutoFit/>
          </a:bodyPr>
          <a:lstStyle/>
          <a:p>
            <a:pPr>
              <a:defRPr/>
            </a:pPr>
            <a:r>
              <a:rPr lang="en-US" sz="2400" baseline="30000" dirty="0">
                <a:solidFill>
                  <a:prstClr val="black"/>
                </a:solidFill>
                <a:latin typeface="Georgia"/>
                <a:cs typeface="Georgia"/>
              </a:rPr>
              <a:t>100</a:t>
            </a:r>
            <a:r>
              <a:rPr lang="en-US" sz="2400" dirty="0">
                <a:solidFill>
                  <a:prstClr val="black"/>
                </a:solidFill>
                <a:latin typeface="Georgia"/>
                <a:cs typeface="Georgia"/>
              </a:rPr>
              <a:t>Nb</a:t>
            </a:r>
          </a:p>
        </p:txBody>
      </p:sp>
      <p:sp>
        <p:nvSpPr>
          <p:cNvPr id="121" name="TextBox 120"/>
          <p:cNvSpPr txBox="1"/>
          <p:nvPr/>
        </p:nvSpPr>
        <p:spPr>
          <a:xfrm>
            <a:off x="4708914" y="4422012"/>
            <a:ext cx="438191" cy="461665"/>
          </a:xfrm>
          <a:prstGeom prst="rect">
            <a:avLst/>
          </a:prstGeom>
          <a:noFill/>
        </p:spPr>
        <p:txBody>
          <a:bodyPr wrap="none" rtlCol="0">
            <a:spAutoFit/>
          </a:bodyPr>
          <a:lstStyle/>
          <a:p>
            <a:pPr>
              <a:defRPr/>
            </a:pPr>
            <a:r>
              <a:rPr lang="en-US" sz="2400" b="0" dirty="0" err="1">
                <a:solidFill>
                  <a:prstClr val="black"/>
                </a:solidFill>
                <a:latin typeface="Georgia"/>
                <a:cs typeface="Georgia"/>
              </a:rPr>
              <a:t>ν</a:t>
            </a:r>
            <a:r>
              <a:rPr lang="en-US" sz="2400" b="0" baseline="-25000" dirty="0" err="1">
                <a:solidFill>
                  <a:prstClr val="black"/>
                </a:solidFill>
                <a:latin typeface="Georgia"/>
                <a:cs typeface="Georgia"/>
              </a:rPr>
              <a:t>e</a:t>
            </a:r>
            <a:endParaRPr lang="en-US" sz="2400" b="0" baseline="-25000" dirty="0">
              <a:solidFill>
                <a:prstClr val="black"/>
              </a:solidFill>
              <a:latin typeface="Georgia"/>
              <a:cs typeface="Georgia"/>
            </a:endParaRPr>
          </a:p>
        </p:txBody>
      </p:sp>
      <p:sp>
        <p:nvSpPr>
          <p:cNvPr id="122" name="TextBox 121"/>
          <p:cNvSpPr txBox="1"/>
          <p:nvPr/>
        </p:nvSpPr>
        <p:spPr>
          <a:xfrm>
            <a:off x="2692690" y="3269884"/>
            <a:ext cx="457227" cy="461665"/>
          </a:xfrm>
          <a:prstGeom prst="rect">
            <a:avLst/>
          </a:prstGeom>
          <a:noFill/>
        </p:spPr>
        <p:txBody>
          <a:bodyPr wrap="none" rtlCol="0">
            <a:spAutoFit/>
          </a:bodyPr>
          <a:lstStyle/>
          <a:p>
            <a:pPr>
              <a:defRPr/>
            </a:pPr>
            <a:r>
              <a:rPr lang="en-US" sz="2400" b="0" dirty="0" err="1">
                <a:solidFill>
                  <a:prstClr val="black"/>
                </a:solidFill>
                <a:latin typeface="Georgia"/>
                <a:cs typeface="Georgia"/>
              </a:rPr>
              <a:t>ν</a:t>
            </a:r>
            <a:r>
              <a:rPr lang="en-US" sz="2400" b="0" baseline="-25000" dirty="0" err="1">
                <a:solidFill>
                  <a:prstClr val="black"/>
                </a:solidFill>
                <a:latin typeface="Symbol" charset="2"/>
                <a:cs typeface="Symbol" charset="2"/>
              </a:rPr>
              <a:t>m</a:t>
            </a:r>
            <a:endParaRPr lang="en-US" sz="2400" b="0" baseline="-25000" dirty="0">
              <a:solidFill>
                <a:prstClr val="black"/>
              </a:solidFill>
              <a:latin typeface="Symbol" charset="2"/>
              <a:cs typeface="Symbol" charset="2"/>
            </a:endParaRPr>
          </a:p>
        </p:txBody>
      </p:sp>
      <p:sp>
        <p:nvSpPr>
          <p:cNvPr id="123" name="TextBox 122"/>
          <p:cNvSpPr txBox="1"/>
          <p:nvPr/>
        </p:nvSpPr>
        <p:spPr>
          <a:xfrm>
            <a:off x="3265901" y="2664203"/>
            <a:ext cx="970576" cy="307777"/>
          </a:xfrm>
          <a:prstGeom prst="rect">
            <a:avLst/>
          </a:prstGeom>
          <a:noFill/>
        </p:spPr>
        <p:txBody>
          <a:bodyPr wrap="none" rtlCol="0">
            <a:spAutoFit/>
          </a:bodyPr>
          <a:lstStyle/>
          <a:p>
            <a:pPr>
              <a:defRPr/>
            </a:pPr>
            <a:r>
              <a:rPr lang="en-US" sz="1400" b="0" dirty="0">
                <a:solidFill>
                  <a:prstClr val="black"/>
                </a:solidFill>
                <a:latin typeface="Georgia"/>
                <a:cs typeface="Georgia"/>
              </a:rPr>
              <a:t>≈100MeV</a:t>
            </a:r>
          </a:p>
        </p:txBody>
      </p:sp>
      <p:sp>
        <p:nvSpPr>
          <p:cNvPr id="124" name="TextBox 123"/>
          <p:cNvSpPr txBox="1"/>
          <p:nvPr/>
        </p:nvSpPr>
        <p:spPr>
          <a:xfrm>
            <a:off x="3647729" y="4618871"/>
            <a:ext cx="518091" cy="523220"/>
          </a:xfrm>
          <a:prstGeom prst="rect">
            <a:avLst/>
          </a:prstGeom>
          <a:noFill/>
        </p:spPr>
        <p:txBody>
          <a:bodyPr wrap="none" rtlCol="0">
            <a:spAutoFit/>
          </a:bodyPr>
          <a:lstStyle/>
          <a:p>
            <a:pPr>
              <a:defRPr/>
            </a:pPr>
            <a:r>
              <a:rPr lang="en-US" sz="2800" dirty="0">
                <a:solidFill>
                  <a:prstClr val="black"/>
                </a:solidFill>
                <a:latin typeface="Symbol" charset="2"/>
                <a:cs typeface="Symbol" charset="2"/>
              </a:rPr>
              <a:t>m</a:t>
            </a:r>
            <a:r>
              <a:rPr lang="en-US" sz="2800" baseline="30000" dirty="0">
                <a:solidFill>
                  <a:prstClr val="black"/>
                </a:solidFill>
                <a:latin typeface="Symbol" charset="2"/>
                <a:cs typeface="Symbol" charset="2"/>
              </a:rPr>
              <a:t>-</a:t>
            </a:r>
          </a:p>
        </p:txBody>
      </p:sp>
      <p:sp>
        <p:nvSpPr>
          <p:cNvPr id="125" name="TextBox 124"/>
          <p:cNvSpPr txBox="1"/>
          <p:nvPr/>
        </p:nvSpPr>
        <p:spPr>
          <a:xfrm>
            <a:off x="3791744" y="3557915"/>
            <a:ext cx="418604" cy="400110"/>
          </a:xfrm>
          <a:prstGeom prst="rect">
            <a:avLst/>
          </a:prstGeom>
          <a:noFill/>
        </p:spPr>
        <p:txBody>
          <a:bodyPr wrap="none" rtlCol="0">
            <a:spAutoFit/>
          </a:bodyPr>
          <a:lstStyle/>
          <a:p>
            <a:pPr>
              <a:defRPr/>
            </a:pPr>
            <a:r>
              <a:rPr lang="en-US" sz="2000" b="0" dirty="0">
                <a:solidFill>
                  <a:prstClr val="black"/>
                </a:solidFill>
                <a:latin typeface="Georgia"/>
                <a:cs typeface="Georgia"/>
              </a:rPr>
              <a:t>e</a:t>
            </a:r>
            <a:r>
              <a:rPr lang="en-US" sz="2000" b="0" baseline="30000" dirty="0">
                <a:solidFill>
                  <a:prstClr val="black"/>
                </a:solidFill>
                <a:latin typeface="Georgia"/>
                <a:cs typeface="Georgia"/>
              </a:rPr>
              <a:t>+</a:t>
            </a:r>
          </a:p>
        </p:txBody>
      </p:sp>
      <p:cxnSp>
        <p:nvCxnSpPr>
          <p:cNvPr id="127" name="Straight Connector 126"/>
          <p:cNvCxnSpPr/>
          <p:nvPr/>
        </p:nvCxnSpPr>
        <p:spPr>
          <a:xfrm>
            <a:off x="4799856" y="4566027"/>
            <a:ext cx="2160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a:off x="5807968" y="3140968"/>
            <a:ext cx="4752528" cy="1200328"/>
          </a:xfrm>
          <a:prstGeom prst="rect">
            <a:avLst/>
          </a:prstGeom>
          <a:solidFill>
            <a:srgbClr val="FFFFFF"/>
          </a:solidFill>
          <a:ln>
            <a:solidFill>
              <a:srgbClr val="336699"/>
            </a:solidFill>
          </a:ln>
        </p:spPr>
        <p:txBody>
          <a:bodyPr wrap="square" rtlCol="0">
            <a:spAutoFit/>
          </a:bodyPr>
          <a:lstStyle/>
          <a:p>
            <a:pPr>
              <a:defRPr/>
            </a:pPr>
            <a:r>
              <a:rPr lang="en-US" sz="2400" baseline="30000" dirty="0">
                <a:solidFill>
                  <a:prstClr val="black"/>
                </a:solidFill>
                <a:latin typeface="Georgia"/>
                <a:cs typeface="Georgia"/>
              </a:rPr>
              <a:t> 100</a:t>
            </a:r>
            <a:r>
              <a:rPr lang="en-US" sz="2400" dirty="0">
                <a:solidFill>
                  <a:prstClr val="black"/>
                </a:solidFill>
                <a:latin typeface="Georgia"/>
                <a:cs typeface="Georgia"/>
              </a:rPr>
              <a:t>Mo(</a:t>
            </a:r>
            <a:r>
              <a:rPr lang="en-US" sz="2400" b="0" dirty="0" err="1">
                <a:solidFill>
                  <a:prstClr val="black"/>
                </a:solidFill>
                <a:latin typeface="Georgia"/>
                <a:cs typeface="Georgia"/>
              </a:rPr>
              <a:t>ν</a:t>
            </a:r>
            <a:r>
              <a:rPr lang="en-US" sz="2400" b="0" baseline="-25000" dirty="0" err="1">
                <a:solidFill>
                  <a:prstClr val="black"/>
                </a:solidFill>
                <a:latin typeface="Georgia"/>
                <a:cs typeface="Georgia"/>
              </a:rPr>
              <a:t>e</a:t>
            </a:r>
            <a:r>
              <a:rPr lang="en-US" sz="2400" dirty="0">
                <a:solidFill>
                  <a:prstClr val="black"/>
                </a:solidFill>
                <a:latin typeface="Georgia"/>
                <a:cs typeface="Georgia"/>
              </a:rPr>
              <a:t>, e</a:t>
            </a:r>
            <a:r>
              <a:rPr lang="en-US" sz="2400" baseline="30000" dirty="0">
                <a:solidFill>
                  <a:prstClr val="black"/>
                </a:solidFill>
                <a:latin typeface="Georgia"/>
                <a:cs typeface="Georgia"/>
              </a:rPr>
              <a:t>+</a:t>
            </a:r>
            <a:r>
              <a:rPr lang="en-US" sz="2400" dirty="0">
                <a:solidFill>
                  <a:prstClr val="black"/>
                </a:solidFill>
                <a:latin typeface="Georgia"/>
                <a:cs typeface="Georgia"/>
              </a:rPr>
              <a:t>)</a:t>
            </a:r>
            <a:r>
              <a:rPr lang="en-US" sz="2400" baseline="30000" dirty="0">
                <a:solidFill>
                  <a:prstClr val="black"/>
                </a:solidFill>
                <a:latin typeface="Georgia"/>
                <a:cs typeface="Georgia"/>
              </a:rPr>
              <a:t>100</a:t>
            </a:r>
            <a:r>
              <a:rPr lang="en-US" sz="2400" dirty="0">
                <a:solidFill>
                  <a:prstClr val="black"/>
                </a:solidFill>
                <a:latin typeface="Georgia"/>
                <a:cs typeface="Georgia"/>
              </a:rPr>
              <a:t>Nb    </a:t>
            </a:r>
            <a:r>
              <a:rPr lang="en-US" sz="2400" dirty="0">
                <a:solidFill>
                  <a:srgbClr val="000090"/>
                </a:solidFill>
                <a:latin typeface="Georgia"/>
                <a:cs typeface="Georgia"/>
              </a:rPr>
              <a:t>(SN)</a:t>
            </a:r>
          </a:p>
          <a:p>
            <a:pPr>
              <a:defRPr/>
            </a:pPr>
            <a:endParaRPr lang="en-US" sz="2400" dirty="0">
              <a:solidFill>
                <a:prstClr val="black"/>
              </a:solidFill>
              <a:latin typeface="Georgia"/>
              <a:cs typeface="Georgia"/>
            </a:endParaRPr>
          </a:p>
          <a:p>
            <a:pPr>
              <a:defRPr/>
            </a:pPr>
            <a:r>
              <a:rPr lang="en-US" sz="2400" baseline="30000" dirty="0">
                <a:solidFill>
                  <a:prstClr val="black"/>
                </a:solidFill>
                <a:latin typeface="Georgia"/>
                <a:cs typeface="Georgia"/>
              </a:rPr>
              <a:t> 100</a:t>
            </a:r>
            <a:r>
              <a:rPr lang="en-US" sz="2400" dirty="0">
                <a:solidFill>
                  <a:prstClr val="black"/>
                </a:solidFill>
                <a:latin typeface="Georgia"/>
                <a:cs typeface="Georgia"/>
              </a:rPr>
              <a:t>Mo(</a:t>
            </a:r>
            <a:r>
              <a:rPr lang="en-US" sz="2400" b="0" dirty="0">
                <a:solidFill>
                  <a:prstClr val="black"/>
                </a:solidFill>
                <a:latin typeface="Symbol" charset="2"/>
                <a:cs typeface="Symbol" charset="2"/>
              </a:rPr>
              <a:t>m</a:t>
            </a:r>
            <a:r>
              <a:rPr lang="en-US" sz="2400" b="0" baseline="30000" dirty="0">
                <a:solidFill>
                  <a:prstClr val="black"/>
                </a:solidFill>
                <a:latin typeface="Georgia"/>
                <a:cs typeface="Georgia"/>
              </a:rPr>
              <a:t>-</a:t>
            </a:r>
            <a:r>
              <a:rPr lang="en-US" sz="2400" dirty="0">
                <a:solidFill>
                  <a:prstClr val="black"/>
                </a:solidFill>
                <a:latin typeface="Georgia"/>
                <a:cs typeface="Georgia"/>
              </a:rPr>
              <a:t>, e</a:t>
            </a:r>
            <a:r>
              <a:rPr lang="en-US" sz="2400" baseline="30000" dirty="0">
                <a:solidFill>
                  <a:prstClr val="black"/>
                </a:solidFill>
                <a:latin typeface="Georgia"/>
                <a:cs typeface="Georgia"/>
              </a:rPr>
              <a:t>+</a:t>
            </a:r>
            <a:r>
              <a:rPr lang="en-US" sz="2400" dirty="0">
                <a:solidFill>
                  <a:prstClr val="black"/>
                </a:solidFill>
                <a:latin typeface="Georgia"/>
                <a:cs typeface="Georgia"/>
              </a:rPr>
              <a:t>)</a:t>
            </a:r>
            <a:r>
              <a:rPr lang="en-US" sz="2400" baseline="30000" dirty="0">
                <a:solidFill>
                  <a:prstClr val="black"/>
                </a:solidFill>
                <a:latin typeface="Georgia"/>
                <a:cs typeface="Georgia"/>
              </a:rPr>
              <a:t>100</a:t>
            </a:r>
            <a:r>
              <a:rPr lang="en-US" sz="2400" dirty="0">
                <a:solidFill>
                  <a:prstClr val="black"/>
                </a:solidFill>
                <a:latin typeface="Georgia"/>
                <a:cs typeface="Georgia"/>
              </a:rPr>
              <a:t>Nb    </a:t>
            </a:r>
            <a:r>
              <a:rPr lang="en-US" sz="2400" dirty="0">
                <a:solidFill>
                  <a:srgbClr val="800000"/>
                </a:solidFill>
                <a:latin typeface="Georgia"/>
                <a:cs typeface="Georgia"/>
              </a:rPr>
              <a:t>(OMC)</a:t>
            </a:r>
          </a:p>
        </p:txBody>
      </p:sp>
      <p:cxnSp>
        <p:nvCxnSpPr>
          <p:cNvPr id="129" name="Straight Connector 128"/>
          <p:cNvCxnSpPr/>
          <p:nvPr/>
        </p:nvCxnSpPr>
        <p:spPr>
          <a:xfrm>
            <a:off x="6960096" y="3284984"/>
            <a:ext cx="2160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84DA6DF9-841A-554F-B1F5-187C48D4B45F}"/>
              </a:ext>
            </a:extLst>
          </p:cNvPr>
          <p:cNvSpPr txBox="1"/>
          <p:nvPr/>
        </p:nvSpPr>
        <p:spPr bwMode="auto">
          <a:xfrm>
            <a:off x="246735" y="6584853"/>
            <a:ext cx="11732763" cy="300531"/>
          </a:xfrm>
          <a:prstGeom prst="rect">
            <a:avLst/>
          </a:prstGeom>
          <a:noFill/>
        </p:spPr>
        <p:txBody>
          <a:bodyPr wrap="square" rtlCol="0">
            <a:spAutoFit/>
          </a:bodyPr>
          <a:lstStyle/>
          <a:p>
            <a:pPr defTabSz="1125444">
              <a:defRPr/>
            </a:pPr>
            <a:r>
              <a:rPr lang="en-US" sz="1353" b="0" dirty="0">
                <a:solidFill>
                  <a:prstClr val="black"/>
                </a:solidFill>
                <a:latin typeface="Georgia" panose="02040502050405020303" pitchFamily="18" charset="0"/>
              </a:rPr>
              <a:t>Daniya Zinatulina , 25.04.2022                                                                                                                                                                                                                  17    </a:t>
            </a:r>
            <a:endParaRPr lang="ru-RU" sz="1353" b="0" dirty="0">
              <a:solidFill>
                <a:prstClr val="black"/>
              </a:solidFill>
              <a:latin typeface="Georgia" panose="02040502050405020303" pitchFamily="18" charset="0"/>
            </a:endParaRPr>
          </a:p>
        </p:txBody>
      </p:sp>
    </p:spTree>
    <p:extLst>
      <p:ext uri="{BB962C8B-B14F-4D97-AF65-F5344CB8AC3E}">
        <p14:creationId xmlns:p14="http://schemas.microsoft.com/office/powerpoint/2010/main" val="231872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140148" y="44624"/>
            <a:ext cx="6972076" cy="615950"/>
          </a:xfrm>
        </p:spPr>
        <p:txBody>
          <a:bodyPr rtlCol="0">
            <a:noAutofit/>
          </a:bodyPr>
          <a:lstStyle/>
          <a:p>
            <a:pPr>
              <a:defRPr/>
            </a:pPr>
            <a:r>
              <a:rPr lang="en-US" sz="3200" b="1" dirty="0">
                <a:solidFill>
                  <a:srgbClr val="002060"/>
                </a:solidFill>
                <a:latin typeface="Book Antiqua" panose="02040602050305030304" pitchFamily="18" charset="0"/>
                <a:cs typeface="Corbel"/>
              </a:rPr>
              <a:t>Proposed measurements in 2022</a:t>
            </a:r>
          </a:p>
        </p:txBody>
      </p:sp>
      <p:pic>
        <p:nvPicPr>
          <p:cNvPr id="6" name="Picture 10" descr="unnamed.jpg"/>
          <p:cNvPicPr>
            <a:picLocks noChangeAspect="1"/>
          </p:cNvPicPr>
          <p:nvPr/>
        </p:nvPicPr>
        <p:blipFill>
          <a:blip r:embed="rId2"/>
          <a:stretch/>
        </p:blipFill>
        <p:spPr bwMode="auto">
          <a:xfrm>
            <a:off x="9480376" y="0"/>
            <a:ext cx="1568624" cy="726088"/>
          </a:xfrm>
          <a:prstGeom prst="rect">
            <a:avLst/>
          </a:prstGeom>
        </p:spPr>
      </p:pic>
      <p:pic>
        <p:nvPicPr>
          <p:cNvPr id="8" name="Рисунок 9"/>
          <p:cNvPicPr>
            <a:picLocks noChangeAspect="1"/>
          </p:cNvPicPr>
          <p:nvPr/>
        </p:nvPicPr>
        <p:blipFill>
          <a:blip r:embed="rId3"/>
          <a:stretch/>
        </p:blipFill>
        <p:spPr bwMode="auto">
          <a:xfrm>
            <a:off x="6829658" y="1047036"/>
            <a:ext cx="4090878" cy="2165940"/>
          </a:xfrm>
          <a:prstGeom prst="rect">
            <a:avLst/>
          </a:prstGeom>
          <a:noFill/>
          <a:ln>
            <a:noFill/>
          </a:ln>
        </p:spPr>
      </p:pic>
      <p:graphicFrame>
        <p:nvGraphicFramePr>
          <p:cNvPr id="11" name="Таблица 11"/>
          <p:cNvGraphicFramePr>
            <a:graphicFrameLocks noGrp="1"/>
          </p:cNvGraphicFramePr>
          <p:nvPr/>
        </p:nvGraphicFramePr>
        <p:xfrm>
          <a:off x="1487489" y="4666964"/>
          <a:ext cx="5328591" cy="1675218"/>
        </p:xfrm>
        <a:graphic>
          <a:graphicData uri="http://schemas.openxmlformats.org/drawingml/2006/table">
            <a:tbl>
              <a:tblPr firstRow="1" bandRow="1"/>
              <a:tblGrid>
                <a:gridCol w="259228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224135">
                  <a:extLst>
                    <a:ext uri="{9D8B030D-6E8A-4147-A177-3AD203B41FA5}">
                      <a16:colId xmlns:a16="http://schemas.microsoft.com/office/drawing/2014/main" val="20003"/>
                    </a:ext>
                  </a:extLst>
                </a:gridCol>
              </a:tblGrid>
              <a:tr h="456018">
                <a:tc>
                  <a:txBody>
                    <a:bodyPr/>
                    <a:lstStyle/>
                    <a:p>
                      <a:pPr marL="0" marR="0" lvl="0" indent="0" algn="ctr" defTabSz="914400">
                        <a:lnSpc>
                          <a:spcPct val="100000"/>
                        </a:lnSpc>
                        <a:spcBef>
                          <a:spcPts val="0"/>
                        </a:spcBef>
                        <a:spcAft>
                          <a:spcPts val="0"/>
                        </a:spcAft>
                        <a:buClrTx/>
                        <a:buSzTx/>
                        <a:buFontTx/>
                        <a:buNone/>
                        <a:defRPr/>
                      </a:pPr>
                      <a:r>
                        <a:rPr lang="en-US" sz="1600" b="1" u="none" strike="noStrike" cap="none" dirty="0">
                          <a:ln>
                            <a:noFill/>
                          </a:ln>
                          <a:latin typeface="Georgia" panose="02040502050405020303" pitchFamily="18" charset="0"/>
                          <a:cs typeface="Corbel"/>
                        </a:rPr>
                        <a:t>Purpose</a:t>
                      </a:r>
                      <a:endParaRPr lang="el-GR" sz="1600" b="1" i="0" u="none" strike="noStrike" cap="none" dirty="0">
                        <a:ln>
                          <a:noFill/>
                        </a:ln>
                        <a:solidFill>
                          <a:schemeClr val="tx1"/>
                        </a:solidFill>
                        <a:latin typeface="Georgia" panose="02040502050405020303" pitchFamily="18" charset="0"/>
                        <a:cs typeface="Corbel"/>
                      </a:endParaRPr>
                    </a:p>
                  </a:txBody>
                  <a:tcPr marL="0" marR="0" marT="0" marB="0" anchor="ctr">
                    <a:solidFill>
                      <a:schemeClr val="accent3">
                        <a:lumMod val="60000"/>
                        <a:lumOff val="40000"/>
                      </a:schemeClr>
                    </a:solidFill>
                  </a:tcPr>
                </a:tc>
                <a:tc>
                  <a:txBody>
                    <a:bodyPr/>
                    <a:lstStyle/>
                    <a:p>
                      <a:pPr marL="0" marR="0" lvl="0" indent="0" algn="ctr" defTabSz="914400">
                        <a:lnSpc>
                          <a:spcPct val="100000"/>
                        </a:lnSpc>
                        <a:spcBef>
                          <a:spcPts val="0"/>
                        </a:spcBef>
                        <a:spcAft>
                          <a:spcPts val="0"/>
                        </a:spcAft>
                        <a:buClrTx/>
                        <a:buSzTx/>
                        <a:buFontTx/>
                        <a:buNone/>
                        <a:defRPr/>
                      </a:pPr>
                      <a:r>
                        <a:rPr lang="en-US" sz="1600" b="1" u="none" strike="noStrike" cap="none" dirty="0">
                          <a:ln>
                            <a:noFill/>
                          </a:ln>
                          <a:solidFill>
                            <a:schemeClr val="tx1">
                              <a:lumMod val="95000"/>
                              <a:lumOff val="5000"/>
                            </a:schemeClr>
                          </a:solidFill>
                          <a:latin typeface="Georgia" panose="02040502050405020303" pitchFamily="18" charset="0"/>
                          <a:cs typeface="Corbel"/>
                        </a:rPr>
                        <a:t>OMC targets</a:t>
                      </a:r>
                      <a:endParaRPr lang="el-GR" sz="1600" b="1" i="0" u="none" strike="noStrike" cap="none" dirty="0">
                        <a:ln>
                          <a:noFill/>
                        </a:ln>
                        <a:solidFill>
                          <a:schemeClr val="tx1">
                            <a:lumMod val="95000"/>
                            <a:lumOff val="5000"/>
                          </a:schemeClr>
                        </a:solidFill>
                        <a:latin typeface="Georgia" panose="02040502050405020303" pitchFamily="18" charset="0"/>
                        <a:cs typeface="Corbel"/>
                      </a:endParaRPr>
                    </a:p>
                  </a:txBody>
                  <a:tcPr marL="0" marR="0" marT="0" marB="0" anchor="ctr">
                    <a:solidFill>
                      <a:schemeClr val="accent3">
                        <a:lumMod val="60000"/>
                        <a:lumOff val="40000"/>
                      </a:schemeClr>
                    </a:solidFill>
                  </a:tcPr>
                </a:tc>
                <a:tc>
                  <a:txBody>
                    <a:bodyPr/>
                    <a:lstStyle/>
                    <a:p>
                      <a:pPr marL="0" marR="0" lvl="0" indent="0" algn="ctr" defTabSz="914400">
                        <a:lnSpc>
                          <a:spcPct val="100000"/>
                        </a:lnSpc>
                        <a:spcBef>
                          <a:spcPts val="0"/>
                        </a:spcBef>
                        <a:spcAft>
                          <a:spcPts val="0"/>
                        </a:spcAft>
                        <a:buClrTx/>
                        <a:buSzTx/>
                        <a:buFontTx/>
                        <a:buNone/>
                        <a:defRPr/>
                      </a:pPr>
                      <a:r>
                        <a:rPr lang="en-US" sz="1600" b="1" i="0" u="none" strike="noStrike" cap="none" dirty="0">
                          <a:ln>
                            <a:noFill/>
                          </a:ln>
                          <a:solidFill>
                            <a:schemeClr val="tx1">
                              <a:lumMod val="95000"/>
                              <a:lumOff val="5000"/>
                            </a:schemeClr>
                          </a:solidFill>
                          <a:latin typeface="Georgia" panose="02040502050405020303" pitchFamily="18" charset="0"/>
                          <a:cs typeface="Corbel"/>
                        </a:rPr>
                        <a:t>Quant-ty</a:t>
                      </a:r>
                      <a:endParaRPr lang="el-GR" sz="1600" b="1" i="0" u="none" strike="noStrike" cap="none" dirty="0">
                        <a:ln>
                          <a:noFill/>
                        </a:ln>
                        <a:solidFill>
                          <a:schemeClr val="tx1">
                            <a:lumMod val="95000"/>
                            <a:lumOff val="5000"/>
                          </a:schemeClr>
                        </a:solidFill>
                        <a:latin typeface="Georgia" panose="02040502050405020303" pitchFamily="18" charset="0"/>
                        <a:cs typeface="Corbel"/>
                      </a:endParaRPr>
                    </a:p>
                  </a:txBody>
                  <a:tcPr marL="0" marR="0" marT="0" marB="0" anchor="ctr">
                    <a:solidFill>
                      <a:schemeClr val="accent3">
                        <a:lumMod val="60000"/>
                        <a:lumOff val="40000"/>
                      </a:schemeClr>
                    </a:solidFill>
                  </a:tcPr>
                </a:tc>
                <a:extLst>
                  <a:ext uri="{0D108BD9-81ED-4DB2-BD59-A6C34878D82A}">
                    <a16:rowId xmlns:a16="http://schemas.microsoft.com/office/drawing/2014/main" val="10000"/>
                  </a:ext>
                </a:extLst>
              </a:tr>
              <a:tr h="578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u="none" strike="noStrike" cap="none" normalizeH="0" baseline="0" dirty="0">
                          <a:ln>
                            <a:noFill/>
                          </a:ln>
                          <a:effectLst/>
                          <a:latin typeface="Georgia" panose="02040502050405020303" pitchFamily="18" charset="0"/>
                          <a:cs typeface="Georgia"/>
                        </a:rPr>
                        <a:t>experimental input for astrophysics investigations with SN</a:t>
                      </a:r>
                      <a:endParaRPr kumimoji="0" lang="ru-RU" altLang="ru-RU" sz="1600" b="0" i="0" u="none" strike="noStrike" cap="none" normalizeH="0" baseline="0" dirty="0">
                        <a:ln>
                          <a:noFill/>
                        </a:ln>
                        <a:solidFill>
                          <a:schemeClr val="bg2">
                            <a:lumMod val="25000"/>
                          </a:schemeClr>
                        </a:solidFill>
                        <a:effectLst/>
                        <a:latin typeface="Georgia" panose="02040502050405020303" pitchFamily="18" charset="0"/>
                        <a:cs typeface="Georgia"/>
                      </a:endParaRPr>
                    </a:p>
                  </a:txBody>
                  <a:tcPr marL="0" marR="0" marT="0" marB="0" anchor="ctr">
                    <a:solidFill>
                      <a:schemeClr val="accent3">
                        <a:lumMod val="60000"/>
                        <a:lumOff val="40000"/>
                        <a:alpha val="46000"/>
                      </a:schemeClr>
                    </a:solidFill>
                  </a:tcPr>
                </a:tc>
                <a:tc>
                  <a:txBody>
                    <a:bodyPr/>
                    <a:lstStyle/>
                    <a:p>
                      <a:pPr marL="0" marR="0" lvl="0" indent="0" algn="ctr" defTabSz="914400">
                        <a:lnSpc>
                          <a:spcPct val="100000"/>
                        </a:lnSpc>
                        <a:spcBef>
                          <a:spcPts val="0"/>
                        </a:spcBef>
                        <a:spcAft>
                          <a:spcPts val="0"/>
                        </a:spcAft>
                        <a:buClrTx/>
                        <a:buSzTx/>
                        <a:buFontTx/>
                        <a:buNone/>
                        <a:defRPr/>
                      </a:pPr>
                      <a:r>
                        <a:rPr lang="en-US" sz="1600" b="0" i="0" u="none" strike="noStrike" cap="none" baseline="30000" dirty="0">
                          <a:ln>
                            <a:noFill/>
                          </a:ln>
                          <a:solidFill>
                            <a:srgbClr val="101010"/>
                          </a:solidFill>
                          <a:latin typeface="Georgia" panose="02040502050405020303" pitchFamily="18" charset="0"/>
                          <a:ea typeface="ＭＳ Ｐゴシック"/>
                          <a:cs typeface="Corbel"/>
                        </a:rPr>
                        <a:t>100</a:t>
                      </a:r>
                      <a:r>
                        <a:rPr lang="en-US" sz="1600" b="0" i="0" u="none" strike="noStrike" cap="none" dirty="0">
                          <a:ln>
                            <a:noFill/>
                          </a:ln>
                          <a:solidFill>
                            <a:srgbClr val="101010"/>
                          </a:solidFill>
                          <a:latin typeface="Georgia" panose="02040502050405020303" pitchFamily="18" charset="0"/>
                          <a:ea typeface="ＭＳ Ｐゴシック"/>
                          <a:cs typeface="Corbel"/>
                        </a:rPr>
                        <a:t>Mo</a:t>
                      </a:r>
                      <a:r>
                        <a:rPr lang="ru-RU" sz="1600" b="0" i="0" u="none" strike="noStrike" cap="none" dirty="0">
                          <a:ln>
                            <a:noFill/>
                          </a:ln>
                          <a:solidFill>
                            <a:srgbClr val="101010"/>
                          </a:solidFill>
                          <a:latin typeface="Georgia" panose="02040502050405020303" pitchFamily="18" charset="0"/>
                          <a:ea typeface="ＭＳ Ｐゴシック"/>
                          <a:cs typeface="Corbel"/>
                        </a:rPr>
                        <a:t> (9</a:t>
                      </a:r>
                      <a:r>
                        <a:rPr lang="en-US" sz="1600" b="0" i="0" u="none" strike="noStrike" cap="none" dirty="0">
                          <a:ln>
                            <a:noFill/>
                          </a:ln>
                          <a:solidFill>
                            <a:srgbClr val="101010"/>
                          </a:solidFill>
                          <a:latin typeface="Georgia" panose="02040502050405020303" pitchFamily="18" charset="0"/>
                          <a:ea typeface="ＭＳ Ｐゴシック"/>
                          <a:cs typeface="Corbel"/>
                        </a:rPr>
                        <a:t>7.3%</a:t>
                      </a:r>
                      <a:r>
                        <a:rPr lang="ru-RU" sz="1600" b="0" i="0" u="none" strike="noStrike" cap="none" dirty="0">
                          <a:ln>
                            <a:noFill/>
                          </a:ln>
                          <a:solidFill>
                            <a:srgbClr val="101010"/>
                          </a:solidFill>
                          <a:latin typeface="Georgia" panose="02040502050405020303" pitchFamily="18" charset="0"/>
                          <a:ea typeface="ＭＳ Ｐゴシック"/>
                          <a:cs typeface="Corbel"/>
                        </a:rPr>
                        <a:t>)</a:t>
                      </a:r>
                    </a:p>
                  </a:txBody>
                  <a:tcPr marL="0" marR="0" marT="0" marB="0" anchor="ctr">
                    <a:solidFill>
                      <a:schemeClr val="accent3">
                        <a:lumMod val="60000"/>
                        <a:lumOff val="40000"/>
                        <a:alpha val="46000"/>
                      </a:schemeClr>
                    </a:solidFill>
                  </a:tcPr>
                </a:tc>
                <a:tc>
                  <a:txBody>
                    <a:bodyPr/>
                    <a:lstStyle/>
                    <a:p>
                      <a:pPr marL="0" marR="0" lvl="0" indent="0" algn="ctr" defTabSz="914400">
                        <a:lnSpc>
                          <a:spcPct val="100000"/>
                        </a:lnSpc>
                        <a:spcBef>
                          <a:spcPts val="0"/>
                        </a:spcBef>
                        <a:spcAft>
                          <a:spcPts val="0"/>
                        </a:spcAft>
                        <a:buClrTx/>
                        <a:buSzTx/>
                        <a:buFontTx/>
                        <a:buNone/>
                        <a:defRPr/>
                      </a:pPr>
                      <a:r>
                        <a:rPr lang="en-US" sz="1600" b="0" i="0" u="none" strike="noStrike" cap="none" dirty="0">
                          <a:ln>
                            <a:noFill/>
                          </a:ln>
                          <a:solidFill>
                            <a:srgbClr val="101010"/>
                          </a:solidFill>
                          <a:latin typeface="Georgia" panose="02040502050405020303" pitchFamily="18" charset="0"/>
                          <a:ea typeface="ＭＳ Ｐゴシック"/>
                          <a:cs typeface="Corbel"/>
                        </a:rPr>
                        <a:t>2 g</a:t>
                      </a:r>
                      <a:endParaRPr lang="ru-RU" sz="1600" b="0" i="0" u="none" strike="noStrike" cap="none" dirty="0">
                        <a:ln>
                          <a:noFill/>
                        </a:ln>
                        <a:solidFill>
                          <a:srgbClr val="101010"/>
                        </a:solidFill>
                        <a:latin typeface="Georgia" panose="02040502050405020303" pitchFamily="18" charset="0"/>
                        <a:ea typeface="ＭＳ Ｐゴシック"/>
                        <a:cs typeface="Corbel"/>
                      </a:endParaRPr>
                    </a:p>
                  </a:txBody>
                  <a:tcPr marL="0" marR="0" marT="0" marB="0" anchor="ctr">
                    <a:solidFill>
                      <a:schemeClr val="accent3">
                        <a:lumMod val="60000"/>
                        <a:lumOff val="40000"/>
                        <a:alpha val="46000"/>
                      </a:schemeClr>
                    </a:solidFill>
                  </a:tcPr>
                </a:tc>
                <a:extLst>
                  <a:ext uri="{0D108BD9-81ED-4DB2-BD59-A6C34878D82A}">
                    <a16:rowId xmlns:a16="http://schemas.microsoft.com/office/drawing/2014/main" val="10001"/>
                  </a:ext>
                </a:extLst>
              </a:tr>
              <a:tr h="480681">
                <a:tc>
                  <a:txBody>
                    <a:bodyPr/>
                    <a:lstStyle/>
                    <a:p>
                      <a:pPr marL="0" marR="0" lvl="0" indent="0" algn="ctr" defTabSz="914400">
                        <a:lnSpc>
                          <a:spcPct val="100000"/>
                        </a:lnSpc>
                        <a:spcBef>
                          <a:spcPts val="0"/>
                        </a:spcBef>
                        <a:spcAft>
                          <a:spcPts val="0"/>
                        </a:spcAft>
                        <a:buClrTx/>
                        <a:buSzTx/>
                        <a:buFontTx/>
                        <a:buNone/>
                        <a:defRPr/>
                      </a:pPr>
                      <a:r>
                        <a:rPr lang="en-US" sz="1600" b="0" i="0" u="none" strike="noStrike" cap="none" dirty="0">
                          <a:ln>
                            <a:noFill/>
                          </a:ln>
                          <a:solidFill>
                            <a:schemeClr val="tx1"/>
                          </a:solidFill>
                          <a:latin typeface="Georgia" panose="02040502050405020303" pitchFamily="18" charset="0"/>
                          <a:ea typeface="ＭＳ Ｐゴシック"/>
                          <a:cs typeface="Corbel"/>
                        </a:rPr>
                        <a:t>identification, total cap. rates, yields</a:t>
                      </a:r>
                      <a:endParaRPr lang="ru-RU" sz="1600" b="0" i="0" u="none" strike="noStrike" cap="none" dirty="0">
                        <a:ln>
                          <a:noFill/>
                        </a:ln>
                        <a:solidFill>
                          <a:schemeClr val="tx1"/>
                        </a:solidFill>
                        <a:latin typeface="Georgia" panose="02040502050405020303" pitchFamily="18" charset="0"/>
                        <a:ea typeface="ＭＳ Ｐゴシック"/>
                        <a:cs typeface="Corbel"/>
                      </a:endParaRPr>
                    </a:p>
                  </a:txBody>
                  <a:tcPr marL="0" marR="0" marT="0" marB="0" anchor="ctr">
                    <a:solidFill>
                      <a:schemeClr val="accent3">
                        <a:lumMod val="60000"/>
                        <a:lumOff val="40000"/>
                        <a:alpha val="46000"/>
                      </a:schemeClr>
                    </a:solidFill>
                  </a:tcPr>
                </a:tc>
                <a:tc>
                  <a:txBody>
                    <a:bodyPr/>
                    <a:lstStyle/>
                    <a:p>
                      <a:pPr marL="0" marR="0" lvl="0" indent="0" algn="ctr" defTabSz="914400">
                        <a:lnSpc>
                          <a:spcPct val="100000"/>
                        </a:lnSpc>
                        <a:spcBef>
                          <a:spcPts val="0"/>
                        </a:spcBef>
                        <a:spcAft>
                          <a:spcPts val="0"/>
                        </a:spcAft>
                        <a:buClrTx/>
                        <a:buSzTx/>
                        <a:buFontTx/>
                        <a:buNone/>
                        <a:defRPr/>
                      </a:pPr>
                      <a:r>
                        <a:rPr lang="en-US" sz="1600" b="0" i="0" u="none" strike="noStrike" cap="none" baseline="30000" dirty="0" err="1">
                          <a:ln>
                            <a:noFill/>
                          </a:ln>
                          <a:solidFill>
                            <a:srgbClr val="101010"/>
                          </a:solidFill>
                          <a:latin typeface="Georgia" panose="02040502050405020303" pitchFamily="18" charset="0"/>
                          <a:ea typeface="ＭＳ Ｐゴシック"/>
                          <a:cs typeface="Corbel"/>
                        </a:rPr>
                        <a:t>nat</a:t>
                      </a:r>
                      <a:r>
                        <a:rPr lang="en-US" sz="1600" b="0" i="0" u="none" strike="noStrike" cap="none" dirty="0" err="1">
                          <a:ln>
                            <a:noFill/>
                          </a:ln>
                          <a:solidFill>
                            <a:srgbClr val="101010"/>
                          </a:solidFill>
                          <a:latin typeface="Georgia" panose="02040502050405020303" pitchFamily="18" charset="0"/>
                          <a:ea typeface="ＭＳ Ｐゴシック"/>
                          <a:cs typeface="Corbel"/>
                        </a:rPr>
                        <a:t>Mo</a:t>
                      </a:r>
                      <a:r>
                        <a:rPr lang="en-US" sz="1600" b="0" i="0" u="none" strike="noStrike" cap="none" dirty="0">
                          <a:ln>
                            <a:noFill/>
                          </a:ln>
                          <a:solidFill>
                            <a:srgbClr val="101010"/>
                          </a:solidFill>
                          <a:latin typeface="Georgia" panose="02040502050405020303" pitchFamily="18" charset="0"/>
                          <a:ea typeface="ＭＳ Ｐゴシック"/>
                          <a:cs typeface="Corbel"/>
                        </a:rPr>
                        <a:t> </a:t>
                      </a:r>
                      <a:endParaRPr lang="ru-RU" sz="1600" b="0" i="0" u="none" strike="noStrike" cap="none" dirty="0">
                        <a:ln>
                          <a:noFill/>
                        </a:ln>
                        <a:solidFill>
                          <a:srgbClr val="101010"/>
                        </a:solidFill>
                        <a:latin typeface="Georgia" panose="02040502050405020303" pitchFamily="18" charset="0"/>
                        <a:ea typeface="ＭＳ Ｐゴシック"/>
                        <a:cs typeface="Corbel"/>
                      </a:endParaRPr>
                    </a:p>
                  </a:txBody>
                  <a:tcPr marL="0" marR="0" marT="0" marB="0" anchor="ctr">
                    <a:solidFill>
                      <a:schemeClr val="accent3">
                        <a:lumMod val="60000"/>
                        <a:lumOff val="40000"/>
                        <a:alpha val="46000"/>
                      </a:schemeClr>
                    </a:solidFill>
                  </a:tcPr>
                </a:tc>
                <a:tc>
                  <a:txBody>
                    <a:bodyPr/>
                    <a:lstStyle/>
                    <a:p>
                      <a:pPr marL="0" marR="0" lvl="0" indent="0" algn="ctr" defTabSz="914400">
                        <a:lnSpc>
                          <a:spcPct val="100000"/>
                        </a:lnSpc>
                        <a:spcBef>
                          <a:spcPts val="0"/>
                        </a:spcBef>
                        <a:spcAft>
                          <a:spcPts val="0"/>
                        </a:spcAft>
                        <a:buClrTx/>
                        <a:buSzTx/>
                        <a:buFontTx/>
                        <a:buNone/>
                        <a:defRPr/>
                      </a:pPr>
                      <a:r>
                        <a:rPr lang="en-US" sz="1600" b="0" i="0" u="none" strike="noStrike" cap="none" dirty="0">
                          <a:ln>
                            <a:noFill/>
                          </a:ln>
                          <a:solidFill>
                            <a:srgbClr val="101010"/>
                          </a:solidFill>
                          <a:latin typeface="Georgia" panose="02040502050405020303" pitchFamily="18" charset="0"/>
                          <a:ea typeface="ＭＳ Ｐゴシック"/>
                          <a:cs typeface="Corbel"/>
                        </a:rPr>
                        <a:t>2 g</a:t>
                      </a:r>
                      <a:endParaRPr lang="ru-RU" sz="1600" b="0" i="0" u="none" strike="noStrike" cap="none" dirty="0">
                        <a:ln>
                          <a:noFill/>
                        </a:ln>
                        <a:solidFill>
                          <a:srgbClr val="101010"/>
                        </a:solidFill>
                        <a:latin typeface="Georgia" panose="02040502050405020303" pitchFamily="18" charset="0"/>
                        <a:ea typeface="ＭＳ Ｐゴシック"/>
                        <a:cs typeface="Corbel"/>
                      </a:endParaRPr>
                    </a:p>
                  </a:txBody>
                  <a:tcPr marL="0" marR="0" marT="0" marB="0" anchor="ctr">
                    <a:solidFill>
                      <a:schemeClr val="accent3">
                        <a:lumMod val="60000"/>
                        <a:lumOff val="40000"/>
                        <a:alpha val="46000"/>
                      </a:schemeClr>
                    </a:solidFill>
                  </a:tcPr>
                </a:tc>
                <a:extLst>
                  <a:ext uri="{0D108BD9-81ED-4DB2-BD59-A6C34878D82A}">
                    <a16:rowId xmlns:a16="http://schemas.microsoft.com/office/drawing/2014/main" val="10002"/>
                  </a:ext>
                </a:extLst>
              </a:tr>
            </a:tbl>
          </a:graphicData>
        </a:graphic>
      </p:graphicFrame>
      <p:pic>
        <p:nvPicPr>
          <p:cNvPr id="9" name="Рисунок 8">
            <a:extLst>
              <a:ext uri="{FF2B5EF4-FFF2-40B4-BE49-F238E27FC236}">
                <a16:creationId xmlns:a16="http://schemas.microsoft.com/office/drawing/2014/main" id="{0514E11B-DEE6-2546-A479-E6EA0D5A5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026" y="726089"/>
            <a:ext cx="5112568" cy="3875363"/>
          </a:xfrm>
          <a:prstGeom prst="rect">
            <a:avLst/>
          </a:prstGeom>
        </p:spPr>
      </p:pic>
      <p:pic>
        <p:nvPicPr>
          <p:cNvPr id="13" name="Рисунок 12" descr="Изображение выглядит как внутренний&#10;&#10;Автоматически созданное описание">
            <a:extLst>
              <a:ext uri="{FF2B5EF4-FFF2-40B4-BE49-F238E27FC236}">
                <a16:creationId xmlns:a16="http://schemas.microsoft.com/office/drawing/2014/main" id="{2CCDC0C8-7B4A-2C4A-90DE-B4F20628D6E7}"/>
              </a:ext>
            </a:extLst>
          </p:cNvPr>
          <p:cNvPicPr>
            <a:picLocks noChangeAspect="1"/>
          </p:cNvPicPr>
          <p:nvPr/>
        </p:nvPicPr>
        <p:blipFill rotWithShape="1">
          <a:blip r:embed="rId5">
            <a:extLst>
              <a:ext uri="{28A0092B-C50C-407E-A947-70E740481C1C}">
                <a14:useLocalDpi xmlns:a14="http://schemas.microsoft.com/office/drawing/2010/main" val="0"/>
              </a:ext>
            </a:extLst>
          </a:blip>
          <a:srcRect l="12988" t="18501" r="33253" b="32150"/>
          <a:stretch/>
        </p:blipFill>
        <p:spPr bwMode="auto">
          <a:xfrm>
            <a:off x="6960096" y="3601820"/>
            <a:ext cx="3932626" cy="2707501"/>
          </a:xfrm>
          <a:prstGeom prst="rect">
            <a:avLst/>
          </a:prstGeom>
        </p:spPr>
      </p:pic>
      <p:sp>
        <p:nvSpPr>
          <p:cNvPr id="10" name="TextBox 9">
            <a:extLst>
              <a:ext uri="{FF2B5EF4-FFF2-40B4-BE49-F238E27FC236}">
                <a16:creationId xmlns:a16="http://schemas.microsoft.com/office/drawing/2014/main" id="{8CA16830-125C-E942-B56B-F92BFD4CAD65}"/>
              </a:ext>
            </a:extLst>
          </p:cNvPr>
          <p:cNvSpPr txBox="1"/>
          <p:nvPr/>
        </p:nvSpPr>
        <p:spPr bwMode="auto">
          <a:xfrm>
            <a:off x="246735" y="6584853"/>
            <a:ext cx="11732763" cy="300531"/>
          </a:xfrm>
          <a:prstGeom prst="rect">
            <a:avLst/>
          </a:prstGeom>
          <a:noFill/>
        </p:spPr>
        <p:txBody>
          <a:bodyPr wrap="square" rtlCol="0">
            <a:spAutoFit/>
          </a:bodyPr>
          <a:lstStyle/>
          <a:p>
            <a:pPr defTabSz="1125444">
              <a:defRPr/>
            </a:pPr>
            <a:r>
              <a:rPr lang="en-US" sz="1353" b="0" dirty="0">
                <a:solidFill>
                  <a:prstClr val="black"/>
                </a:solidFill>
                <a:latin typeface="Georgia" panose="02040502050405020303" pitchFamily="18" charset="0"/>
              </a:rPr>
              <a:t>Daniya Zinatulina , 25.04.2022                                                                                                                                                                                                                  18    </a:t>
            </a:r>
            <a:endParaRPr lang="ru-RU" sz="1353" b="0" dirty="0">
              <a:solidFill>
                <a:prstClr val="black"/>
              </a:solidFill>
              <a:latin typeface="Georgia" panose="02040502050405020303" pitchFamily="18" charset="0"/>
            </a:endParaRPr>
          </a:p>
        </p:txBody>
      </p:sp>
    </p:spTree>
    <p:extLst>
      <p:ext uri="{BB962C8B-B14F-4D97-AF65-F5344CB8AC3E}">
        <p14:creationId xmlns:p14="http://schemas.microsoft.com/office/powerpoint/2010/main" val="415600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19536" y="1412776"/>
            <a:ext cx="8784976" cy="45365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latin typeface="Corbel"/>
            </a:endParaRPr>
          </a:p>
        </p:txBody>
      </p:sp>
      <p:sp>
        <p:nvSpPr>
          <p:cNvPr id="24578" name="Rectangle 2"/>
          <p:cNvSpPr>
            <a:spLocks noGrp="1" noChangeArrowheads="1"/>
          </p:cNvSpPr>
          <p:nvPr>
            <p:ph type="title"/>
          </p:nvPr>
        </p:nvSpPr>
        <p:spPr>
          <a:xfrm>
            <a:off x="1991544" y="404664"/>
            <a:ext cx="5904656" cy="844550"/>
          </a:xfrm>
        </p:spPr>
        <p:txBody>
          <a:bodyPr rtlCol="0">
            <a:normAutofit/>
          </a:bodyPr>
          <a:lstStyle/>
          <a:p>
            <a:pPr algn="l" eaLnBrk="1" fontAlgn="auto" hangingPunct="1">
              <a:spcAft>
                <a:spcPts val="0"/>
              </a:spcAft>
              <a:defRPr/>
            </a:pPr>
            <a:r>
              <a:rPr lang="en-US" altLang="ru-RU" sz="3200" b="1" dirty="0">
                <a:solidFill>
                  <a:srgbClr val="002060"/>
                </a:solidFill>
                <a:latin typeface="Book Antiqua" panose="02040602050305030304" pitchFamily="18" charset="0"/>
                <a:ea typeface="+mj-ea"/>
                <a:cs typeface="Times New Roman" panose="02020603050405020304" pitchFamily="18" charset="0"/>
              </a:rPr>
              <a:t>Rate estimations:</a:t>
            </a:r>
            <a:endParaRPr lang="ru-RU" altLang="ru-RU" sz="3200" b="1" dirty="0">
              <a:solidFill>
                <a:srgbClr val="002060"/>
              </a:solidFill>
              <a:latin typeface="Book Antiqua" panose="02040602050305030304" pitchFamily="18" charset="0"/>
              <a:ea typeface="+mj-ea"/>
              <a:cs typeface="Times New Roman" panose="02020603050405020304" pitchFamily="18" charset="0"/>
            </a:endParaRPr>
          </a:p>
        </p:txBody>
      </p:sp>
      <p:graphicFrame>
        <p:nvGraphicFramePr>
          <p:cNvPr id="8" name="Объект 7"/>
          <p:cNvGraphicFramePr>
            <a:graphicFrameLocks noGrp="1"/>
          </p:cNvGraphicFramePr>
          <p:nvPr>
            <p:ph idx="1"/>
          </p:nvPr>
        </p:nvGraphicFramePr>
        <p:xfrm>
          <a:off x="2138487" y="1753270"/>
          <a:ext cx="8347074" cy="3134360"/>
        </p:xfrm>
        <a:graphic>
          <a:graphicData uri="http://schemas.openxmlformats.org/drawingml/2006/table">
            <a:tbl>
              <a:tblPr firstRow="1" bandRow="1">
                <a:tableStyleId>{5C22544A-7EE6-4342-B048-85BDC9FD1C3A}</a:tableStyleId>
              </a:tblPr>
              <a:tblGrid>
                <a:gridCol w="2589361">
                  <a:extLst>
                    <a:ext uri="{9D8B030D-6E8A-4147-A177-3AD203B41FA5}">
                      <a16:colId xmlns:a16="http://schemas.microsoft.com/office/drawing/2014/main" val="2641639585"/>
                    </a:ext>
                  </a:extLst>
                </a:gridCol>
                <a:gridCol w="2232248">
                  <a:extLst>
                    <a:ext uri="{9D8B030D-6E8A-4147-A177-3AD203B41FA5}">
                      <a16:colId xmlns:a16="http://schemas.microsoft.com/office/drawing/2014/main" val="1708215140"/>
                    </a:ext>
                  </a:extLst>
                </a:gridCol>
                <a:gridCol w="3525465">
                  <a:extLst>
                    <a:ext uri="{9D8B030D-6E8A-4147-A177-3AD203B41FA5}">
                      <a16:colId xmlns:a16="http://schemas.microsoft.com/office/drawing/2014/main" val="3210132495"/>
                    </a:ext>
                  </a:extLst>
                </a:gridCol>
              </a:tblGrid>
              <a:tr h="370840">
                <a:tc>
                  <a:txBody>
                    <a:bodyPr/>
                    <a:lstStyle/>
                    <a:p>
                      <a:r>
                        <a:rPr lang="en-US" dirty="0">
                          <a:solidFill>
                            <a:srgbClr val="1E5423"/>
                          </a:solidFill>
                          <a:latin typeface="Georgia" panose="02040502050405020303" pitchFamily="18" charset="0"/>
                        </a:rPr>
                        <a:t>Parameter</a:t>
                      </a:r>
                      <a:endParaRPr lang="ru-RU" dirty="0">
                        <a:solidFill>
                          <a:srgbClr val="1E5423"/>
                        </a:solidFill>
                        <a:latin typeface="Georgia" panose="02040502050405020303" pitchFamily="18" charset="0"/>
                      </a:endParaRPr>
                    </a:p>
                  </a:txBody>
                  <a:tcPr>
                    <a:solidFill>
                      <a:schemeClr val="bg1">
                        <a:lumMod val="85000"/>
                      </a:schemeClr>
                    </a:solidFill>
                  </a:tcPr>
                </a:tc>
                <a:tc>
                  <a:txBody>
                    <a:bodyPr/>
                    <a:lstStyle/>
                    <a:p>
                      <a:r>
                        <a:rPr lang="en-US" dirty="0">
                          <a:solidFill>
                            <a:srgbClr val="1E5423"/>
                          </a:solidFill>
                          <a:latin typeface="Georgia" panose="02040502050405020303" pitchFamily="18" charset="0"/>
                        </a:rPr>
                        <a:t>Value</a:t>
                      </a:r>
                      <a:endParaRPr lang="ru-RU" dirty="0">
                        <a:solidFill>
                          <a:srgbClr val="1E5423"/>
                        </a:solidFill>
                        <a:latin typeface="Georgia" panose="02040502050405020303" pitchFamily="18" charset="0"/>
                      </a:endParaRPr>
                    </a:p>
                  </a:txBody>
                  <a:tcPr>
                    <a:solidFill>
                      <a:schemeClr val="bg1">
                        <a:lumMod val="85000"/>
                      </a:schemeClr>
                    </a:solidFill>
                  </a:tcPr>
                </a:tc>
                <a:tc>
                  <a:txBody>
                    <a:bodyPr/>
                    <a:lstStyle/>
                    <a:p>
                      <a:r>
                        <a:rPr lang="en-US" dirty="0">
                          <a:solidFill>
                            <a:srgbClr val="1E5423"/>
                          </a:solidFill>
                          <a:latin typeface="Georgia" panose="02040502050405020303" pitchFamily="18" charset="0"/>
                        </a:rPr>
                        <a:t>Comment</a:t>
                      </a:r>
                      <a:endParaRPr lang="ru-RU" dirty="0">
                        <a:solidFill>
                          <a:srgbClr val="1E5423"/>
                        </a:solidFill>
                        <a:latin typeface="Georgia" panose="02040502050405020303" pitchFamily="18" charset="0"/>
                      </a:endParaRPr>
                    </a:p>
                  </a:txBody>
                  <a:tcPr>
                    <a:solidFill>
                      <a:schemeClr val="bg1">
                        <a:lumMod val="85000"/>
                      </a:schemeClr>
                    </a:solidFill>
                  </a:tcPr>
                </a:tc>
                <a:extLst>
                  <a:ext uri="{0D108BD9-81ED-4DB2-BD59-A6C34878D82A}">
                    <a16:rowId xmlns:a16="http://schemas.microsoft.com/office/drawing/2014/main" val="2772788871"/>
                  </a:ext>
                </a:extLst>
              </a:tr>
              <a:tr h="370840">
                <a:tc>
                  <a:txBody>
                    <a:bodyPr/>
                    <a:lstStyle/>
                    <a:p>
                      <a:r>
                        <a:rPr lang="en-US" b="1" dirty="0">
                          <a:latin typeface="Georgia" panose="02040502050405020303" pitchFamily="18" charset="0"/>
                        </a:rPr>
                        <a:t>Muon rate</a:t>
                      </a:r>
                      <a:endParaRPr lang="ru-RU" b="1" baseline="-25000" dirty="0">
                        <a:latin typeface="Georgia" panose="02040502050405020303" pitchFamily="18" charset="0"/>
                      </a:endParaRPr>
                    </a:p>
                  </a:txBody>
                  <a:tcPr anchor="ctr">
                    <a:solidFill>
                      <a:schemeClr val="bg1">
                        <a:lumMod val="85000"/>
                      </a:schemeClr>
                    </a:solidFill>
                  </a:tcPr>
                </a:tc>
                <a:tc>
                  <a:txBody>
                    <a:bodyPr/>
                    <a:lstStyle/>
                    <a:p>
                      <a:r>
                        <a:rPr lang="en-US" dirty="0">
                          <a:latin typeface="Georgia" panose="02040502050405020303" pitchFamily="18" charset="0"/>
                        </a:rPr>
                        <a:t>30-40 kHz</a:t>
                      </a:r>
                      <a:endParaRPr lang="ru-RU" dirty="0">
                        <a:latin typeface="Georgia" panose="02040502050405020303" pitchFamily="18" charset="0"/>
                      </a:endParaRPr>
                    </a:p>
                  </a:txBody>
                  <a:tcPr anchor="ctr">
                    <a:solidFill>
                      <a:schemeClr val="bg1">
                        <a:lumMod val="85000"/>
                      </a:schemeClr>
                    </a:solidFill>
                  </a:tcPr>
                </a:tc>
                <a:tc>
                  <a:txBody>
                    <a:bodyPr/>
                    <a:lstStyle/>
                    <a:p>
                      <a:r>
                        <a:rPr lang="en-US" dirty="0">
                          <a:latin typeface="Georgia" panose="02040502050405020303" pitchFamily="18" charset="0"/>
                        </a:rPr>
                        <a:t>Rate for the muon trigger system with </a:t>
                      </a:r>
                      <a:r>
                        <a:rPr lang="en-US" baseline="30000" dirty="0">
                          <a:latin typeface="Georgia" panose="02040502050405020303" pitchFamily="18" charset="0"/>
                        </a:rPr>
                        <a:t>76</a:t>
                      </a:r>
                      <a:r>
                        <a:rPr lang="en-US" dirty="0">
                          <a:latin typeface="Georgia" panose="02040502050405020303" pitchFamily="18" charset="0"/>
                        </a:rPr>
                        <a:t>Se (2 g)</a:t>
                      </a:r>
                      <a:endParaRPr lang="ru-RU" dirty="0">
                        <a:latin typeface="Georgia" panose="02040502050405020303" pitchFamily="18" charset="0"/>
                      </a:endParaRPr>
                    </a:p>
                  </a:txBody>
                  <a:tcPr>
                    <a:solidFill>
                      <a:schemeClr val="bg1">
                        <a:lumMod val="85000"/>
                      </a:schemeClr>
                    </a:solidFill>
                  </a:tcPr>
                </a:tc>
                <a:extLst>
                  <a:ext uri="{0D108BD9-81ED-4DB2-BD59-A6C34878D82A}">
                    <a16:rowId xmlns:a16="http://schemas.microsoft.com/office/drawing/2014/main" val="3088333527"/>
                  </a:ext>
                </a:extLst>
              </a:tr>
              <a:tr h="370840">
                <a:tc>
                  <a:txBody>
                    <a:bodyPr/>
                    <a:lstStyle/>
                    <a:p>
                      <a:r>
                        <a:rPr lang="en-US" b="1" dirty="0">
                          <a:latin typeface="Georgia" panose="02040502050405020303" pitchFamily="18" charset="0"/>
                        </a:rPr>
                        <a:t>Beam</a:t>
                      </a:r>
                      <a:r>
                        <a:rPr lang="en-US" b="1" baseline="0" dirty="0">
                          <a:latin typeface="Georgia" panose="02040502050405020303" pitchFamily="18" charset="0"/>
                        </a:rPr>
                        <a:t> momentum</a:t>
                      </a:r>
                      <a:endParaRPr lang="ru-RU" b="1" dirty="0">
                        <a:latin typeface="Georgia" panose="02040502050405020303" pitchFamily="18" charset="0"/>
                      </a:endParaRPr>
                    </a:p>
                  </a:txBody>
                  <a:tcPr anchor="ctr">
                    <a:solidFill>
                      <a:schemeClr val="bg1">
                        <a:lumMod val="85000"/>
                      </a:schemeClr>
                    </a:solidFill>
                  </a:tcPr>
                </a:tc>
                <a:tc>
                  <a:txBody>
                    <a:bodyPr/>
                    <a:lstStyle/>
                    <a:p>
                      <a:r>
                        <a:rPr lang="en-US" dirty="0">
                          <a:latin typeface="Georgia" panose="02040502050405020303" pitchFamily="18" charset="0"/>
                        </a:rPr>
                        <a:t>35-40 MeV/c</a:t>
                      </a:r>
                      <a:endParaRPr lang="ru-RU" dirty="0">
                        <a:latin typeface="Georgia" panose="02040502050405020303" pitchFamily="18" charset="0"/>
                      </a:endParaRPr>
                    </a:p>
                  </a:txBody>
                  <a:tcPr anchor="ctr">
                    <a:solidFill>
                      <a:schemeClr val="bg1">
                        <a:lumMod val="85000"/>
                      </a:schemeClr>
                    </a:solidFill>
                  </a:tcPr>
                </a:tc>
                <a:tc>
                  <a:txBody>
                    <a:bodyPr/>
                    <a:lstStyle/>
                    <a:p>
                      <a:r>
                        <a:rPr lang="en-US" dirty="0">
                          <a:latin typeface="Georgia" panose="02040502050405020303" pitchFamily="18" charset="0"/>
                        </a:rPr>
                        <a:t>Used for </a:t>
                      </a:r>
                      <a:r>
                        <a:rPr lang="en-US" baseline="30000" dirty="0">
                          <a:latin typeface="Georgia" panose="02040502050405020303" pitchFamily="18" charset="0"/>
                        </a:rPr>
                        <a:t>76</a:t>
                      </a:r>
                      <a:r>
                        <a:rPr lang="en-US" dirty="0">
                          <a:latin typeface="Georgia" panose="02040502050405020303" pitchFamily="18" charset="0"/>
                        </a:rPr>
                        <a:t>Se solid target</a:t>
                      </a:r>
                      <a:endParaRPr lang="ru-RU" dirty="0">
                        <a:latin typeface="Georgia" panose="02040502050405020303" pitchFamily="18" charset="0"/>
                      </a:endParaRPr>
                    </a:p>
                  </a:txBody>
                  <a:tcPr>
                    <a:solidFill>
                      <a:schemeClr val="bg1">
                        <a:lumMod val="85000"/>
                      </a:schemeClr>
                    </a:solidFill>
                  </a:tcPr>
                </a:tc>
                <a:extLst>
                  <a:ext uri="{0D108BD9-81ED-4DB2-BD59-A6C34878D82A}">
                    <a16:rowId xmlns:a16="http://schemas.microsoft.com/office/drawing/2014/main" val="3113445837"/>
                  </a:ext>
                </a:extLst>
              </a:tr>
              <a:tr h="370840">
                <a:tc>
                  <a:txBody>
                    <a:bodyPr/>
                    <a:lstStyle/>
                    <a:p>
                      <a:r>
                        <a:rPr lang="en-US" b="1" dirty="0">
                          <a:latin typeface="Georgia" panose="02040502050405020303" pitchFamily="18" charset="0"/>
                        </a:rPr>
                        <a:t>Solid angle</a:t>
                      </a:r>
                      <a:endParaRPr lang="ru-RU" b="1" dirty="0">
                        <a:latin typeface="Georgia" panose="02040502050405020303" pitchFamily="18" charset="0"/>
                      </a:endParaRPr>
                    </a:p>
                  </a:txBody>
                  <a:tcPr anchor="ctr">
                    <a:solidFill>
                      <a:schemeClr val="bg1">
                        <a:lumMod val="85000"/>
                      </a:schemeClr>
                    </a:solidFill>
                  </a:tcPr>
                </a:tc>
                <a:tc>
                  <a:txBody>
                    <a:bodyPr/>
                    <a:lstStyle/>
                    <a:p>
                      <a:r>
                        <a:rPr lang="en-US" dirty="0">
                          <a:latin typeface="Georgia" panose="02040502050405020303" pitchFamily="18" charset="0"/>
                        </a:rPr>
                        <a:t>1.5 - 2 % /</a:t>
                      </a:r>
                      <a:r>
                        <a:rPr lang="en-US" baseline="0" dirty="0">
                          <a:latin typeface="Georgia" panose="02040502050405020303" pitchFamily="18" charset="0"/>
                        </a:rPr>
                        <a:t> detector</a:t>
                      </a:r>
                      <a:endParaRPr lang="ru-RU" dirty="0">
                        <a:latin typeface="Georgia" panose="02040502050405020303" pitchFamily="18" charset="0"/>
                      </a:endParaRPr>
                    </a:p>
                  </a:txBody>
                  <a:tcPr anchor="ctr">
                    <a:solidFill>
                      <a:schemeClr val="bg1">
                        <a:lumMod val="85000"/>
                      </a:schemeClr>
                    </a:solidFill>
                  </a:tcPr>
                </a:tc>
                <a:tc>
                  <a:txBody>
                    <a:bodyPr/>
                    <a:lstStyle/>
                    <a:p>
                      <a:r>
                        <a:rPr lang="en-US" dirty="0">
                          <a:latin typeface="Georgia" panose="02040502050405020303" pitchFamily="18" charset="0"/>
                        </a:rPr>
                        <a:t>60% germanium detector at 10 cm distance</a:t>
                      </a:r>
                      <a:endParaRPr lang="ru-RU" dirty="0">
                        <a:latin typeface="Georgia" panose="02040502050405020303" pitchFamily="18" charset="0"/>
                      </a:endParaRPr>
                    </a:p>
                  </a:txBody>
                  <a:tcPr>
                    <a:solidFill>
                      <a:schemeClr val="bg1">
                        <a:lumMod val="85000"/>
                      </a:schemeClr>
                    </a:solidFill>
                  </a:tcPr>
                </a:tc>
                <a:extLst>
                  <a:ext uri="{0D108BD9-81ED-4DB2-BD59-A6C34878D82A}">
                    <a16:rowId xmlns:a16="http://schemas.microsoft.com/office/drawing/2014/main" val="4294479706"/>
                  </a:ext>
                </a:extLst>
              </a:tr>
              <a:tr h="370840">
                <a:tc>
                  <a:txBody>
                    <a:bodyPr/>
                    <a:lstStyle/>
                    <a:p>
                      <a:r>
                        <a:rPr lang="en-US" b="1" dirty="0">
                          <a:latin typeface="Georgia" panose="02040502050405020303" pitchFamily="18" charset="0"/>
                        </a:rPr>
                        <a:t>Detection efficiency </a:t>
                      </a:r>
                      <a:endParaRPr lang="ru-RU" b="1" dirty="0">
                        <a:latin typeface="Georgia" panose="02040502050405020303" pitchFamily="18" charset="0"/>
                      </a:endParaRPr>
                    </a:p>
                  </a:txBody>
                  <a:tcPr anchor="ctr">
                    <a:solidFill>
                      <a:schemeClr val="bg1">
                        <a:lumMod val="85000"/>
                      </a:schemeClr>
                    </a:solidFill>
                  </a:tcPr>
                </a:tc>
                <a:tc>
                  <a:txBody>
                    <a:bodyPr/>
                    <a:lstStyle/>
                    <a:p>
                      <a:r>
                        <a:rPr lang="en-US" dirty="0">
                          <a:latin typeface="Georgia" panose="02040502050405020303" pitchFamily="18" charset="0"/>
                        </a:rPr>
                        <a:t>50%</a:t>
                      </a:r>
                      <a:endParaRPr lang="ru-RU" dirty="0">
                        <a:latin typeface="Georgia" panose="02040502050405020303" pitchFamily="18" charset="0"/>
                      </a:endParaRPr>
                    </a:p>
                  </a:txBody>
                  <a:tcPr anchor="ctr">
                    <a:solidFill>
                      <a:schemeClr val="bg1">
                        <a:lumMod val="85000"/>
                      </a:schemeClr>
                    </a:solidFill>
                  </a:tcPr>
                </a:tc>
                <a:tc>
                  <a:txBody>
                    <a:bodyPr/>
                    <a:lstStyle/>
                    <a:p>
                      <a:r>
                        <a:rPr lang="en-US" dirty="0">
                          <a:latin typeface="Georgia" panose="02040502050405020303" pitchFamily="18" charset="0"/>
                        </a:rPr>
                        <a:t>For ~ 1</a:t>
                      </a:r>
                      <a:r>
                        <a:rPr lang="en-US" baseline="0" dirty="0">
                          <a:latin typeface="Georgia" panose="02040502050405020303" pitchFamily="18" charset="0"/>
                        </a:rPr>
                        <a:t> MeV</a:t>
                      </a:r>
                      <a:endParaRPr lang="ru-RU" dirty="0">
                        <a:latin typeface="Georgia" panose="02040502050405020303" pitchFamily="18" charset="0"/>
                      </a:endParaRPr>
                    </a:p>
                  </a:txBody>
                  <a:tcPr>
                    <a:solidFill>
                      <a:schemeClr val="bg1">
                        <a:lumMod val="85000"/>
                      </a:schemeClr>
                    </a:solidFill>
                  </a:tcPr>
                </a:tc>
                <a:extLst>
                  <a:ext uri="{0D108BD9-81ED-4DB2-BD59-A6C34878D82A}">
                    <a16:rowId xmlns:a16="http://schemas.microsoft.com/office/drawing/2014/main" val="2431264567"/>
                  </a:ext>
                </a:extLst>
              </a:tr>
              <a:tr h="370840">
                <a:tc>
                  <a:txBody>
                    <a:bodyPr/>
                    <a:lstStyle/>
                    <a:p>
                      <a:r>
                        <a:rPr lang="en-US" b="1" dirty="0">
                          <a:latin typeface="Georgia" panose="02040502050405020303" pitchFamily="18" charset="0"/>
                        </a:rPr>
                        <a:t>Time resolution</a:t>
                      </a:r>
                      <a:endParaRPr lang="ru-RU" b="1" dirty="0">
                        <a:latin typeface="Georgia" panose="02040502050405020303" pitchFamily="18" charset="0"/>
                      </a:endParaRPr>
                    </a:p>
                  </a:txBody>
                  <a:tcPr anchor="ctr">
                    <a:solidFill>
                      <a:schemeClr val="bg1">
                        <a:lumMod val="85000"/>
                      </a:schemeClr>
                    </a:solidFill>
                  </a:tcPr>
                </a:tc>
                <a:tc>
                  <a:txBody>
                    <a:bodyPr/>
                    <a:lstStyle/>
                    <a:p>
                      <a:r>
                        <a:rPr lang="en-US" dirty="0">
                          <a:latin typeface="Georgia" panose="02040502050405020303" pitchFamily="18" charset="0"/>
                        </a:rPr>
                        <a:t>10 ns</a:t>
                      </a:r>
                      <a:endParaRPr lang="ru-RU" dirty="0">
                        <a:latin typeface="Georgia" panose="02040502050405020303" pitchFamily="18" charset="0"/>
                      </a:endParaRPr>
                    </a:p>
                  </a:txBody>
                  <a:tcPr anchor="ctr">
                    <a:solidFill>
                      <a:schemeClr val="bg1">
                        <a:lumMod val="85000"/>
                      </a:schemeClr>
                    </a:solidFill>
                  </a:tcPr>
                </a:tc>
                <a:tc>
                  <a:txBody>
                    <a:bodyPr/>
                    <a:lstStyle/>
                    <a:p>
                      <a:endParaRPr lang="ru-RU" dirty="0">
                        <a:latin typeface="Georgia" panose="02040502050405020303" pitchFamily="18" charset="0"/>
                      </a:endParaRPr>
                    </a:p>
                  </a:txBody>
                  <a:tcPr>
                    <a:solidFill>
                      <a:schemeClr val="bg1">
                        <a:lumMod val="85000"/>
                      </a:schemeClr>
                    </a:solidFill>
                  </a:tcPr>
                </a:tc>
                <a:extLst>
                  <a:ext uri="{0D108BD9-81ED-4DB2-BD59-A6C34878D82A}">
                    <a16:rowId xmlns:a16="http://schemas.microsoft.com/office/drawing/2014/main" val="4012545918"/>
                  </a:ext>
                </a:extLst>
              </a:tr>
              <a:tr h="370840">
                <a:tc>
                  <a:txBody>
                    <a:bodyPr/>
                    <a:lstStyle/>
                    <a:p>
                      <a:r>
                        <a:rPr lang="en-US" b="1" dirty="0">
                          <a:latin typeface="Georgia" panose="02040502050405020303" pitchFamily="18" charset="0"/>
                        </a:rPr>
                        <a:t>Detection rate</a:t>
                      </a:r>
                      <a:endParaRPr lang="ru-RU" b="1" dirty="0">
                        <a:latin typeface="Georgia" panose="02040502050405020303" pitchFamily="18" charset="0"/>
                      </a:endParaRPr>
                    </a:p>
                  </a:txBody>
                  <a:tcPr anchor="ctr">
                    <a:solidFill>
                      <a:schemeClr val="bg1">
                        <a:lumMod val="85000"/>
                      </a:schemeClr>
                    </a:solidFill>
                  </a:tcPr>
                </a:tc>
                <a:tc>
                  <a:txBody>
                    <a:bodyPr/>
                    <a:lstStyle/>
                    <a:p>
                      <a:r>
                        <a:rPr lang="en-US" dirty="0">
                          <a:latin typeface="Georgia" panose="02040502050405020303" pitchFamily="18" charset="0"/>
                        </a:rPr>
                        <a:t>2,5-3 kHz</a:t>
                      </a:r>
                      <a:endParaRPr lang="ru-RU" dirty="0">
                        <a:latin typeface="Georgia" panose="02040502050405020303" pitchFamily="18" charset="0"/>
                      </a:endParaRPr>
                    </a:p>
                  </a:txBody>
                  <a:tcPr anchor="ctr">
                    <a:solidFill>
                      <a:schemeClr val="bg1">
                        <a:lumMod val="85000"/>
                      </a:schemeClr>
                    </a:solidFill>
                  </a:tcPr>
                </a:tc>
                <a:tc>
                  <a:txBody>
                    <a:bodyPr/>
                    <a:lstStyle/>
                    <a:p>
                      <a:r>
                        <a:rPr lang="en-US" dirty="0">
                          <a:latin typeface="Georgia" panose="02040502050405020303" pitchFamily="18" charset="0"/>
                        </a:rPr>
                        <a:t>Per detector unit in case of  </a:t>
                      </a:r>
                      <a:r>
                        <a:rPr lang="en-US" baseline="30000" dirty="0">
                          <a:latin typeface="Georgia" panose="02040502050405020303" pitchFamily="18" charset="0"/>
                        </a:rPr>
                        <a:t>76</a:t>
                      </a:r>
                      <a:r>
                        <a:rPr lang="en-US" dirty="0">
                          <a:latin typeface="Georgia" panose="02040502050405020303" pitchFamily="18" charset="0"/>
                        </a:rPr>
                        <a:t>Se</a:t>
                      </a:r>
                      <a:endParaRPr lang="ru-RU" dirty="0">
                        <a:latin typeface="Georgia" panose="02040502050405020303" pitchFamily="18" charset="0"/>
                      </a:endParaRPr>
                    </a:p>
                  </a:txBody>
                  <a:tcPr>
                    <a:solidFill>
                      <a:schemeClr val="bg1">
                        <a:lumMod val="85000"/>
                      </a:schemeClr>
                    </a:solidFill>
                  </a:tcPr>
                </a:tc>
                <a:extLst>
                  <a:ext uri="{0D108BD9-81ED-4DB2-BD59-A6C34878D82A}">
                    <a16:rowId xmlns:a16="http://schemas.microsoft.com/office/drawing/2014/main" val="3331864048"/>
                  </a:ext>
                </a:extLst>
              </a:tr>
            </a:tbl>
          </a:graphicData>
        </a:graphic>
      </p:graphicFrame>
      <p:sp>
        <p:nvSpPr>
          <p:cNvPr id="6" name="TextBox 5">
            <a:extLst>
              <a:ext uri="{FF2B5EF4-FFF2-40B4-BE49-F238E27FC236}">
                <a16:creationId xmlns:a16="http://schemas.microsoft.com/office/drawing/2014/main" id="{9C2C2AC3-F236-534A-85C7-F4A7F03EAE01}"/>
              </a:ext>
            </a:extLst>
          </p:cNvPr>
          <p:cNvSpPr txBox="1"/>
          <p:nvPr/>
        </p:nvSpPr>
        <p:spPr bwMode="auto">
          <a:xfrm>
            <a:off x="246735" y="6584853"/>
            <a:ext cx="11732763" cy="300531"/>
          </a:xfrm>
          <a:prstGeom prst="rect">
            <a:avLst/>
          </a:prstGeom>
          <a:noFill/>
        </p:spPr>
        <p:txBody>
          <a:bodyPr wrap="square" rtlCol="0">
            <a:spAutoFit/>
          </a:bodyPr>
          <a:lstStyle/>
          <a:p>
            <a:pPr defTabSz="1125444">
              <a:defRPr/>
            </a:pPr>
            <a:r>
              <a:rPr lang="en-US" sz="1353" b="0" dirty="0">
                <a:solidFill>
                  <a:prstClr val="black"/>
                </a:solidFill>
                <a:latin typeface="Georgia" panose="02040502050405020303" pitchFamily="18" charset="0"/>
              </a:rPr>
              <a:t>Daniya Zinatulina , 25.04.2022                                                                                                                                                                                                                  19    </a:t>
            </a:r>
            <a:endParaRPr lang="ru-RU" sz="1353" b="0" dirty="0">
              <a:solidFill>
                <a:prstClr val="black"/>
              </a:solidFill>
              <a:latin typeface="Georgia" panose="02040502050405020303" pitchFamily="18" charset="0"/>
            </a:endParaRPr>
          </a:p>
        </p:txBody>
      </p:sp>
    </p:spTree>
    <p:extLst>
      <p:ext uri="{BB962C8B-B14F-4D97-AF65-F5344CB8AC3E}">
        <p14:creationId xmlns:p14="http://schemas.microsoft.com/office/powerpoint/2010/main" val="29125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1775520" y="1412776"/>
            <a:ext cx="8784976" cy="4536504"/>
          </a:xfrm>
          <a:prstGeom prst="rect">
            <a:avLst/>
          </a:prstGeom>
          <a:solidFill>
            <a:schemeClr val="bg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latin typeface="Corbel"/>
            </a:endParaRPr>
          </a:p>
        </p:txBody>
      </p:sp>
      <p:sp>
        <p:nvSpPr>
          <p:cNvPr id="24578" name="Rectangle 2"/>
          <p:cNvSpPr>
            <a:spLocks noGrp="1" noChangeArrowheads="1"/>
          </p:cNvSpPr>
          <p:nvPr>
            <p:ph type="title"/>
          </p:nvPr>
        </p:nvSpPr>
        <p:spPr>
          <a:xfrm>
            <a:off x="1991544" y="404664"/>
            <a:ext cx="5904656" cy="844550"/>
          </a:xfrm>
        </p:spPr>
        <p:txBody>
          <a:bodyPr rtlCol="0">
            <a:normAutofit/>
          </a:bodyPr>
          <a:lstStyle/>
          <a:p>
            <a:pPr algn="l" eaLnBrk="1" fontAlgn="auto" hangingPunct="1">
              <a:spcAft>
                <a:spcPts val="0"/>
              </a:spcAft>
              <a:defRPr/>
            </a:pPr>
            <a:r>
              <a:rPr lang="en-US" altLang="ru-RU" sz="3600" b="1" dirty="0">
                <a:solidFill>
                  <a:srgbClr val="002060"/>
                </a:solidFill>
                <a:latin typeface="Book Antiqua" panose="02040602050305030304" pitchFamily="18" charset="0"/>
                <a:ea typeface="+mj-ea"/>
                <a:cs typeface="Times New Roman" panose="02020603050405020304" pitchFamily="18" charset="0"/>
              </a:rPr>
              <a:t>Beamtime request:</a:t>
            </a:r>
            <a:endParaRPr lang="ru-RU" altLang="ru-RU" sz="3600" b="1" dirty="0">
              <a:solidFill>
                <a:srgbClr val="002060"/>
              </a:solidFill>
              <a:latin typeface="Book Antiqua" panose="02040602050305030304" pitchFamily="18" charset="0"/>
              <a:ea typeface="+mj-ea"/>
              <a:cs typeface="Times New Roman" panose="02020603050405020304" pitchFamily="18" charset="0"/>
            </a:endParaRPr>
          </a:p>
        </p:txBody>
      </p:sp>
      <p:sp>
        <p:nvSpPr>
          <p:cNvPr id="498691" name="Rectangle 3"/>
          <p:cNvSpPr>
            <a:spLocks noGrp="1" noChangeArrowheads="1"/>
          </p:cNvSpPr>
          <p:nvPr>
            <p:ph idx="1"/>
          </p:nvPr>
        </p:nvSpPr>
        <p:spPr>
          <a:xfrm>
            <a:off x="2207569" y="1515840"/>
            <a:ext cx="8496943" cy="4289425"/>
          </a:xfrm>
        </p:spPr>
        <p:txBody>
          <a:bodyPr>
            <a:noAutofit/>
          </a:bodyPr>
          <a:lstStyle/>
          <a:p>
            <a:pPr>
              <a:buClr>
                <a:srgbClr val="1E5423"/>
              </a:buClr>
              <a:buFont typeface="Wingdings" panose="05000000000000000000" pitchFamily="2" charset="2"/>
              <a:buChar char="Ø"/>
            </a:pPr>
            <a:r>
              <a:rPr lang="en-US" dirty="0">
                <a:latin typeface="Georgia" panose="02040502050405020303" pitchFamily="18" charset="0"/>
              </a:rPr>
              <a:t>	</a:t>
            </a:r>
            <a:r>
              <a:rPr lang="en-US" b="1" u="sng" dirty="0">
                <a:solidFill>
                  <a:srgbClr val="1E5423"/>
                </a:solidFill>
                <a:latin typeface="Georgia" panose="02040502050405020303" pitchFamily="18" charset="0"/>
              </a:rPr>
              <a:t>2022</a:t>
            </a:r>
            <a:r>
              <a:rPr lang="en-US" b="1" dirty="0">
                <a:solidFill>
                  <a:srgbClr val="1E5423"/>
                </a:solidFill>
                <a:latin typeface="Georgia" panose="02040502050405020303" pitchFamily="18" charset="0"/>
              </a:rPr>
              <a:t>: </a:t>
            </a:r>
            <a:r>
              <a:rPr lang="en-US" dirty="0">
                <a:latin typeface="Georgia" panose="02040502050405020303" pitchFamily="18" charset="0"/>
              </a:rPr>
              <a:t>3 weeks beam time in πE1 -&gt;</a:t>
            </a:r>
          </a:p>
          <a:p>
            <a:pPr marL="0" indent="0">
              <a:buNone/>
            </a:pPr>
            <a:r>
              <a:rPr lang="en-US" dirty="0">
                <a:latin typeface="Georgia" panose="02040502050405020303" pitchFamily="18" charset="0"/>
              </a:rPr>
              <a:t>	1 week: setup and beam tuning,</a:t>
            </a:r>
          </a:p>
          <a:p>
            <a:pPr marL="0" indent="0">
              <a:buNone/>
            </a:pPr>
            <a:r>
              <a:rPr lang="en-US" dirty="0">
                <a:latin typeface="Georgia" panose="02040502050405020303" pitchFamily="18" charset="0"/>
              </a:rPr>
              <a:t>		2 weeks: data taking with </a:t>
            </a:r>
            <a:r>
              <a:rPr lang="en-US" baseline="30000" dirty="0">
                <a:latin typeface="Georgia" panose="02040502050405020303" pitchFamily="18" charset="0"/>
              </a:rPr>
              <a:t>100</a:t>
            </a:r>
            <a:r>
              <a:rPr lang="en-US" dirty="0">
                <a:latin typeface="Georgia" panose="02040502050405020303" pitchFamily="18" charset="0"/>
              </a:rPr>
              <a:t>Mo target</a:t>
            </a:r>
          </a:p>
          <a:p>
            <a:pPr marL="0" indent="0">
              <a:buNone/>
            </a:pPr>
            <a:endParaRPr lang="en-US" dirty="0">
              <a:latin typeface="Georgia" panose="02040502050405020303" pitchFamily="18" charset="0"/>
            </a:endParaRPr>
          </a:p>
          <a:p>
            <a:pPr lvl="2">
              <a:buFont typeface="Wingdings" pitchFamily="2" charset="2"/>
              <a:buChar char="ü"/>
            </a:pPr>
            <a:r>
              <a:rPr lang="en-US" baseline="30000" dirty="0">
                <a:latin typeface="Georgia" panose="02040502050405020303" pitchFamily="18" charset="0"/>
              </a:rPr>
              <a:t> </a:t>
            </a:r>
            <a:r>
              <a:rPr lang="en-US" dirty="0" err="1">
                <a:latin typeface="Georgia" panose="02040502050405020303" pitchFamily="18" charset="0"/>
              </a:rPr>
              <a:t>Isotopicaly</a:t>
            </a:r>
            <a:r>
              <a:rPr lang="en-US" dirty="0">
                <a:latin typeface="Georgia" panose="02040502050405020303" pitchFamily="18" charset="0"/>
              </a:rPr>
              <a:t> enriched</a:t>
            </a:r>
            <a:r>
              <a:rPr lang="en-US" baseline="30000" dirty="0">
                <a:latin typeface="Georgia" panose="02040502050405020303" pitchFamily="18" charset="0"/>
              </a:rPr>
              <a:t> 100</a:t>
            </a:r>
            <a:r>
              <a:rPr lang="en-US" dirty="0">
                <a:latin typeface="Georgia" panose="02040502050405020303" pitchFamily="18" charset="0"/>
              </a:rPr>
              <a:t>Mo is in production</a:t>
            </a:r>
          </a:p>
          <a:p>
            <a:pPr lvl="2">
              <a:buFont typeface="Wingdings" pitchFamily="2" charset="2"/>
              <a:buChar char="ü"/>
            </a:pPr>
            <a:r>
              <a:rPr lang="en-US" dirty="0">
                <a:latin typeface="Georgia" panose="02040502050405020303" pitchFamily="18" charset="0"/>
              </a:rPr>
              <a:t>Almost all parts of the setup and </a:t>
            </a:r>
            <a:r>
              <a:rPr lang="en-US" dirty="0" err="1">
                <a:latin typeface="Georgia" panose="02040502050405020303" pitchFamily="18" charset="0"/>
              </a:rPr>
              <a:t>HPGe</a:t>
            </a:r>
            <a:r>
              <a:rPr lang="en-US" dirty="0">
                <a:latin typeface="Georgia" panose="02040502050405020303" pitchFamily="18" charset="0"/>
              </a:rPr>
              <a:t> detectors are at PSI (we do not need to organize special logistic)</a:t>
            </a:r>
          </a:p>
          <a:p>
            <a:pPr lvl="2">
              <a:buFont typeface="Wingdings" pitchFamily="2" charset="2"/>
              <a:buChar char="ü"/>
            </a:pPr>
            <a:r>
              <a:rPr lang="en-US" dirty="0">
                <a:latin typeface="Georgia" panose="02040502050405020303" pitchFamily="18" charset="0"/>
              </a:rPr>
              <a:t>No new development of the equipment will be made (just some corrections with cup-counter)</a:t>
            </a:r>
          </a:p>
          <a:p>
            <a:pPr marL="914400" lvl="2" indent="0">
              <a:buNone/>
            </a:pPr>
            <a:endParaRPr lang="en-US" dirty="0">
              <a:latin typeface="Georgia" panose="02040502050405020303" pitchFamily="18" charset="0"/>
            </a:endParaRPr>
          </a:p>
        </p:txBody>
      </p:sp>
      <p:sp>
        <p:nvSpPr>
          <p:cNvPr id="6" name="TextBox 5">
            <a:extLst>
              <a:ext uri="{FF2B5EF4-FFF2-40B4-BE49-F238E27FC236}">
                <a16:creationId xmlns:a16="http://schemas.microsoft.com/office/drawing/2014/main" id="{DFA33049-F31D-D141-9746-BE1D4C88D657}"/>
              </a:ext>
            </a:extLst>
          </p:cNvPr>
          <p:cNvSpPr txBox="1"/>
          <p:nvPr/>
        </p:nvSpPr>
        <p:spPr bwMode="auto">
          <a:xfrm>
            <a:off x="246735" y="6584853"/>
            <a:ext cx="11732763" cy="300531"/>
          </a:xfrm>
          <a:prstGeom prst="rect">
            <a:avLst/>
          </a:prstGeom>
          <a:noFill/>
        </p:spPr>
        <p:txBody>
          <a:bodyPr wrap="square" rtlCol="0">
            <a:spAutoFit/>
          </a:bodyPr>
          <a:lstStyle/>
          <a:p>
            <a:pPr defTabSz="1125444">
              <a:defRPr/>
            </a:pPr>
            <a:r>
              <a:rPr lang="en-US" sz="1353" b="0" dirty="0">
                <a:solidFill>
                  <a:prstClr val="black"/>
                </a:solidFill>
                <a:latin typeface="Georgia" panose="02040502050405020303" pitchFamily="18" charset="0"/>
              </a:rPr>
              <a:t>Daniya Zinatulina , 25.04.2022                                                                                                                                                                                                                  20    </a:t>
            </a:r>
            <a:endParaRPr lang="ru-RU" sz="1353" b="0" dirty="0">
              <a:solidFill>
                <a:prstClr val="black"/>
              </a:solidFill>
              <a:latin typeface="Georgia" panose="02040502050405020303" pitchFamily="18" charset="0"/>
            </a:endParaRPr>
          </a:p>
        </p:txBody>
      </p:sp>
    </p:spTree>
    <p:extLst>
      <p:ext uri="{BB962C8B-B14F-4D97-AF65-F5344CB8AC3E}">
        <p14:creationId xmlns:p14="http://schemas.microsoft.com/office/powerpoint/2010/main" val="246511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3472" y="980728"/>
            <a:ext cx="8784976" cy="4943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latin typeface="Corbel"/>
            </a:endParaRPr>
          </a:p>
        </p:txBody>
      </p:sp>
      <p:pic>
        <p:nvPicPr>
          <p:cNvPr id="7" name="Рисунок 6"/>
          <p:cNvPicPr>
            <a:picLocks noChangeAspect="1"/>
          </p:cNvPicPr>
          <p:nvPr/>
        </p:nvPicPr>
        <p:blipFill>
          <a:blip r:embed="rId3"/>
          <a:stretch/>
        </p:blipFill>
        <p:spPr bwMode="auto">
          <a:xfrm>
            <a:off x="6168009" y="6305930"/>
            <a:ext cx="1715135" cy="507446"/>
          </a:xfrm>
          <a:prstGeom prst="rect">
            <a:avLst/>
          </a:prstGeom>
          <a:noFill/>
          <a:ln>
            <a:noFill/>
          </a:ln>
        </p:spPr>
      </p:pic>
      <p:pic>
        <p:nvPicPr>
          <p:cNvPr id="10" name="Рисунок 9"/>
          <p:cNvPicPr>
            <a:picLocks noChangeAspect="1"/>
          </p:cNvPicPr>
          <p:nvPr/>
        </p:nvPicPr>
        <p:blipFill>
          <a:blip r:embed="rId4"/>
          <a:stretch/>
        </p:blipFill>
        <p:spPr bwMode="auto">
          <a:xfrm>
            <a:off x="4727848" y="5595586"/>
            <a:ext cx="1512168" cy="641727"/>
          </a:xfrm>
          <a:prstGeom prst="rect">
            <a:avLst/>
          </a:prstGeom>
          <a:noFill/>
          <a:ln>
            <a:noFill/>
          </a:ln>
        </p:spPr>
      </p:pic>
      <p:pic>
        <p:nvPicPr>
          <p:cNvPr id="11" name="Picture 1" descr="unnamed.jpg"/>
          <p:cNvPicPr>
            <a:picLocks noChangeAspect="1"/>
          </p:cNvPicPr>
          <p:nvPr/>
        </p:nvPicPr>
        <p:blipFill>
          <a:blip r:embed="rId5"/>
          <a:stretch/>
        </p:blipFill>
        <p:spPr bwMode="auto">
          <a:xfrm>
            <a:off x="8544272" y="69088"/>
            <a:ext cx="2448272" cy="1133261"/>
          </a:xfrm>
          <a:prstGeom prst="rect">
            <a:avLst/>
          </a:prstGeom>
        </p:spPr>
      </p:pic>
      <p:pic>
        <p:nvPicPr>
          <p:cNvPr id="13" name="Picture 2" descr="logo_yuvyask.jpg"/>
          <p:cNvPicPr>
            <a:picLocks noChangeAspect="1"/>
          </p:cNvPicPr>
          <p:nvPr/>
        </p:nvPicPr>
        <p:blipFill>
          <a:blip r:embed="rId6"/>
          <a:stretch/>
        </p:blipFill>
        <p:spPr bwMode="auto">
          <a:xfrm>
            <a:off x="9336360" y="2733432"/>
            <a:ext cx="1628824" cy="1055608"/>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6606" y="4862070"/>
            <a:ext cx="1923930" cy="655162"/>
          </a:xfrm>
          <a:prstGeom prst="rect">
            <a:avLst/>
          </a:prstGeom>
        </p:spPr>
      </p:pic>
      <p:pic>
        <p:nvPicPr>
          <p:cNvPr id="15" name="Рисунок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7488" y="5661248"/>
            <a:ext cx="1350150" cy="720080"/>
          </a:xfrm>
          <a:prstGeom prst="rect">
            <a:avLst/>
          </a:prstGeom>
        </p:spPr>
      </p:pic>
      <p:pic>
        <p:nvPicPr>
          <p:cNvPr id="16" name="Рисунок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9584" y="5805264"/>
            <a:ext cx="1770953" cy="892394"/>
          </a:xfrm>
          <a:prstGeom prst="rect">
            <a:avLst/>
          </a:prstGeom>
        </p:spPr>
      </p:pic>
      <p:pic>
        <p:nvPicPr>
          <p:cNvPr id="17" name="Рисунок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76121" y="5787124"/>
            <a:ext cx="1764195" cy="450188"/>
          </a:xfrm>
          <a:prstGeom prst="rect">
            <a:avLst/>
          </a:prstGeom>
        </p:spPr>
      </p:pic>
      <p:pic>
        <p:nvPicPr>
          <p:cNvPr id="18" name="Рисунок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83632" y="6324580"/>
            <a:ext cx="2449248" cy="416789"/>
          </a:xfrm>
          <a:prstGeom prst="rect">
            <a:avLst/>
          </a:prstGeom>
        </p:spPr>
      </p:pic>
      <p:pic>
        <p:nvPicPr>
          <p:cNvPr id="19" name="Рисунок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44273" y="3933057"/>
            <a:ext cx="1168281" cy="699199"/>
          </a:xfrm>
          <a:prstGeom prst="rect">
            <a:avLst/>
          </a:prstGeom>
        </p:spPr>
      </p:pic>
      <p:pic>
        <p:nvPicPr>
          <p:cNvPr id="20" name="Рисунок 3"/>
          <p:cNvPicPr/>
          <p:nvPr/>
        </p:nvPicPr>
        <p:blipFill>
          <a:blip r:embed="rId13">
            <a:extLst>
              <a:ext uri="{28A0092B-C50C-407E-A947-70E740481C1C}">
                <a14:useLocalDpi xmlns:a14="http://schemas.microsoft.com/office/drawing/2010/main" val="0"/>
              </a:ext>
            </a:extLst>
          </a:blip>
          <a:srcRect/>
          <a:stretch>
            <a:fillRect/>
          </a:stretch>
        </p:blipFill>
        <p:spPr bwMode="auto">
          <a:xfrm>
            <a:off x="8544272" y="1289442"/>
            <a:ext cx="2405380" cy="1347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Rectangle 2"/>
          <p:cNvSpPr txBox="1">
            <a:spLocks noChangeArrowheads="1"/>
          </p:cNvSpPr>
          <p:nvPr/>
        </p:nvSpPr>
        <p:spPr bwMode="auto">
          <a:xfrm>
            <a:off x="1398340" y="-171400"/>
            <a:ext cx="5273724" cy="848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rmAutofit/>
          </a:bodyPr>
          <a:lstStyle>
            <a:lvl1pPr algn="ctr" defTabSz="457200" rtl="0" eaLnBrk="0" fontAlgn="base" hangingPunct="0">
              <a:spcBef>
                <a:spcPct val="0"/>
              </a:spcBef>
              <a:spcAft>
                <a:spcPct val="0"/>
              </a:spcAft>
              <a:defRPr sz="4000" kern="1200">
                <a:ln w="3175" cmpd="sng">
                  <a:noFill/>
                </a:ln>
                <a:solidFill>
                  <a:schemeClr val="tx1"/>
                </a:solidFill>
                <a:latin typeface="+mj-lt"/>
                <a:ea typeface="ＭＳ Ｐゴシック" charset="0"/>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ea typeface="ＭＳ Ｐゴシック"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ea typeface="ＭＳ Ｐゴシック"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ea typeface="ＭＳ Ｐゴシック"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eaLnBrk="1" fontAlgn="auto" hangingPunct="1">
              <a:spcAft>
                <a:spcPts val="0"/>
              </a:spcAft>
              <a:defRPr/>
            </a:pPr>
            <a:r>
              <a:rPr lang="en-US" altLang="ru-RU" sz="3200" dirty="0">
                <a:solidFill>
                  <a:srgbClr val="002060"/>
                </a:solidFill>
                <a:latin typeface="Book Antiqua" panose="02040602050305030304" pitchFamily="18" charset="0"/>
                <a:cs typeface="Times New Roman" panose="02020603050405020304" pitchFamily="18" charset="0"/>
              </a:rPr>
              <a:t>Conclusions:</a:t>
            </a:r>
            <a:endParaRPr lang="ru-RU" altLang="ru-RU" sz="3200" dirty="0">
              <a:solidFill>
                <a:srgbClr val="002060"/>
              </a:solidFill>
              <a:latin typeface="Book Antiqua" panose="02040602050305030304" pitchFamily="18" charset="0"/>
              <a:cs typeface="Times New Roman" panose="02020603050405020304" pitchFamily="18" charset="0"/>
            </a:endParaRPr>
          </a:p>
        </p:txBody>
      </p:sp>
      <p:sp>
        <p:nvSpPr>
          <p:cNvPr id="24" name="Объект 8"/>
          <p:cNvSpPr txBox="1">
            <a:spLocks/>
          </p:cNvSpPr>
          <p:nvPr/>
        </p:nvSpPr>
        <p:spPr>
          <a:xfrm>
            <a:off x="1271464" y="548680"/>
            <a:ext cx="7344816" cy="5112568"/>
          </a:xfrm>
          <a:prstGeom prst="rect">
            <a:avLst/>
          </a:prstGeom>
          <a:solidFill>
            <a:srgbClr val="FFFFFF"/>
          </a:solidFill>
          <a:ln>
            <a:solidFill>
              <a:srgbClr val="336699"/>
            </a:solidFill>
          </a:ln>
        </p:spPr>
        <p:txBody>
          <a:bodyPr/>
          <a:lstStyle>
            <a:lvl1pPr marL="285750" indent="-285750" algn="l" defTabSz="457200" rtl="0" eaLnBrk="0" fontAlgn="base" hangingPunct="0">
              <a:spcBef>
                <a:spcPct val="20000"/>
              </a:spcBef>
              <a:spcAft>
                <a:spcPts val="600"/>
              </a:spcAft>
              <a:buClr>
                <a:srgbClr val="8D1515"/>
              </a:buClr>
              <a:buSzPct val="145000"/>
              <a:buFont typeface="Arial" charset="0"/>
              <a:buChar char="•"/>
              <a:defRPr sz="2400" kern="1200">
                <a:solidFill>
                  <a:schemeClr val="tx1"/>
                </a:solidFill>
                <a:latin typeface="+mn-lt"/>
                <a:ea typeface="ＭＳ Ｐゴシック" charset="0"/>
                <a:cs typeface="+mn-cs"/>
              </a:defRPr>
            </a:lvl1pPr>
            <a:lvl2pPr marL="742950" indent="-285750" algn="l" defTabSz="457200" rtl="0" eaLnBrk="0" fontAlgn="base" hangingPunct="0">
              <a:spcBef>
                <a:spcPct val="20000"/>
              </a:spcBef>
              <a:spcAft>
                <a:spcPts val="600"/>
              </a:spcAft>
              <a:buClr>
                <a:srgbClr val="8D1515"/>
              </a:buClr>
              <a:buSzPct val="145000"/>
              <a:buFont typeface="Arial" charset="0"/>
              <a:buChar char="•"/>
              <a:defRPr sz="2000" kern="1200">
                <a:solidFill>
                  <a:schemeClr val="tx1"/>
                </a:solidFill>
                <a:latin typeface="+mn-lt"/>
                <a:ea typeface="ＭＳ Ｐゴシック" charset="0"/>
                <a:cs typeface="+mn-cs"/>
              </a:defRPr>
            </a:lvl2pPr>
            <a:lvl3pPr marL="1200150" indent="-285750" algn="l" defTabSz="457200" rtl="0" eaLnBrk="0" fontAlgn="base" hangingPunct="0">
              <a:spcBef>
                <a:spcPct val="20000"/>
              </a:spcBef>
              <a:spcAft>
                <a:spcPts val="600"/>
              </a:spcAft>
              <a:buClr>
                <a:srgbClr val="8D1515"/>
              </a:buClr>
              <a:buSzPct val="145000"/>
              <a:buFont typeface="Arial" charset="0"/>
              <a:buChar char="•"/>
              <a:defRPr kern="1200">
                <a:solidFill>
                  <a:schemeClr val="tx1"/>
                </a:solidFill>
                <a:latin typeface="+mn-lt"/>
                <a:ea typeface="ＭＳ Ｐゴシック" charset="0"/>
                <a:cs typeface="+mn-cs"/>
              </a:defRPr>
            </a:lvl3pPr>
            <a:lvl4pPr marL="1543050" indent="-171450" algn="l" defTabSz="457200" rtl="0" eaLnBrk="0" fontAlgn="base" hangingPunct="0">
              <a:spcBef>
                <a:spcPct val="20000"/>
              </a:spcBef>
              <a:spcAft>
                <a:spcPts val="600"/>
              </a:spcAft>
              <a:buClr>
                <a:srgbClr val="8D1515"/>
              </a:buClr>
              <a:buSzPct val="145000"/>
              <a:buFont typeface="Arial" charset="0"/>
              <a:buChar char="•"/>
              <a:defRPr sz="1600" kern="1200">
                <a:solidFill>
                  <a:schemeClr val="tx1"/>
                </a:solidFill>
                <a:latin typeface="+mn-lt"/>
                <a:ea typeface="ＭＳ Ｐゴシック" charset="0"/>
                <a:cs typeface="+mn-cs"/>
              </a:defRPr>
            </a:lvl4pPr>
            <a:lvl5pPr marL="2000250" indent="-171450" algn="l" defTabSz="457200" rtl="0" eaLnBrk="0" fontAlgn="base" hangingPunct="0">
              <a:spcBef>
                <a:spcPct val="20000"/>
              </a:spcBef>
              <a:spcAft>
                <a:spcPts val="600"/>
              </a:spcAft>
              <a:buClr>
                <a:srgbClr val="8D1515"/>
              </a:buClr>
              <a:buSzPct val="145000"/>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Wingdings" panose="05000000000000000000" pitchFamily="2" charset="2"/>
              <a:buChar char="Ø"/>
            </a:pPr>
            <a:r>
              <a:rPr lang="en-US" sz="1400" b="0" dirty="0">
                <a:solidFill>
                  <a:prstClr val="black"/>
                </a:solidFill>
                <a:latin typeface="Georgia"/>
                <a:cs typeface="Georgia"/>
              </a:rPr>
              <a:t>Five additional high-purity germanium (</a:t>
            </a:r>
            <a:r>
              <a:rPr lang="en-US" sz="1400" b="0" dirty="0" err="1">
                <a:solidFill>
                  <a:prstClr val="black"/>
                </a:solidFill>
                <a:latin typeface="Georgia"/>
                <a:cs typeface="Georgia"/>
              </a:rPr>
              <a:t>HPGe</a:t>
            </a:r>
            <a:r>
              <a:rPr lang="en-US" sz="1400" b="0" dirty="0">
                <a:solidFill>
                  <a:prstClr val="black"/>
                </a:solidFill>
                <a:latin typeface="Georgia"/>
                <a:cs typeface="Georgia"/>
              </a:rPr>
              <a:t>) detectors were provided by the PSI MIXE and </a:t>
            </a:r>
            <a:r>
              <a:rPr lang="en-US" sz="1400" b="0" dirty="0" err="1">
                <a:solidFill>
                  <a:prstClr val="black"/>
                </a:solidFill>
                <a:latin typeface="Georgia"/>
                <a:cs typeface="Georgia"/>
              </a:rPr>
              <a:t>muX</a:t>
            </a:r>
            <a:r>
              <a:rPr lang="en-US" sz="1400" b="0" dirty="0">
                <a:solidFill>
                  <a:prstClr val="black"/>
                </a:solidFill>
                <a:latin typeface="Georgia"/>
                <a:cs typeface="Georgia"/>
              </a:rPr>
              <a:t> groups –</a:t>
            </a:r>
            <a:r>
              <a:rPr lang="ru-RU" sz="1400" b="0" dirty="0">
                <a:solidFill>
                  <a:prstClr val="black"/>
                </a:solidFill>
                <a:latin typeface="Georgia"/>
                <a:cs typeface="Georgia"/>
              </a:rPr>
              <a:t> </a:t>
            </a:r>
            <a:r>
              <a:rPr lang="en-US" sz="1400" b="0" dirty="0">
                <a:solidFill>
                  <a:prstClr val="black"/>
                </a:solidFill>
                <a:latin typeface="Georgia"/>
                <a:cs typeface="Georgia"/>
              </a:rPr>
              <a:t>for which we are very grateful – we look forward to further communication with them;</a:t>
            </a:r>
          </a:p>
          <a:p>
            <a:pPr>
              <a:buFont typeface="Wingdings" panose="05000000000000000000" pitchFamily="2" charset="2"/>
              <a:buChar char="Ø"/>
            </a:pPr>
            <a:r>
              <a:rPr lang="en-US" sz="1400" b="0" dirty="0">
                <a:solidFill>
                  <a:prstClr val="black"/>
                </a:solidFill>
                <a:latin typeface="Georgia"/>
                <a:cs typeface="Georgia"/>
              </a:rPr>
              <a:t>Winner with Research Preparation Grants with Russia 2020 (Leading House for Swiss Science and Technology Cooperation with Russia and the CIS Region);</a:t>
            </a:r>
          </a:p>
          <a:p>
            <a:pPr>
              <a:buFont typeface="Wingdings" panose="05000000000000000000" pitchFamily="2" charset="2"/>
              <a:buChar char="Ø"/>
            </a:pPr>
            <a:r>
              <a:rPr lang="en-US" sz="1400" b="0" dirty="0">
                <a:solidFill>
                  <a:prstClr val="black"/>
                </a:solidFill>
                <a:latin typeface="Georgia"/>
                <a:cs typeface="Georgia"/>
              </a:rPr>
              <a:t>The measurements with </a:t>
            </a:r>
            <a:r>
              <a:rPr lang="en-US" sz="1400" b="0" baseline="30000" dirty="0">
                <a:solidFill>
                  <a:prstClr val="black"/>
                </a:solidFill>
                <a:latin typeface="Georgia"/>
                <a:cs typeface="Georgia"/>
              </a:rPr>
              <a:t>76</a:t>
            </a:r>
            <a:r>
              <a:rPr lang="en-US" sz="1400" b="0" dirty="0">
                <a:solidFill>
                  <a:prstClr val="black"/>
                </a:solidFill>
                <a:latin typeface="Georgia"/>
                <a:cs typeface="Georgia"/>
              </a:rPr>
              <a:t>Se and </a:t>
            </a:r>
            <a:r>
              <a:rPr lang="en-US" sz="1400" b="0" baseline="30000" dirty="0">
                <a:solidFill>
                  <a:prstClr val="black"/>
                </a:solidFill>
                <a:latin typeface="Georgia"/>
                <a:cs typeface="Georgia"/>
              </a:rPr>
              <a:t>136</a:t>
            </a:r>
            <a:r>
              <a:rPr lang="en-US" sz="1400" b="0" dirty="0">
                <a:solidFill>
                  <a:prstClr val="black"/>
                </a:solidFill>
                <a:latin typeface="Georgia"/>
                <a:cs typeface="Georgia"/>
              </a:rPr>
              <a:t>Ba targets in 2021 campaign successfully have been done, and we got very nice data with enough statistics for the analysis;</a:t>
            </a:r>
          </a:p>
          <a:p>
            <a:pPr>
              <a:buFont typeface="Wingdings" panose="05000000000000000000" pitchFamily="2" charset="2"/>
              <a:buChar char="Ø"/>
            </a:pPr>
            <a:r>
              <a:rPr lang="en-US" sz="1400" b="0" dirty="0">
                <a:solidFill>
                  <a:prstClr val="black"/>
                </a:solidFill>
                <a:latin typeface="Georgia"/>
                <a:cs typeface="Georgia"/>
              </a:rPr>
              <a:t>During the 2020-2021 years we have made significant progress on the offline analysis of the 2019 test campaign. This led to improvements to the offline Analyzer’s code that enabled us to get preliminary results of the 2021 measurements faster, as we estimated;</a:t>
            </a:r>
          </a:p>
          <a:p>
            <a:pPr>
              <a:buFont typeface="Wingdings" panose="05000000000000000000" pitchFamily="2" charset="2"/>
              <a:buChar char="Ø"/>
            </a:pPr>
            <a:r>
              <a:rPr lang="en-US" sz="1400" b="0" dirty="0">
                <a:solidFill>
                  <a:prstClr val="black"/>
                </a:solidFill>
                <a:latin typeface="Georgia"/>
                <a:cs typeface="Georgia"/>
              </a:rPr>
              <a:t>In frame of </a:t>
            </a:r>
            <a:r>
              <a:rPr lang="en-US" sz="1400" b="0">
                <a:solidFill>
                  <a:prstClr val="black"/>
                </a:solidFill>
                <a:latin typeface="Georgia"/>
                <a:cs typeface="Georgia"/>
              </a:rPr>
              <a:t>DFG-RFBR Grant </a:t>
            </a:r>
            <a:r>
              <a:rPr lang="en-US" sz="1400" b="0" dirty="0">
                <a:solidFill>
                  <a:prstClr val="black"/>
                </a:solidFill>
                <a:latin typeface="Georgia"/>
                <a:cs typeface="Georgia"/>
              </a:rPr>
              <a:t>with this project the parallel data acquisition system, called LLAMA, has been incorporated into the setup by the TUM group – during the experimental campaign there are was no any problems with using two DAQs;</a:t>
            </a:r>
          </a:p>
          <a:p>
            <a:pPr>
              <a:buFont typeface="Wingdings" panose="05000000000000000000" pitchFamily="2" charset="2"/>
              <a:buChar char="Ø"/>
            </a:pPr>
            <a:endParaRPr lang="en-US" sz="1400" b="0" dirty="0">
              <a:solidFill>
                <a:prstClr val="black"/>
              </a:solidFill>
              <a:latin typeface="Georgia"/>
              <a:cs typeface="Georgia"/>
            </a:endParaRPr>
          </a:p>
          <a:p>
            <a:r>
              <a:rPr lang="en-US" sz="1400" b="0" dirty="0">
                <a:solidFill>
                  <a:prstClr val="black"/>
                </a:solidFill>
                <a:latin typeface="Georgia"/>
                <a:cs typeface="Georgia"/>
              </a:rPr>
              <a:t>The unique information obtained at </a:t>
            </a:r>
            <a:r>
              <a:rPr lang="en-US" sz="1400" dirty="0">
                <a:solidFill>
                  <a:prstClr val="black"/>
                </a:solidFill>
                <a:latin typeface="Georgia"/>
                <a:cs typeface="Georgia"/>
              </a:rPr>
              <a:t>OMC in </a:t>
            </a:r>
            <a:r>
              <a:rPr lang="en-US" sz="1400" baseline="30000" dirty="0">
                <a:solidFill>
                  <a:prstClr val="black"/>
                </a:solidFill>
                <a:latin typeface="Georgia"/>
                <a:cs typeface="Georgia"/>
              </a:rPr>
              <a:t>100</a:t>
            </a:r>
            <a:r>
              <a:rPr lang="en-US" sz="1400" dirty="0">
                <a:solidFill>
                  <a:prstClr val="black"/>
                </a:solidFill>
                <a:latin typeface="Georgia"/>
                <a:cs typeface="Georgia"/>
              </a:rPr>
              <a:t>Mo will provide an experimental contribution </a:t>
            </a:r>
            <a:r>
              <a:rPr lang="en-US" sz="1400" b="0" dirty="0">
                <a:solidFill>
                  <a:prstClr val="black"/>
                </a:solidFill>
                <a:latin typeface="Georgia"/>
                <a:cs typeface="Georgia"/>
              </a:rPr>
              <a:t>to the </a:t>
            </a:r>
            <a:r>
              <a:rPr lang="en-US" sz="1400" dirty="0">
                <a:solidFill>
                  <a:prstClr val="black"/>
                </a:solidFill>
                <a:latin typeface="Georgia"/>
                <a:cs typeface="Georgia"/>
              </a:rPr>
              <a:t> </a:t>
            </a:r>
            <a:r>
              <a:rPr lang="en-US" sz="1400" b="0" dirty="0">
                <a:solidFill>
                  <a:prstClr val="black"/>
                </a:solidFill>
                <a:latin typeface="Georgia"/>
                <a:cs typeface="Georgia"/>
              </a:rPr>
              <a:t>theoretical calculations of the the supernovae (SN) explosion process;</a:t>
            </a:r>
          </a:p>
          <a:p>
            <a:r>
              <a:rPr lang="en-US" sz="1400" b="0" dirty="0">
                <a:solidFill>
                  <a:prstClr val="black"/>
                </a:solidFill>
                <a:latin typeface="Georgia"/>
                <a:cs typeface="Georgia"/>
              </a:rPr>
              <a:t>The OMC measurements with </a:t>
            </a:r>
            <a:r>
              <a:rPr lang="en-US" sz="1400" baseline="30000" dirty="0">
                <a:solidFill>
                  <a:prstClr val="black"/>
                </a:solidFill>
                <a:latin typeface="Georgia"/>
                <a:cs typeface="Georgia"/>
              </a:rPr>
              <a:t>96</a:t>
            </a:r>
            <a:r>
              <a:rPr lang="en-US" sz="1400" dirty="0">
                <a:solidFill>
                  <a:prstClr val="black"/>
                </a:solidFill>
                <a:latin typeface="Georgia"/>
                <a:cs typeface="Georgia"/>
              </a:rPr>
              <a:t>Mo</a:t>
            </a:r>
            <a:r>
              <a:rPr lang="en-US" sz="1400" b="0" dirty="0">
                <a:solidFill>
                  <a:prstClr val="black"/>
                </a:solidFill>
                <a:latin typeface="Georgia"/>
                <a:cs typeface="Georgia"/>
              </a:rPr>
              <a:t> as it was requested in the Progress Report </a:t>
            </a:r>
            <a:r>
              <a:rPr lang="en-US" sz="1400" dirty="0">
                <a:solidFill>
                  <a:prstClr val="black"/>
                </a:solidFill>
                <a:latin typeface="Georgia"/>
                <a:cs typeface="Georgia"/>
              </a:rPr>
              <a:t>postponed</a:t>
            </a:r>
            <a:r>
              <a:rPr lang="en-US" sz="1400" b="0" dirty="0">
                <a:solidFill>
                  <a:prstClr val="black"/>
                </a:solidFill>
                <a:latin typeface="Georgia"/>
                <a:cs typeface="Georgia"/>
              </a:rPr>
              <a:t> to the next time (since this isotope will not be ready this year)</a:t>
            </a:r>
          </a:p>
          <a:p>
            <a:endParaRPr lang="ru-RU" sz="1800" b="0" dirty="0">
              <a:solidFill>
                <a:prstClr val="black"/>
              </a:solidFill>
              <a:latin typeface="Georgia"/>
              <a:cs typeface="Georgia"/>
            </a:endParaRPr>
          </a:p>
        </p:txBody>
      </p:sp>
      <p:sp>
        <p:nvSpPr>
          <p:cNvPr id="21" name="TextBox 20">
            <a:extLst>
              <a:ext uri="{FF2B5EF4-FFF2-40B4-BE49-F238E27FC236}">
                <a16:creationId xmlns:a16="http://schemas.microsoft.com/office/drawing/2014/main" id="{114738B7-0F88-174F-94A2-C5396DDE3CBE}"/>
              </a:ext>
            </a:extLst>
          </p:cNvPr>
          <p:cNvSpPr txBox="1"/>
          <p:nvPr/>
        </p:nvSpPr>
        <p:spPr bwMode="auto">
          <a:xfrm>
            <a:off x="246735" y="6584853"/>
            <a:ext cx="11732763" cy="300531"/>
          </a:xfrm>
          <a:prstGeom prst="rect">
            <a:avLst/>
          </a:prstGeom>
          <a:noFill/>
        </p:spPr>
        <p:txBody>
          <a:bodyPr wrap="square" rtlCol="0">
            <a:spAutoFit/>
          </a:bodyPr>
          <a:lstStyle/>
          <a:p>
            <a:pPr defTabSz="1125444">
              <a:defRPr/>
            </a:pPr>
            <a:r>
              <a:rPr lang="en-US" sz="1353" b="0" dirty="0">
                <a:solidFill>
                  <a:prstClr val="black"/>
                </a:solidFill>
                <a:latin typeface="Georgia" panose="02040502050405020303" pitchFamily="18" charset="0"/>
              </a:rPr>
              <a:t>Daniya Zinatulina , 25.04.2022                                                                                                                                                                                                                  21    </a:t>
            </a:r>
            <a:endParaRPr lang="ru-RU" sz="1353" b="0" dirty="0">
              <a:solidFill>
                <a:prstClr val="black"/>
              </a:solidFill>
              <a:latin typeface="Georgia" panose="02040502050405020303" pitchFamily="18" charset="0"/>
            </a:endParaRPr>
          </a:p>
        </p:txBody>
      </p:sp>
    </p:spTree>
    <p:extLst>
      <p:ext uri="{BB962C8B-B14F-4D97-AF65-F5344CB8AC3E}">
        <p14:creationId xmlns:p14="http://schemas.microsoft.com/office/powerpoint/2010/main" val="243379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70C4C89-7CD3-3143-A388-A571A7D2A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5126"/>
            <a:ext cx="12192000" cy="5847747"/>
          </a:xfrm>
          <a:prstGeom prst="rect">
            <a:avLst/>
          </a:prstGeom>
        </p:spPr>
      </p:pic>
      <p:pic>
        <p:nvPicPr>
          <p:cNvPr id="13" name="Рисунок 12" descr="Бейсбол со сплошной заливкой">
            <a:extLst>
              <a:ext uri="{FF2B5EF4-FFF2-40B4-BE49-F238E27FC236}">
                <a16:creationId xmlns:a16="http://schemas.microsoft.com/office/drawing/2014/main" id="{BEAE140D-2D93-5145-90E5-6AAC7C0B05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4824" y="2835375"/>
            <a:ext cx="1187247" cy="1187247"/>
          </a:xfrm>
          <a:prstGeom prst="rect">
            <a:avLst/>
          </a:prstGeom>
        </p:spPr>
      </p:pic>
      <p:sp>
        <p:nvSpPr>
          <p:cNvPr id="14" name="Овал 13">
            <a:extLst>
              <a:ext uri="{FF2B5EF4-FFF2-40B4-BE49-F238E27FC236}">
                <a16:creationId xmlns:a16="http://schemas.microsoft.com/office/drawing/2014/main" id="{4D7A9CA1-4776-D14A-9C89-C98C883A03DE}"/>
              </a:ext>
            </a:extLst>
          </p:cNvPr>
          <p:cNvSpPr/>
          <p:nvPr/>
        </p:nvSpPr>
        <p:spPr>
          <a:xfrm>
            <a:off x="9032801" y="3455430"/>
            <a:ext cx="797627" cy="836225"/>
          </a:xfrm>
          <a:prstGeom prst="ellipse">
            <a:avLst/>
          </a:prstGeom>
          <a:solidFill>
            <a:srgbClr val="FFC000">
              <a:alpha val="38000"/>
            </a:srgbClr>
          </a:solidFill>
          <a:ln>
            <a:solidFill>
              <a:srgbClr val="1E5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17"/>
          </a:p>
        </p:txBody>
      </p:sp>
      <p:sp>
        <p:nvSpPr>
          <p:cNvPr id="16" name="Прямоугольник 15">
            <a:extLst>
              <a:ext uri="{FF2B5EF4-FFF2-40B4-BE49-F238E27FC236}">
                <a16:creationId xmlns:a16="http://schemas.microsoft.com/office/drawing/2014/main" id="{709B5887-06BC-D74A-8852-24364FD98508}"/>
              </a:ext>
            </a:extLst>
          </p:cNvPr>
          <p:cNvSpPr/>
          <p:nvPr/>
        </p:nvSpPr>
        <p:spPr>
          <a:xfrm>
            <a:off x="9120337" y="1179318"/>
            <a:ext cx="648072" cy="1230494"/>
          </a:xfrm>
          <a:prstGeom prst="rect">
            <a:avLst/>
          </a:prstGeom>
          <a:solidFill>
            <a:srgbClr val="FFC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17"/>
          </a:p>
        </p:txBody>
      </p:sp>
      <p:sp>
        <p:nvSpPr>
          <p:cNvPr id="10" name="Title 2">
            <a:extLst>
              <a:ext uri="{FF2B5EF4-FFF2-40B4-BE49-F238E27FC236}">
                <a16:creationId xmlns:a16="http://schemas.microsoft.com/office/drawing/2014/main" id="{CC9A37EB-80D0-1049-9F8C-8D15309A53AA}"/>
              </a:ext>
            </a:extLst>
          </p:cNvPr>
          <p:cNvSpPr txBox="1">
            <a:spLocks/>
          </p:cNvSpPr>
          <p:nvPr/>
        </p:nvSpPr>
        <p:spPr bwMode="auto">
          <a:xfrm>
            <a:off x="479376" y="-405832"/>
            <a:ext cx="11856640" cy="140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24" rtl="0" eaLnBrk="0" fontAlgn="base" hangingPunct="0">
              <a:lnSpc>
                <a:spcPct val="90000"/>
              </a:lnSpc>
              <a:spcBef>
                <a:spcPct val="0"/>
              </a:spcBef>
              <a:spcAft>
                <a:spcPct val="0"/>
              </a:spcAft>
              <a:defRPr sz="4308" kern="1200">
                <a:solidFill>
                  <a:schemeClr val="tx1"/>
                </a:solidFill>
                <a:latin typeface="+mj-lt"/>
                <a:ea typeface="+mj-ea"/>
                <a:cs typeface="+mj-cs"/>
              </a:defRPr>
            </a:lvl1pPr>
            <a:lvl2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2pPr>
            <a:lvl3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3pPr>
            <a:lvl4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4pPr>
            <a:lvl5pPr algn="l" defTabSz="914424" rtl="0" eaLnBrk="0" fontAlgn="base" hangingPunct="0">
              <a:lnSpc>
                <a:spcPct val="90000"/>
              </a:lnSpc>
              <a:spcBef>
                <a:spcPct val="0"/>
              </a:spcBef>
              <a:spcAft>
                <a:spcPct val="0"/>
              </a:spcAft>
              <a:defRPr sz="4308">
                <a:solidFill>
                  <a:schemeClr val="tx1"/>
                </a:solidFill>
                <a:latin typeface="Calibri Light" panose="020F0302020204030204" pitchFamily="34" charset="0"/>
              </a:defRPr>
            </a:lvl5pPr>
            <a:lvl6pPr marL="562723" algn="l" defTabSz="914424" rtl="0" fontAlgn="base">
              <a:lnSpc>
                <a:spcPct val="90000"/>
              </a:lnSpc>
              <a:spcBef>
                <a:spcPct val="0"/>
              </a:spcBef>
              <a:spcAft>
                <a:spcPct val="0"/>
              </a:spcAft>
              <a:defRPr sz="4308">
                <a:solidFill>
                  <a:schemeClr val="tx1"/>
                </a:solidFill>
                <a:latin typeface="Calibri Light" panose="020F0302020204030204" pitchFamily="34" charset="0"/>
              </a:defRPr>
            </a:lvl6pPr>
            <a:lvl7pPr marL="1125444" algn="l" defTabSz="914424" rtl="0" fontAlgn="base">
              <a:lnSpc>
                <a:spcPct val="90000"/>
              </a:lnSpc>
              <a:spcBef>
                <a:spcPct val="0"/>
              </a:spcBef>
              <a:spcAft>
                <a:spcPct val="0"/>
              </a:spcAft>
              <a:defRPr sz="4308">
                <a:solidFill>
                  <a:schemeClr val="tx1"/>
                </a:solidFill>
                <a:latin typeface="Calibri Light" panose="020F0302020204030204" pitchFamily="34" charset="0"/>
              </a:defRPr>
            </a:lvl7pPr>
            <a:lvl8pPr marL="1688164" algn="l" defTabSz="914424" rtl="0" fontAlgn="base">
              <a:lnSpc>
                <a:spcPct val="90000"/>
              </a:lnSpc>
              <a:spcBef>
                <a:spcPct val="0"/>
              </a:spcBef>
              <a:spcAft>
                <a:spcPct val="0"/>
              </a:spcAft>
              <a:defRPr sz="4308">
                <a:solidFill>
                  <a:schemeClr val="tx1"/>
                </a:solidFill>
                <a:latin typeface="Calibri Light" panose="020F0302020204030204" pitchFamily="34" charset="0"/>
              </a:defRPr>
            </a:lvl8pPr>
            <a:lvl9pPr marL="2250888" algn="l" defTabSz="914424" rtl="0" fontAlgn="base">
              <a:lnSpc>
                <a:spcPct val="90000"/>
              </a:lnSpc>
              <a:spcBef>
                <a:spcPct val="0"/>
              </a:spcBef>
              <a:spcAft>
                <a:spcPct val="0"/>
              </a:spcAft>
              <a:defRPr sz="4308">
                <a:solidFill>
                  <a:schemeClr val="tx1"/>
                </a:solidFill>
                <a:latin typeface="Calibri Light" panose="020F0302020204030204" pitchFamily="34" charset="0"/>
              </a:defRPr>
            </a:lvl9pPr>
          </a:lstStyle>
          <a:p>
            <a:r>
              <a:rPr lang="en-US" sz="3200" b="1" dirty="0">
                <a:solidFill>
                  <a:srgbClr val="003399"/>
                </a:solidFill>
                <a:latin typeface="Book Antiqua"/>
                <a:cs typeface="Book Antiqua"/>
              </a:rPr>
              <a:t>Beam Schedule 2022 (OMC: </a:t>
            </a:r>
            <a:r>
              <a:rPr lang="en-US" sz="3200" dirty="0">
                <a:solidFill>
                  <a:srgbClr val="003399"/>
                </a:solidFill>
                <a:latin typeface="Book Antiqua"/>
                <a:cs typeface="Book Antiqua"/>
              </a:rPr>
              <a:t>22</a:t>
            </a:r>
            <a:r>
              <a:rPr lang="en-US" sz="3200" b="1" baseline="30000" dirty="0">
                <a:solidFill>
                  <a:srgbClr val="003399"/>
                </a:solidFill>
                <a:latin typeface="Book Antiqua"/>
                <a:cs typeface="Book Antiqua"/>
              </a:rPr>
              <a:t>th</a:t>
            </a:r>
            <a:r>
              <a:rPr lang="en-US" sz="3200" b="1" dirty="0">
                <a:solidFill>
                  <a:srgbClr val="003399"/>
                </a:solidFill>
                <a:latin typeface="Book Antiqua"/>
                <a:cs typeface="Book Antiqua"/>
              </a:rPr>
              <a:t> September – 9</a:t>
            </a:r>
            <a:r>
              <a:rPr lang="en-US" sz="3200" b="1" baseline="30000" dirty="0">
                <a:solidFill>
                  <a:srgbClr val="003399"/>
                </a:solidFill>
                <a:latin typeface="Book Antiqua"/>
                <a:cs typeface="Book Antiqua"/>
              </a:rPr>
              <a:t>th </a:t>
            </a:r>
            <a:r>
              <a:rPr lang="en-US" sz="3200" b="1" dirty="0">
                <a:solidFill>
                  <a:srgbClr val="003399"/>
                </a:solidFill>
                <a:latin typeface="Book Antiqua"/>
                <a:cs typeface="Book Antiqua"/>
              </a:rPr>
              <a:t>October )</a:t>
            </a:r>
          </a:p>
        </p:txBody>
      </p:sp>
      <p:sp>
        <p:nvSpPr>
          <p:cNvPr id="8" name="TextBox 7">
            <a:extLst>
              <a:ext uri="{FF2B5EF4-FFF2-40B4-BE49-F238E27FC236}">
                <a16:creationId xmlns:a16="http://schemas.microsoft.com/office/drawing/2014/main" id="{2436D61E-4D99-3947-BECC-98AE2298B8F4}"/>
              </a:ext>
            </a:extLst>
          </p:cNvPr>
          <p:cNvSpPr txBox="1"/>
          <p:nvPr/>
        </p:nvSpPr>
        <p:spPr bwMode="auto">
          <a:xfrm>
            <a:off x="246735" y="6584853"/>
            <a:ext cx="11732763" cy="300531"/>
          </a:xfrm>
          <a:prstGeom prst="rect">
            <a:avLst/>
          </a:prstGeom>
          <a:noFill/>
        </p:spPr>
        <p:txBody>
          <a:bodyPr wrap="square" rtlCol="0">
            <a:spAutoFit/>
          </a:bodyPr>
          <a:lstStyle/>
          <a:p>
            <a:pPr defTabSz="1125444">
              <a:defRPr/>
            </a:pPr>
            <a:r>
              <a:rPr lang="en-US" sz="1353" b="0" dirty="0">
                <a:solidFill>
                  <a:prstClr val="black"/>
                </a:solidFill>
                <a:latin typeface="Georgia" panose="02040502050405020303" pitchFamily="18" charset="0"/>
              </a:rPr>
              <a:t>Daniya Zinatulina , 25.04.2022                                                                                                                                                                                                                  22    </a:t>
            </a:r>
            <a:endParaRPr lang="ru-RU" sz="1353" b="0" dirty="0">
              <a:solidFill>
                <a:prstClr val="black"/>
              </a:solidFill>
              <a:latin typeface="Georgia" panose="02040502050405020303" pitchFamily="18" charset="0"/>
            </a:endParaRPr>
          </a:p>
        </p:txBody>
      </p:sp>
    </p:spTree>
    <p:extLst>
      <p:ext uri="{BB962C8B-B14F-4D97-AF65-F5344CB8AC3E}">
        <p14:creationId xmlns:p14="http://schemas.microsoft.com/office/powerpoint/2010/main" val="432342773"/>
      </p:ext>
    </p:extLst>
  </p:cSld>
  <p:clrMapOvr>
    <a:masterClrMapping/>
  </p:clrMapOvr>
  <p:transition spd="med"/>
</p:sld>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altLang="ru-RU" sz="4400" b="1"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altLang="ru-RU" sz="4400" b="1"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anose="030F0702030302020204" pitchFamily="66" charset="0"/>
          </a:defRPr>
        </a:defPPr>
      </a:lstStyle>
    </a:lnDef>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11.xml><?xml version="1.0" encoding="utf-8"?>
<a:theme xmlns:a="http://schemas.openxmlformats.org/drawingml/2006/main" name="3_Параллакс">
  <a:themeElements>
    <a:clrScheme name="Параллакс">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1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2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1_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altLang="ru-RU" sz="4400" b="1"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altLang="ru-RU" sz="4400" b="1"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anose="030F0702030302020204" pitchFamily="66" charset="0"/>
          </a:defRPr>
        </a:defPPr>
      </a:lstStyle>
    </a:lnDef>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2_Специальное оформление">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altLang="ru-RU" sz="4400" b="1"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altLang="ru-RU" sz="4400" b="1"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anose="030F0702030302020204" pitchFamily="66" charset="0"/>
          </a:defRPr>
        </a:defPPr>
      </a:lstStyle>
    </a:lnDef>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138245</TotalTime>
  <Words>1071</Words>
  <Application>Microsoft Macintosh PowerPoint</Application>
  <PresentationFormat>Широкоэкранный</PresentationFormat>
  <Paragraphs>172</Paragraphs>
  <Slides>12</Slides>
  <Notes>8</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11</vt:i4>
      </vt:variant>
      <vt:variant>
        <vt:lpstr>Заголовки слайдов</vt:lpstr>
      </vt:variant>
      <vt:variant>
        <vt:i4>12</vt:i4>
      </vt:variant>
    </vt:vector>
  </HeadingPairs>
  <TitlesOfParts>
    <vt:vector size="34" baseType="lpstr">
      <vt:lpstr>Arial</vt:lpstr>
      <vt:lpstr>Book Antiqua</vt:lpstr>
      <vt:lpstr>Calibri</vt:lpstr>
      <vt:lpstr>Calibri Light</vt:lpstr>
      <vt:lpstr>Comic Sans MS</vt:lpstr>
      <vt:lpstr>Corbel</vt:lpstr>
      <vt:lpstr>Georgia</vt:lpstr>
      <vt:lpstr>Rockwell</vt:lpstr>
      <vt:lpstr>Symbol</vt:lpstr>
      <vt:lpstr>Wingdings</vt:lpstr>
      <vt:lpstr>Wingdings 2</vt:lpstr>
      <vt:lpstr>Специальное оформление</vt:lpstr>
      <vt:lpstr>HDOfficeLightV0</vt:lpstr>
      <vt:lpstr>1_HDOfficeLightV0</vt:lpstr>
      <vt:lpstr>2_HDOfficeLightV0</vt:lpstr>
      <vt:lpstr>4_HDOfficeLightV0</vt:lpstr>
      <vt:lpstr>1_Специальное оформление</vt:lpstr>
      <vt:lpstr>5_HDOfficeLightV0</vt:lpstr>
      <vt:lpstr>2_Специальное оформление</vt:lpstr>
      <vt:lpstr>3_Специальное оформление</vt:lpstr>
      <vt:lpstr>3_Тема Office</vt:lpstr>
      <vt:lpstr>3_Параллакс</vt:lpstr>
      <vt:lpstr>Презентация PowerPoint</vt:lpstr>
      <vt:lpstr>Plans and upcoming 2022 beam-time @ PSI</vt:lpstr>
      <vt:lpstr>Презентация PowerPoint</vt:lpstr>
      <vt:lpstr>Astrophysics with 100Mo  (H. Ejiri talk in detail)</vt:lpstr>
      <vt:lpstr>Proposed measurements in 2022</vt:lpstr>
      <vt:lpstr>Rate estimations:</vt:lpstr>
      <vt:lpstr>Beamtime request:</vt:lpstr>
      <vt:lpstr>Презентация PowerPoint</vt:lpstr>
      <vt:lpstr>Презентация PowerPoint</vt:lpstr>
      <vt:lpstr>How do we perform the measurements (22th September – 9th October ):</vt:lpstr>
      <vt:lpstr>Member's availability, shifts and useful links:</vt:lpstr>
      <vt:lpstr>Extra plans/ notes or duties (22th September – 9th October):</vt:lpstr>
    </vt:vector>
  </TitlesOfParts>
  <Company>Dana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Измерение времени жизни мюона в изотопах Se, Cd и Ti.</dc:title>
  <dc:creator>Zinatulina</dc:creator>
  <cp:lastModifiedBy>Зинатулина Дания</cp:lastModifiedBy>
  <cp:revision>1055</cp:revision>
  <cp:lastPrinted>2020-01-22T16:19:28Z</cp:lastPrinted>
  <dcterms:created xsi:type="dcterms:W3CDTF">2006-01-17T11:34:48Z</dcterms:created>
  <dcterms:modified xsi:type="dcterms:W3CDTF">2022-04-25T09:14:22Z</dcterms:modified>
</cp:coreProperties>
</file>