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5" r:id="rId1"/>
  </p:sldMasterIdLst>
  <p:notesMasterIdLst>
    <p:notesMasterId r:id="rId20"/>
  </p:notesMasterIdLst>
  <p:sldIdLst>
    <p:sldId id="256" r:id="rId2"/>
    <p:sldId id="266" r:id="rId3"/>
    <p:sldId id="268" r:id="rId4"/>
    <p:sldId id="265" r:id="rId5"/>
    <p:sldId id="258" r:id="rId6"/>
    <p:sldId id="269" r:id="rId7"/>
    <p:sldId id="259" r:id="rId8"/>
    <p:sldId id="264" r:id="rId9"/>
    <p:sldId id="267" r:id="rId10"/>
    <p:sldId id="261" r:id="rId11"/>
    <p:sldId id="262" r:id="rId12"/>
    <p:sldId id="275" r:id="rId13"/>
    <p:sldId id="276" r:id="rId14"/>
    <p:sldId id="270" r:id="rId15"/>
    <p:sldId id="271" r:id="rId16"/>
    <p:sldId id="272" r:id="rId17"/>
    <p:sldId id="277" r:id="rId18"/>
    <p:sldId id="278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AppData\Roaming\Microsoft\Excel\hm_trn_cl300%20(version%201).xlsb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treshold_try\&#1086;&#1073;&#1091;&#1095;&#1077;&#1085;&#1080;&#1077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treshold_try\&#1086;&#1073;&#1091;&#1095;&#1077;&#1085;&#1080;&#1077;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treshold_try\&#1086;&#1073;&#1091;&#1095;&#1077;&#1085;&#1080;&#1077;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6_ions_original_data\hm_pro_cl300.csv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User\Desktop\treshold_try\&#1086;&#1073;&#1091;&#1095;&#1077;&#1085;&#1080;&#1077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User\Desktop\treshold_try\&#1086;&#1073;&#1091;&#1095;&#1077;&#1085;&#1080;&#1077;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treshold_try\&#1086;&#1073;&#1091;&#1095;&#1077;&#1085;&#1080;&#1077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treshold_try\&#1086;&#1073;&#1091;&#1095;&#1077;&#1085;&#1080;&#1077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treshold_try\&#1086;&#1073;&#1091;&#1095;&#1077;&#1085;&#1080;&#1077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treshold_try\&#1086;&#1073;&#1091;&#1095;&#1077;&#1085;&#1080;&#1077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treshold_try\&#1086;&#1073;&#1091;&#1095;&#1077;&#1085;&#1080;&#1077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</a:rPr>
              <a:t>Raman spectrum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3773703093219425"/>
          <c:y val="0.12621657981981635"/>
          <c:w val="0.81650101340231518"/>
          <c:h val="0.69902498955493686"/>
        </c:manualLayout>
      </c:layout>
      <c:scatterChart>
        <c:scatterStyle val="smoothMarker"/>
        <c:varyColors val="0"/>
        <c:ser>
          <c:idx val="0"/>
          <c:order val="0"/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hm_trn_cl300!$B$1:$BZU$1</c:f>
              <c:numCache>
                <c:formatCode>General</c:formatCode>
                <c:ptCount val="2048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  <c:pt idx="29">
                  <c:v>31</c:v>
                </c:pt>
                <c:pt idx="30">
                  <c:v>32</c:v>
                </c:pt>
                <c:pt idx="31">
                  <c:v>33</c:v>
                </c:pt>
                <c:pt idx="32">
                  <c:v>34</c:v>
                </c:pt>
                <c:pt idx="33">
                  <c:v>35</c:v>
                </c:pt>
                <c:pt idx="34">
                  <c:v>36</c:v>
                </c:pt>
                <c:pt idx="35">
                  <c:v>37</c:v>
                </c:pt>
                <c:pt idx="36">
                  <c:v>38</c:v>
                </c:pt>
                <c:pt idx="37">
                  <c:v>39</c:v>
                </c:pt>
                <c:pt idx="38">
                  <c:v>40</c:v>
                </c:pt>
                <c:pt idx="39">
                  <c:v>41</c:v>
                </c:pt>
                <c:pt idx="40">
                  <c:v>42</c:v>
                </c:pt>
                <c:pt idx="41">
                  <c:v>43</c:v>
                </c:pt>
                <c:pt idx="42">
                  <c:v>44</c:v>
                </c:pt>
                <c:pt idx="43">
                  <c:v>45</c:v>
                </c:pt>
                <c:pt idx="44">
                  <c:v>46</c:v>
                </c:pt>
                <c:pt idx="45">
                  <c:v>47</c:v>
                </c:pt>
                <c:pt idx="46">
                  <c:v>48</c:v>
                </c:pt>
                <c:pt idx="47">
                  <c:v>49</c:v>
                </c:pt>
                <c:pt idx="48">
                  <c:v>50</c:v>
                </c:pt>
                <c:pt idx="49">
                  <c:v>51</c:v>
                </c:pt>
                <c:pt idx="50">
                  <c:v>52</c:v>
                </c:pt>
                <c:pt idx="51">
                  <c:v>53</c:v>
                </c:pt>
                <c:pt idx="52">
                  <c:v>54</c:v>
                </c:pt>
                <c:pt idx="53">
                  <c:v>55</c:v>
                </c:pt>
                <c:pt idx="54">
                  <c:v>56</c:v>
                </c:pt>
                <c:pt idx="55">
                  <c:v>57</c:v>
                </c:pt>
                <c:pt idx="56">
                  <c:v>58</c:v>
                </c:pt>
                <c:pt idx="57">
                  <c:v>59</c:v>
                </c:pt>
                <c:pt idx="58">
                  <c:v>60</c:v>
                </c:pt>
                <c:pt idx="59">
                  <c:v>61</c:v>
                </c:pt>
                <c:pt idx="60">
                  <c:v>62</c:v>
                </c:pt>
                <c:pt idx="61">
                  <c:v>63</c:v>
                </c:pt>
                <c:pt idx="62">
                  <c:v>64</c:v>
                </c:pt>
                <c:pt idx="63">
                  <c:v>65</c:v>
                </c:pt>
                <c:pt idx="64">
                  <c:v>66</c:v>
                </c:pt>
                <c:pt idx="65">
                  <c:v>67</c:v>
                </c:pt>
                <c:pt idx="66">
                  <c:v>68</c:v>
                </c:pt>
                <c:pt idx="67">
                  <c:v>69</c:v>
                </c:pt>
                <c:pt idx="68">
                  <c:v>70</c:v>
                </c:pt>
                <c:pt idx="69">
                  <c:v>71</c:v>
                </c:pt>
                <c:pt idx="70">
                  <c:v>72</c:v>
                </c:pt>
                <c:pt idx="71">
                  <c:v>73</c:v>
                </c:pt>
                <c:pt idx="72">
                  <c:v>74</c:v>
                </c:pt>
                <c:pt idx="73">
                  <c:v>75</c:v>
                </c:pt>
                <c:pt idx="74">
                  <c:v>76</c:v>
                </c:pt>
                <c:pt idx="75">
                  <c:v>77</c:v>
                </c:pt>
                <c:pt idx="76">
                  <c:v>78</c:v>
                </c:pt>
                <c:pt idx="77">
                  <c:v>79</c:v>
                </c:pt>
                <c:pt idx="78">
                  <c:v>80</c:v>
                </c:pt>
                <c:pt idx="79">
                  <c:v>81</c:v>
                </c:pt>
                <c:pt idx="80">
                  <c:v>82</c:v>
                </c:pt>
                <c:pt idx="81">
                  <c:v>83</c:v>
                </c:pt>
                <c:pt idx="82">
                  <c:v>84</c:v>
                </c:pt>
                <c:pt idx="83">
                  <c:v>85</c:v>
                </c:pt>
                <c:pt idx="84">
                  <c:v>86</c:v>
                </c:pt>
                <c:pt idx="85">
                  <c:v>87</c:v>
                </c:pt>
                <c:pt idx="86">
                  <c:v>88</c:v>
                </c:pt>
                <c:pt idx="87">
                  <c:v>89</c:v>
                </c:pt>
                <c:pt idx="88">
                  <c:v>90</c:v>
                </c:pt>
                <c:pt idx="89">
                  <c:v>91</c:v>
                </c:pt>
                <c:pt idx="90">
                  <c:v>92</c:v>
                </c:pt>
                <c:pt idx="91">
                  <c:v>93</c:v>
                </c:pt>
                <c:pt idx="92">
                  <c:v>94</c:v>
                </c:pt>
                <c:pt idx="93">
                  <c:v>95</c:v>
                </c:pt>
                <c:pt idx="94">
                  <c:v>96</c:v>
                </c:pt>
                <c:pt idx="95">
                  <c:v>97</c:v>
                </c:pt>
                <c:pt idx="96">
                  <c:v>98</c:v>
                </c:pt>
                <c:pt idx="97">
                  <c:v>99</c:v>
                </c:pt>
                <c:pt idx="98">
                  <c:v>100</c:v>
                </c:pt>
                <c:pt idx="99">
                  <c:v>101</c:v>
                </c:pt>
                <c:pt idx="100">
                  <c:v>102</c:v>
                </c:pt>
                <c:pt idx="101">
                  <c:v>103</c:v>
                </c:pt>
                <c:pt idx="102">
                  <c:v>104</c:v>
                </c:pt>
                <c:pt idx="103">
                  <c:v>105</c:v>
                </c:pt>
                <c:pt idx="104">
                  <c:v>106</c:v>
                </c:pt>
                <c:pt idx="105">
                  <c:v>107</c:v>
                </c:pt>
                <c:pt idx="106">
                  <c:v>108</c:v>
                </c:pt>
                <c:pt idx="107">
                  <c:v>109</c:v>
                </c:pt>
                <c:pt idx="108">
                  <c:v>110</c:v>
                </c:pt>
                <c:pt idx="109">
                  <c:v>111</c:v>
                </c:pt>
                <c:pt idx="110">
                  <c:v>112</c:v>
                </c:pt>
                <c:pt idx="111">
                  <c:v>113</c:v>
                </c:pt>
                <c:pt idx="112">
                  <c:v>114</c:v>
                </c:pt>
                <c:pt idx="113">
                  <c:v>115</c:v>
                </c:pt>
                <c:pt idx="114">
                  <c:v>116</c:v>
                </c:pt>
                <c:pt idx="115">
                  <c:v>117</c:v>
                </c:pt>
                <c:pt idx="116">
                  <c:v>118</c:v>
                </c:pt>
                <c:pt idx="117">
                  <c:v>119</c:v>
                </c:pt>
                <c:pt idx="118">
                  <c:v>120</c:v>
                </c:pt>
                <c:pt idx="119">
                  <c:v>121</c:v>
                </c:pt>
                <c:pt idx="120">
                  <c:v>122</c:v>
                </c:pt>
                <c:pt idx="121">
                  <c:v>123</c:v>
                </c:pt>
                <c:pt idx="122">
                  <c:v>124</c:v>
                </c:pt>
                <c:pt idx="123">
                  <c:v>125</c:v>
                </c:pt>
                <c:pt idx="124">
                  <c:v>126</c:v>
                </c:pt>
                <c:pt idx="125">
                  <c:v>127</c:v>
                </c:pt>
                <c:pt idx="126">
                  <c:v>128</c:v>
                </c:pt>
                <c:pt idx="127">
                  <c:v>129</c:v>
                </c:pt>
                <c:pt idx="128">
                  <c:v>130</c:v>
                </c:pt>
                <c:pt idx="129">
                  <c:v>131</c:v>
                </c:pt>
                <c:pt idx="130">
                  <c:v>132</c:v>
                </c:pt>
                <c:pt idx="131">
                  <c:v>133</c:v>
                </c:pt>
                <c:pt idx="132">
                  <c:v>134</c:v>
                </c:pt>
                <c:pt idx="133">
                  <c:v>135</c:v>
                </c:pt>
                <c:pt idx="134">
                  <c:v>136</c:v>
                </c:pt>
                <c:pt idx="135">
                  <c:v>137</c:v>
                </c:pt>
                <c:pt idx="136">
                  <c:v>138</c:v>
                </c:pt>
                <c:pt idx="137">
                  <c:v>139</c:v>
                </c:pt>
                <c:pt idx="138">
                  <c:v>140</c:v>
                </c:pt>
                <c:pt idx="139">
                  <c:v>141</c:v>
                </c:pt>
                <c:pt idx="140">
                  <c:v>142</c:v>
                </c:pt>
                <c:pt idx="141">
                  <c:v>143</c:v>
                </c:pt>
                <c:pt idx="142">
                  <c:v>144</c:v>
                </c:pt>
                <c:pt idx="143">
                  <c:v>145</c:v>
                </c:pt>
                <c:pt idx="144">
                  <c:v>146</c:v>
                </c:pt>
                <c:pt idx="145">
                  <c:v>147</c:v>
                </c:pt>
                <c:pt idx="146">
                  <c:v>148</c:v>
                </c:pt>
                <c:pt idx="147">
                  <c:v>149</c:v>
                </c:pt>
                <c:pt idx="148">
                  <c:v>150</c:v>
                </c:pt>
                <c:pt idx="149">
                  <c:v>151</c:v>
                </c:pt>
                <c:pt idx="150">
                  <c:v>152</c:v>
                </c:pt>
                <c:pt idx="151">
                  <c:v>153</c:v>
                </c:pt>
                <c:pt idx="152">
                  <c:v>154</c:v>
                </c:pt>
                <c:pt idx="153">
                  <c:v>155</c:v>
                </c:pt>
                <c:pt idx="154">
                  <c:v>156</c:v>
                </c:pt>
                <c:pt idx="155">
                  <c:v>157</c:v>
                </c:pt>
                <c:pt idx="156">
                  <c:v>158</c:v>
                </c:pt>
                <c:pt idx="157">
                  <c:v>159</c:v>
                </c:pt>
                <c:pt idx="158">
                  <c:v>160</c:v>
                </c:pt>
                <c:pt idx="159">
                  <c:v>161</c:v>
                </c:pt>
                <c:pt idx="160">
                  <c:v>162</c:v>
                </c:pt>
                <c:pt idx="161">
                  <c:v>163</c:v>
                </c:pt>
                <c:pt idx="162">
                  <c:v>164</c:v>
                </c:pt>
                <c:pt idx="163">
                  <c:v>165</c:v>
                </c:pt>
                <c:pt idx="164">
                  <c:v>166</c:v>
                </c:pt>
                <c:pt idx="165">
                  <c:v>167</c:v>
                </c:pt>
                <c:pt idx="166">
                  <c:v>168</c:v>
                </c:pt>
                <c:pt idx="167">
                  <c:v>169</c:v>
                </c:pt>
                <c:pt idx="168">
                  <c:v>170</c:v>
                </c:pt>
                <c:pt idx="169">
                  <c:v>171</c:v>
                </c:pt>
                <c:pt idx="170">
                  <c:v>172</c:v>
                </c:pt>
                <c:pt idx="171">
                  <c:v>173</c:v>
                </c:pt>
                <c:pt idx="172">
                  <c:v>174</c:v>
                </c:pt>
                <c:pt idx="173">
                  <c:v>175</c:v>
                </c:pt>
                <c:pt idx="174">
                  <c:v>176</c:v>
                </c:pt>
                <c:pt idx="175">
                  <c:v>177</c:v>
                </c:pt>
                <c:pt idx="176">
                  <c:v>178</c:v>
                </c:pt>
                <c:pt idx="177">
                  <c:v>179</c:v>
                </c:pt>
                <c:pt idx="178">
                  <c:v>180</c:v>
                </c:pt>
                <c:pt idx="179">
                  <c:v>181</c:v>
                </c:pt>
                <c:pt idx="180">
                  <c:v>182</c:v>
                </c:pt>
                <c:pt idx="181">
                  <c:v>183</c:v>
                </c:pt>
                <c:pt idx="182">
                  <c:v>184</c:v>
                </c:pt>
                <c:pt idx="183">
                  <c:v>185</c:v>
                </c:pt>
                <c:pt idx="184">
                  <c:v>186</c:v>
                </c:pt>
                <c:pt idx="185">
                  <c:v>187</c:v>
                </c:pt>
                <c:pt idx="186">
                  <c:v>188</c:v>
                </c:pt>
                <c:pt idx="187">
                  <c:v>189</c:v>
                </c:pt>
                <c:pt idx="188">
                  <c:v>190</c:v>
                </c:pt>
                <c:pt idx="189">
                  <c:v>191</c:v>
                </c:pt>
                <c:pt idx="190">
                  <c:v>192</c:v>
                </c:pt>
                <c:pt idx="191">
                  <c:v>193</c:v>
                </c:pt>
                <c:pt idx="192">
                  <c:v>194</c:v>
                </c:pt>
                <c:pt idx="193">
                  <c:v>195</c:v>
                </c:pt>
                <c:pt idx="194">
                  <c:v>196</c:v>
                </c:pt>
                <c:pt idx="195">
                  <c:v>197</c:v>
                </c:pt>
                <c:pt idx="196">
                  <c:v>198</c:v>
                </c:pt>
                <c:pt idx="197">
                  <c:v>199</c:v>
                </c:pt>
                <c:pt idx="198">
                  <c:v>200</c:v>
                </c:pt>
                <c:pt idx="199">
                  <c:v>201</c:v>
                </c:pt>
                <c:pt idx="200">
                  <c:v>202</c:v>
                </c:pt>
                <c:pt idx="201">
                  <c:v>203</c:v>
                </c:pt>
                <c:pt idx="202">
                  <c:v>204</c:v>
                </c:pt>
                <c:pt idx="203">
                  <c:v>205</c:v>
                </c:pt>
                <c:pt idx="204">
                  <c:v>206</c:v>
                </c:pt>
                <c:pt idx="205">
                  <c:v>207</c:v>
                </c:pt>
                <c:pt idx="206">
                  <c:v>208</c:v>
                </c:pt>
                <c:pt idx="207">
                  <c:v>209</c:v>
                </c:pt>
                <c:pt idx="208">
                  <c:v>210</c:v>
                </c:pt>
                <c:pt idx="209">
                  <c:v>211</c:v>
                </c:pt>
                <c:pt idx="210">
                  <c:v>212</c:v>
                </c:pt>
                <c:pt idx="211">
                  <c:v>213</c:v>
                </c:pt>
                <c:pt idx="212">
                  <c:v>214</c:v>
                </c:pt>
                <c:pt idx="213">
                  <c:v>215</c:v>
                </c:pt>
                <c:pt idx="214">
                  <c:v>216</c:v>
                </c:pt>
                <c:pt idx="215">
                  <c:v>217</c:v>
                </c:pt>
                <c:pt idx="216">
                  <c:v>218</c:v>
                </c:pt>
                <c:pt idx="217">
                  <c:v>219</c:v>
                </c:pt>
                <c:pt idx="218">
                  <c:v>220</c:v>
                </c:pt>
                <c:pt idx="219">
                  <c:v>221</c:v>
                </c:pt>
                <c:pt idx="220">
                  <c:v>222</c:v>
                </c:pt>
                <c:pt idx="221">
                  <c:v>223</c:v>
                </c:pt>
                <c:pt idx="222">
                  <c:v>224</c:v>
                </c:pt>
                <c:pt idx="223">
                  <c:v>225</c:v>
                </c:pt>
                <c:pt idx="224">
                  <c:v>226</c:v>
                </c:pt>
                <c:pt idx="225">
                  <c:v>227</c:v>
                </c:pt>
                <c:pt idx="226">
                  <c:v>228</c:v>
                </c:pt>
                <c:pt idx="227">
                  <c:v>229</c:v>
                </c:pt>
                <c:pt idx="228">
                  <c:v>230</c:v>
                </c:pt>
                <c:pt idx="229">
                  <c:v>231</c:v>
                </c:pt>
                <c:pt idx="230">
                  <c:v>232</c:v>
                </c:pt>
                <c:pt idx="231">
                  <c:v>233</c:v>
                </c:pt>
                <c:pt idx="232">
                  <c:v>234</c:v>
                </c:pt>
                <c:pt idx="233">
                  <c:v>235</c:v>
                </c:pt>
                <c:pt idx="234">
                  <c:v>236</c:v>
                </c:pt>
                <c:pt idx="235">
                  <c:v>237</c:v>
                </c:pt>
                <c:pt idx="236">
                  <c:v>238</c:v>
                </c:pt>
                <c:pt idx="237">
                  <c:v>239</c:v>
                </c:pt>
                <c:pt idx="238">
                  <c:v>240</c:v>
                </c:pt>
                <c:pt idx="239">
                  <c:v>241</c:v>
                </c:pt>
                <c:pt idx="240">
                  <c:v>242</c:v>
                </c:pt>
                <c:pt idx="241">
                  <c:v>243</c:v>
                </c:pt>
                <c:pt idx="242">
                  <c:v>244</c:v>
                </c:pt>
                <c:pt idx="243">
                  <c:v>245</c:v>
                </c:pt>
                <c:pt idx="244">
                  <c:v>246</c:v>
                </c:pt>
                <c:pt idx="245">
                  <c:v>247</c:v>
                </c:pt>
                <c:pt idx="246">
                  <c:v>248</c:v>
                </c:pt>
                <c:pt idx="247">
                  <c:v>249</c:v>
                </c:pt>
                <c:pt idx="248">
                  <c:v>250</c:v>
                </c:pt>
                <c:pt idx="249">
                  <c:v>251</c:v>
                </c:pt>
                <c:pt idx="250">
                  <c:v>252</c:v>
                </c:pt>
                <c:pt idx="251">
                  <c:v>253</c:v>
                </c:pt>
                <c:pt idx="252">
                  <c:v>254</c:v>
                </c:pt>
                <c:pt idx="253">
                  <c:v>255</c:v>
                </c:pt>
                <c:pt idx="254">
                  <c:v>256</c:v>
                </c:pt>
                <c:pt idx="255">
                  <c:v>257</c:v>
                </c:pt>
                <c:pt idx="256">
                  <c:v>258</c:v>
                </c:pt>
                <c:pt idx="257">
                  <c:v>259</c:v>
                </c:pt>
                <c:pt idx="258">
                  <c:v>260</c:v>
                </c:pt>
                <c:pt idx="259">
                  <c:v>261</c:v>
                </c:pt>
                <c:pt idx="260">
                  <c:v>262</c:v>
                </c:pt>
                <c:pt idx="261">
                  <c:v>263</c:v>
                </c:pt>
                <c:pt idx="262">
                  <c:v>264</c:v>
                </c:pt>
                <c:pt idx="263">
                  <c:v>265</c:v>
                </c:pt>
                <c:pt idx="264">
                  <c:v>266</c:v>
                </c:pt>
                <c:pt idx="265">
                  <c:v>267</c:v>
                </c:pt>
                <c:pt idx="266">
                  <c:v>268</c:v>
                </c:pt>
                <c:pt idx="267">
                  <c:v>269</c:v>
                </c:pt>
                <c:pt idx="268">
                  <c:v>270</c:v>
                </c:pt>
                <c:pt idx="269">
                  <c:v>271</c:v>
                </c:pt>
                <c:pt idx="270">
                  <c:v>272</c:v>
                </c:pt>
                <c:pt idx="271">
                  <c:v>273</c:v>
                </c:pt>
                <c:pt idx="272">
                  <c:v>274</c:v>
                </c:pt>
                <c:pt idx="273">
                  <c:v>275</c:v>
                </c:pt>
                <c:pt idx="274">
                  <c:v>276</c:v>
                </c:pt>
                <c:pt idx="275">
                  <c:v>277</c:v>
                </c:pt>
                <c:pt idx="276">
                  <c:v>278</c:v>
                </c:pt>
                <c:pt idx="277">
                  <c:v>279</c:v>
                </c:pt>
                <c:pt idx="278">
                  <c:v>280</c:v>
                </c:pt>
                <c:pt idx="279">
                  <c:v>281</c:v>
                </c:pt>
                <c:pt idx="280">
                  <c:v>282</c:v>
                </c:pt>
                <c:pt idx="281">
                  <c:v>283</c:v>
                </c:pt>
                <c:pt idx="282">
                  <c:v>284</c:v>
                </c:pt>
                <c:pt idx="283">
                  <c:v>285</c:v>
                </c:pt>
                <c:pt idx="284">
                  <c:v>286</c:v>
                </c:pt>
                <c:pt idx="285">
                  <c:v>287</c:v>
                </c:pt>
                <c:pt idx="286">
                  <c:v>288</c:v>
                </c:pt>
                <c:pt idx="287">
                  <c:v>289</c:v>
                </c:pt>
                <c:pt idx="288">
                  <c:v>290</c:v>
                </c:pt>
                <c:pt idx="289">
                  <c:v>291</c:v>
                </c:pt>
                <c:pt idx="290">
                  <c:v>292</c:v>
                </c:pt>
                <c:pt idx="291">
                  <c:v>293</c:v>
                </c:pt>
                <c:pt idx="292">
                  <c:v>294</c:v>
                </c:pt>
                <c:pt idx="293">
                  <c:v>295</c:v>
                </c:pt>
                <c:pt idx="294">
                  <c:v>296</c:v>
                </c:pt>
                <c:pt idx="295">
                  <c:v>297</c:v>
                </c:pt>
                <c:pt idx="296">
                  <c:v>298</c:v>
                </c:pt>
                <c:pt idx="297">
                  <c:v>299</c:v>
                </c:pt>
                <c:pt idx="298">
                  <c:v>300</c:v>
                </c:pt>
                <c:pt idx="299">
                  <c:v>301</c:v>
                </c:pt>
                <c:pt idx="300">
                  <c:v>302</c:v>
                </c:pt>
                <c:pt idx="301">
                  <c:v>303</c:v>
                </c:pt>
                <c:pt idx="302">
                  <c:v>304</c:v>
                </c:pt>
                <c:pt idx="303">
                  <c:v>305</c:v>
                </c:pt>
                <c:pt idx="304">
                  <c:v>306</c:v>
                </c:pt>
                <c:pt idx="305">
                  <c:v>307</c:v>
                </c:pt>
                <c:pt idx="306">
                  <c:v>308</c:v>
                </c:pt>
                <c:pt idx="307">
                  <c:v>309</c:v>
                </c:pt>
                <c:pt idx="308">
                  <c:v>310</c:v>
                </c:pt>
                <c:pt idx="309">
                  <c:v>311</c:v>
                </c:pt>
                <c:pt idx="310">
                  <c:v>312</c:v>
                </c:pt>
                <c:pt idx="311">
                  <c:v>313</c:v>
                </c:pt>
                <c:pt idx="312">
                  <c:v>314</c:v>
                </c:pt>
                <c:pt idx="313">
                  <c:v>315</c:v>
                </c:pt>
                <c:pt idx="314">
                  <c:v>316</c:v>
                </c:pt>
                <c:pt idx="315">
                  <c:v>317</c:v>
                </c:pt>
                <c:pt idx="316">
                  <c:v>318</c:v>
                </c:pt>
                <c:pt idx="317">
                  <c:v>319</c:v>
                </c:pt>
                <c:pt idx="318">
                  <c:v>320</c:v>
                </c:pt>
                <c:pt idx="319">
                  <c:v>321</c:v>
                </c:pt>
                <c:pt idx="320">
                  <c:v>322</c:v>
                </c:pt>
                <c:pt idx="321">
                  <c:v>323</c:v>
                </c:pt>
                <c:pt idx="322">
                  <c:v>324</c:v>
                </c:pt>
                <c:pt idx="323">
                  <c:v>325</c:v>
                </c:pt>
                <c:pt idx="324">
                  <c:v>326</c:v>
                </c:pt>
                <c:pt idx="325">
                  <c:v>327</c:v>
                </c:pt>
                <c:pt idx="326">
                  <c:v>328</c:v>
                </c:pt>
                <c:pt idx="327">
                  <c:v>329</c:v>
                </c:pt>
                <c:pt idx="328">
                  <c:v>330</c:v>
                </c:pt>
                <c:pt idx="329">
                  <c:v>331</c:v>
                </c:pt>
                <c:pt idx="330">
                  <c:v>332</c:v>
                </c:pt>
                <c:pt idx="331">
                  <c:v>333</c:v>
                </c:pt>
                <c:pt idx="332">
                  <c:v>334</c:v>
                </c:pt>
                <c:pt idx="333">
                  <c:v>335</c:v>
                </c:pt>
                <c:pt idx="334">
                  <c:v>336</c:v>
                </c:pt>
                <c:pt idx="335">
                  <c:v>337</c:v>
                </c:pt>
                <c:pt idx="336">
                  <c:v>338</c:v>
                </c:pt>
                <c:pt idx="337">
                  <c:v>339</c:v>
                </c:pt>
                <c:pt idx="338">
                  <c:v>340</c:v>
                </c:pt>
                <c:pt idx="339">
                  <c:v>341</c:v>
                </c:pt>
                <c:pt idx="340">
                  <c:v>342</c:v>
                </c:pt>
                <c:pt idx="341">
                  <c:v>343</c:v>
                </c:pt>
                <c:pt idx="342">
                  <c:v>344</c:v>
                </c:pt>
                <c:pt idx="343">
                  <c:v>345</c:v>
                </c:pt>
                <c:pt idx="344">
                  <c:v>346</c:v>
                </c:pt>
                <c:pt idx="345">
                  <c:v>347</c:v>
                </c:pt>
                <c:pt idx="346">
                  <c:v>348</c:v>
                </c:pt>
                <c:pt idx="347">
                  <c:v>349</c:v>
                </c:pt>
                <c:pt idx="348">
                  <c:v>350</c:v>
                </c:pt>
                <c:pt idx="349">
                  <c:v>351</c:v>
                </c:pt>
                <c:pt idx="350">
                  <c:v>352</c:v>
                </c:pt>
                <c:pt idx="351">
                  <c:v>353</c:v>
                </c:pt>
                <c:pt idx="352">
                  <c:v>354</c:v>
                </c:pt>
                <c:pt idx="353">
                  <c:v>355</c:v>
                </c:pt>
                <c:pt idx="354">
                  <c:v>356</c:v>
                </c:pt>
                <c:pt idx="355">
                  <c:v>357</c:v>
                </c:pt>
                <c:pt idx="356">
                  <c:v>358</c:v>
                </c:pt>
                <c:pt idx="357">
                  <c:v>359</c:v>
                </c:pt>
                <c:pt idx="358">
                  <c:v>360</c:v>
                </c:pt>
                <c:pt idx="359">
                  <c:v>361</c:v>
                </c:pt>
                <c:pt idx="360">
                  <c:v>362</c:v>
                </c:pt>
                <c:pt idx="361">
                  <c:v>363</c:v>
                </c:pt>
                <c:pt idx="362">
                  <c:v>364</c:v>
                </c:pt>
                <c:pt idx="363">
                  <c:v>365</c:v>
                </c:pt>
                <c:pt idx="364">
                  <c:v>366</c:v>
                </c:pt>
                <c:pt idx="365">
                  <c:v>367</c:v>
                </c:pt>
                <c:pt idx="366">
                  <c:v>368</c:v>
                </c:pt>
                <c:pt idx="367">
                  <c:v>369</c:v>
                </c:pt>
                <c:pt idx="368">
                  <c:v>370</c:v>
                </c:pt>
                <c:pt idx="369">
                  <c:v>371</c:v>
                </c:pt>
                <c:pt idx="370">
                  <c:v>372</c:v>
                </c:pt>
                <c:pt idx="371">
                  <c:v>373</c:v>
                </c:pt>
                <c:pt idx="372">
                  <c:v>374</c:v>
                </c:pt>
                <c:pt idx="373">
                  <c:v>375</c:v>
                </c:pt>
                <c:pt idx="374">
                  <c:v>376</c:v>
                </c:pt>
                <c:pt idx="375">
                  <c:v>377</c:v>
                </c:pt>
                <c:pt idx="376">
                  <c:v>378</c:v>
                </c:pt>
                <c:pt idx="377">
                  <c:v>379</c:v>
                </c:pt>
                <c:pt idx="378">
                  <c:v>380</c:v>
                </c:pt>
                <c:pt idx="379">
                  <c:v>381</c:v>
                </c:pt>
                <c:pt idx="380">
                  <c:v>382</c:v>
                </c:pt>
                <c:pt idx="381">
                  <c:v>383</c:v>
                </c:pt>
                <c:pt idx="382">
                  <c:v>384</c:v>
                </c:pt>
                <c:pt idx="383">
                  <c:v>385</c:v>
                </c:pt>
                <c:pt idx="384">
                  <c:v>386</c:v>
                </c:pt>
                <c:pt idx="385">
                  <c:v>387</c:v>
                </c:pt>
                <c:pt idx="386">
                  <c:v>388</c:v>
                </c:pt>
                <c:pt idx="387">
                  <c:v>389</c:v>
                </c:pt>
                <c:pt idx="388">
                  <c:v>390</c:v>
                </c:pt>
                <c:pt idx="389">
                  <c:v>391</c:v>
                </c:pt>
                <c:pt idx="390">
                  <c:v>392</c:v>
                </c:pt>
                <c:pt idx="391">
                  <c:v>393</c:v>
                </c:pt>
                <c:pt idx="392">
                  <c:v>394</c:v>
                </c:pt>
                <c:pt idx="393">
                  <c:v>395</c:v>
                </c:pt>
                <c:pt idx="394">
                  <c:v>396</c:v>
                </c:pt>
                <c:pt idx="395">
                  <c:v>397</c:v>
                </c:pt>
                <c:pt idx="396">
                  <c:v>398</c:v>
                </c:pt>
                <c:pt idx="397">
                  <c:v>399</c:v>
                </c:pt>
                <c:pt idx="398">
                  <c:v>400</c:v>
                </c:pt>
                <c:pt idx="399">
                  <c:v>401</c:v>
                </c:pt>
                <c:pt idx="400">
                  <c:v>402</c:v>
                </c:pt>
                <c:pt idx="401">
                  <c:v>403</c:v>
                </c:pt>
                <c:pt idx="402">
                  <c:v>404</c:v>
                </c:pt>
                <c:pt idx="403">
                  <c:v>405</c:v>
                </c:pt>
                <c:pt idx="404">
                  <c:v>406</c:v>
                </c:pt>
                <c:pt idx="405">
                  <c:v>407</c:v>
                </c:pt>
                <c:pt idx="406">
                  <c:v>408</c:v>
                </c:pt>
                <c:pt idx="407">
                  <c:v>409</c:v>
                </c:pt>
                <c:pt idx="408">
                  <c:v>410</c:v>
                </c:pt>
                <c:pt idx="409">
                  <c:v>411</c:v>
                </c:pt>
                <c:pt idx="410">
                  <c:v>412</c:v>
                </c:pt>
                <c:pt idx="411">
                  <c:v>413</c:v>
                </c:pt>
                <c:pt idx="412">
                  <c:v>414</c:v>
                </c:pt>
                <c:pt idx="413">
                  <c:v>415</c:v>
                </c:pt>
                <c:pt idx="414">
                  <c:v>416</c:v>
                </c:pt>
                <c:pt idx="415">
                  <c:v>417</c:v>
                </c:pt>
                <c:pt idx="416">
                  <c:v>418</c:v>
                </c:pt>
                <c:pt idx="417">
                  <c:v>419</c:v>
                </c:pt>
                <c:pt idx="418">
                  <c:v>420</c:v>
                </c:pt>
                <c:pt idx="419">
                  <c:v>421</c:v>
                </c:pt>
                <c:pt idx="420">
                  <c:v>422</c:v>
                </c:pt>
                <c:pt idx="421">
                  <c:v>423</c:v>
                </c:pt>
                <c:pt idx="422">
                  <c:v>424</c:v>
                </c:pt>
                <c:pt idx="423">
                  <c:v>425</c:v>
                </c:pt>
                <c:pt idx="424">
                  <c:v>426</c:v>
                </c:pt>
                <c:pt idx="425">
                  <c:v>427</c:v>
                </c:pt>
                <c:pt idx="426">
                  <c:v>428</c:v>
                </c:pt>
                <c:pt idx="427">
                  <c:v>429</c:v>
                </c:pt>
                <c:pt idx="428">
                  <c:v>430</c:v>
                </c:pt>
                <c:pt idx="429">
                  <c:v>431</c:v>
                </c:pt>
                <c:pt idx="430">
                  <c:v>432</c:v>
                </c:pt>
                <c:pt idx="431">
                  <c:v>433</c:v>
                </c:pt>
                <c:pt idx="432">
                  <c:v>434</c:v>
                </c:pt>
                <c:pt idx="433">
                  <c:v>435</c:v>
                </c:pt>
                <c:pt idx="434">
                  <c:v>436</c:v>
                </c:pt>
                <c:pt idx="435">
                  <c:v>437</c:v>
                </c:pt>
                <c:pt idx="436">
                  <c:v>438</c:v>
                </c:pt>
                <c:pt idx="437">
                  <c:v>439</c:v>
                </c:pt>
                <c:pt idx="438">
                  <c:v>440</c:v>
                </c:pt>
                <c:pt idx="439">
                  <c:v>441</c:v>
                </c:pt>
                <c:pt idx="440">
                  <c:v>442</c:v>
                </c:pt>
                <c:pt idx="441">
                  <c:v>443</c:v>
                </c:pt>
                <c:pt idx="442">
                  <c:v>444</c:v>
                </c:pt>
                <c:pt idx="443">
                  <c:v>445</c:v>
                </c:pt>
                <c:pt idx="444">
                  <c:v>446</c:v>
                </c:pt>
                <c:pt idx="445">
                  <c:v>447</c:v>
                </c:pt>
                <c:pt idx="446">
                  <c:v>448</c:v>
                </c:pt>
                <c:pt idx="447">
                  <c:v>449</c:v>
                </c:pt>
                <c:pt idx="448">
                  <c:v>450</c:v>
                </c:pt>
                <c:pt idx="449">
                  <c:v>451</c:v>
                </c:pt>
                <c:pt idx="450">
                  <c:v>452</c:v>
                </c:pt>
                <c:pt idx="451">
                  <c:v>453</c:v>
                </c:pt>
                <c:pt idx="452">
                  <c:v>454</c:v>
                </c:pt>
                <c:pt idx="453">
                  <c:v>455</c:v>
                </c:pt>
                <c:pt idx="454">
                  <c:v>456</c:v>
                </c:pt>
                <c:pt idx="455">
                  <c:v>457</c:v>
                </c:pt>
                <c:pt idx="456">
                  <c:v>458</c:v>
                </c:pt>
                <c:pt idx="457">
                  <c:v>459</c:v>
                </c:pt>
                <c:pt idx="458">
                  <c:v>460</c:v>
                </c:pt>
                <c:pt idx="459">
                  <c:v>461</c:v>
                </c:pt>
                <c:pt idx="460">
                  <c:v>462</c:v>
                </c:pt>
                <c:pt idx="461">
                  <c:v>463</c:v>
                </c:pt>
                <c:pt idx="462">
                  <c:v>464</c:v>
                </c:pt>
                <c:pt idx="463">
                  <c:v>465</c:v>
                </c:pt>
                <c:pt idx="464">
                  <c:v>466</c:v>
                </c:pt>
                <c:pt idx="465">
                  <c:v>467</c:v>
                </c:pt>
                <c:pt idx="466">
                  <c:v>468</c:v>
                </c:pt>
                <c:pt idx="467">
                  <c:v>469</c:v>
                </c:pt>
                <c:pt idx="468">
                  <c:v>470</c:v>
                </c:pt>
                <c:pt idx="469">
                  <c:v>471</c:v>
                </c:pt>
                <c:pt idx="470">
                  <c:v>472</c:v>
                </c:pt>
                <c:pt idx="471">
                  <c:v>473</c:v>
                </c:pt>
                <c:pt idx="472">
                  <c:v>474</c:v>
                </c:pt>
                <c:pt idx="473">
                  <c:v>475</c:v>
                </c:pt>
                <c:pt idx="474">
                  <c:v>476</c:v>
                </c:pt>
                <c:pt idx="475">
                  <c:v>477</c:v>
                </c:pt>
                <c:pt idx="476">
                  <c:v>478</c:v>
                </c:pt>
                <c:pt idx="477">
                  <c:v>479</c:v>
                </c:pt>
                <c:pt idx="478">
                  <c:v>480</c:v>
                </c:pt>
                <c:pt idx="479">
                  <c:v>481</c:v>
                </c:pt>
                <c:pt idx="480">
                  <c:v>482</c:v>
                </c:pt>
                <c:pt idx="481">
                  <c:v>483</c:v>
                </c:pt>
                <c:pt idx="482">
                  <c:v>484</c:v>
                </c:pt>
                <c:pt idx="483">
                  <c:v>485</c:v>
                </c:pt>
                <c:pt idx="484">
                  <c:v>486</c:v>
                </c:pt>
                <c:pt idx="485">
                  <c:v>487</c:v>
                </c:pt>
                <c:pt idx="486">
                  <c:v>488</c:v>
                </c:pt>
                <c:pt idx="487">
                  <c:v>489</c:v>
                </c:pt>
                <c:pt idx="488">
                  <c:v>490</c:v>
                </c:pt>
                <c:pt idx="489">
                  <c:v>491</c:v>
                </c:pt>
                <c:pt idx="490">
                  <c:v>492</c:v>
                </c:pt>
                <c:pt idx="491">
                  <c:v>493</c:v>
                </c:pt>
                <c:pt idx="492">
                  <c:v>494</c:v>
                </c:pt>
                <c:pt idx="493">
                  <c:v>495</c:v>
                </c:pt>
                <c:pt idx="494">
                  <c:v>496</c:v>
                </c:pt>
                <c:pt idx="495">
                  <c:v>497</c:v>
                </c:pt>
                <c:pt idx="496">
                  <c:v>498</c:v>
                </c:pt>
                <c:pt idx="497">
                  <c:v>499</c:v>
                </c:pt>
                <c:pt idx="498">
                  <c:v>500</c:v>
                </c:pt>
                <c:pt idx="499">
                  <c:v>501</c:v>
                </c:pt>
                <c:pt idx="500">
                  <c:v>502</c:v>
                </c:pt>
                <c:pt idx="501">
                  <c:v>503</c:v>
                </c:pt>
                <c:pt idx="502">
                  <c:v>504</c:v>
                </c:pt>
                <c:pt idx="503">
                  <c:v>505</c:v>
                </c:pt>
                <c:pt idx="504">
                  <c:v>506</c:v>
                </c:pt>
                <c:pt idx="505">
                  <c:v>507</c:v>
                </c:pt>
                <c:pt idx="506">
                  <c:v>508</c:v>
                </c:pt>
                <c:pt idx="507">
                  <c:v>509</c:v>
                </c:pt>
                <c:pt idx="508">
                  <c:v>510</c:v>
                </c:pt>
                <c:pt idx="509">
                  <c:v>511</c:v>
                </c:pt>
                <c:pt idx="510">
                  <c:v>512</c:v>
                </c:pt>
                <c:pt idx="511">
                  <c:v>513</c:v>
                </c:pt>
                <c:pt idx="512">
                  <c:v>514</c:v>
                </c:pt>
                <c:pt idx="513">
                  <c:v>515</c:v>
                </c:pt>
                <c:pt idx="514">
                  <c:v>516</c:v>
                </c:pt>
                <c:pt idx="515">
                  <c:v>517</c:v>
                </c:pt>
                <c:pt idx="516">
                  <c:v>518</c:v>
                </c:pt>
                <c:pt idx="517">
                  <c:v>519</c:v>
                </c:pt>
                <c:pt idx="518">
                  <c:v>520</c:v>
                </c:pt>
                <c:pt idx="519">
                  <c:v>521</c:v>
                </c:pt>
                <c:pt idx="520">
                  <c:v>522</c:v>
                </c:pt>
                <c:pt idx="521">
                  <c:v>523</c:v>
                </c:pt>
                <c:pt idx="522">
                  <c:v>524</c:v>
                </c:pt>
                <c:pt idx="523">
                  <c:v>525</c:v>
                </c:pt>
                <c:pt idx="524">
                  <c:v>526</c:v>
                </c:pt>
                <c:pt idx="525">
                  <c:v>527</c:v>
                </c:pt>
                <c:pt idx="526">
                  <c:v>528</c:v>
                </c:pt>
                <c:pt idx="527">
                  <c:v>529</c:v>
                </c:pt>
                <c:pt idx="528">
                  <c:v>530</c:v>
                </c:pt>
                <c:pt idx="529">
                  <c:v>531</c:v>
                </c:pt>
                <c:pt idx="530">
                  <c:v>532</c:v>
                </c:pt>
                <c:pt idx="531">
                  <c:v>533</c:v>
                </c:pt>
                <c:pt idx="532">
                  <c:v>534</c:v>
                </c:pt>
                <c:pt idx="533">
                  <c:v>535</c:v>
                </c:pt>
                <c:pt idx="534">
                  <c:v>536</c:v>
                </c:pt>
                <c:pt idx="535">
                  <c:v>537</c:v>
                </c:pt>
                <c:pt idx="536">
                  <c:v>538</c:v>
                </c:pt>
                <c:pt idx="537">
                  <c:v>539</c:v>
                </c:pt>
                <c:pt idx="538">
                  <c:v>540</c:v>
                </c:pt>
                <c:pt idx="539">
                  <c:v>541</c:v>
                </c:pt>
                <c:pt idx="540">
                  <c:v>542</c:v>
                </c:pt>
                <c:pt idx="541">
                  <c:v>543</c:v>
                </c:pt>
                <c:pt idx="542">
                  <c:v>544</c:v>
                </c:pt>
                <c:pt idx="543">
                  <c:v>545</c:v>
                </c:pt>
                <c:pt idx="544">
                  <c:v>546</c:v>
                </c:pt>
                <c:pt idx="545">
                  <c:v>547</c:v>
                </c:pt>
                <c:pt idx="546">
                  <c:v>548</c:v>
                </c:pt>
                <c:pt idx="547">
                  <c:v>549</c:v>
                </c:pt>
                <c:pt idx="548">
                  <c:v>550</c:v>
                </c:pt>
                <c:pt idx="549">
                  <c:v>551</c:v>
                </c:pt>
                <c:pt idx="550">
                  <c:v>552</c:v>
                </c:pt>
                <c:pt idx="551">
                  <c:v>553</c:v>
                </c:pt>
                <c:pt idx="552">
                  <c:v>554</c:v>
                </c:pt>
                <c:pt idx="553">
                  <c:v>555</c:v>
                </c:pt>
                <c:pt idx="554">
                  <c:v>556</c:v>
                </c:pt>
                <c:pt idx="555">
                  <c:v>557</c:v>
                </c:pt>
                <c:pt idx="556">
                  <c:v>558</c:v>
                </c:pt>
                <c:pt idx="557">
                  <c:v>559</c:v>
                </c:pt>
                <c:pt idx="558">
                  <c:v>560</c:v>
                </c:pt>
                <c:pt idx="559">
                  <c:v>561</c:v>
                </c:pt>
                <c:pt idx="560">
                  <c:v>562</c:v>
                </c:pt>
                <c:pt idx="561">
                  <c:v>563</c:v>
                </c:pt>
                <c:pt idx="562">
                  <c:v>564</c:v>
                </c:pt>
                <c:pt idx="563">
                  <c:v>565</c:v>
                </c:pt>
                <c:pt idx="564">
                  <c:v>566</c:v>
                </c:pt>
                <c:pt idx="565">
                  <c:v>567</c:v>
                </c:pt>
                <c:pt idx="566">
                  <c:v>568</c:v>
                </c:pt>
                <c:pt idx="567">
                  <c:v>569</c:v>
                </c:pt>
                <c:pt idx="568">
                  <c:v>570</c:v>
                </c:pt>
                <c:pt idx="569">
                  <c:v>571</c:v>
                </c:pt>
                <c:pt idx="570">
                  <c:v>572</c:v>
                </c:pt>
                <c:pt idx="571">
                  <c:v>573</c:v>
                </c:pt>
                <c:pt idx="572">
                  <c:v>574</c:v>
                </c:pt>
                <c:pt idx="573">
                  <c:v>575</c:v>
                </c:pt>
                <c:pt idx="574">
                  <c:v>576</c:v>
                </c:pt>
                <c:pt idx="575">
                  <c:v>577</c:v>
                </c:pt>
                <c:pt idx="576">
                  <c:v>578</c:v>
                </c:pt>
                <c:pt idx="577">
                  <c:v>579</c:v>
                </c:pt>
                <c:pt idx="578">
                  <c:v>580</c:v>
                </c:pt>
                <c:pt idx="579">
                  <c:v>581</c:v>
                </c:pt>
                <c:pt idx="580">
                  <c:v>582</c:v>
                </c:pt>
                <c:pt idx="581">
                  <c:v>583</c:v>
                </c:pt>
                <c:pt idx="582">
                  <c:v>584</c:v>
                </c:pt>
                <c:pt idx="583">
                  <c:v>585</c:v>
                </c:pt>
                <c:pt idx="584">
                  <c:v>586</c:v>
                </c:pt>
                <c:pt idx="585">
                  <c:v>587</c:v>
                </c:pt>
                <c:pt idx="586">
                  <c:v>588</c:v>
                </c:pt>
                <c:pt idx="587">
                  <c:v>589</c:v>
                </c:pt>
                <c:pt idx="588">
                  <c:v>590</c:v>
                </c:pt>
                <c:pt idx="589">
                  <c:v>591</c:v>
                </c:pt>
                <c:pt idx="590">
                  <c:v>592</c:v>
                </c:pt>
                <c:pt idx="591">
                  <c:v>593</c:v>
                </c:pt>
                <c:pt idx="592">
                  <c:v>594</c:v>
                </c:pt>
                <c:pt idx="593">
                  <c:v>595</c:v>
                </c:pt>
                <c:pt idx="594">
                  <c:v>596</c:v>
                </c:pt>
                <c:pt idx="595">
                  <c:v>597</c:v>
                </c:pt>
                <c:pt idx="596">
                  <c:v>598</c:v>
                </c:pt>
                <c:pt idx="597">
                  <c:v>599</c:v>
                </c:pt>
                <c:pt idx="598">
                  <c:v>600</c:v>
                </c:pt>
                <c:pt idx="599">
                  <c:v>601</c:v>
                </c:pt>
                <c:pt idx="600">
                  <c:v>602</c:v>
                </c:pt>
                <c:pt idx="601">
                  <c:v>603</c:v>
                </c:pt>
                <c:pt idx="602">
                  <c:v>604</c:v>
                </c:pt>
                <c:pt idx="603">
                  <c:v>605</c:v>
                </c:pt>
                <c:pt idx="604">
                  <c:v>606</c:v>
                </c:pt>
                <c:pt idx="605">
                  <c:v>607</c:v>
                </c:pt>
                <c:pt idx="606">
                  <c:v>608</c:v>
                </c:pt>
                <c:pt idx="607">
                  <c:v>609</c:v>
                </c:pt>
                <c:pt idx="608">
                  <c:v>610</c:v>
                </c:pt>
                <c:pt idx="609">
                  <c:v>611</c:v>
                </c:pt>
                <c:pt idx="610">
                  <c:v>612</c:v>
                </c:pt>
                <c:pt idx="611">
                  <c:v>613</c:v>
                </c:pt>
                <c:pt idx="612">
                  <c:v>614</c:v>
                </c:pt>
                <c:pt idx="613">
                  <c:v>615</c:v>
                </c:pt>
                <c:pt idx="614">
                  <c:v>616</c:v>
                </c:pt>
                <c:pt idx="615">
                  <c:v>617</c:v>
                </c:pt>
                <c:pt idx="616">
                  <c:v>618</c:v>
                </c:pt>
                <c:pt idx="617">
                  <c:v>619</c:v>
                </c:pt>
                <c:pt idx="618">
                  <c:v>620</c:v>
                </c:pt>
                <c:pt idx="619">
                  <c:v>621</c:v>
                </c:pt>
                <c:pt idx="620">
                  <c:v>622</c:v>
                </c:pt>
                <c:pt idx="621">
                  <c:v>623</c:v>
                </c:pt>
                <c:pt idx="622">
                  <c:v>624</c:v>
                </c:pt>
                <c:pt idx="623">
                  <c:v>625</c:v>
                </c:pt>
                <c:pt idx="624">
                  <c:v>626</c:v>
                </c:pt>
                <c:pt idx="625">
                  <c:v>627</c:v>
                </c:pt>
                <c:pt idx="626">
                  <c:v>628</c:v>
                </c:pt>
                <c:pt idx="627">
                  <c:v>629</c:v>
                </c:pt>
                <c:pt idx="628">
                  <c:v>630</c:v>
                </c:pt>
                <c:pt idx="629">
                  <c:v>631</c:v>
                </c:pt>
                <c:pt idx="630">
                  <c:v>632</c:v>
                </c:pt>
                <c:pt idx="631">
                  <c:v>633</c:v>
                </c:pt>
                <c:pt idx="632">
                  <c:v>634</c:v>
                </c:pt>
                <c:pt idx="633">
                  <c:v>635</c:v>
                </c:pt>
                <c:pt idx="634">
                  <c:v>636</c:v>
                </c:pt>
                <c:pt idx="635">
                  <c:v>637</c:v>
                </c:pt>
                <c:pt idx="636">
                  <c:v>638</c:v>
                </c:pt>
                <c:pt idx="637">
                  <c:v>639</c:v>
                </c:pt>
                <c:pt idx="638">
                  <c:v>640</c:v>
                </c:pt>
                <c:pt idx="639">
                  <c:v>641</c:v>
                </c:pt>
                <c:pt idx="640">
                  <c:v>642</c:v>
                </c:pt>
                <c:pt idx="641">
                  <c:v>643</c:v>
                </c:pt>
                <c:pt idx="642">
                  <c:v>644</c:v>
                </c:pt>
                <c:pt idx="643">
                  <c:v>645</c:v>
                </c:pt>
                <c:pt idx="644">
                  <c:v>646</c:v>
                </c:pt>
                <c:pt idx="645">
                  <c:v>647</c:v>
                </c:pt>
                <c:pt idx="646">
                  <c:v>648</c:v>
                </c:pt>
                <c:pt idx="647">
                  <c:v>649</c:v>
                </c:pt>
                <c:pt idx="648">
                  <c:v>650</c:v>
                </c:pt>
                <c:pt idx="649">
                  <c:v>651</c:v>
                </c:pt>
                <c:pt idx="650">
                  <c:v>652</c:v>
                </c:pt>
                <c:pt idx="651">
                  <c:v>653</c:v>
                </c:pt>
                <c:pt idx="652">
                  <c:v>654</c:v>
                </c:pt>
                <c:pt idx="653">
                  <c:v>655</c:v>
                </c:pt>
                <c:pt idx="654">
                  <c:v>656</c:v>
                </c:pt>
                <c:pt idx="655">
                  <c:v>657</c:v>
                </c:pt>
                <c:pt idx="656">
                  <c:v>658</c:v>
                </c:pt>
                <c:pt idx="657">
                  <c:v>659</c:v>
                </c:pt>
                <c:pt idx="658">
                  <c:v>660</c:v>
                </c:pt>
                <c:pt idx="659">
                  <c:v>661</c:v>
                </c:pt>
                <c:pt idx="660">
                  <c:v>662</c:v>
                </c:pt>
                <c:pt idx="661">
                  <c:v>663</c:v>
                </c:pt>
                <c:pt idx="662">
                  <c:v>664</c:v>
                </c:pt>
                <c:pt idx="663">
                  <c:v>665</c:v>
                </c:pt>
                <c:pt idx="664">
                  <c:v>666</c:v>
                </c:pt>
                <c:pt idx="665">
                  <c:v>667</c:v>
                </c:pt>
                <c:pt idx="666">
                  <c:v>668</c:v>
                </c:pt>
                <c:pt idx="667">
                  <c:v>669</c:v>
                </c:pt>
                <c:pt idx="668">
                  <c:v>670</c:v>
                </c:pt>
                <c:pt idx="669">
                  <c:v>671</c:v>
                </c:pt>
                <c:pt idx="670">
                  <c:v>672</c:v>
                </c:pt>
                <c:pt idx="671">
                  <c:v>673</c:v>
                </c:pt>
                <c:pt idx="672">
                  <c:v>674</c:v>
                </c:pt>
                <c:pt idx="673">
                  <c:v>675</c:v>
                </c:pt>
                <c:pt idx="674">
                  <c:v>676</c:v>
                </c:pt>
                <c:pt idx="675">
                  <c:v>677</c:v>
                </c:pt>
                <c:pt idx="676">
                  <c:v>678</c:v>
                </c:pt>
                <c:pt idx="677">
                  <c:v>679</c:v>
                </c:pt>
                <c:pt idx="678">
                  <c:v>680</c:v>
                </c:pt>
                <c:pt idx="679">
                  <c:v>681</c:v>
                </c:pt>
                <c:pt idx="680">
                  <c:v>682</c:v>
                </c:pt>
                <c:pt idx="681">
                  <c:v>683</c:v>
                </c:pt>
                <c:pt idx="682">
                  <c:v>684</c:v>
                </c:pt>
                <c:pt idx="683">
                  <c:v>685</c:v>
                </c:pt>
                <c:pt idx="684">
                  <c:v>686</c:v>
                </c:pt>
                <c:pt idx="685">
                  <c:v>687</c:v>
                </c:pt>
                <c:pt idx="686">
                  <c:v>688</c:v>
                </c:pt>
                <c:pt idx="687">
                  <c:v>689</c:v>
                </c:pt>
                <c:pt idx="688">
                  <c:v>690</c:v>
                </c:pt>
                <c:pt idx="689">
                  <c:v>691</c:v>
                </c:pt>
                <c:pt idx="690">
                  <c:v>692</c:v>
                </c:pt>
                <c:pt idx="691">
                  <c:v>693</c:v>
                </c:pt>
                <c:pt idx="692">
                  <c:v>694</c:v>
                </c:pt>
                <c:pt idx="693">
                  <c:v>695</c:v>
                </c:pt>
                <c:pt idx="694">
                  <c:v>696</c:v>
                </c:pt>
                <c:pt idx="695">
                  <c:v>697</c:v>
                </c:pt>
                <c:pt idx="696">
                  <c:v>698</c:v>
                </c:pt>
                <c:pt idx="697">
                  <c:v>699</c:v>
                </c:pt>
                <c:pt idx="698">
                  <c:v>700</c:v>
                </c:pt>
                <c:pt idx="699">
                  <c:v>701</c:v>
                </c:pt>
                <c:pt idx="700">
                  <c:v>702</c:v>
                </c:pt>
                <c:pt idx="701">
                  <c:v>703</c:v>
                </c:pt>
                <c:pt idx="702">
                  <c:v>704</c:v>
                </c:pt>
                <c:pt idx="703">
                  <c:v>705</c:v>
                </c:pt>
                <c:pt idx="704">
                  <c:v>706</c:v>
                </c:pt>
                <c:pt idx="705">
                  <c:v>707</c:v>
                </c:pt>
                <c:pt idx="706">
                  <c:v>708</c:v>
                </c:pt>
                <c:pt idx="707">
                  <c:v>709</c:v>
                </c:pt>
                <c:pt idx="708">
                  <c:v>710</c:v>
                </c:pt>
                <c:pt idx="709">
                  <c:v>711</c:v>
                </c:pt>
                <c:pt idx="710">
                  <c:v>712</c:v>
                </c:pt>
                <c:pt idx="711">
                  <c:v>713</c:v>
                </c:pt>
                <c:pt idx="712">
                  <c:v>714</c:v>
                </c:pt>
                <c:pt idx="713">
                  <c:v>715</c:v>
                </c:pt>
                <c:pt idx="714">
                  <c:v>716</c:v>
                </c:pt>
                <c:pt idx="715">
                  <c:v>717</c:v>
                </c:pt>
                <c:pt idx="716">
                  <c:v>718</c:v>
                </c:pt>
                <c:pt idx="717">
                  <c:v>719</c:v>
                </c:pt>
                <c:pt idx="718">
                  <c:v>720</c:v>
                </c:pt>
                <c:pt idx="719">
                  <c:v>721</c:v>
                </c:pt>
                <c:pt idx="720">
                  <c:v>722</c:v>
                </c:pt>
                <c:pt idx="721">
                  <c:v>723</c:v>
                </c:pt>
                <c:pt idx="722">
                  <c:v>724</c:v>
                </c:pt>
                <c:pt idx="723">
                  <c:v>725</c:v>
                </c:pt>
                <c:pt idx="724">
                  <c:v>726</c:v>
                </c:pt>
                <c:pt idx="725">
                  <c:v>727</c:v>
                </c:pt>
                <c:pt idx="726">
                  <c:v>728</c:v>
                </c:pt>
                <c:pt idx="727">
                  <c:v>729</c:v>
                </c:pt>
                <c:pt idx="728">
                  <c:v>730</c:v>
                </c:pt>
                <c:pt idx="729">
                  <c:v>731</c:v>
                </c:pt>
                <c:pt idx="730">
                  <c:v>732</c:v>
                </c:pt>
                <c:pt idx="731">
                  <c:v>733</c:v>
                </c:pt>
                <c:pt idx="732">
                  <c:v>734</c:v>
                </c:pt>
                <c:pt idx="733">
                  <c:v>735</c:v>
                </c:pt>
                <c:pt idx="734">
                  <c:v>736</c:v>
                </c:pt>
                <c:pt idx="735">
                  <c:v>737</c:v>
                </c:pt>
                <c:pt idx="736">
                  <c:v>738</c:v>
                </c:pt>
                <c:pt idx="737">
                  <c:v>739</c:v>
                </c:pt>
                <c:pt idx="738">
                  <c:v>740</c:v>
                </c:pt>
                <c:pt idx="739">
                  <c:v>741</c:v>
                </c:pt>
                <c:pt idx="740">
                  <c:v>742</c:v>
                </c:pt>
                <c:pt idx="741">
                  <c:v>743</c:v>
                </c:pt>
                <c:pt idx="742">
                  <c:v>744</c:v>
                </c:pt>
                <c:pt idx="743">
                  <c:v>745</c:v>
                </c:pt>
                <c:pt idx="744">
                  <c:v>746</c:v>
                </c:pt>
                <c:pt idx="745">
                  <c:v>747</c:v>
                </c:pt>
                <c:pt idx="746">
                  <c:v>748</c:v>
                </c:pt>
                <c:pt idx="747">
                  <c:v>749</c:v>
                </c:pt>
                <c:pt idx="748">
                  <c:v>750</c:v>
                </c:pt>
                <c:pt idx="749">
                  <c:v>751</c:v>
                </c:pt>
                <c:pt idx="750">
                  <c:v>752</c:v>
                </c:pt>
                <c:pt idx="751">
                  <c:v>753</c:v>
                </c:pt>
                <c:pt idx="752">
                  <c:v>754</c:v>
                </c:pt>
                <c:pt idx="753">
                  <c:v>755</c:v>
                </c:pt>
                <c:pt idx="754">
                  <c:v>756</c:v>
                </c:pt>
                <c:pt idx="755">
                  <c:v>757</c:v>
                </c:pt>
                <c:pt idx="756">
                  <c:v>758</c:v>
                </c:pt>
                <c:pt idx="757">
                  <c:v>759</c:v>
                </c:pt>
                <c:pt idx="758">
                  <c:v>760</c:v>
                </c:pt>
                <c:pt idx="759">
                  <c:v>761</c:v>
                </c:pt>
                <c:pt idx="760">
                  <c:v>762</c:v>
                </c:pt>
                <c:pt idx="761">
                  <c:v>763</c:v>
                </c:pt>
                <c:pt idx="762">
                  <c:v>764</c:v>
                </c:pt>
                <c:pt idx="763">
                  <c:v>765</c:v>
                </c:pt>
                <c:pt idx="764">
                  <c:v>766</c:v>
                </c:pt>
                <c:pt idx="765">
                  <c:v>767</c:v>
                </c:pt>
                <c:pt idx="766">
                  <c:v>768</c:v>
                </c:pt>
                <c:pt idx="767">
                  <c:v>769</c:v>
                </c:pt>
                <c:pt idx="768">
                  <c:v>770</c:v>
                </c:pt>
                <c:pt idx="769">
                  <c:v>771</c:v>
                </c:pt>
                <c:pt idx="770">
                  <c:v>772</c:v>
                </c:pt>
                <c:pt idx="771">
                  <c:v>773</c:v>
                </c:pt>
                <c:pt idx="772">
                  <c:v>774</c:v>
                </c:pt>
                <c:pt idx="773">
                  <c:v>775</c:v>
                </c:pt>
                <c:pt idx="774">
                  <c:v>776</c:v>
                </c:pt>
                <c:pt idx="775">
                  <c:v>777</c:v>
                </c:pt>
                <c:pt idx="776">
                  <c:v>778</c:v>
                </c:pt>
                <c:pt idx="777">
                  <c:v>779</c:v>
                </c:pt>
                <c:pt idx="778">
                  <c:v>780</c:v>
                </c:pt>
                <c:pt idx="779">
                  <c:v>781</c:v>
                </c:pt>
                <c:pt idx="780">
                  <c:v>782</c:v>
                </c:pt>
                <c:pt idx="781">
                  <c:v>783</c:v>
                </c:pt>
                <c:pt idx="782">
                  <c:v>784</c:v>
                </c:pt>
                <c:pt idx="783">
                  <c:v>785</c:v>
                </c:pt>
                <c:pt idx="784">
                  <c:v>786</c:v>
                </c:pt>
                <c:pt idx="785">
                  <c:v>787</c:v>
                </c:pt>
                <c:pt idx="786">
                  <c:v>788</c:v>
                </c:pt>
                <c:pt idx="787">
                  <c:v>789</c:v>
                </c:pt>
                <c:pt idx="788">
                  <c:v>790</c:v>
                </c:pt>
                <c:pt idx="789">
                  <c:v>791</c:v>
                </c:pt>
                <c:pt idx="790">
                  <c:v>792</c:v>
                </c:pt>
                <c:pt idx="791">
                  <c:v>793</c:v>
                </c:pt>
                <c:pt idx="792">
                  <c:v>794</c:v>
                </c:pt>
                <c:pt idx="793">
                  <c:v>795</c:v>
                </c:pt>
                <c:pt idx="794">
                  <c:v>796</c:v>
                </c:pt>
                <c:pt idx="795">
                  <c:v>797</c:v>
                </c:pt>
                <c:pt idx="796">
                  <c:v>798</c:v>
                </c:pt>
                <c:pt idx="797">
                  <c:v>799</c:v>
                </c:pt>
                <c:pt idx="798">
                  <c:v>800</c:v>
                </c:pt>
                <c:pt idx="799">
                  <c:v>801</c:v>
                </c:pt>
                <c:pt idx="800">
                  <c:v>802</c:v>
                </c:pt>
                <c:pt idx="801">
                  <c:v>803</c:v>
                </c:pt>
                <c:pt idx="802">
                  <c:v>804</c:v>
                </c:pt>
                <c:pt idx="803">
                  <c:v>805</c:v>
                </c:pt>
                <c:pt idx="804">
                  <c:v>806</c:v>
                </c:pt>
                <c:pt idx="805">
                  <c:v>807</c:v>
                </c:pt>
                <c:pt idx="806">
                  <c:v>808</c:v>
                </c:pt>
                <c:pt idx="807">
                  <c:v>809</c:v>
                </c:pt>
                <c:pt idx="808">
                  <c:v>810</c:v>
                </c:pt>
                <c:pt idx="809">
                  <c:v>811</c:v>
                </c:pt>
                <c:pt idx="810">
                  <c:v>812</c:v>
                </c:pt>
                <c:pt idx="811">
                  <c:v>813</c:v>
                </c:pt>
                <c:pt idx="812">
                  <c:v>814</c:v>
                </c:pt>
                <c:pt idx="813">
                  <c:v>815</c:v>
                </c:pt>
                <c:pt idx="814">
                  <c:v>816</c:v>
                </c:pt>
                <c:pt idx="815">
                  <c:v>817</c:v>
                </c:pt>
                <c:pt idx="816">
                  <c:v>818</c:v>
                </c:pt>
                <c:pt idx="817">
                  <c:v>819</c:v>
                </c:pt>
                <c:pt idx="818">
                  <c:v>820</c:v>
                </c:pt>
                <c:pt idx="819">
                  <c:v>821</c:v>
                </c:pt>
                <c:pt idx="820">
                  <c:v>822</c:v>
                </c:pt>
                <c:pt idx="821">
                  <c:v>823</c:v>
                </c:pt>
                <c:pt idx="822">
                  <c:v>824</c:v>
                </c:pt>
                <c:pt idx="823">
                  <c:v>825</c:v>
                </c:pt>
                <c:pt idx="824">
                  <c:v>826</c:v>
                </c:pt>
                <c:pt idx="825">
                  <c:v>827</c:v>
                </c:pt>
                <c:pt idx="826">
                  <c:v>828</c:v>
                </c:pt>
                <c:pt idx="827">
                  <c:v>829</c:v>
                </c:pt>
                <c:pt idx="828">
                  <c:v>830</c:v>
                </c:pt>
                <c:pt idx="829">
                  <c:v>831</c:v>
                </c:pt>
                <c:pt idx="830">
                  <c:v>832</c:v>
                </c:pt>
                <c:pt idx="831">
                  <c:v>833</c:v>
                </c:pt>
                <c:pt idx="832">
                  <c:v>834</c:v>
                </c:pt>
                <c:pt idx="833">
                  <c:v>835</c:v>
                </c:pt>
                <c:pt idx="834">
                  <c:v>836</c:v>
                </c:pt>
                <c:pt idx="835">
                  <c:v>837</c:v>
                </c:pt>
                <c:pt idx="836">
                  <c:v>838</c:v>
                </c:pt>
                <c:pt idx="837">
                  <c:v>839</c:v>
                </c:pt>
                <c:pt idx="838">
                  <c:v>840</c:v>
                </c:pt>
                <c:pt idx="839">
                  <c:v>841</c:v>
                </c:pt>
                <c:pt idx="840">
                  <c:v>842</c:v>
                </c:pt>
                <c:pt idx="841">
                  <c:v>843</c:v>
                </c:pt>
                <c:pt idx="842">
                  <c:v>844</c:v>
                </c:pt>
                <c:pt idx="843">
                  <c:v>845</c:v>
                </c:pt>
                <c:pt idx="844">
                  <c:v>846</c:v>
                </c:pt>
                <c:pt idx="845">
                  <c:v>847</c:v>
                </c:pt>
                <c:pt idx="846">
                  <c:v>848</c:v>
                </c:pt>
                <c:pt idx="847">
                  <c:v>849</c:v>
                </c:pt>
                <c:pt idx="848">
                  <c:v>850</c:v>
                </c:pt>
                <c:pt idx="849">
                  <c:v>851</c:v>
                </c:pt>
                <c:pt idx="850">
                  <c:v>852</c:v>
                </c:pt>
                <c:pt idx="851">
                  <c:v>853</c:v>
                </c:pt>
                <c:pt idx="852">
                  <c:v>854</c:v>
                </c:pt>
                <c:pt idx="853">
                  <c:v>855</c:v>
                </c:pt>
                <c:pt idx="854">
                  <c:v>856</c:v>
                </c:pt>
                <c:pt idx="855">
                  <c:v>857</c:v>
                </c:pt>
                <c:pt idx="856">
                  <c:v>858</c:v>
                </c:pt>
                <c:pt idx="857">
                  <c:v>859</c:v>
                </c:pt>
                <c:pt idx="858">
                  <c:v>860</c:v>
                </c:pt>
                <c:pt idx="859">
                  <c:v>861</c:v>
                </c:pt>
                <c:pt idx="860">
                  <c:v>862</c:v>
                </c:pt>
                <c:pt idx="861">
                  <c:v>863</c:v>
                </c:pt>
                <c:pt idx="862">
                  <c:v>864</c:v>
                </c:pt>
                <c:pt idx="863">
                  <c:v>865</c:v>
                </c:pt>
                <c:pt idx="864">
                  <c:v>866</c:v>
                </c:pt>
                <c:pt idx="865">
                  <c:v>867</c:v>
                </c:pt>
                <c:pt idx="866">
                  <c:v>868</c:v>
                </c:pt>
                <c:pt idx="867">
                  <c:v>869</c:v>
                </c:pt>
                <c:pt idx="868">
                  <c:v>870</c:v>
                </c:pt>
                <c:pt idx="869">
                  <c:v>871</c:v>
                </c:pt>
                <c:pt idx="870">
                  <c:v>872</c:v>
                </c:pt>
                <c:pt idx="871">
                  <c:v>873</c:v>
                </c:pt>
                <c:pt idx="872">
                  <c:v>874</c:v>
                </c:pt>
                <c:pt idx="873">
                  <c:v>875</c:v>
                </c:pt>
                <c:pt idx="874">
                  <c:v>876</c:v>
                </c:pt>
                <c:pt idx="875">
                  <c:v>877</c:v>
                </c:pt>
                <c:pt idx="876">
                  <c:v>878</c:v>
                </c:pt>
                <c:pt idx="877">
                  <c:v>879</c:v>
                </c:pt>
                <c:pt idx="878">
                  <c:v>880</c:v>
                </c:pt>
                <c:pt idx="879">
                  <c:v>881</c:v>
                </c:pt>
                <c:pt idx="880">
                  <c:v>882</c:v>
                </c:pt>
                <c:pt idx="881">
                  <c:v>883</c:v>
                </c:pt>
                <c:pt idx="882">
                  <c:v>884</c:v>
                </c:pt>
                <c:pt idx="883">
                  <c:v>885</c:v>
                </c:pt>
                <c:pt idx="884">
                  <c:v>886</c:v>
                </c:pt>
                <c:pt idx="885">
                  <c:v>887</c:v>
                </c:pt>
                <c:pt idx="886">
                  <c:v>888</c:v>
                </c:pt>
                <c:pt idx="887">
                  <c:v>889</c:v>
                </c:pt>
                <c:pt idx="888">
                  <c:v>890</c:v>
                </c:pt>
                <c:pt idx="889">
                  <c:v>891</c:v>
                </c:pt>
                <c:pt idx="890">
                  <c:v>892</c:v>
                </c:pt>
                <c:pt idx="891">
                  <c:v>893</c:v>
                </c:pt>
                <c:pt idx="892">
                  <c:v>894</c:v>
                </c:pt>
                <c:pt idx="893">
                  <c:v>895</c:v>
                </c:pt>
                <c:pt idx="894">
                  <c:v>896</c:v>
                </c:pt>
                <c:pt idx="895">
                  <c:v>897</c:v>
                </c:pt>
                <c:pt idx="896">
                  <c:v>898</c:v>
                </c:pt>
                <c:pt idx="897">
                  <c:v>899</c:v>
                </c:pt>
                <c:pt idx="898">
                  <c:v>900</c:v>
                </c:pt>
                <c:pt idx="899">
                  <c:v>901</c:v>
                </c:pt>
                <c:pt idx="900">
                  <c:v>902</c:v>
                </c:pt>
                <c:pt idx="901">
                  <c:v>903</c:v>
                </c:pt>
                <c:pt idx="902">
                  <c:v>904</c:v>
                </c:pt>
                <c:pt idx="903">
                  <c:v>905</c:v>
                </c:pt>
                <c:pt idx="904">
                  <c:v>906</c:v>
                </c:pt>
                <c:pt idx="905">
                  <c:v>907</c:v>
                </c:pt>
                <c:pt idx="906">
                  <c:v>908</c:v>
                </c:pt>
                <c:pt idx="907">
                  <c:v>909</c:v>
                </c:pt>
                <c:pt idx="908">
                  <c:v>910</c:v>
                </c:pt>
                <c:pt idx="909">
                  <c:v>911</c:v>
                </c:pt>
                <c:pt idx="910">
                  <c:v>912</c:v>
                </c:pt>
                <c:pt idx="911">
                  <c:v>913</c:v>
                </c:pt>
                <c:pt idx="912">
                  <c:v>914</c:v>
                </c:pt>
                <c:pt idx="913">
                  <c:v>915</c:v>
                </c:pt>
                <c:pt idx="914">
                  <c:v>916</c:v>
                </c:pt>
                <c:pt idx="915">
                  <c:v>917</c:v>
                </c:pt>
                <c:pt idx="916">
                  <c:v>918</c:v>
                </c:pt>
                <c:pt idx="917">
                  <c:v>919</c:v>
                </c:pt>
                <c:pt idx="918">
                  <c:v>920</c:v>
                </c:pt>
                <c:pt idx="919">
                  <c:v>921</c:v>
                </c:pt>
                <c:pt idx="920">
                  <c:v>922</c:v>
                </c:pt>
                <c:pt idx="921">
                  <c:v>923</c:v>
                </c:pt>
                <c:pt idx="922">
                  <c:v>924</c:v>
                </c:pt>
                <c:pt idx="923">
                  <c:v>925</c:v>
                </c:pt>
                <c:pt idx="924">
                  <c:v>926</c:v>
                </c:pt>
                <c:pt idx="925">
                  <c:v>927</c:v>
                </c:pt>
                <c:pt idx="926">
                  <c:v>928</c:v>
                </c:pt>
                <c:pt idx="927">
                  <c:v>929</c:v>
                </c:pt>
                <c:pt idx="928">
                  <c:v>930</c:v>
                </c:pt>
                <c:pt idx="929">
                  <c:v>931</c:v>
                </c:pt>
                <c:pt idx="930">
                  <c:v>932</c:v>
                </c:pt>
                <c:pt idx="931">
                  <c:v>933</c:v>
                </c:pt>
                <c:pt idx="932">
                  <c:v>934</c:v>
                </c:pt>
                <c:pt idx="933">
                  <c:v>935</c:v>
                </c:pt>
                <c:pt idx="934">
                  <c:v>936</c:v>
                </c:pt>
                <c:pt idx="935">
                  <c:v>937</c:v>
                </c:pt>
                <c:pt idx="936">
                  <c:v>938</c:v>
                </c:pt>
                <c:pt idx="937">
                  <c:v>939</c:v>
                </c:pt>
                <c:pt idx="938">
                  <c:v>940</c:v>
                </c:pt>
                <c:pt idx="939">
                  <c:v>941</c:v>
                </c:pt>
                <c:pt idx="940">
                  <c:v>942</c:v>
                </c:pt>
                <c:pt idx="941">
                  <c:v>943</c:v>
                </c:pt>
                <c:pt idx="942">
                  <c:v>944</c:v>
                </c:pt>
                <c:pt idx="943">
                  <c:v>945</c:v>
                </c:pt>
                <c:pt idx="944">
                  <c:v>946</c:v>
                </c:pt>
                <c:pt idx="945">
                  <c:v>947</c:v>
                </c:pt>
                <c:pt idx="946">
                  <c:v>948</c:v>
                </c:pt>
                <c:pt idx="947">
                  <c:v>949</c:v>
                </c:pt>
                <c:pt idx="948">
                  <c:v>950</c:v>
                </c:pt>
                <c:pt idx="949">
                  <c:v>951</c:v>
                </c:pt>
                <c:pt idx="950">
                  <c:v>952</c:v>
                </c:pt>
                <c:pt idx="951">
                  <c:v>953</c:v>
                </c:pt>
                <c:pt idx="952">
                  <c:v>954</c:v>
                </c:pt>
                <c:pt idx="953">
                  <c:v>955</c:v>
                </c:pt>
                <c:pt idx="954">
                  <c:v>956</c:v>
                </c:pt>
                <c:pt idx="955">
                  <c:v>957</c:v>
                </c:pt>
                <c:pt idx="956">
                  <c:v>958</c:v>
                </c:pt>
                <c:pt idx="957">
                  <c:v>959</c:v>
                </c:pt>
                <c:pt idx="958">
                  <c:v>960</c:v>
                </c:pt>
                <c:pt idx="959">
                  <c:v>961</c:v>
                </c:pt>
                <c:pt idx="960">
                  <c:v>962</c:v>
                </c:pt>
                <c:pt idx="961">
                  <c:v>963</c:v>
                </c:pt>
                <c:pt idx="962">
                  <c:v>964</c:v>
                </c:pt>
                <c:pt idx="963">
                  <c:v>965</c:v>
                </c:pt>
                <c:pt idx="964">
                  <c:v>966</c:v>
                </c:pt>
                <c:pt idx="965">
                  <c:v>967</c:v>
                </c:pt>
                <c:pt idx="966">
                  <c:v>968</c:v>
                </c:pt>
                <c:pt idx="967">
                  <c:v>969</c:v>
                </c:pt>
                <c:pt idx="968">
                  <c:v>970</c:v>
                </c:pt>
                <c:pt idx="969">
                  <c:v>971</c:v>
                </c:pt>
                <c:pt idx="970">
                  <c:v>972</c:v>
                </c:pt>
                <c:pt idx="971">
                  <c:v>973</c:v>
                </c:pt>
                <c:pt idx="972">
                  <c:v>974</c:v>
                </c:pt>
                <c:pt idx="973">
                  <c:v>975</c:v>
                </c:pt>
                <c:pt idx="974">
                  <c:v>976</c:v>
                </c:pt>
                <c:pt idx="975">
                  <c:v>977</c:v>
                </c:pt>
                <c:pt idx="976">
                  <c:v>978</c:v>
                </c:pt>
                <c:pt idx="977">
                  <c:v>979</c:v>
                </c:pt>
                <c:pt idx="978">
                  <c:v>980</c:v>
                </c:pt>
                <c:pt idx="979">
                  <c:v>981</c:v>
                </c:pt>
                <c:pt idx="980">
                  <c:v>982</c:v>
                </c:pt>
                <c:pt idx="981">
                  <c:v>983</c:v>
                </c:pt>
                <c:pt idx="982">
                  <c:v>984</c:v>
                </c:pt>
                <c:pt idx="983">
                  <c:v>985</c:v>
                </c:pt>
                <c:pt idx="984">
                  <c:v>986</c:v>
                </c:pt>
                <c:pt idx="985">
                  <c:v>987</c:v>
                </c:pt>
                <c:pt idx="986">
                  <c:v>988</c:v>
                </c:pt>
                <c:pt idx="987">
                  <c:v>989</c:v>
                </c:pt>
                <c:pt idx="988">
                  <c:v>990</c:v>
                </c:pt>
                <c:pt idx="989">
                  <c:v>991</c:v>
                </c:pt>
                <c:pt idx="990">
                  <c:v>992</c:v>
                </c:pt>
                <c:pt idx="991">
                  <c:v>993</c:v>
                </c:pt>
                <c:pt idx="992">
                  <c:v>994</c:v>
                </c:pt>
                <c:pt idx="993">
                  <c:v>995</c:v>
                </c:pt>
                <c:pt idx="994">
                  <c:v>996</c:v>
                </c:pt>
                <c:pt idx="995">
                  <c:v>997</c:v>
                </c:pt>
                <c:pt idx="996">
                  <c:v>998</c:v>
                </c:pt>
                <c:pt idx="997">
                  <c:v>999</c:v>
                </c:pt>
                <c:pt idx="998">
                  <c:v>1000</c:v>
                </c:pt>
                <c:pt idx="999">
                  <c:v>1001</c:v>
                </c:pt>
                <c:pt idx="1000">
                  <c:v>1002</c:v>
                </c:pt>
                <c:pt idx="1001">
                  <c:v>1003</c:v>
                </c:pt>
                <c:pt idx="1002">
                  <c:v>1004</c:v>
                </c:pt>
                <c:pt idx="1003">
                  <c:v>1005</c:v>
                </c:pt>
                <c:pt idx="1004">
                  <c:v>1006</c:v>
                </c:pt>
                <c:pt idx="1005">
                  <c:v>1007</c:v>
                </c:pt>
                <c:pt idx="1006">
                  <c:v>1008</c:v>
                </c:pt>
                <c:pt idx="1007">
                  <c:v>1009</c:v>
                </c:pt>
                <c:pt idx="1008">
                  <c:v>1010</c:v>
                </c:pt>
                <c:pt idx="1009">
                  <c:v>1011</c:v>
                </c:pt>
                <c:pt idx="1010">
                  <c:v>1012</c:v>
                </c:pt>
                <c:pt idx="1011">
                  <c:v>1013</c:v>
                </c:pt>
                <c:pt idx="1012">
                  <c:v>1014</c:v>
                </c:pt>
                <c:pt idx="1013">
                  <c:v>1015</c:v>
                </c:pt>
                <c:pt idx="1014">
                  <c:v>1016</c:v>
                </c:pt>
                <c:pt idx="1015">
                  <c:v>1017</c:v>
                </c:pt>
                <c:pt idx="1016">
                  <c:v>1018</c:v>
                </c:pt>
                <c:pt idx="1017">
                  <c:v>1019</c:v>
                </c:pt>
                <c:pt idx="1018">
                  <c:v>1020</c:v>
                </c:pt>
                <c:pt idx="1019">
                  <c:v>1021</c:v>
                </c:pt>
                <c:pt idx="1020">
                  <c:v>1022</c:v>
                </c:pt>
                <c:pt idx="1021">
                  <c:v>1023</c:v>
                </c:pt>
                <c:pt idx="1022">
                  <c:v>1024</c:v>
                </c:pt>
                <c:pt idx="1023">
                  <c:v>1025</c:v>
                </c:pt>
                <c:pt idx="1024">
                  <c:v>1026</c:v>
                </c:pt>
                <c:pt idx="1025">
                  <c:v>1027</c:v>
                </c:pt>
                <c:pt idx="1026">
                  <c:v>1028</c:v>
                </c:pt>
                <c:pt idx="1027">
                  <c:v>1029</c:v>
                </c:pt>
                <c:pt idx="1028">
                  <c:v>1030</c:v>
                </c:pt>
                <c:pt idx="1029">
                  <c:v>1031</c:v>
                </c:pt>
                <c:pt idx="1030">
                  <c:v>1032</c:v>
                </c:pt>
                <c:pt idx="1031">
                  <c:v>1033</c:v>
                </c:pt>
                <c:pt idx="1032">
                  <c:v>1034</c:v>
                </c:pt>
                <c:pt idx="1033">
                  <c:v>1035</c:v>
                </c:pt>
                <c:pt idx="1034">
                  <c:v>1036</c:v>
                </c:pt>
                <c:pt idx="1035">
                  <c:v>1037</c:v>
                </c:pt>
                <c:pt idx="1036">
                  <c:v>1038</c:v>
                </c:pt>
                <c:pt idx="1037">
                  <c:v>1039</c:v>
                </c:pt>
                <c:pt idx="1038">
                  <c:v>1040</c:v>
                </c:pt>
                <c:pt idx="1039">
                  <c:v>1041</c:v>
                </c:pt>
                <c:pt idx="1040">
                  <c:v>1042</c:v>
                </c:pt>
                <c:pt idx="1041">
                  <c:v>1043</c:v>
                </c:pt>
                <c:pt idx="1042">
                  <c:v>1044</c:v>
                </c:pt>
                <c:pt idx="1043">
                  <c:v>1045</c:v>
                </c:pt>
                <c:pt idx="1044">
                  <c:v>1046</c:v>
                </c:pt>
                <c:pt idx="1045">
                  <c:v>1047</c:v>
                </c:pt>
                <c:pt idx="1046">
                  <c:v>1048</c:v>
                </c:pt>
                <c:pt idx="1047">
                  <c:v>1049</c:v>
                </c:pt>
                <c:pt idx="1048">
                  <c:v>1050</c:v>
                </c:pt>
                <c:pt idx="1049">
                  <c:v>1051</c:v>
                </c:pt>
                <c:pt idx="1050">
                  <c:v>1052</c:v>
                </c:pt>
                <c:pt idx="1051">
                  <c:v>1053</c:v>
                </c:pt>
                <c:pt idx="1052">
                  <c:v>1054</c:v>
                </c:pt>
                <c:pt idx="1053">
                  <c:v>1055</c:v>
                </c:pt>
                <c:pt idx="1054">
                  <c:v>1056</c:v>
                </c:pt>
                <c:pt idx="1055">
                  <c:v>1057</c:v>
                </c:pt>
                <c:pt idx="1056">
                  <c:v>1058</c:v>
                </c:pt>
                <c:pt idx="1057">
                  <c:v>1059</c:v>
                </c:pt>
                <c:pt idx="1058">
                  <c:v>1060</c:v>
                </c:pt>
                <c:pt idx="1059">
                  <c:v>1061</c:v>
                </c:pt>
                <c:pt idx="1060">
                  <c:v>1062</c:v>
                </c:pt>
                <c:pt idx="1061">
                  <c:v>1063</c:v>
                </c:pt>
                <c:pt idx="1062">
                  <c:v>1064</c:v>
                </c:pt>
                <c:pt idx="1063">
                  <c:v>1065</c:v>
                </c:pt>
                <c:pt idx="1064">
                  <c:v>1066</c:v>
                </c:pt>
                <c:pt idx="1065">
                  <c:v>1067</c:v>
                </c:pt>
                <c:pt idx="1066">
                  <c:v>1068</c:v>
                </c:pt>
                <c:pt idx="1067">
                  <c:v>1069</c:v>
                </c:pt>
                <c:pt idx="1068">
                  <c:v>1070</c:v>
                </c:pt>
                <c:pt idx="1069">
                  <c:v>1071</c:v>
                </c:pt>
                <c:pt idx="1070">
                  <c:v>1072</c:v>
                </c:pt>
                <c:pt idx="1071">
                  <c:v>1073</c:v>
                </c:pt>
                <c:pt idx="1072">
                  <c:v>1074</c:v>
                </c:pt>
                <c:pt idx="1073">
                  <c:v>1075</c:v>
                </c:pt>
                <c:pt idx="1074">
                  <c:v>1076</c:v>
                </c:pt>
                <c:pt idx="1075">
                  <c:v>1077</c:v>
                </c:pt>
                <c:pt idx="1076">
                  <c:v>1078</c:v>
                </c:pt>
                <c:pt idx="1077">
                  <c:v>1079</c:v>
                </c:pt>
                <c:pt idx="1078">
                  <c:v>1080</c:v>
                </c:pt>
                <c:pt idx="1079">
                  <c:v>1081</c:v>
                </c:pt>
                <c:pt idx="1080">
                  <c:v>1082</c:v>
                </c:pt>
                <c:pt idx="1081">
                  <c:v>1083</c:v>
                </c:pt>
                <c:pt idx="1082">
                  <c:v>1084</c:v>
                </c:pt>
                <c:pt idx="1083">
                  <c:v>1085</c:v>
                </c:pt>
                <c:pt idx="1084">
                  <c:v>1086</c:v>
                </c:pt>
                <c:pt idx="1085">
                  <c:v>1087</c:v>
                </c:pt>
                <c:pt idx="1086">
                  <c:v>1088</c:v>
                </c:pt>
                <c:pt idx="1087">
                  <c:v>1089</c:v>
                </c:pt>
                <c:pt idx="1088">
                  <c:v>1090</c:v>
                </c:pt>
                <c:pt idx="1089">
                  <c:v>1091</c:v>
                </c:pt>
                <c:pt idx="1090">
                  <c:v>1092</c:v>
                </c:pt>
                <c:pt idx="1091">
                  <c:v>1093</c:v>
                </c:pt>
                <c:pt idx="1092">
                  <c:v>1094</c:v>
                </c:pt>
                <c:pt idx="1093">
                  <c:v>1095</c:v>
                </c:pt>
                <c:pt idx="1094">
                  <c:v>1096</c:v>
                </c:pt>
                <c:pt idx="1095">
                  <c:v>1097</c:v>
                </c:pt>
                <c:pt idx="1096">
                  <c:v>1098</c:v>
                </c:pt>
                <c:pt idx="1097">
                  <c:v>1099</c:v>
                </c:pt>
                <c:pt idx="1098">
                  <c:v>1100</c:v>
                </c:pt>
                <c:pt idx="1099">
                  <c:v>1101</c:v>
                </c:pt>
                <c:pt idx="1100">
                  <c:v>1102</c:v>
                </c:pt>
                <c:pt idx="1101">
                  <c:v>1103</c:v>
                </c:pt>
                <c:pt idx="1102">
                  <c:v>1104</c:v>
                </c:pt>
                <c:pt idx="1103">
                  <c:v>1105</c:v>
                </c:pt>
                <c:pt idx="1104">
                  <c:v>1106</c:v>
                </c:pt>
                <c:pt idx="1105">
                  <c:v>1107</c:v>
                </c:pt>
                <c:pt idx="1106">
                  <c:v>1108</c:v>
                </c:pt>
                <c:pt idx="1107">
                  <c:v>1109</c:v>
                </c:pt>
                <c:pt idx="1108">
                  <c:v>1110</c:v>
                </c:pt>
                <c:pt idx="1109">
                  <c:v>1111</c:v>
                </c:pt>
                <c:pt idx="1110">
                  <c:v>1112</c:v>
                </c:pt>
                <c:pt idx="1111">
                  <c:v>1113</c:v>
                </c:pt>
                <c:pt idx="1112">
                  <c:v>1114</c:v>
                </c:pt>
                <c:pt idx="1113">
                  <c:v>1115</c:v>
                </c:pt>
                <c:pt idx="1114">
                  <c:v>1116</c:v>
                </c:pt>
                <c:pt idx="1115">
                  <c:v>1117</c:v>
                </c:pt>
                <c:pt idx="1116">
                  <c:v>1118</c:v>
                </c:pt>
                <c:pt idx="1117">
                  <c:v>1119</c:v>
                </c:pt>
                <c:pt idx="1118">
                  <c:v>1120</c:v>
                </c:pt>
                <c:pt idx="1119">
                  <c:v>1121</c:v>
                </c:pt>
                <c:pt idx="1120">
                  <c:v>1122</c:v>
                </c:pt>
                <c:pt idx="1121">
                  <c:v>1123</c:v>
                </c:pt>
                <c:pt idx="1122">
                  <c:v>1124</c:v>
                </c:pt>
                <c:pt idx="1123">
                  <c:v>1125</c:v>
                </c:pt>
                <c:pt idx="1124">
                  <c:v>1126</c:v>
                </c:pt>
                <c:pt idx="1125">
                  <c:v>1127</c:v>
                </c:pt>
                <c:pt idx="1126">
                  <c:v>1128</c:v>
                </c:pt>
                <c:pt idx="1127">
                  <c:v>1129</c:v>
                </c:pt>
                <c:pt idx="1128">
                  <c:v>1130</c:v>
                </c:pt>
                <c:pt idx="1129">
                  <c:v>1131</c:v>
                </c:pt>
                <c:pt idx="1130">
                  <c:v>1132</c:v>
                </c:pt>
                <c:pt idx="1131">
                  <c:v>1133</c:v>
                </c:pt>
                <c:pt idx="1132">
                  <c:v>1134</c:v>
                </c:pt>
                <c:pt idx="1133">
                  <c:v>1135</c:v>
                </c:pt>
                <c:pt idx="1134">
                  <c:v>1136</c:v>
                </c:pt>
                <c:pt idx="1135">
                  <c:v>1137</c:v>
                </c:pt>
                <c:pt idx="1136">
                  <c:v>1138</c:v>
                </c:pt>
                <c:pt idx="1137">
                  <c:v>1139</c:v>
                </c:pt>
                <c:pt idx="1138">
                  <c:v>1140</c:v>
                </c:pt>
                <c:pt idx="1139">
                  <c:v>1141</c:v>
                </c:pt>
                <c:pt idx="1140">
                  <c:v>1142</c:v>
                </c:pt>
                <c:pt idx="1141">
                  <c:v>1143</c:v>
                </c:pt>
                <c:pt idx="1142">
                  <c:v>1144</c:v>
                </c:pt>
                <c:pt idx="1143">
                  <c:v>1145</c:v>
                </c:pt>
                <c:pt idx="1144">
                  <c:v>1146</c:v>
                </c:pt>
                <c:pt idx="1145">
                  <c:v>1147</c:v>
                </c:pt>
                <c:pt idx="1146">
                  <c:v>1148</c:v>
                </c:pt>
                <c:pt idx="1147">
                  <c:v>1149</c:v>
                </c:pt>
                <c:pt idx="1148">
                  <c:v>1150</c:v>
                </c:pt>
                <c:pt idx="1149">
                  <c:v>1151</c:v>
                </c:pt>
                <c:pt idx="1150">
                  <c:v>1152</c:v>
                </c:pt>
                <c:pt idx="1151">
                  <c:v>1153</c:v>
                </c:pt>
                <c:pt idx="1152">
                  <c:v>1154</c:v>
                </c:pt>
                <c:pt idx="1153">
                  <c:v>1155</c:v>
                </c:pt>
                <c:pt idx="1154">
                  <c:v>1156</c:v>
                </c:pt>
                <c:pt idx="1155">
                  <c:v>1157</c:v>
                </c:pt>
                <c:pt idx="1156">
                  <c:v>1158</c:v>
                </c:pt>
                <c:pt idx="1157">
                  <c:v>1159</c:v>
                </c:pt>
                <c:pt idx="1158">
                  <c:v>1160</c:v>
                </c:pt>
                <c:pt idx="1159">
                  <c:v>1161</c:v>
                </c:pt>
                <c:pt idx="1160">
                  <c:v>1162</c:v>
                </c:pt>
                <c:pt idx="1161">
                  <c:v>1163</c:v>
                </c:pt>
                <c:pt idx="1162">
                  <c:v>1164</c:v>
                </c:pt>
                <c:pt idx="1163">
                  <c:v>1165</c:v>
                </c:pt>
                <c:pt idx="1164">
                  <c:v>1166</c:v>
                </c:pt>
                <c:pt idx="1165">
                  <c:v>1167</c:v>
                </c:pt>
                <c:pt idx="1166">
                  <c:v>1168</c:v>
                </c:pt>
                <c:pt idx="1167">
                  <c:v>1169</c:v>
                </c:pt>
                <c:pt idx="1168">
                  <c:v>1170</c:v>
                </c:pt>
                <c:pt idx="1169">
                  <c:v>1171</c:v>
                </c:pt>
                <c:pt idx="1170">
                  <c:v>1172</c:v>
                </c:pt>
                <c:pt idx="1171">
                  <c:v>1173</c:v>
                </c:pt>
                <c:pt idx="1172">
                  <c:v>1174</c:v>
                </c:pt>
                <c:pt idx="1173">
                  <c:v>1175</c:v>
                </c:pt>
                <c:pt idx="1174">
                  <c:v>1176</c:v>
                </c:pt>
                <c:pt idx="1175">
                  <c:v>1177</c:v>
                </c:pt>
                <c:pt idx="1176">
                  <c:v>1178</c:v>
                </c:pt>
                <c:pt idx="1177">
                  <c:v>1179</c:v>
                </c:pt>
                <c:pt idx="1178">
                  <c:v>1180</c:v>
                </c:pt>
                <c:pt idx="1179">
                  <c:v>1181</c:v>
                </c:pt>
                <c:pt idx="1180">
                  <c:v>1182</c:v>
                </c:pt>
                <c:pt idx="1181">
                  <c:v>1183</c:v>
                </c:pt>
                <c:pt idx="1182">
                  <c:v>1184</c:v>
                </c:pt>
                <c:pt idx="1183">
                  <c:v>1185</c:v>
                </c:pt>
                <c:pt idx="1184">
                  <c:v>1186</c:v>
                </c:pt>
                <c:pt idx="1185">
                  <c:v>1187</c:v>
                </c:pt>
                <c:pt idx="1186">
                  <c:v>1188</c:v>
                </c:pt>
                <c:pt idx="1187">
                  <c:v>1189</c:v>
                </c:pt>
                <c:pt idx="1188">
                  <c:v>1190</c:v>
                </c:pt>
                <c:pt idx="1189">
                  <c:v>1191</c:v>
                </c:pt>
                <c:pt idx="1190">
                  <c:v>1192</c:v>
                </c:pt>
                <c:pt idx="1191">
                  <c:v>1193</c:v>
                </c:pt>
                <c:pt idx="1192">
                  <c:v>1194</c:v>
                </c:pt>
                <c:pt idx="1193">
                  <c:v>1195</c:v>
                </c:pt>
                <c:pt idx="1194">
                  <c:v>1196</c:v>
                </c:pt>
                <c:pt idx="1195">
                  <c:v>1197</c:v>
                </c:pt>
                <c:pt idx="1196">
                  <c:v>1198</c:v>
                </c:pt>
                <c:pt idx="1197">
                  <c:v>1199</c:v>
                </c:pt>
                <c:pt idx="1198">
                  <c:v>1200</c:v>
                </c:pt>
                <c:pt idx="1199">
                  <c:v>1201</c:v>
                </c:pt>
                <c:pt idx="1200">
                  <c:v>1202</c:v>
                </c:pt>
                <c:pt idx="1201">
                  <c:v>1203</c:v>
                </c:pt>
                <c:pt idx="1202">
                  <c:v>1204</c:v>
                </c:pt>
                <c:pt idx="1203">
                  <c:v>1205</c:v>
                </c:pt>
                <c:pt idx="1204">
                  <c:v>1206</c:v>
                </c:pt>
                <c:pt idx="1205">
                  <c:v>1207</c:v>
                </c:pt>
                <c:pt idx="1206">
                  <c:v>1208</c:v>
                </c:pt>
                <c:pt idx="1207">
                  <c:v>1209</c:v>
                </c:pt>
                <c:pt idx="1208">
                  <c:v>1210</c:v>
                </c:pt>
                <c:pt idx="1209">
                  <c:v>1211</c:v>
                </c:pt>
                <c:pt idx="1210">
                  <c:v>1212</c:v>
                </c:pt>
                <c:pt idx="1211">
                  <c:v>1213</c:v>
                </c:pt>
                <c:pt idx="1212">
                  <c:v>1214</c:v>
                </c:pt>
                <c:pt idx="1213">
                  <c:v>1215</c:v>
                </c:pt>
                <c:pt idx="1214">
                  <c:v>1216</c:v>
                </c:pt>
                <c:pt idx="1215">
                  <c:v>1217</c:v>
                </c:pt>
                <c:pt idx="1216">
                  <c:v>1218</c:v>
                </c:pt>
                <c:pt idx="1217">
                  <c:v>1219</c:v>
                </c:pt>
                <c:pt idx="1218">
                  <c:v>1220</c:v>
                </c:pt>
                <c:pt idx="1219">
                  <c:v>1221</c:v>
                </c:pt>
                <c:pt idx="1220">
                  <c:v>1222</c:v>
                </c:pt>
                <c:pt idx="1221">
                  <c:v>1223</c:v>
                </c:pt>
                <c:pt idx="1222">
                  <c:v>1224</c:v>
                </c:pt>
                <c:pt idx="1223">
                  <c:v>1225</c:v>
                </c:pt>
                <c:pt idx="1224">
                  <c:v>1226</c:v>
                </c:pt>
                <c:pt idx="1225">
                  <c:v>1227</c:v>
                </c:pt>
                <c:pt idx="1226">
                  <c:v>1228</c:v>
                </c:pt>
                <c:pt idx="1227">
                  <c:v>1229</c:v>
                </c:pt>
                <c:pt idx="1228">
                  <c:v>1230</c:v>
                </c:pt>
                <c:pt idx="1229">
                  <c:v>1231</c:v>
                </c:pt>
                <c:pt idx="1230">
                  <c:v>1232</c:v>
                </c:pt>
                <c:pt idx="1231">
                  <c:v>1233</c:v>
                </c:pt>
                <c:pt idx="1232">
                  <c:v>1234</c:v>
                </c:pt>
                <c:pt idx="1233">
                  <c:v>1235</c:v>
                </c:pt>
                <c:pt idx="1234">
                  <c:v>1236</c:v>
                </c:pt>
                <c:pt idx="1235">
                  <c:v>1237</c:v>
                </c:pt>
                <c:pt idx="1236">
                  <c:v>1238</c:v>
                </c:pt>
                <c:pt idx="1237">
                  <c:v>1239</c:v>
                </c:pt>
                <c:pt idx="1238">
                  <c:v>1240</c:v>
                </c:pt>
                <c:pt idx="1239">
                  <c:v>1241</c:v>
                </c:pt>
                <c:pt idx="1240">
                  <c:v>1242</c:v>
                </c:pt>
                <c:pt idx="1241">
                  <c:v>1243</c:v>
                </c:pt>
                <c:pt idx="1242">
                  <c:v>1244</c:v>
                </c:pt>
                <c:pt idx="1243">
                  <c:v>1245</c:v>
                </c:pt>
                <c:pt idx="1244">
                  <c:v>1246</c:v>
                </c:pt>
                <c:pt idx="1245">
                  <c:v>1247</c:v>
                </c:pt>
                <c:pt idx="1246">
                  <c:v>1248</c:v>
                </c:pt>
                <c:pt idx="1247">
                  <c:v>1249</c:v>
                </c:pt>
                <c:pt idx="1248">
                  <c:v>1250</c:v>
                </c:pt>
                <c:pt idx="1249">
                  <c:v>1251</c:v>
                </c:pt>
                <c:pt idx="1250">
                  <c:v>1252</c:v>
                </c:pt>
                <c:pt idx="1251">
                  <c:v>1253</c:v>
                </c:pt>
                <c:pt idx="1252">
                  <c:v>1254</c:v>
                </c:pt>
                <c:pt idx="1253">
                  <c:v>1255</c:v>
                </c:pt>
                <c:pt idx="1254">
                  <c:v>1256</c:v>
                </c:pt>
                <c:pt idx="1255">
                  <c:v>1257</c:v>
                </c:pt>
                <c:pt idx="1256">
                  <c:v>1258</c:v>
                </c:pt>
                <c:pt idx="1257">
                  <c:v>1259</c:v>
                </c:pt>
                <c:pt idx="1258">
                  <c:v>1260</c:v>
                </c:pt>
                <c:pt idx="1259">
                  <c:v>1261</c:v>
                </c:pt>
                <c:pt idx="1260">
                  <c:v>1262</c:v>
                </c:pt>
                <c:pt idx="1261">
                  <c:v>1263</c:v>
                </c:pt>
                <c:pt idx="1262">
                  <c:v>1264</c:v>
                </c:pt>
                <c:pt idx="1263">
                  <c:v>1265</c:v>
                </c:pt>
                <c:pt idx="1264">
                  <c:v>1266</c:v>
                </c:pt>
                <c:pt idx="1265">
                  <c:v>1267</c:v>
                </c:pt>
                <c:pt idx="1266">
                  <c:v>1268</c:v>
                </c:pt>
                <c:pt idx="1267">
                  <c:v>1269</c:v>
                </c:pt>
                <c:pt idx="1268">
                  <c:v>1270</c:v>
                </c:pt>
                <c:pt idx="1269">
                  <c:v>1271</c:v>
                </c:pt>
                <c:pt idx="1270">
                  <c:v>1272</c:v>
                </c:pt>
                <c:pt idx="1271">
                  <c:v>1273</c:v>
                </c:pt>
                <c:pt idx="1272">
                  <c:v>1274</c:v>
                </c:pt>
                <c:pt idx="1273">
                  <c:v>1275</c:v>
                </c:pt>
                <c:pt idx="1274">
                  <c:v>1276</c:v>
                </c:pt>
                <c:pt idx="1275">
                  <c:v>1277</c:v>
                </c:pt>
                <c:pt idx="1276">
                  <c:v>1278</c:v>
                </c:pt>
                <c:pt idx="1277">
                  <c:v>1279</c:v>
                </c:pt>
                <c:pt idx="1278">
                  <c:v>1280</c:v>
                </c:pt>
                <c:pt idx="1279">
                  <c:v>1281</c:v>
                </c:pt>
                <c:pt idx="1280">
                  <c:v>1282</c:v>
                </c:pt>
                <c:pt idx="1281">
                  <c:v>1283</c:v>
                </c:pt>
                <c:pt idx="1282">
                  <c:v>1284</c:v>
                </c:pt>
                <c:pt idx="1283">
                  <c:v>1285</c:v>
                </c:pt>
                <c:pt idx="1284">
                  <c:v>1286</c:v>
                </c:pt>
                <c:pt idx="1285">
                  <c:v>1287</c:v>
                </c:pt>
                <c:pt idx="1286">
                  <c:v>1288</c:v>
                </c:pt>
                <c:pt idx="1287">
                  <c:v>1289</c:v>
                </c:pt>
                <c:pt idx="1288">
                  <c:v>1290</c:v>
                </c:pt>
                <c:pt idx="1289">
                  <c:v>1291</c:v>
                </c:pt>
                <c:pt idx="1290">
                  <c:v>1292</c:v>
                </c:pt>
                <c:pt idx="1291">
                  <c:v>1293</c:v>
                </c:pt>
                <c:pt idx="1292">
                  <c:v>1294</c:v>
                </c:pt>
                <c:pt idx="1293">
                  <c:v>1295</c:v>
                </c:pt>
                <c:pt idx="1294">
                  <c:v>1296</c:v>
                </c:pt>
                <c:pt idx="1295">
                  <c:v>1297</c:v>
                </c:pt>
                <c:pt idx="1296">
                  <c:v>1298</c:v>
                </c:pt>
                <c:pt idx="1297">
                  <c:v>1299</c:v>
                </c:pt>
                <c:pt idx="1298">
                  <c:v>1300</c:v>
                </c:pt>
                <c:pt idx="1299">
                  <c:v>1301</c:v>
                </c:pt>
                <c:pt idx="1300">
                  <c:v>1302</c:v>
                </c:pt>
                <c:pt idx="1301">
                  <c:v>1303</c:v>
                </c:pt>
                <c:pt idx="1302">
                  <c:v>1304</c:v>
                </c:pt>
                <c:pt idx="1303">
                  <c:v>1305</c:v>
                </c:pt>
                <c:pt idx="1304">
                  <c:v>1306</c:v>
                </c:pt>
                <c:pt idx="1305">
                  <c:v>1307</c:v>
                </c:pt>
                <c:pt idx="1306">
                  <c:v>1308</c:v>
                </c:pt>
                <c:pt idx="1307">
                  <c:v>1309</c:v>
                </c:pt>
                <c:pt idx="1308">
                  <c:v>1310</c:v>
                </c:pt>
                <c:pt idx="1309">
                  <c:v>1311</c:v>
                </c:pt>
                <c:pt idx="1310">
                  <c:v>1312</c:v>
                </c:pt>
                <c:pt idx="1311">
                  <c:v>1313</c:v>
                </c:pt>
                <c:pt idx="1312">
                  <c:v>1314</c:v>
                </c:pt>
                <c:pt idx="1313">
                  <c:v>1315</c:v>
                </c:pt>
                <c:pt idx="1314">
                  <c:v>1316</c:v>
                </c:pt>
                <c:pt idx="1315">
                  <c:v>1317</c:v>
                </c:pt>
                <c:pt idx="1316">
                  <c:v>1318</c:v>
                </c:pt>
                <c:pt idx="1317">
                  <c:v>1319</c:v>
                </c:pt>
                <c:pt idx="1318">
                  <c:v>1320</c:v>
                </c:pt>
                <c:pt idx="1319">
                  <c:v>1321</c:v>
                </c:pt>
                <c:pt idx="1320">
                  <c:v>1322</c:v>
                </c:pt>
                <c:pt idx="1321">
                  <c:v>1323</c:v>
                </c:pt>
                <c:pt idx="1322">
                  <c:v>1324</c:v>
                </c:pt>
                <c:pt idx="1323">
                  <c:v>1325</c:v>
                </c:pt>
                <c:pt idx="1324">
                  <c:v>1326</c:v>
                </c:pt>
                <c:pt idx="1325">
                  <c:v>1327</c:v>
                </c:pt>
                <c:pt idx="1326">
                  <c:v>1328</c:v>
                </c:pt>
                <c:pt idx="1327">
                  <c:v>1329</c:v>
                </c:pt>
                <c:pt idx="1328">
                  <c:v>1330</c:v>
                </c:pt>
                <c:pt idx="1329">
                  <c:v>1331</c:v>
                </c:pt>
                <c:pt idx="1330">
                  <c:v>1332</c:v>
                </c:pt>
                <c:pt idx="1331">
                  <c:v>1333</c:v>
                </c:pt>
                <c:pt idx="1332">
                  <c:v>1334</c:v>
                </c:pt>
                <c:pt idx="1333">
                  <c:v>1335</c:v>
                </c:pt>
                <c:pt idx="1334">
                  <c:v>1336</c:v>
                </c:pt>
                <c:pt idx="1335">
                  <c:v>1337</c:v>
                </c:pt>
                <c:pt idx="1336">
                  <c:v>1338</c:v>
                </c:pt>
                <c:pt idx="1337">
                  <c:v>1339</c:v>
                </c:pt>
                <c:pt idx="1338">
                  <c:v>1340</c:v>
                </c:pt>
                <c:pt idx="1339">
                  <c:v>1341</c:v>
                </c:pt>
                <c:pt idx="1340">
                  <c:v>1342</c:v>
                </c:pt>
                <c:pt idx="1341">
                  <c:v>1343</c:v>
                </c:pt>
                <c:pt idx="1342">
                  <c:v>1344</c:v>
                </c:pt>
                <c:pt idx="1343">
                  <c:v>1345</c:v>
                </c:pt>
                <c:pt idx="1344">
                  <c:v>1346</c:v>
                </c:pt>
                <c:pt idx="1345">
                  <c:v>1347</c:v>
                </c:pt>
                <c:pt idx="1346">
                  <c:v>1348</c:v>
                </c:pt>
                <c:pt idx="1347">
                  <c:v>1349</c:v>
                </c:pt>
                <c:pt idx="1348">
                  <c:v>1350</c:v>
                </c:pt>
                <c:pt idx="1349">
                  <c:v>1351</c:v>
                </c:pt>
                <c:pt idx="1350">
                  <c:v>1352</c:v>
                </c:pt>
                <c:pt idx="1351">
                  <c:v>1353</c:v>
                </c:pt>
                <c:pt idx="1352">
                  <c:v>1354</c:v>
                </c:pt>
                <c:pt idx="1353">
                  <c:v>1355</c:v>
                </c:pt>
                <c:pt idx="1354">
                  <c:v>1356</c:v>
                </c:pt>
                <c:pt idx="1355">
                  <c:v>1357</c:v>
                </c:pt>
                <c:pt idx="1356">
                  <c:v>1358</c:v>
                </c:pt>
                <c:pt idx="1357">
                  <c:v>1359</c:v>
                </c:pt>
                <c:pt idx="1358">
                  <c:v>1360</c:v>
                </c:pt>
                <c:pt idx="1359">
                  <c:v>1361</c:v>
                </c:pt>
                <c:pt idx="1360">
                  <c:v>1362</c:v>
                </c:pt>
                <c:pt idx="1361">
                  <c:v>1363</c:v>
                </c:pt>
                <c:pt idx="1362">
                  <c:v>1364</c:v>
                </c:pt>
                <c:pt idx="1363">
                  <c:v>1365</c:v>
                </c:pt>
                <c:pt idx="1364">
                  <c:v>1366</c:v>
                </c:pt>
                <c:pt idx="1365">
                  <c:v>1367</c:v>
                </c:pt>
                <c:pt idx="1366">
                  <c:v>1368</c:v>
                </c:pt>
                <c:pt idx="1367">
                  <c:v>1369</c:v>
                </c:pt>
                <c:pt idx="1368">
                  <c:v>1370</c:v>
                </c:pt>
                <c:pt idx="1369">
                  <c:v>1371</c:v>
                </c:pt>
                <c:pt idx="1370">
                  <c:v>1372</c:v>
                </c:pt>
                <c:pt idx="1371">
                  <c:v>1373</c:v>
                </c:pt>
                <c:pt idx="1372">
                  <c:v>1374</c:v>
                </c:pt>
                <c:pt idx="1373">
                  <c:v>1375</c:v>
                </c:pt>
                <c:pt idx="1374">
                  <c:v>1376</c:v>
                </c:pt>
                <c:pt idx="1375">
                  <c:v>1377</c:v>
                </c:pt>
                <c:pt idx="1376">
                  <c:v>1378</c:v>
                </c:pt>
                <c:pt idx="1377">
                  <c:v>1379</c:v>
                </c:pt>
                <c:pt idx="1378">
                  <c:v>1380</c:v>
                </c:pt>
                <c:pt idx="1379">
                  <c:v>1381</c:v>
                </c:pt>
                <c:pt idx="1380">
                  <c:v>1382</c:v>
                </c:pt>
                <c:pt idx="1381">
                  <c:v>1383</c:v>
                </c:pt>
                <c:pt idx="1382">
                  <c:v>1384</c:v>
                </c:pt>
                <c:pt idx="1383">
                  <c:v>1385</c:v>
                </c:pt>
                <c:pt idx="1384">
                  <c:v>1386</c:v>
                </c:pt>
                <c:pt idx="1385">
                  <c:v>1387</c:v>
                </c:pt>
                <c:pt idx="1386">
                  <c:v>1388</c:v>
                </c:pt>
                <c:pt idx="1387">
                  <c:v>1389</c:v>
                </c:pt>
                <c:pt idx="1388">
                  <c:v>1390</c:v>
                </c:pt>
                <c:pt idx="1389">
                  <c:v>1391</c:v>
                </c:pt>
                <c:pt idx="1390">
                  <c:v>1392</c:v>
                </c:pt>
                <c:pt idx="1391">
                  <c:v>1393</c:v>
                </c:pt>
                <c:pt idx="1392">
                  <c:v>1394</c:v>
                </c:pt>
                <c:pt idx="1393">
                  <c:v>1395</c:v>
                </c:pt>
                <c:pt idx="1394">
                  <c:v>1396</c:v>
                </c:pt>
                <c:pt idx="1395">
                  <c:v>1397</c:v>
                </c:pt>
                <c:pt idx="1396">
                  <c:v>1398</c:v>
                </c:pt>
                <c:pt idx="1397">
                  <c:v>1399</c:v>
                </c:pt>
                <c:pt idx="1398">
                  <c:v>1400</c:v>
                </c:pt>
                <c:pt idx="1399">
                  <c:v>1401</c:v>
                </c:pt>
                <c:pt idx="1400">
                  <c:v>1402</c:v>
                </c:pt>
                <c:pt idx="1401">
                  <c:v>1403</c:v>
                </c:pt>
                <c:pt idx="1402">
                  <c:v>1404</c:v>
                </c:pt>
                <c:pt idx="1403">
                  <c:v>1405</c:v>
                </c:pt>
                <c:pt idx="1404">
                  <c:v>1406</c:v>
                </c:pt>
                <c:pt idx="1405">
                  <c:v>1407</c:v>
                </c:pt>
                <c:pt idx="1406">
                  <c:v>1408</c:v>
                </c:pt>
                <c:pt idx="1407">
                  <c:v>1409</c:v>
                </c:pt>
                <c:pt idx="1408">
                  <c:v>1410</c:v>
                </c:pt>
                <c:pt idx="1409">
                  <c:v>1411</c:v>
                </c:pt>
                <c:pt idx="1410">
                  <c:v>1412</c:v>
                </c:pt>
                <c:pt idx="1411">
                  <c:v>1413</c:v>
                </c:pt>
                <c:pt idx="1412">
                  <c:v>1414</c:v>
                </c:pt>
                <c:pt idx="1413">
                  <c:v>1415</c:v>
                </c:pt>
                <c:pt idx="1414">
                  <c:v>1416</c:v>
                </c:pt>
                <c:pt idx="1415">
                  <c:v>1417</c:v>
                </c:pt>
                <c:pt idx="1416">
                  <c:v>1418</c:v>
                </c:pt>
                <c:pt idx="1417">
                  <c:v>1419</c:v>
                </c:pt>
                <c:pt idx="1418">
                  <c:v>1420</c:v>
                </c:pt>
                <c:pt idx="1419">
                  <c:v>1421</c:v>
                </c:pt>
                <c:pt idx="1420">
                  <c:v>1422</c:v>
                </c:pt>
                <c:pt idx="1421">
                  <c:v>1423</c:v>
                </c:pt>
                <c:pt idx="1422">
                  <c:v>1424</c:v>
                </c:pt>
                <c:pt idx="1423">
                  <c:v>1425</c:v>
                </c:pt>
                <c:pt idx="1424">
                  <c:v>1426</c:v>
                </c:pt>
                <c:pt idx="1425">
                  <c:v>1427</c:v>
                </c:pt>
                <c:pt idx="1426">
                  <c:v>1428</c:v>
                </c:pt>
                <c:pt idx="1427">
                  <c:v>1429</c:v>
                </c:pt>
                <c:pt idx="1428">
                  <c:v>1430</c:v>
                </c:pt>
                <c:pt idx="1429">
                  <c:v>1431</c:v>
                </c:pt>
                <c:pt idx="1430">
                  <c:v>1432</c:v>
                </c:pt>
                <c:pt idx="1431">
                  <c:v>1433</c:v>
                </c:pt>
                <c:pt idx="1432">
                  <c:v>1434</c:v>
                </c:pt>
                <c:pt idx="1433">
                  <c:v>1435</c:v>
                </c:pt>
                <c:pt idx="1434">
                  <c:v>1436</c:v>
                </c:pt>
                <c:pt idx="1435">
                  <c:v>1437</c:v>
                </c:pt>
                <c:pt idx="1436">
                  <c:v>1438</c:v>
                </c:pt>
                <c:pt idx="1437">
                  <c:v>1439</c:v>
                </c:pt>
                <c:pt idx="1438">
                  <c:v>1440</c:v>
                </c:pt>
                <c:pt idx="1439">
                  <c:v>1441</c:v>
                </c:pt>
                <c:pt idx="1440">
                  <c:v>1442</c:v>
                </c:pt>
                <c:pt idx="1441">
                  <c:v>1443</c:v>
                </c:pt>
                <c:pt idx="1442">
                  <c:v>1444</c:v>
                </c:pt>
                <c:pt idx="1443">
                  <c:v>1445</c:v>
                </c:pt>
                <c:pt idx="1444">
                  <c:v>1446</c:v>
                </c:pt>
                <c:pt idx="1445">
                  <c:v>1447</c:v>
                </c:pt>
                <c:pt idx="1446">
                  <c:v>1448</c:v>
                </c:pt>
                <c:pt idx="1447">
                  <c:v>1449</c:v>
                </c:pt>
                <c:pt idx="1448">
                  <c:v>1450</c:v>
                </c:pt>
                <c:pt idx="1449">
                  <c:v>1451</c:v>
                </c:pt>
                <c:pt idx="1450">
                  <c:v>1452</c:v>
                </c:pt>
                <c:pt idx="1451">
                  <c:v>1453</c:v>
                </c:pt>
                <c:pt idx="1452">
                  <c:v>1454</c:v>
                </c:pt>
                <c:pt idx="1453">
                  <c:v>1455</c:v>
                </c:pt>
                <c:pt idx="1454">
                  <c:v>1456</c:v>
                </c:pt>
                <c:pt idx="1455">
                  <c:v>1457</c:v>
                </c:pt>
                <c:pt idx="1456">
                  <c:v>1458</c:v>
                </c:pt>
                <c:pt idx="1457">
                  <c:v>1459</c:v>
                </c:pt>
                <c:pt idx="1458">
                  <c:v>1460</c:v>
                </c:pt>
                <c:pt idx="1459">
                  <c:v>1461</c:v>
                </c:pt>
                <c:pt idx="1460">
                  <c:v>1462</c:v>
                </c:pt>
                <c:pt idx="1461">
                  <c:v>1463</c:v>
                </c:pt>
                <c:pt idx="1462">
                  <c:v>1464</c:v>
                </c:pt>
                <c:pt idx="1463">
                  <c:v>1465</c:v>
                </c:pt>
                <c:pt idx="1464">
                  <c:v>1466</c:v>
                </c:pt>
                <c:pt idx="1465">
                  <c:v>1467</c:v>
                </c:pt>
                <c:pt idx="1466">
                  <c:v>1468</c:v>
                </c:pt>
                <c:pt idx="1467">
                  <c:v>1469</c:v>
                </c:pt>
                <c:pt idx="1468">
                  <c:v>1470</c:v>
                </c:pt>
                <c:pt idx="1469">
                  <c:v>1471</c:v>
                </c:pt>
                <c:pt idx="1470">
                  <c:v>1472</c:v>
                </c:pt>
                <c:pt idx="1471">
                  <c:v>1473</c:v>
                </c:pt>
                <c:pt idx="1472">
                  <c:v>1474</c:v>
                </c:pt>
                <c:pt idx="1473">
                  <c:v>1475</c:v>
                </c:pt>
                <c:pt idx="1474">
                  <c:v>1476</c:v>
                </c:pt>
                <c:pt idx="1475">
                  <c:v>1477</c:v>
                </c:pt>
                <c:pt idx="1476">
                  <c:v>1478</c:v>
                </c:pt>
                <c:pt idx="1477">
                  <c:v>1479</c:v>
                </c:pt>
                <c:pt idx="1478">
                  <c:v>1480</c:v>
                </c:pt>
                <c:pt idx="1479">
                  <c:v>1481</c:v>
                </c:pt>
                <c:pt idx="1480">
                  <c:v>1482</c:v>
                </c:pt>
                <c:pt idx="1481">
                  <c:v>1483</c:v>
                </c:pt>
                <c:pt idx="1482">
                  <c:v>1484</c:v>
                </c:pt>
                <c:pt idx="1483">
                  <c:v>1485</c:v>
                </c:pt>
                <c:pt idx="1484">
                  <c:v>1486</c:v>
                </c:pt>
                <c:pt idx="1485">
                  <c:v>1487</c:v>
                </c:pt>
                <c:pt idx="1486">
                  <c:v>1488</c:v>
                </c:pt>
                <c:pt idx="1487">
                  <c:v>1489</c:v>
                </c:pt>
                <c:pt idx="1488">
                  <c:v>1490</c:v>
                </c:pt>
                <c:pt idx="1489">
                  <c:v>1491</c:v>
                </c:pt>
                <c:pt idx="1490">
                  <c:v>1492</c:v>
                </c:pt>
                <c:pt idx="1491">
                  <c:v>1493</c:v>
                </c:pt>
                <c:pt idx="1492">
                  <c:v>1494</c:v>
                </c:pt>
                <c:pt idx="1493">
                  <c:v>1495</c:v>
                </c:pt>
                <c:pt idx="1494">
                  <c:v>1496</c:v>
                </c:pt>
                <c:pt idx="1495">
                  <c:v>1497</c:v>
                </c:pt>
                <c:pt idx="1496">
                  <c:v>1498</c:v>
                </c:pt>
                <c:pt idx="1497">
                  <c:v>1499</c:v>
                </c:pt>
                <c:pt idx="1498">
                  <c:v>1500</c:v>
                </c:pt>
                <c:pt idx="1499">
                  <c:v>1501</c:v>
                </c:pt>
                <c:pt idx="1500">
                  <c:v>1502</c:v>
                </c:pt>
                <c:pt idx="1501">
                  <c:v>1503</c:v>
                </c:pt>
                <c:pt idx="1502">
                  <c:v>1504</c:v>
                </c:pt>
                <c:pt idx="1503">
                  <c:v>1505</c:v>
                </c:pt>
                <c:pt idx="1504">
                  <c:v>1506</c:v>
                </c:pt>
                <c:pt idx="1505">
                  <c:v>1507</c:v>
                </c:pt>
                <c:pt idx="1506">
                  <c:v>1508</c:v>
                </c:pt>
                <c:pt idx="1507">
                  <c:v>1509</c:v>
                </c:pt>
                <c:pt idx="1508">
                  <c:v>1510</c:v>
                </c:pt>
                <c:pt idx="1509">
                  <c:v>1511</c:v>
                </c:pt>
                <c:pt idx="1510">
                  <c:v>1512</c:v>
                </c:pt>
                <c:pt idx="1511">
                  <c:v>1513</c:v>
                </c:pt>
                <c:pt idx="1512">
                  <c:v>1514</c:v>
                </c:pt>
                <c:pt idx="1513">
                  <c:v>1515</c:v>
                </c:pt>
                <c:pt idx="1514">
                  <c:v>1516</c:v>
                </c:pt>
                <c:pt idx="1515">
                  <c:v>1517</c:v>
                </c:pt>
                <c:pt idx="1516">
                  <c:v>1518</c:v>
                </c:pt>
                <c:pt idx="1517">
                  <c:v>1519</c:v>
                </c:pt>
                <c:pt idx="1518">
                  <c:v>1520</c:v>
                </c:pt>
                <c:pt idx="1519">
                  <c:v>1521</c:v>
                </c:pt>
                <c:pt idx="1520">
                  <c:v>1522</c:v>
                </c:pt>
                <c:pt idx="1521">
                  <c:v>1523</c:v>
                </c:pt>
                <c:pt idx="1522">
                  <c:v>1524</c:v>
                </c:pt>
                <c:pt idx="1523">
                  <c:v>1525</c:v>
                </c:pt>
                <c:pt idx="1524">
                  <c:v>1526</c:v>
                </c:pt>
                <c:pt idx="1525">
                  <c:v>1527</c:v>
                </c:pt>
                <c:pt idx="1526">
                  <c:v>1528</c:v>
                </c:pt>
                <c:pt idx="1527">
                  <c:v>1529</c:v>
                </c:pt>
                <c:pt idx="1528">
                  <c:v>1530</c:v>
                </c:pt>
                <c:pt idx="1529">
                  <c:v>1531</c:v>
                </c:pt>
                <c:pt idx="1530">
                  <c:v>1532</c:v>
                </c:pt>
                <c:pt idx="1531">
                  <c:v>1533</c:v>
                </c:pt>
                <c:pt idx="1532">
                  <c:v>1534</c:v>
                </c:pt>
                <c:pt idx="1533">
                  <c:v>1535</c:v>
                </c:pt>
                <c:pt idx="1534">
                  <c:v>1536</c:v>
                </c:pt>
                <c:pt idx="1535">
                  <c:v>1537</c:v>
                </c:pt>
                <c:pt idx="1536">
                  <c:v>1538</c:v>
                </c:pt>
                <c:pt idx="1537">
                  <c:v>1539</c:v>
                </c:pt>
                <c:pt idx="1538">
                  <c:v>1540</c:v>
                </c:pt>
                <c:pt idx="1539">
                  <c:v>1541</c:v>
                </c:pt>
                <c:pt idx="1540">
                  <c:v>1542</c:v>
                </c:pt>
                <c:pt idx="1541">
                  <c:v>1543</c:v>
                </c:pt>
                <c:pt idx="1542">
                  <c:v>1544</c:v>
                </c:pt>
                <c:pt idx="1543">
                  <c:v>1545</c:v>
                </c:pt>
                <c:pt idx="1544">
                  <c:v>1546</c:v>
                </c:pt>
                <c:pt idx="1545">
                  <c:v>1547</c:v>
                </c:pt>
                <c:pt idx="1546">
                  <c:v>1548</c:v>
                </c:pt>
                <c:pt idx="1547">
                  <c:v>1549</c:v>
                </c:pt>
                <c:pt idx="1548">
                  <c:v>1550</c:v>
                </c:pt>
                <c:pt idx="1549">
                  <c:v>1551</c:v>
                </c:pt>
                <c:pt idx="1550">
                  <c:v>1552</c:v>
                </c:pt>
                <c:pt idx="1551">
                  <c:v>1553</c:v>
                </c:pt>
                <c:pt idx="1552">
                  <c:v>1554</c:v>
                </c:pt>
                <c:pt idx="1553">
                  <c:v>1555</c:v>
                </c:pt>
                <c:pt idx="1554">
                  <c:v>1556</c:v>
                </c:pt>
                <c:pt idx="1555">
                  <c:v>1557</c:v>
                </c:pt>
                <c:pt idx="1556">
                  <c:v>1558</c:v>
                </c:pt>
                <c:pt idx="1557">
                  <c:v>1559</c:v>
                </c:pt>
                <c:pt idx="1558">
                  <c:v>1560</c:v>
                </c:pt>
                <c:pt idx="1559">
                  <c:v>1561</c:v>
                </c:pt>
                <c:pt idx="1560">
                  <c:v>1562</c:v>
                </c:pt>
                <c:pt idx="1561">
                  <c:v>1563</c:v>
                </c:pt>
                <c:pt idx="1562">
                  <c:v>1564</c:v>
                </c:pt>
                <c:pt idx="1563">
                  <c:v>1565</c:v>
                </c:pt>
                <c:pt idx="1564">
                  <c:v>1566</c:v>
                </c:pt>
                <c:pt idx="1565">
                  <c:v>1567</c:v>
                </c:pt>
                <c:pt idx="1566">
                  <c:v>1568</c:v>
                </c:pt>
                <c:pt idx="1567">
                  <c:v>1569</c:v>
                </c:pt>
                <c:pt idx="1568">
                  <c:v>1570</c:v>
                </c:pt>
                <c:pt idx="1569">
                  <c:v>1571</c:v>
                </c:pt>
                <c:pt idx="1570">
                  <c:v>1572</c:v>
                </c:pt>
                <c:pt idx="1571">
                  <c:v>1573</c:v>
                </c:pt>
                <c:pt idx="1572">
                  <c:v>1574</c:v>
                </c:pt>
                <c:pt idx="1573">
                  <c:v>1575</c:v>
                </c:pt>
                <c:pt idx="1574">
                  <c:v>1576</c:v>
                </c:pt>
                <c:pt idx="1575">
                  <c:v>1577</c:v>
                </c:pt>
                <c:pt idx="1576">
                  <c:v>1578</c:v>
                </c:pt>
                <c:pt idx="1577">
                  <c:v>1579</c:v>
                </c:pt>
                <c:pt idx="1578">
                  <c:v>1580</c:v>
                </c:pt>
                <c:pt idx="1579">
                  <c:v>1581</c:v>
                </c:pt>
                <c:pt idx="1580">
                  <c:v>1582</c:v>
                </c:pt>
                <c:pt idx="1581">
                  <c:v>1583</c:v>
                </c:pt>
                <c:pt idx="1582">
                  <c:v>1584</c:v>
                </c:pt>
                <c:pt idx="1583">
                  <c:v>1585</c:v>
                </c:pt>
                <c:pt idx="1584">
                  <c:v>1586</c:v>
                </c:pt>
                <c:pt idx="1585">
                  <c:v>1587</c:v>
                </c:pt>
                <c:pt idx="1586">
                  <c:v>1588</c:v>
                </c:pt>
                <c:pt idx="1587">
                  <c:v>1589</c:v>
                </c:pt>
                <c:pt idx="1588">
                  <c:v>1590</c:v>
                </c:pt>
                <c:pt idx="1589">
                  <c:v>1591</c:v>
                </c:pt>
                <c:pt idx="1590">
                  <c:v>1592</c:v>
                </c:pt>
                <c:pt idx="1591">
                  <c:v>1593</c:v>
                </c:pt>
                <c:pt idx="1592">
                  <c:v>1594</c:v>
                </c:pt>
                <c:pt idx="1593">
                  <c:v>1595</c:v>
                </c:pt>
                <c:pt idx="1594">
                  <c:v>1596</c:v>
                </c:pt>
                <c:pt idx="1595">
                  <c:v>1597</c:v>
                </c:pt>
                <c:pt idx="1596">
                  <c:v>1598</c:v>
                </c:pt>
                <c:pt idx="1597">
                  <c:v>1599</c:v>
                </c:pt>
                <c:pt idx="1598">
                  <c:v>1600</c:v>
                </c:pt>
                <c:pt idx="1599">
                  <c:v>1601</c:v>
                </c:pt>
                <c:pt idx="1600">
                  <c:v>1602</c:v>
                </c:pt>
                <c:pt idx="1601">
                  <c:v>1603</c:v>
                </c:pt>
                <c:pt idx="1602">
                  <c:v>1604</c:v>
                </c:pt>
                <c:pt idx="1603">
                  <c:v>1605</c:v>
                </c:pt>
                <c:pt idx="1604">
                  <c:v>1606</c:v>
                </c:pt>
                <c:pt idx="1605">
                  <c:v>1607</c:v>
                </c:pt>
                <c:pt idx="1606">
                  <c:v>1608</c:v>
                </c:pt>
                <c:pt idx="1607">
                  <c:v>1609</c:v>
                </c:pt>
                <c:pt idx="1608">
                  <c:v>1610</c:v>
                </c:pt>
                <c:pt idx="1609">
                  <c:v>1611</c:v>
                </c:pt>
                <c:pt idx="1610">
                  <c:v>1612</c:v>
                </c:pt>
                <c:pt idx="1611">
                  <c:v>1613</c:v>
                </c:pt>
                <c:pt idx="1612">
                  <c:v>1614</c:v>
                </c:pt>
                <c:pt idx="1613">
                  <c:v>1615</c:v>
                </c:pt>
                <c:pt idx="1614">
                  <c:v>1616</c:v>
                </c:pt>
                <c:pt idx="1615">
                  <c:v>1617</c:v>
                </c:pt>
                <c:pt idx="1616">
                  <c:v>1618</c:v>
                </c:pt>
                <c:pt idx="1617">
                  <c:v>1619</c:v>
                </c:pt>
                <c:pt idx="1618">
                  <c:v>1620</c:v>
                </c:pt>
                <c:pt idx="1619">
                  <c:v>1621</c:v>
                </c:pt>
                <c:pt idx="1620">
                  <c:v>1622</c:v>
                </c:pt>
                <c:pt idx="1621">
                  <c:v>1623</c:v>
                </c:pt>
                <c:pt idx="1622">
                  <c:v>1624</c:v>
                </c:pt>
                <c:pt idx="1623">
                  <c:v>1625</c:v>
                </c:pt>
                <c:pt idx="1624">
                  <c:v>1626</c:v>
                </c:pt>
                <c:pt idx="1625">
                  <c:v>1627</c:v>
                </c:pt>
                <c:pt idx="1626">
                  <c:v>1628</c:v>
                </c:pt>
                <c:pt idx="1627">
                  <c:v>1629</c:v>
                </c:pt>
                <c:pt idx="1628">
                  <c:v>1630</c:v>
                </c:pt>
                <c:pt idx="1629">
                  <c:v>1631</c:v>
                </c:pt>
                <c:pt idx="1630">
                  <c:v>1632</c:v>
                </c:pt>
                <c:pt idx="1631">
                  <c:v>1633</c:v>
                </c:pt>
                <c:pt idx="1632">
                  <c:v>1634</c:v>
                </c:pt>
                <c:pt idx="1633">
                  <c:v>1635</c:v>
                </c:pt>
                <c:pt idx="1634">
                  <c:v>1636</c:v>
                </c:pt>
                <c:pt idx="1635">
                  <c:v>1637</c:v>
                </c:pt>
                <c:pt idx="1636">
                  <c:v>1638</c:v>
                </c:pt>
                <c:pt idx="1637">
                  <c:v>1639</c:v>
                </c:pt>
                <c:pt idx="1638">
                  <c:v>1640</c:v>
                </c:pt>
                <c:pt idx="1639">
                  <c:v>1641</c:v>
                </c:pt>
                <c:pt idx="1640">
                  <c:v>1642</c:v>
                </c:pt>
                <c:pt idx="1641">
                  <c:v>1643</c:v>
                </c:pt>
                <c:pt idx="1642">
                  <c:v>1644</c:v>
                </c:pt>
                <c:pt idx="1643">
                  <c:v>1645</c:v>
                </c:pt>
                <c:pt idx="1644">
                  <c:v>1646</c:v>
                </c:pt>
                <c:pt idx="1645">
                  <c:v>1647</c:v>
                </c:pt>
                <c:pt idx="1646">
                  <c:v>1648</c:v>
                </c:pt>
                <c:pt idx="1647">
                  <c:v>1649</c:v>
                </c:pt>
                <c:pt idx="1648">
                  <c:v>1650</c:v>
                </c:pt>
                <c:pt idx="1649">
                  <c:v>1651</c:v>
                </c:pt>
                <c:pt idx="1650">
                  <c:v>1652</c:v>
                </c:pt>
                <c:pt idx="1651">
                  <c:v>1653</c:v>
                </c:pt>
                <c:pt idx="1652">
                  <c:v>1654</c:v>
                </c:pt>
                <c:pt idx="1653">
                  <c:v>1655</c:v>
                </c:pt>
                <c:pt idx="1654">
                  <c:v>1656</c:v>
                </c:pt>
                <c:pt idx="1655">
                  <c:v>1657</c:v>
                </c:pt>
                <c:pt idx="1656">
                  <c:v>1658</c:v>
                </c:pt>
                <c:pt idx="1657">
                  <c:v>1659</c:v>
                </c:pt>
                <c:pt idx="1658">
                  <c:v>1660</c:v>
                </c:pt>
                <c:pt idx="1659">
                  <c:v>1661</c:v>
                </c:pt>
                <c:pt idx="1660">
                  <c:v>1662</c:v>
                </c:pt>
                <c:pt idx="1661">
                  <c:v>1663</c:v>
                </c:pt>
                <c:pt idx="1662">
                  <c:v>1664</c:v>
                </c:pt>
                <c:pt idx="1663">
                  <c:v>1665</c:v>
                </c:pt>
                <c:pt idx="1664">
                  <c:v>1666</c:v>
                </c:pt>
                <c:pt idx="1665">
                  <c:v>1667</c:v>
                </c:pt>
                <c:pt idx="1666">
                  <c:v>1668</c:v>
                </c:pt>
                <c:pt idx="1667">
                  <c:v>1669</c:v>
                </c:pt>
                <c:pt idx="1668">
                  <c:v>1670</c:v>
                </c:pt>
                <c:pt idx="1669">
                  <c:v>1671</c:v>
                </c:pt>
                <c:pt idx="1670">
                  <c:v>1672</c:v>
                </c:pt>
                <c:pt idx="1671">
                  <c:v>1673</c:v>
                </c:pt>
                <c:pt idx="1672">
                  <c:v>1674</c:v>
                </c:pt>
                <c:pt idx="1673">
                  <c:v>1675</c:v>
                </c:pt>
                <c:pt idx="1674">
                  <c:v>1676</c:v>
                </c:pt>
                <c:pt idx="1675">
                  <c:v>1677</c:v>
                </c:pt>
                <c:pt idx="1676">
                  <c:v>1678</c:v>
                </c:pt>
                <c:pt idx="1677">
                  <c:v>1679</c:v>
                </c:pt>
                <c:pt idx="1678">
                  <c:v>1680</c:v>
                </c:pt>
                <c:pt idx="1679">
                  <c:v>1681</c:v>
                </c:pt>
                <c:pt idx="1680">
                  <c:v>1682</c:v>
                </c:pt>
                <c:pt idx="1681">
                  <c:v>1683</c:v>
                </c:pt>
                <c:pt idx="1682">
                  <c:v>1684</c:v>
                </c:pt>
                <c:pt idx="1683">
                  <c:v>1685</c:v>
                </c:pt>
                <c:pt idx="1684">
                  <c:v>1686</c:v>
                </c:pt>
                <c:pt idx="1685">
                  <c:v>1687</c:v>
                </c:pt>
                <c:pt idx="1686">
                  <c:v>1688</c:v>
                </c:pt>
                <c:pt idx="1687">
                  <c:v>1689</c:v>
                </c:pt>
                <c:pt idx="1688">
                  <c:v>1690</c:v>
                </c:pt>
                <c:pt idx="1689">
                  <c:v>1691</c:v>
                </c:pt>
                <c:pt idx="1690">
                  <c:v>1692</c:v>
                </c:pt>
                <c:pt idx="1691">
                  <c:v>1693</c:v>
                </c:pt>
                <c:pt idx="1692">
                  <c:v>1694</c:v>
                </c:pt>
                <c:pt idx="1693">
                  <c:v>1695</c:v>
                </c:pt>
                <c:pt idx="1694">
                  <c:v>1696</c:v>
                </c:pt>
                <c:pt idx="1695">
                  <c:v>1697</c:v>
                </c:pt>
                <c:pt idx="1696">
                  <c:v>1698</c:v>
                </c:pt>
                <c:pt idx="1697">
                  <c:v>1699</c:v>
                </c:pt>
                <c:pt idx="1698">
                  <c:v>1700</c:v>
                </c:pt>
                <c:pt idx="1699">
                  <c:v>1701</c:v>
                </c:pt>
                <c:pt idx="1700">
                  <c:v>1702</c:v>
                </c:pt>
                <c:pt idx="1701">
                  <c:v>1703</c:v>
                </c:pt>
                <c:pt idx="1702">
                  <c:v>1704</c:v>
                </c:pt>
                <c:pt idx="1703">
                  <c:v>1705</c:v>
                </c:pt>
                <c:pt idx="1704">
                  <c:v>1706</c:v>
                </c:pt>
                <c:pt idx="1705">
                  <c:v>1707</c:v>
                </c:pt>
                <c:pt idx="1706">
                  <c:v>1708</c:v>
                </c:pt>
                <c:pt idx="1707">
                  <c:v>1709</c:v>
                </c:pt>
                <c:pt idx="1708">
                  <c:v>1710</c:v>
                </c:pt>
                <c:pt idx="1709">
                  <c:v>1711</c:v>
                </c:pt>
                <c:pt idx="1710">
                  <c:v>1712</c:v>
                </c:pt>
                <c:pt idx="1711">
                  <c:v>1713</c:v>
                </c:pt>
                <c:pt idx="1712">
                  <c:v>1714</c:v>
                </c:pt>
                <c:pt idx="1713">
                  <c:v>1715</c:v>
                </c:pt>
                <c:pt idx="1714">
                  <c:v>1716</c:v>
                </c:pt>
                <c:pt idx="1715">
                  <c:v>1717</c:v>
                </c:pt>
                <c:pt idx="1716">
                  <c:v>1718</c:v>
                </c:pt>
                <c:pt idx="1717">
                  <c:v>1719</c:v>
                </c:pt>
                <c:pt idx="1718">
                  <c:v>1720</c:v>
                </c:pt>
                <c:pt idx="1719">
                  <c:v>1721</c:v>
                </c:pt>
                <c:pt idx="1720">
                  <c:v>1722</c:v>
                </c:pt>
                <c:pt idx="1721">
                  <c:v>1723</c:v>
                </c:pt>
                <c:pt idx="1722">
                  <c:v>1724</c:v>
                </c:pt>
                <c:pt idx="1723">
                  <c:v>1725</c:v>
                </c:pt>
                <c:pt idx="1724">
                  <c:v>1726</c:v>
                </c:pt>
                <c:pt idx="1725">
                  <c:v>1727</c:v>
                </c:pt>
                <c:pt idx="1726">
                  <c:v>1728</c:v>
                </c:pt>
                <c:pt idx="1727">
                  <c:v>1729</c:v>
                </c:pt>
                <c:pt idx="1728">
                  <c:v>1730</c:v>
                </c:pt>
                <c:pt idx="1729">
                  <c:v>1731</c:v>
                </c:pt>
                <c:pt idx="1730">
                  <c:v>1732</c:v>
                </c:pt>
                <c:pt idx="1731">
                  <c:v>1733</c:v>
                </c:pt>
                <c:pt idx="1732">
                  <c:v>1734</c:v>
                </c:pt>
                <c:pt idx="1733">
                  <c:v>1735</c:v>
                </c:pt>
                <c:pt idx="1734">
                  <c:v>1736</c:v>
                </c:pt>
                <c:pt idx="1735">
                  <c:v>1737</c:v>
                </c:pt>
                <c:pt idx="1736">
                  <c:v>1738</c:v>
                </c:pt>
                <c:pt idx="1737">
                  <c:v>1739</c:v>
                </c:pt>
                <c:pt idx="1738">
                  <c:v>1740</c:v>
                </c:pt>
                <c:pt idx="1739">
                  <c:v>1741</c:v>
                </c:pt>
                <c:pt idx="1740">
                  <c:v>1742</c:v>
                </c:pt>
                <c:pt idx="1741">
                  <c:v>1743</c:v>
                </c:pt>
                <c:pt idx="1742">
                  <c:v>1744</c:v>
                </c:pt>
                <c:pt idx="1743">
                  <c:v>1745</c:v>
                </c:pt>
                <c:pt idx="1744">
                  <c:v>1746</c:v>
                </c:pt>
                <c:pt idx="1745">
                  <c:v>1747</c:v>
                </c:pt>
                <c:pt idx="1746">
                  <c:v>1748</c:v>
                </c:pt>
                <c:pt idx="1747">
                  <c:v>1749</c:v>
                </c:pt>
                <c:pt idx="1748">
                  <c:v>1750</c:v>
                </c:pt>
                <c:pt idx="1749">
                  <c:v>1751</c:v>
                </c:pt>
                <c:pt idx="1750">
                  <c:v>1752</c:v>
                </c:pt>
                <c:pt idx="1751">
                  <c:v>1753</c:v>
                </c:pt>
                <c:pt idx="1752">
                  <c:v>1754</c:v>
                </c:pt>
                <c:pt idx="1753">
                  <c:v>1755</c:v>
                </c:pt>
                <c:pt idx="1754">
                  <c:v>1756</c:v>
                </c:pt>
                <c:pt idx="1755">
                  <c:v>1757</c:v>
                </c:pt>
                <c:pt idx="1756">
                  <c:v>1758</c:v>
                </c:pt>
                <c:pt idx="1757">
                  <c:v>1759</c:v>
                </c:pt>
                <c:pt idx="1758">
                  <c:v>1760</c:v>
                </c:pt>
                <c:pt idx="1759">
                  <c:v>1761</c:v>
                </c:pt>
                <c:pt idx="1760">
                  <c:v>1762</c:v>
                </c:pt>
                <c:pt idx="1761">
                  <c:v>1763</c:v>
                </c:pt>
                <c:pt idx="1762">
                  <c:v>1764</c:v>
                </c:pt>
                <c:pt idx="1763">
                  <c:v>1765</c:v>
                </c:pt>
                <c:pt idx="1764">
                  <c:v>1766</c:v>
                </c:pt>
                <c:pt idx="1765">
                  <c:v>1767</c:v>
                </c:pt>
                <c:pt idx="1766">
                  <c:v>1768</c:v>
                </c:pt>
                <c:pt idx="1767">
                  <c:v>1769</c:v>
                </c:pt>
                <c:pt idx="1768">
                  <c:v>1770</c:v>
                </c:pt>
                <c:pt idx="1769">
                  <c:v>1771</c:v>
                </c:pt>
                <c:pt idx="1770">
                  <c:v>1772</c:v>
                </c:pt>
                <c:pt idx="1771">
                  <c:v>1773</c:v>
                </c:pt>
                <c:pt idx="1772">
                  <c:v>1774</c:v>
                </c:pt>
                <c:pt idx="1773">
                  <c:v>1775</c:v>
                </c:pt>
                <c:pt idx="1774">
                  <c:v>1776</c:v>
                </c:pt>
                <c:pt idx="1775">
                  <c:v>1777</c:v>
                </c:pt>
                <c:pt idx="1776">
                  <c:v>1778</c:v>
                </c:pt>
                <c:pt idx="1777">
                  <c:v>1779</c:v>
                </c:pt>
                <c:pt idx="1778">
                  <c:v>1780</c:v>
                </c:pt>
                <c:pt idx="1779">
                  <c:v>1781</c:v>
                </c:pt>
                <c:pt idx="1780">
                  <c:v>1782</c:v>
                </c:pt>
                <c:pt idx="1781">
                  <c:v>1783</c:v>
                </c:pt>
                <c:pt idx="1782">
                  <c:v>1784</c:v>
                </c:pt>
                <c:pt idx="1783">
                  <c:v>1785</c:v>
                </c:pt>
                <c:pt idx="1784">
                  <c:v>1786</c:v>
                </c:pt>
                <c:pt idx="1785">
                  <c:v>1787</c:v>
                </c:pt>
                <c:pt idx="1786">
                  <c:v>1788</c:v>
                </c:pt>
                <c:pt idx="1787">
                  <c:v>1789</c:v>
                </c:pt>
                <c:pt idx="1788">
                  <c:v>1790</c:v>
                </c:pt>
                <c:pt idx="1789">
                  <c:v>1791</c:v>
                </c:pt>
                <c:pt idx="1790">
                  <c:v>1792</c:v>
                </c:pt>
                <c:pt idx="1791">
                  <c:v>1793</c:v>
                </c:pt>
                <c:pt idx="1792">
                  <c:v>1794</c:v>
                </c:pt>
                <c:pt idx="1793">
                  <c:v>1795</c:v>
                </c:pt>
                <c:pt idx="1794">
                  <c:v>1796</c:v>
                </c:pt>
                <c:pt idx="1795">
                  <c:v>1797</c:v>
                </c:pt>
                <c:pt idx="1796">
                  <c:v>1798</c:v>
                </c:pt>
                <c:pt idx="1797">
                  <c:v>1799</c:v>
                </c:pt>
                <c:pt idx="1798">
                  <c:v>1800</c:v>
                </c:pt>
                <c:pt idx="1799">
                  <c:v>1801</c:v>
                </c:pt>
                <c:pt idx="1800">
                  <c:v>1802</c:v>
                </c:pt>
                <c:pt idx="1801">
                  <c:v>1803</c:v>
                </c:pt>
                <c:pt idx="1802">
                  <c:v>1804</c:v>
                </c:pt>
                <c:pt idx="1803">
                  <c:v>1805</c:v>
                </c:pt>
                <c:pt idx="1804">
                  <c:v>1806</c:v>
                </c:pt>
                <c:pt idx="1805">
                  <c:v>1807</c:v>
                </c:pt>
                <c:pt idx="1806">
                  <c:v>1808</c:v>
                </c:pt>
                <c:pt idx="1807">
                  <c:v>1809</c:v>
                </c:pt>
                <c:pt idx="1808">
                  <c:v>1810</c:v>
                </c:pt>
                <c:pt idx="1809">
                  <c:v>1811</c:v>
                </c:pt>
                <c:pt idx="1810">
                  <c:v>1812</c:v>
                </c:pt>
                <c:pt idx="1811">
                  <c:v>1813</c:v>
                </c:pt>
                <c:pt idx="1812">
                  <c:v>1814</c:v>
                </c:pt>
                <c:pt idx="1813">
                  <c:v>1815</c:v>
                </c:pt>
                <c:pt idx="1814">
                  <c:v>1816</c:v>
                </c:pt>
                <c:pt idx="1815">
                  <c:v>1817</c:v>
                </c:pt>
                <c:pt idx="1816">
                  <c:v>1818</c:v>
                </c:pt>
                <c:pt idx="1817">
                  <c:v>1819</c:v>
                </c:pt>
                <c:pt idx="1818">
                  <c:v>1820</c:v>
                </c:pt>
                <c:pt idx="1819">
                  <c:v>1821</c:v>
                </c:pt>
                <c:pt idx="1820">
                  <c:v>1822</c:v>
                </c:pt>
                <c:pt idx="1821">
                  <c:v>1823</c:v>
                </c:pt>
                <c:pt idx="1822">
                  <c:v>1824</c:v>
                </c:pt>
                <c:pt idx="1823">
                  <c:v>1825</c:v>
                </c:pt>
                <c:pt idx="1824">
                  <c:v>1826</c:v>
                </c:pt>
                <c:pt idx="1825">
                  <c:v>1827</c:v>
                </c:pt>
                <c:pt idx="1826">
                  <c:v>1828</c:v>
                </c:pt>
                <c:pt idx="1827">
                  <c:v>1829</c:v>
                </c:pt>
                <c:pt idx="1828">
                  <c:v>1830</c:v>
                </c:pt>
                <c:pt idx="1829">
                  <c:v>1831</c:v>
                </c:pt>
                <c:pt idx="1830">
                  <c:v>1832</c:v>
                </c:pt>
                <c:pt idx="1831">
                  <c:v>1833</c:v>
                </c:pt>
                <c:pt idx="1832">
                  <c:v>1834</c:v>
                </c:pt>
                <c:pt idx="1833">
                  <c:v>1835</c:v>
                </c:pt>
                <c:pt idx="1834">
                  <c:v>1836</c:v>
                </c:pt>
                <c:pt idx="1835">
                  <c:v>1837</c:v>
                </c:pt>
                <c:pt idx="1836">
                  <c:v>1838</c:v>
                </c:pt>
                <c:pt idx="1837">
                  <c:v>1839</c:v>
                </c:pt>
                <c:pt idx="1838">
                  <c:v>1840</c:v>
                </c:pt>
                <c:pt idx="1839">
                  <c:v>1841</c:v>
                </c:pt>
                <c:pt idx="1840">
                  <c:v>1842</c:v>
                </c:pt>
                <c:pt idx="1841">
                  <c:v>1843</c:v>
                </c:pt>
                <c:pt idx="1842">
                  <c:v>1844</c:v>
                </c:pt>
                <c:pt idx="1843">
                  <c:v>1845</c:v>
                </c:pt>
                <c:pt idx="1844">
                  <c:v>1846</c:v>
                </c:pt>
                <c:pt idx="1845">
                  <c:v>1847</c:v>
                </c:pt>
                <c:pt idx="1846">
                  <c:v>1848</c:v>
                </c:pt>
                <c:pt idx="1847">
                  <c:v>1849</c:v>
                </c:pt>
                <c:pt idx="1848">
                  <c:v>1850</c:v>
                </c:pt>
                <c:pt idx="1849">
                  <c:v>1851</c:v>
                </c:pt>
                <c:pt idx="1850">
                  <c:v>1852</c:v>
                </c:pt>
                <c:pt idx="1851">
                  <c:v>1853</c:v>
                </c:pt>
                <c:pt idx="1852">
                  <c:v>1854</c:v>
                </c:pt>
                <c:pt idx="1853">
                  <c:v>1855</c:v>
                </c:pt>
                <c:pt idx="1854">
                  <c:v>1856</c:v>
                </c:pt>
                <c:pt idx="1855">
                  <c:v>1857</c:v>
                </c:pt>
                <c:pt idx="1856">
                  <c:v>1858</c:v>
                </c:pt>
                <c:pt idx="1857">
                  <c:v>1859</c:v>
                </c:pt>
                <c:pt idx="1858">
                  <c:v>1860</c:v>
                </c:pt>
                <c:pt idx="1859">
                  <c:v>1861</c:v>
                </c:pt>
                <c:pt idx="1860">
                  <c:v>1862</c:v>
                </c:pt>
                <c:pt idx="1861">
                  <c:v>1863</c:v>
                </c:pt>
                <c:pt idx="1862">
                  <c:v>1864</c:v>
                </c:pt>
                <c:pt idx="1863">
                  <c:v>1865</c:v>
                </c:pt>
                <c:pt idx="1864">
                  <c:v>1866</c:v>
                </c:pt>
                <c:pt idx="1865">
                  <c:v>1867</c:v>
                </c:pt>
                <c:pt idx="1866">
                  <c:v>1868</c:v>
                </c:pt>
                <c:pt idx="1867">
                  <c:v>1869</c:v>
                </c:pt>
                <c:pt idx="1868">
                  <c:v>1870</c:v>
                </c:pt>
                <c:pt idx="1869">
                  <c:v>1871</c:v>
                </c:pt>
                <c:pt idx="1870">
                  <c:v>1872</c:v>
                </c:pt>
                <c:pt idx="1871">
                  <c:v>1873</c:v>
                </c:pt>
                <c:pt idx="1872">
                  <c:v>1874</c:v>
                </c:pt>
                <c:pt idx="1873">
                  <c:v>1875</c:v>
                </c:pt>
                <c:pt idx="1874">
                  <c:v>1876</c:v>
                </c:pt>
                <c:pt idx="1875">
                  <c:v>1877</c:v>
                </c:pt>
                <c:pt idx="1876">
                  <c:v>1878</c:v>
                </c:pt>
                <c:pt idx="1877">
                  <c:v>1879</c:v>
                </c:pt>
                <c:pt idx="1878">
                  <c:v>1880</c:v>
                </c:pt>
                <c:pt idx="1879">
                  <c:v>1881</c:v>
                </c:pt>
                <c:pt idx="1880">
                  <c:v>1882</c:v>
                </c:pt>
                <c:pt idx="1881">
                  <c:v>1883</c:v>
                </c:pt>
                <c:pt idx="1882">
                  <c:v>1884</c:v>
                </c:pt>
                <c:pt idx="1883">
                  <c:v>1885</c:v>
                </c:pt>
                <c:pt idx="1884">
                  <c:v>1886</c:v>
                </c:pt>
                <c:pt idx="1885">
                  <c:v>1887</c:v>
                </c:pt>
                <c:pt idx="1886">
                  <c:v>1888</c:v>
                </c:pt>
                <c:pt idx="1887">
                  <c:v>1889</c:v>
                </c:pt>
                <c:pt idx="1888">
                  <c:v>1890</c:v>
                </c:pt>
                <c:pt idx="1889">
                  <c:v>1891</c:v>
                </c:pt>
                <c:pt idx="1890">
                  <c:v>1892</c:v>
                </c:pt>
                <c:pt idx="1891">
                  <c:v>1893</c:v>
                </c:pt>
                <c:pt idx="1892">
                  <c:v>1894</c:v>
                </c:pt>
                <c:pt idx="1893">
                  <c:v>1895</c:v>
                </c:pt>
                <c:pt idx="1894">
                  <c:v>1896</c:v>
                </c:pt>
                <c:pt idx="1895">
                  <c:v>1897</c:v>
                </c:pt>
                <c:pt idx="1896">
                  <c:v>1898</c:v>
                </c:pt>
                <c:pt idx="1897">
                  <c:v>1899</c:v>
                </c:pt>
                <c:pt idx="1898">
                  <c:v>1900</c:v>
                </c:pt>
                <c:pt idx="1899">
                  <c:v>1901</c:v>
                </c:pt>
                <c:pt idx="1900">
                  <c:v>1902</c:v>
                </c:pt>
                <c:pt idx="1901">
                  <c:v>1903</c:v>
                </c:pt>
                <c:pt idx="1902">
                  <c:v>1904</c:v>
                </c:pt>
                <c:pt idx="1903">
                  <c:v>1905</c:v>
                </c:pt>
                <c:pt idx="1904">
                  <c:v>1906</c:v>
                </c:pt>
                <c:pt idx="1905">
                  <c:v>1907</c:v>
                </c:pt>
                <c:pt idx="1906">
                  <c:v>1908</c:v>
                </c:pt>
                <c:pt idx="1907">
                  <c:v>1909</c:v>
                </c:pt>
                <c:pt idx="1908">
                  <c:v>1910</c:v>
                </c:pt>
                <c:pt idx="1909">
                  <c:v>1911</c:v>
                </c:pt>
                <c:pt idx="1910">
                  <c:v>1912</c:v>
                </c:pt>
                <c:pt idx="1911">
                  <c:v>1913</c:v>
                </c:pt>
                <c:pt idx="1912">
                  <c:v>1914</c:v>
                </c:pt>
                <c:pt idx="1913">
                  <c:v>1915</c:v>
                </c:pt>
                <c:pt idx="1914">
                  <c:v>1916</c:v>
                </c:pt>
                <c:pt idx="1915">
                  <c:v>1917</c:v>
                </c:pt>
                <c:pt idx="1916">
                  <c:v>1918</c:v>
                </c:pt>
                <c:pt idx="1917">
                  <c:v>1919</c:v>
                </c:pt>
                <c:pt idx="1918">
                  <c:v>1920</c:v>
                </c:pt>
                <c:pt idx="1919">
                  <c:v>1921</c:v>
                </c:pt>
                <c:pt idx="1920">
                  <c:v>1922</c:v>
                </c:pt>
                <c:pt idx="1921">
                  <c:v>1923</c:v>
                </c:pt>
                <c:pt idx="1922">
                  <c:v>1924</c:v>
                </c:pt>
                <c:pt idx="1923">
                  <c:v>1925</c:v>
                </c:pt>
                <c:pt idx="1924">
                  <c:v>1926</c:v>
                </c:pt>
                <c:pt idx="1925">
                  <c:v>1927</c:v>
                </c:pt>
                <c:pt idx="1926">
                  <c:v>1928</c:v>
                </c:pt>
                <c:pt idx="1927">
                  <c:v>1929</c:v>
                </c:pt>
                <c:pt idx="1928">
                  <c:v>1930</c:v>
                </c:pt>
                <c:pt idx="1929">
                  <c:v>1931</c:v>
                </c:pt>
                <c:pt idx="1930">
                  <c:v>1932</c:v>
                </c:pt>
                <c:pt idx="1931">
                  <c:v>1933</c:v>
                </c:pt>
                <c:pt idx="1932">
                  <c:v>1934</c:v>
                </c:pt>
                <c:pt idx="1933">
                  <c:v>1935</c:v>
                </c:pt>
                <c:pt idx="1934">
                  <c:v>1936</c:v>
                </c:pt>
                <c:pt idx="1935">
                  <c:v>1937</c:v>
                </c:pt>
                <c:pt idx="1936">
                  <c:v>1938</c:v>
                </c:pt>
                <c:pt idx="1937">
                  <c:v>1939</c:v>
                </c:pt>
                <c:pt idx="1938">
                  <c:v>1940</c:v>
                </c:pt>
                <c:pt idx="1939">
                  <c:v>1941</c:v>
                </c:pt>
                <c:pt idx="1940">
                  <c:v>1942</c:v>
                </c:pt>
                <c:pt idx="1941">
                  <c:v>1943</c:v>
                </c:pt>
                <c:pt idx="1942">
                  <c:v>1944</c:v>
                </c:pt>
                <c:pt idx="1943">
                  <c:v>1945</c:v>
                </c:pt>
                <c:pt idx="1944">
                  <c:v>1946</c:v>
                </c:pt>
                <c:pt idx="1945">
                  <c:v>1947</c:v>
                </c:pt>
                <c:pt idx="1946">
                  <c:v>1948</c:v>
                </c:pt>
                <c:pt idx="1947">
                  <c:v>1949</c:v>
                </c:pt>
                <c:pt idx="1948">
                  <c:v>1950</c:v>
                </c:pt>
                <c:pt idx="1949">
                  <c:v>1951</c:v>
                </c:pt>
                <c:pt idx="1950">
                  <c:v>1952</c:v>
                </c:pt>
                <c:pt idx="1951">
                  <c:v>1953</c:v>
                </c:pt>
                <c:pt idx="1952">
                  <c:v>1954</c:v>
                </c:pt>
                <c:pt idx="1953">
                  <c:v>1955</c:v>
                </c:pt>
                <c:pt idx="1954">
                  <c:v>1956</c:v>
                </c:pt>
                <c:pt idx="1955">
                  <c:v>1957</c:v>
                </c:pt>
                <c:pt idx="1956">
                  <c:v>1958</c:v>
                </c:pt>
                <c:pt idx="1957">
                  <c:v>1959</c:v>
                </c:pt>
                <c:pt idx="1958">
                  <c:v>1960</c:v>
                </c:pt>
                <c:pt idx="1959">
                  <c:v>1961</c:v>
                </c:pt>
                <c:pt idx="1960">
                  <c:v>1962</c:v>
                </c:pt>
                <c:pt idx="1961">
                  <c:v>1963</c:v>
                </c:pt>
                <c:pt idx="1962">
                  <c:v>1964</c:v>
                </c:pt>
                <c:pt idx="1963">
                  <c:v>1965</c:v>
                </c:pt>
                <c:pt idx="1964">
                  <c:v>1966</c:v>
                </c:pt>
                <c:pt idx="1965">
                  <c:v>1967</c:v>
                </c:pt>
                <c:pt idx="1966">
                  <c:v>1968</c:v>
                </c:pt>
                <c:pt idx="1967">
                  <c:v>1969</c:v>
                </c:pt>
                <c:pt idx="1968">
                  <c:v>1970</c:v>
                </c:pt>
                <c:pt idx="1969">
                  <c:v>1971</c:v>
                </c:pt>
                <c:pt idx="1970">
                  <c:v>1972</c:v>
                </c:pt>
                <c:pt idx="1971">
                  <c:v>1973</c:v>
                </c:pt>
                <c:pt idx="1972">
                  <c:v>1974</c:v>
                </c:pt>
                <c:pt idx="1973">
                  <c:v>1975</c:v>
                </c:pt>
                <c:pt idx="1974">
                  <c:v>1976</c:v>
                </c:pt>
                <c:pt idx="1975">
                  <c:v>1977</c:v>
                </c:pt>
                <c:pt idx="1976">
                  <c:v>1978</c:v>
                </c:pt>
                <c:pt idx="1977">
                  <c:v>1979</c:v>
                </c:pt>
                <c:pt idx="1978">
                  <c:v>1980</c:v>
                </c:pt>
                <c:pt idx="1979">
                  <c:v>1981</c:v>
                </c:pt>
                <c:pt idx="1980">
                  <c:v>1982</c:v>
                </c:pt>
                <c:pt idx="1981">
                  <c:v>1983</c:v>
                </c:pt>
                <c:pt idx="1982">
                  <c:v>1984</c:v>
                </c:pt>
                <c:pt idx="1983">
                  <c:v>1985</c:v>
                </c:pt>
                <c:pt idx="1984">
                  <c:v>1986</c:v>
                </c:pt>
                <c:pt idx="1985">
                  <c:v>1987</c:v>
                </c:pt>
                <c:pt idx="1986">
                  <c:v>1988</c:v>
                </c:pt>
                <c:pt idx="1987">
                  <c:v>1989</c:v>
                </c:pt>
                <c:pt idx="1988">
                  <c:v>1990</c:v>
                </c:pt>
                <c:pt idx="1989">
                  <c:v>1991</c:v>
                </c:pt>
                <c:pt idx="1990">
                  <c:v>1992</c:v>
                </c:pt>
                <c:pt idx="1991">
                  <c:v>1993</c:v>
                </c:pt>
                <c:pt idx="1992">
                  <c:v>1994</c:v>
                </c:pt>
                <c:pt idx="1993">
                  <c:v>1995</c:v>
                </c:pt>
                <c:pt idx="1994">
                  <c:v>1996</c:v>
                </c:pt>
                <c:pt idx="1995">
                  <c:v>1997</c:v>
                </c:pt>
                <c:pt idx="1996">
                  <c:v>1998</c:v>
                </c:pt>
                <c:pt idx="1997">
                  <c:v>1999</c:v>
                </c:pt>
                <c:pt idx="1998">
                  <c:v>2000</c:v>
                </c:pt>
                <c:pt idx="1999">
                  <c:v>2001</c:v>
                </c:pt>
                <c:pt idx="2000">
                  <c:v>2002</c:v>
                </c:pt>
                <c:pt idx="2001">
                  <c:v>2003</c:v>
                </c:pt>
                <c:pt idx="2002">
                  <c:v>2004</c:v>
                </c:pt>
                <c:pt idx="2003">
                  <c:v>2005</c:v>
                </c:pt>
                <c:pt idx="2004">
                  <c:v>2006</c:v>
                </c:pt>
                <c:pt idx="2005">
                  <c:v>2007</c:v>
                </c:pt>
                <c:pt idx="2006">
                  <c:v>2008</c:v>
                </c:pt>
                <c:pt idx="2007">
                  <c:v>2009</c:v>
                </c:pt>
                <c:pt idx="2008">
                  <c:v>2010</c:v>
                </c:pt>
                <c:pt idx="2009">
                  <c:v>2011</c:v>
                </c:pt>
                <c:pt idx="2010">
                  <c:v>2012</c:v>
                </c:pt>
                <c:pt idx="2011">
                  <c:v>2013</c:v>
                </c:pt>
                <c:pt idx="2012">
                  <c:v>2014</c:v>
                </c:pt>
                <c:pt idx="2013">
                  <c:v>2015</c:v>
                </c:pt>
                <c:pt idx="2014">
                  <c:v>2016</c:v>
                </c:pt>
                <c:pt idx="2015">
                  <c:v>2017</c:v>
                </c:pt>
                <c:pt idx="2016">
                  <c:v>2018</c:v>
                </c:pt>
                <c:pt idx="2017">
                  <c:v>2019</c:v>
                </c:pt>
                <c:pt idx="2018">
                  <c:v>2020</c:v>
                </c:pt>
                <c:pt idx="2019">
                  <c:v>2021</c:v>
                </c:pt>
                <c:pt idx="2020">
                  <c:v>2022</c:v>
                </c:pt>
                <c:pt idx="2021">
                  <c:v>2023</c:v>
                </c:pt>
                <c:pt idx="2022">
                  <c:v>2024</c:v>
                </c:pt>
                <c:pt idx="2023">
                  <c:v>2025</c:v>
                </c:pt>
                <c:pt idx="2024">
                  <c:v>2026</c:v>
                </c:pt>
                <c:pt idx="2025">
                  <c:v>2027</c:v>
                </c:pt>
                <c:pt idx="2026">
                  <c:v>2028</c:v>
                </c:pt>
                <c:pt idx="2027">
                  <c:v>2029</c:v>
                </c:pt>
                <c:pt idx="2028">
                  <c:v>2030</c:v>
                </c:pt>
                <c:pt idx="2029">
                  <c:v>2031</c:v>
                </c:pt>
                <c:pt idx="2030">
                  <c:v>2032</c:v>
                </c:pt>
                <c:pt idx="2031">
                  <c:v>2033</c:v>
                </c:pt>
                <c:pt idx="2032">
                  <c:v>2034</c:v>
                </c:pt>
                <c:pt idx="2033">
                  <c:v>2035</c:v>
                </c:pt>
                <c:pt idx="2034">
                  <c:v>2036</c:v>
                </c:pt>
                <c:pt idx="2035">
                  <c:v>2037</c:v>
                </c:pt>
                <c:pt idx="2036">
                  <c:v>2038</c:v>
                </c:pt>
                <c:pt idx="2037">
                  <c:v>2039</c:v>
                </c:pt>
                <c:pt idx="2038">
                  <c:v>2040</c:v>
                </c:pt>
                <c:pt idx="2039">
                  <c:v>2041</c:v>
                </c:pt>
                <c:pt idx="2040">
                  <c:v>2042</c:v>
                </c:pt>
                <c:pt idx="2041">
                  <c:v>2043</c:v>
                </c:pt>
                <c:pt idx="2042">
                  <c:v>2044</c:v>
                </c:pt>
                <c:pt idx="2043">
                  <c:v>2045</c:v>
                </c:pt>
                <c:pt idx="2044">
                  <c:v>2046</c:v>
                </c:pt>
                <c:pt idx="2045">
                  <c:v>2047</c:v>
                </c:pt>
                <c:pt idx="2046">
                  <c:v>2048</c:v>
                </c:pt>
                <c:pt idx="2047">
                  <c:v>2049</c:v>
                </c:pt>
              </c:numCache>
            </c:numRef>
          </c:xVal>
          <c:yVal>
            <c:numRef>
              <c:f>hm_trn_cl300!$B$18:$BZU$18</c:f>
              <c:numCache>
                <c:formatCode>General</c:formatCode>
                <c:ptCount val="2048"/>
                <c:pt idx="0">
                  <c:v>0.49713000000000002</c:v>
                </c:pt>
                <c:pt idx="1">
                  <c:v>0.48612</c:v>
                </c:pt>
                <c:pt idx="2">
                  <c:v>0.47422999999999998</c:v>
                </c:pt>
                <c:pt idx="3">
                  <c:v>0.47334999999999999</c:v>
                </c:pt>
                <c:pt idx="4">
                  <c:v>0.46718999999999999</c:v>
                </c:pt>
                <c:pt idx="5">
                  <c:v>0.46101999999999999</c:v>
                </c:pt>
                <c:pt idx="6">
                  <c:v>0.45750000000000002</c:v>
                </c:pt>
                <c:pt idx="7">
                  <c:v>0.44517000000000001</c:v>
                </c:pt>
                <c:pt idx="8">
                  <c:v>0.44692999999999999</c:v>
                </c:pt>
                <c:pt idx="9">
                  <c:v>0.43196000000000001</c:v>
                </c:pt>
                <c:pt idx="10">
                  <c:v>0.42624000000000001</c:v>
                </c:pt>
                <c:pt idx="11">
                  <c:v>0.41831000000000002</c:v>
                </c:pt>
                <c:pt idx="12">
                  <c:v>0.40554000000000001</c:v>
                </c:pt>
                <c:pt idx="13">
                  <c:v>0.40245999999999998</c:v>
                </c:pt>
                <c:pt idx="14">
                  <c:v>0.39409</c:v>
                </c:pt>
                <c:pt idx="15">
                  <c:v>0.38529000000000002</c:v>
                </c:pt>
                <c:pt idx="16">
                  <c:v>0.37164000000000003</c:v>
                </c:pt>
                <c:pt idx="17">
                  <c:v>0.37164000000000003</c:v>
                </c:pt>
                <c:pt idx="18">
                  <c:v>0.35843000000000003</c:v>
                </c:pt>
                <c:pt idx="19">
                  <c:v>0.35666999999999999</c:v>
                </c:pt>
                <c:pt idx="20">
                  <c:v>0.34125</c:v>
                </c:pt>
                <c:pt idx="21">
                  <c:v>0.33772999999999997</c:v>
                </c:pt>
                <c:pt idx="22">
                  <c:v>0.32716000000000001</c:v>
                </c:pt>
                <c:pt idx="23">
                  <c:v>0.32407999999999998</c:v>
                </c:pt>
                <c:pt idx="24">
                  <c:v>0.31659999999999999</c:v>
                </c:pt>
                <c:pt idx="25">
                  <c:v>0.30779000000000001</c:v>
                </c:pt>
                <c:pt idx="26">
                  <c:v>0.30735000000000001</c:v>
                </c:pt>
                <c:pt idx="27">
                  <c:v>0.29414000000000001</c:v>
                </c:pt>
                <c:pt idx="28">
                  <c:v>0.29414000000000001</c:v>
                </c:pt>
                <c:pt idx="29">
                  <c:v>0.28665000000000002</c:v>
                </c:pt>
                <c:pt idx="30">
                  <c:v>0.28621000000000002</c:v>
                </c:pt>
                <c:pt idx="31">
                  <c:v>0.27477000000000001</c:v>
                </c:pt>
                <c:pt idx="32">
                  <c:v>0.26991999999999999</c:v>
                </c:pt>
                <c:pt idx="33">
                  <c:v>0.26375999999999999</c:v>
                </c:pt>
                <c:pt idx="34">
                  <c:v>0.26375999999999999</c:v>
                </c:pt>
                <c:pt idx="35">
                  <c:v>0.25758999999999999</c:v>
                </c:pt>
                <c:pt idx="36">
                  <c:v>0.25230999999999998</c:v>
                </c:pt>
                <c:pt idx="37">
                  <c:v>0.24923000000000001</c:v>
                </c:pt>
                <c:pt idx="38">
                  <c:v>0.23998</c:v>
                </c:pt>
                <c:pt idx="39">
                  <c:v>0.23954</c:v>
                </c:pt>
                <c:pt idx="40">
                  <c:v>0.23205000000000001</c:v>
                </c:pt>
                <c:pt idx="41">
                  <c:v>0.22545000000000001</c:v>
                </c:pt>
                <c:pt idx="42">
                  <c:v>0.22545000000000001</c:v>
                </c:pt>
                <c:pt idx="43">
                  <c:v>0.22103999999999999</c:v>
                </c:pt>
                <c:pt idx="44">
                  <c:v>0.21795999999999999</c:v>
                </c:pt>
                <c:pt idx="45">
                  <c:v>0.21576000000000001</c:v>
                </c:pt>
                <c:pt idx="46">
                  <c:v>0.20387</c:v>
                </c:pt>
                <c:pt idx="47">
                  <c:v>0.20299</c:v>
                </c:pt>
                <c:pt idx="48">
                  <c:v>0.19858999999999999</c:v>
                </c:pt>
                <c:pt idx="49">
                  <c:v>0.19771</c:v>
                </c:pt>
                <c:pt idx="50">
                  <c:v>0.19727</c:v>
                </c:pt>
                <c:pt idx="51">
                  <c:v>0.18934000000000001</c:v>
                </c:pt>
                <c:pt idx="52">
                  <c:v>0.1867</c:v>
                </c:pt>
                <c:pt idx="53">
                  <c:v>0.18274000000000001</c:v>
                </c:pt>
                <c:pt idx="54">
                  <c:v>0.18142</c:v>
                </c:pt>
                <c:pt idx="55">
                  <c:v>0.18009</c:v>
                </c:pt>
                <c:pt idx="56">
                  <c:v>0.17437</c:v>
                </c:pt>
                <c:pt idx="57">
                  <c:v>0.18009</c:v>
                </c:pt>
                <c:pt idx="58">
                  <c:v>0.17480999999999999</c:v>
                </c:pt>
                <c:pt idx="59">
                  <c:v>0.17085</c:v>
                </c:pt>
                <c:pt idx="60">
                  <c:v>0.16908999999999999</c:v>
                </c:pt>
                <c:pt idx="61">
                  <c:v>0.16511999999999999</c:v>
                </c:pt>
                <c:pt idx="62">
                  <c:v>0.16511999999999999</c:v>
                </c:pt>
                <c:pt idx="63">
                  <c:v>0.16292000000000001</c:v>
                </c:pt>
                <c:pt idx="64">
                  <c:v>0.16556000000000001</c:v>
                </c:pt>
                <c:pt idx="65">
                  <c:v>0.16203999999999999</c:v>
                </c:pt>
                <c:pt idx="66">
                  <c:v>0.16248000000000001</c:v>
                </c:pt>
                <c:pt idx="67">
                  <c:v>0.16203999999999999</c:v>
                </c:pt>
                <c:pt idx="68">
                  <c:v>0.15895999999999999</c:v>
                </c:pt>
                <c:pt idx="69">
                  <c:v>0.16116</c:v>
                </c:pt>
                <c:pt idx="70">
                  <c:v>0.15851999999999999</c:v>
                </c:pt>
                <c:pt idx="71">
                  <c:v>0.16028000000000001</c:v>
                </c:pt>
                <c:pt idx="72">
                  <c:v>0.15631999999999999</c:v>
                </c:pt>
                <c:pt idx="73">
                  <c:v>0.15367</c:v>
                </c:pt>
                <c:pt idx="74">
                  <c:v>0.15631999999999999</c:v>
                </c:pt>
                <c:pt idx="75">
                  <c:v>0.15543999999999999</c:v>
                </c:pt>
                <c:pt idx="76">
                  <c:v>0.15764</c:v>
                </c:pt>
                <c:pt idx="77">
                  <c:v>0.15764</c:v>
                </c:pt>
                <c:pt idx="78">
                  <c:v>0.15587999999999999</c:v>
                </c:pt>
                <c:pt idx="79">
                  <c:v>0.15235000000000001</c:v>
                </c:pt>
                <c:pt idx="80">
                  <c:v>0.14927000000000001</c:v>
                </c:pt>
                <c:pt idx="81">
                  <c:v>0.15984000000000001</c:v>
                </c:pt>
                <c:pt idx="82">
                  <c:v>0.15631999999999999</c:v>
                </c:pt>
                <c:pt idx="83">
                  <c:v>0.16116</c:v>
                </c:pt>
                <c:pt idx="84">
                  <c:v>0.15412000000000001</c:v>
                </c:pt>
                <c:pt idx="85">
                  <c:v>0.15323000000000001</c:v>
                </c:pt>
                <c:pt idx="86">
                  <c:v>0.15895999999999999</c:v>
                </c:pt>
                <c:pt idx="87">
                  <c:v>0.15764</c:v>
                </c:pt>
                <c:pt idx="88">
                  <c:v>0.15676000000000001</c:v>
                </c:pt>
                <c:pt idx="89">
                  <c:v>0.15808</c:v>
                </c:pt>
                <c:pt idx="90">
                  <c:v>0.15808</c:v>
                </c:pt>
                <c:pt idx="91">
                  <c:v>0.15764</c:v>
                </c:pt>
                <c:pt idx="92">
                  <c:v>0.15808</c:v>
                </c:pt>
                <c:pt idx="93">
                  <c:v>0.155</c:v>
                </c:pt>
                <c:pt idx="94">
                  <c:v>0.16248000000000001</c:v>
                </c:pt>
                <c:pt idx="95">
                  <c:v>0.16336000000000001</c:v>
                </c:pt>
                <c:pt idx="96">
                  <c:v>0.16248000000000001</c:v>
                </c:pt>
                <c:pt idx="97">
                  <c:v>0.16159999999999999</c:v>
                </c:pt>
                <c:pt idx="98">
                  <c:v>0.16159999999999999</c:v>
                </c:pt>
                <c:pt idx="99">
                  <c:v>0.16511999999999999</c:v>
                </c:pt>
                <c:pt idx="100">
                  <c:v>0.15984000000000001</c:v>
                </c:pt>
                <c:pt idx="101">
                  <c:v>0.16203999999999999</c:v>
                </c:pt>
                <c:pt idx="102">
                  <c:v>0.16159999999999999</c:v>
                </c:pt>
                <c:pt idx="103">
                  <c:v>0.15851999999999999</c:v>
                </c:pt>
                <c:pt idx="104">
                  <c:v>0.17172999999999999</c:v>
                </c:pt>
                <c:pt idx="105">
                  <c:v>0.16467999999999999</c:v>
                </c:pt>
                <c:pt idx="106">
                  <c:v>0.17041000000000001</c:v>
                </c:pt>
                <c:pt idx="107">
                  <c:v>0.16777</c:v>
                </c:pt>
                <c:pt idx="108">
                  <c:v>0.16864999999999999</c:v>
                </c:pt>
                <c:pt idx="109">
                  <c:v>0.1638</c:v>
                </c:pt>
                <c:pt idx="110">
                  <c:v>0.16292000000000001</c:v>
                </c:pt>
                <c:pt idx="111">
                  <c:v>0.16777</c:v>
                </c:pt>
                <c:pt idx="112">
                  <c:v>0.16644</c:v>
                </c:pt>
                <c:pt idx="113">
                  <c:v>0.16600000000000001</c:v>
                </c:pt>
                <c:pt idx="114">
                  <c:v>0.17085</c:v>
                </c:pt>
                <c:pt idx="115">
                  <c:v>0.16732</c:v>
                </c:pt>
                <c:pt idx="116">
                  <c:v>0.16908999999999999</c:v>
                </c:pt>
                <c:pt idx="117">
                  <c:v>0.1638</c:v>
                </c:pt>
                <c:pt idx="118">
                  <c:v>0.16821</c:v>
                </c:pt>
                <c:pt idx="119">
                  <c:v>0.17041000000000001</c:v>
                </c:pt>
                <c:pt idx="120">
                  <c:v>0.16821</c:v>
                </c:pt>
                <c:pt idx="121">
                  <c:v>0.17041000000000001</c:v>
                </c:pt>
                <c:pt idx="122">
                  <c:v>0.16600000000000001</c:v>
                </c:pt>
                <c:pt idx="123">
                  <c:v>0.17085</c:v>
                </c:pt>
                <c:pt idx="124">
                  <c:v>0.16556000000000001</c:v>
                </c:pt>
                <c:pt idx="125">
                  <c:v>0.17041000000000001</c:v>
                </c:pt>
                <c:pt idx="126">
                  <c:v>0.16908999999999999</c:v>
                </c:pt>
                <c:pt idx="127">
                  <c:v>0.17172999999999999</c:v>
                </c:pt>
                <c:pt idx="128">
                  <c:v>0.17041000000000001</c:v>
                </c:pt>
                <c:pt idx="129">
                  <c:v>0.16952999999999999</c:v>
                </c:pt>
                <c:pt idx="130">
                  <c:v>0.16908999999999999</c:v>
                </c:pt>
                <c:pt idx="131">
                  <c:v>0.17480999999999999</c:v>
                </c:pt>
                <c:pt idx="132">
                  <c:v>0.17832999999999999</c:v>
                </c:pt>
                <c:pt idx="133">
                  <c:v>0.17524999999999999</c:v>
                </c:pt>
                <c:pt idx="134">
                  <c:v>0.17832999999999999</c:v>
                </c:pt>
                <c:pt idx="135">
                  <c:v>0.17701</c:v>
                </c:pt>
                <c:pt idx="136">
                  <c:v>0.17613000000000001</c:v>
                </c:pt>
                <c:pt idx="137">
                  <c:v>0.18053</c:v>
                </c:pt>
                <c:pt idx="138">
                  <c:v>0.17569000000000001</c:v>
                </c:pt>
                <c:pt idx="139">
                  <c:v>0.17701</c:v>
                </c:pt>
                <c:pt idx="140">
                  <c:v>0.17480999999999999</c:v>
                </c:pt>
                <c:pt idx="141">
                  <c:v>0.17085</c:v>
                </c:pt>
                <c:pt idx="142">
                  <c:v>0.17393</c:v>
                </c:pt>
                <c:pt idx="143">
                  <c:v>0.17480999999999999</c:v>
                </c:pt>
                <c:pt idx="144">
                  <c:v>0.17216999999999999</c:v>
                </c:pt>
                <c:pt idx="145">
                  <c:v>0.17041000000000001</c:v>
                </c:pt>
                <c:pt idx="146">
                  <c:v>0.16644</c:v>
                </c:pt>
                <c:pt idx="147">
                  <c:v>0.1638</c:v>
                </c:pt>
                <c:pt idx="148">
                  <c:v>0.16600000000000001</c:v>
                </c:pt>
                <c:pt idx="149">
                  <c:v>0.16248000000000001</c:v>
                </c:pt>
                <c:pt idx="150">
                  <c:v>0.16467999999999999</c:v>
                </c:pt>
                <c:pt idx="151">
                  <c:v>0.16116</c:v>
                </c:pt>
                <c:pt idx="152">
                  <c:v>0.16248000000000001</c:v>
                </c:pt>
                <c:pt idx="153">
                  <c:v>0.16159999999999999</c:v>
                </c:pt>
                <c:pt idx="154">
                  <c:v>0.15764</c:v>
                </c:pt>
                <c:pt idx="155">
                  <c:v>0.15895999999999999</c:v>
                </c:pt>
                <c:pt idx="156">
                  <c:v>0.15367</c:v>
                </c:pt>
                <c:pt idx="157">
                  <c:v>0.15587999999999999</c:v>
                </c:pt>
                <c:pt idx="158">
                  <c:v>0.15676000000000001</c:v>
                </c:pt>
                <c:pt idx="159">
                  <c:v>0.15631999999999999</c:v>
                </c:pt>
                <c:pt idx="160">
                  <c:v>0.15367</c:v>
                </c:pt>
                <c:pt idx="161">
                  <c:v>0.15543999999999999</c:v>
                </c:pt>
                <c:pt idx="162">
                  <c:v>0.155</c:v>
                </c:pt>
                <c:pt idx="163">
                  <c:v>0.14927000000000001</c:v>
                </c:pt>
                <c:pt idx="164">
                  <c:v>0.15015000000000001</c:v>
                </c:pt>
                <c:pt idx="165">
                  <c:v>0.15543999999999999</c:v>
                </c:pt>
                <c:pt idx="166">
                  <c:v>0.15103</c:v>
                </c:pt>
                <c:pt idx="167">
                  <c:v>0.15146999999999999</c:v>
                </c:pt>
                <c:pt idx="168">
                  <c:v>0.15103</c:v>
                </c:pt>
                <c:pt idx="169">
                  <c:v>0.15059</c:v>
                </c:pt>
                <c:pt idx="170">
                  <c:v>0.14971000000000001</c:v>
                </c:pt>
                <c:pt idx="171">
                  <c:v>0.14355000000000001</c:v>
                </c:pt>
                <c:pt idx="172">
                  <c:v>0.14663000000000001</c:v>
                </c:pt>
                <c:pt idx="173">
                  <c:v>0.14530999999999999</c:v>
                </c:pt>
                <c:pt idx="174">
                  <c:v>0.14618999999999999</c:v>
                </c:pt>
                <c:pt idx="175">
                  <c:v>0.15015000000000001</c:v>
                </c:pt>
                <c:pt idx="176">
                  <c:v>0.14574999999999999</c:v>
                </c:pt>
                <c:pt idx="177">
                  <c:v>0.14971000000000001</c:v>
                </c:pt>
                <c:pt idx="178">
                  <c:v>0.14530999999999999</c:v>
                </c:pt>
                <c:pt idx="179">
                  <c:v>0.14574999999999999</c:v>
                </c:pt>
                <c:pt idx="180">
                  <c:v>0.14838999999999999</c:v>
                </c:pt>
                <c:pt idx="181">
                  <c:v>0.14618999999999999</c:v>
                </c:pt>
                <c:pt idx="182">
                  <c:v>0.14751</c:v>
                </c:pt>
                <c:pt idx="183">
                  <c:v>0.14751</c:v>
                </c:pt>
                <c:pt idx="184">
                  <c:v>0.14795</c:v>
                </c:pt>
                <c:pt idx="185">
                  <c:v>0.14223</c:v>
                </c:pt>
                <c:pt idx="186">
                  <c:v>0.14927000000000001</c:v>
                </c:pt>
                <c:pt idx="187">
                  <c:v>0.14487</c:v>
                </c:pt>
                <c:pt idx="188">
                  <c:v>0.14355000000000001</c:v>
                </c:pt>
                <c:pt idx="189">
                  <c:v>0.14179</c:v>
                </c:pt>
                <c:pt idx="190">
                  <c:v>0.14046</c:v>
                </c:pt>
                <c:pt idx="191">
                  <c:v>0.14310999999999999</c:v>
                </c:pt>
                <c:pt idx="192">
                  <c:v>0.14443</c:v>
                </c:pt>
                <c:pt idx="193">
                  <c:v>0.14223</c:v>
                </c:pt>
                <c:pt idx="194">
                  <c:v>0.13650000000000001</c:v>
                </c:pt>
                <c:pt idx="195">
                  <c:v>0.14135</c:v>
                </c:pt>
                <c:pt idx="196">
                  <c:v>0.13694000000000001</c:v>
                </c:pt>
                <c:pt idx="197">
                  <c:v>0.14002000000000001</c:v>
                </c:pt>
                <c:pt idx="198">
                  <c:v>0.14751</c:v>
                </c:pt>
                <c:pt idx="199">
                  <c:v>0.14399000000000001</c:v>
                </c:pt>
                <c:pt idx="200">
                  <c:v>0.14487</c:v>
                </c:pt>
                <c:pt idx="201">
                  <c:v>0.14707000000000001</c:v>
                </c:pt>
                <c:pt idx="202">
                  <c:v>0.14223</c:v>
                </c:pt>
                <c:pt idx="203">
                  <c:v>0.14355000000000001</c:v>
                </c:pt>
                <c:pt idx="204">
                  <c:v>0.14135</c:v>
                </c:pt>
                <c:pt idx="205">
                  <c:v>0.13605999999999999</c:v>
                </c:pt>
                <c:pt idx="206">
                  <c:v>0.14355000000000001</c:v>
                </c:pt>
                <c:pt idx="207">
                  <c:v>0.13782</c:v>
                </c:pt>
                <c:pt idx="208">
                  <c:v>0.13914000000000001</c:v>
                </c:pt>
                <c:pt idx="209">
                  <c:v>0.14266999999999999</c:v>
                </c:pt>
                <c:pt idx="210">
                  <c:v>0.13869999999999999</c:v>
                </c:pt>
                <c:pt idx="211">
                  <c:v>0.13738</c:v>
                </c:pt>
                <c:pt idx="212">
                  <c:v>0.14046</c:v>
                </c:pt>
                <c:pt idx="213">
                  <c:v>0.14002000000000001</c:v>
                </c:pt>
                <c:pt idx="214">
                  <c:v>0.13694000000000001</c:v>
                </c:pt>
                <c:pt idx="215">
                  <c:v>0.13958000000000001</c:v>
                </c:pt>
                <c:pt idx="216">
                  <c:v>0.14135</c:v>
                </c:pt>
                <c:pt idx="217">
                  <c:v>0.13825999999999999</c:v>
                </c:pt>
                <c:pt idx="218">
                  <c:v>0.13914000000000001</c:v>
                </c:pt>
                <c:pt idx="219">
                  <c:v>0.13958000000000001</c:v>
                </c:pt>
                <c:pt idx="220">
                  <c:v>0.14002000000000001</c:v>
                </c:pt>
                <c:pt idx="221">
                  <c:v>0.13782</c:v>
                </c:pt>
                <c:pt idx="222">
                  <c:v>0.14091000000000001</c:v>
                </c:pt>
                <c:pt idx="223">
                  <c:v>0.13869999999999999</c:v>
                </c:pt>
                <c:pt idx="224">
                  <c:v>0.14443</c:v>
                </c:pt>
                <c:pt idx="225">
                  <c:v>0.13958000000000001</c:v>
                </c:pt>
                <c:pt idx="226">
                  <c:v>0.14399000000000001</c:v>
                </c:pt>
                <c:pt idx="227">
                  <c:v>0.14091000000000001</c:v>
                </c:pt>
                <c:pt idx="228">
                  <c:v>0.14179</c:v>
                </c:pt>
                <c:pt idx="229">
                  <c:v>0.14487</c:v>
                </c:pt>
                <c:pt idx="230">
                  <c:v>0.14310999999999999</c:v>
                </c:pt>
                <c:pt idx="231">
                  <c:v>0.14355000000000001</c:v>
                </c:pt>
                <c:pt idx="232">
                  <c:v>0.14574999999999999</c:v>
                </c:pt>
                <c:pt idx="233">
                  <c:v>0.14266999999999999</c:v>
                </c:pt>
                <c:pt idx="234">
                  <c:v>0.14135</c:v>
                </c:pt>
                <c:pt idx="235">
                  <c:v>0.14179</c:v>
                </c:pt>
                <c:pt idx="236">
                  <c:v>0.13869999999999999</c:v>
                </c:pt>
                <c:pt idx="237">
                  <c:v>0.14179</c:v>
                </c:pt>
                <c:pt idx="238">
                  <c:v>0.13914000000000001</c:v>
                </c:pt>
                <c:pt idx="239">
                  <c:v>0.13694000000000001</c:v>
                </c:pt>
                <c:pt idx="240">
                  <c:v>0.13694000000000001</c:v>
                </c:pt>
                <c:pt idx="241">
                  <c:v>0.13738</c:v>
                </c:pt>
                <c:pt idx="242">
                  <c:v>0.13605999999999999</c:v>
                </c:pt>
                <c:pt idx="243">
                  <c:v>0.13517999999999999</c:v>
                </c:pt>
                <c:pt idx="244">
                  <c:v>0.14002000000000001</c:v>
                </c:pt>
                <c:pt idx="245">
                  <c:v>0.13694000000000001</c:v>
                </c:pt>
                <c:pt idx="246">
                  <c:v>0.13517999999999999</c:v>
                </c:pt>
                <c:pt idx="247">
                  <c:v>0.13166</c:v>
                </c:pt>
                <c:pt idx="248">
                  <c:v>0.13253999999999999</c:v>
                </c:pt>
                <c:pt idx="249">
                  <c:v>0.13517999999999999</c:v>
                </c:pt>
                <c:pt idx="250">
                  <c:v>0.13825999999999999</c:v>
                </c:pt>
                <c:pt idx="251">
                  <c:v>0.1343</c:v>
                </c:pt>
                <c:pt idx="252">
                  <c:v>0.13034000000000001</c:v>
                </c:pt>
                <c:pt idx="253">
                  <c:v>0.13650000000000001</c:v>
                </c:pt>
                <c:pt idx="254">
                  <c:v>0.13386000000000001</c:v>
                </c:pt>
                <c:pt idx="255">
                  <c:v>0.12858</c:v>
                </c:pt>
                <c:pt idx="256">
                  <c:v>0.13386000000000001</c:v>
                </c:pt>
                <c:pt idx="257">
                  <c:v>0.13122</c:v>
                </c:pt>
                <c:pt idx="258">
                  <c:v>0.13078000000000001</c:v>
                </c:pt>
                <c:pt idx="259">
                  <c:v>0.13253999999999999</c:v>
                </c:pt>
                <c:pt idx="260">
                  <c:v>0.13034000000000001</c:v>
                </c:pt>
                <c:pt idx="261">
                  <c:v>0.13297999999999999</c:v>
                </c:pt>
                <c:pt idx="262">
                  <c:v>0.12770000000000001</c:v>
                </c:pt>
                <c:pt idx="263">
                  <c:v>0.12858</c:v>
                </c:pt>
                <c:pt idx="264">
                  <c:v>0.13253999999999999</c:v>
                </c:pt>
                <c:pt idx="265">
                  <c:v>0.13561999999999999</c:v>
                </c:pt>
                <c:pt idx="266">
                  <c:v>0.12504999999999999</c:v>
                </c:pt>
                <c:pt idx="267">
                  <c:v>0.12989999999999999</c:v>
                </c:pt>
                <c:pt idx="268">
                  <c:v>0.13297999999999999</c:v>
                </c:pt>
                <c:pt idx="269">
                  <c:v>0.12725</c:v>
                </c:pt>
                <c:pt idx="270">
                  <c:v>0.13386000000000001</c:v>
                </c:pt>
                <c:pt idx="271">
                  <c:v>0.13122</c:v>
                </c:pt>
                <c:pt idx="272">
                  <c:v>0.12902</c:v>
                </c:pt>
                <c:pt idx="273">
                  <c:v>0.12814</c:v>
                </c:pt>
                <c:pt idx="274">
                  <c:v>0.12725</c:v>
                </c:pt>
                <c:pt idx="275">
                  <c:v>0.12989999999999999</c:v>
                </c:pt>
                <c:pt idx="276">
                  <c:v>0.12945999999999999</c:v>
                </c:pt>
                <c:pt idx="277">
                  <c:v>0.12902</c:v>
                </c:pt>
                <c:pt idx="278">
                  <c:v>0.12902</c:v>
                </c:pt>
                <c:pt idx="279">
                  <c:v>0.12770000000000001</c:v>
                </c:pt>
                <c:pt idx="280">
                  <c:v>0.13122</c:v>
                </c:pt>
                <c:pt idx="281">
                  <c:v>0.12725</c:v>
                </c:pt>
                <c:pt idx="282">
                  <c:v>0.1321</c:v>
                </c:pt>
                <c:pt idx="283">
                  <c:v>0.12989999999999999</c:v>
                </c:pt>
                <c:pt idx="284">
                  <c:v>0.1321</c:v>
                </c:pt>
                <c:pt idx="285">
                  <c:v>0.1321</c:v>
                </c:pt>
                <c:pt idx="286">
                  <c:v>0.13517999999999999</c:v>
                </c:pt>
                <c:pt idx="287">
                  <c:v>0.13297999999999999</c:v>
                </c:pt>
                <c:pt idx="288">
                  <c:v>0.13297999999999999</c:v>
                </c:pt>
                <c:pt idx="289">
                  <c:v>0.13342000000000001</c:v>
                </c:pt>
                <c:pt idx="290">
                  <c:v>0.13342000000000001</c:v>
                </c:pt>
                <c:pt idx="291">
                  <c:v>0.13166</c:v>
                </c:pt>
                <c:pt idx="292">
                  <c:v>0.13738</c:v>
                </c:pt>
                <c:pt idx="293">
                  <c:v>0.12637000000000001</c:v>
                </c:pt>
                <c:pt idx="294">
                  <c:v>0.12681000000000001</c:v>
                </c:pt>
                <c:pt idx="295">
                  <c:v>0.12902</c:v>
                </c:pt>
                <c:pt idx="296">
                  <c:v>0.12681000000000001</c:v>
                </c:pt>
                <c:pt idx="297">
                  <c:v>0.12461</c:v>
                </c:pt>
                <c:pt idx="298">
                  <c:v>0.12285</c:v>
                </c:pt>
                <c:pt idx="299">
                  <c:v>0.12461</c:v>
                </c:pt>
                <c:pt idx="300">
                  <c:v>0.12770000000000001</c:v>
                </c:pt>
                <c:pt idx="301">
                  <c:v>0.12197</c:v>
                </c:pt>
                <c:pt idx="302">
                  <c:v>0.12285</c:v>
                </c:pt>
                <c:pt idx="303">
                  <c:v>0.12285</c:v>
                </c:pt>
                <c:pt idx="304">
                  <c:v>0.12153</c:v>
                </c:pt>
                <c:pt idx="305">
                  <c:v>0.12197</c:v>
                </c:pt>
                <c:pt idx="306">
                  <c:v>0.12021</c:v>
                </c:pt>
                <c:pt idx="307">
                  <c:v>0.12197</c:v>
                </c:pt>
                <c:pt idx="308">
                  <c:v>0.12504999999999999</c:v>
                </c:pt>
                <c:pt idx="309">
                  <c:v>0.12021</c:v>
                </c:pt>
                <c:pt idx="310">
                  <c:v>0.11889</c:v>
                </c:pt>
                <c:pt idx="311">
                  <c:v>0.12197</c:v>
                </c:pt>
                <c:pt idx="312">
                  <c:v>0.12064999999999999</c:v>
                </c:pt>
                <c:pt idx="313">
                  <c:v>0.11625000000000001</c:v>
                </c:pt>
                <c:pt idx="314">
                  <c:v>0.11581</c:v>
                </c:pt>
                <c:pt idx="315">
                  <c:v>0.12153</c:v>
                </c:pt>
                <c:pt idx="316">
                  <c:v>0.11405</c:v>
                </c:pt>
                <c:pt idx="317">
                  <c:v>0.11845</c:v>
                </c:pt>
                <c:pt idx="318">
                  <c:v>0.11801</c:v>
                </c:pt>
                <c:pt idx="319">
                  <c:v>0.11713</c:v>
                </c:pt>
                <c:pt idx="320">
                  <c:v>0.11669</c:v>
                </c:pt>
                <c:pt idx="321">
                  <c:v>0.11756999999999999</c:v>
                </c:pt>
                <c:pt idx="322">
                  <c:v>0.11448999999999999</c:v>
                </c:pt>
                <c:pt idx="323">
                  <c:v>0.11493</c:v>
                </c:pt>
                <c:pt idx="324">
                  <c:v>0.11669</c:v>
                </c:pt>
                <c:pt idx="325">
                  <c:v>0.11096</c:v>
                </c:pt>
                <c:pt idx="326">
                  <c:v>0.11183999999999999</c:v>
                </c:pt>
                <c:pt idx="327">
                  <c:v>0.11537</c:v>
                </c:pt>
                <c:pt idx="328">
                  <c:v>0.10920000000000001</c:v>
                </c:pt>
                <c:pt idx="329">
                  <c:v>0.11360000000000001</c:v>
                </c:pt>
                <c:pt idx="330">
                  <c:v>0.11448999999999999</c:v>
                </c:pt>
                <c:pt idx="331">
                  <c:v>0.11183999999999999</c:v>
                </c:pt>
                <c:pt idx="332">
                  <c:v>0.11405</c:v>
                </c:pt>
                <c:pt idx="333">
                  <c:v>0.11051999999999999</c:v>
                </c:pt>
                <c:pt idx="334">
                  <c:v>0.10568</c:v>
                </c:pt>
                <c:pt idx="335">
                  <c:v>0.11183999999999999</c:v>
                </c:pt>
                <c:pt idx="336">
                  <c:v>0.10920000000000001</c:v>
                </c:pt>
                <c:pt idx="337">
                  <c:v>0.11051999999999999</c:v>
                </c:pt>
                <c:pt idx="338">
                  <c:v>0.11228</c:v>
                </c:pt>
                <c:pt idx="339">
                  <c:v>0.10524</c:v>
                </c:pt>
                <c:pt idx="340">
                  <c:v>0.1048</c:v>
                </c:pt>
                <c:pt idx="341">
                  <c:v>0.10964</c:v>
                </c:pt>
                <c:pt idx="342">
                  <c:v>0.11183999999999999</c:v>
                </c:pt>
                <c:pt idx="343">
                  <c:v>0.10964</c:v>
                </c:pt>
                <c:pt idx="344">
                  <c:v>0.107</c:v>
                </c:pt>
                <c:pt idx="345">
                  <c:v>0.10920000000000001</c:v>
                </c:pt>
                <c:pt idx="346">
                  <c:v>0.11183999999999999</c:v>
                </c:pt>
                <c:pt idx="347">
                  <c:v>0.10435999999999999</c:v>
                </c:pt>
                <c:pt idx="348">
                  <c:v>0.10568</c:v>
                </c:pt>
                <c:pt idx="349">
                  <c:v>0.10216</c:v>
                </c:pt>
                <c:pt idx="350">
                  <c:v>0.10524</c:v>
                </c:pt>
                <c:pt idx="351">
                  <c:v>0.10612000000000001</c:v>
                </c:pt>
                <c:pt idx="352">
                  <c:v>0.10435999999999999</c:v>
                </c:pt>
                <c:pt idx="353">
                  <c:v>0.1026</c:v>
                </c:pt>
                <c:pt idx="354">
                  <c:v>0.10128</c:v>
                </c:pt>
                <c:pt idx="355">
                  <c:v>9.9510000000000001E-2</c:v>
                </c:pt>
                <c:pt idx="356">
                  <c:v>0.1048</c:v>
                </c:pt>
                <c:pt idx="357">
                  <c:v>0.10128</c:v>
                </c:pt>
                <c:pt idx="358">
                  <c:v>0.10304000000000001</c:v>
                </c:pt>
                <c:pt idx="359">
                  <c:v>0.10216</c:v>
                </c:pt>
                <c:pt idx="360">
                  <c:v>9.9070000000000005E-2</c:v>
                </c:pt>
                <c:pt idx="361">
                  <c:v>9.9070000000000005E-2</c:v>
                </c:pt>
                <c:pt idx="362">
                  <c:v>0.10084</c:v>
                </c:pt>
                <c:pt idx="363">
                  <c:v>9.819E-2</c:v>
                </c:pt>
                <c:pt idx="364">
                  <c:v>9.9949999999999997E-2</c:v>
                </c:pt>
                <c:pt idx="365">
                  <c:v>9.7750000000000004E-2</c:v>
                </c:pt>
                <c:pt idx="366">
                  <c:v>9.7309999999999994E-2</c:v>
                </c:pt>
                <c:pt idx="367">
                  <c:v>9.5549999999999996E-2</c:v>
                </c:pt>
                <c:pt idx="368">
                  <c:v>9.5549999999999996E-2</c:v>
                </c:pt>
                <c:pt idx="369">
                  <c:v>9.4670000000000004E-2</c:v>
                </c:pt>
                <c:pt idx="370">
                  <c:v>9.3350000000000002E-2</c:v>
                </c:pt>
                <c:pt idx="371">
                  <c:v>9.7750000000000004E-2</c:v>
                </c:pt>
                <c:pt idx="372">
                  <c:v>9.6869999999999998E-2</c:v>
                </c:pt>
                <c:pt idx="373">
                  <c:v>9.511E-2</c:v>
                </c:pt>
                <c:pt idx="374">
                  <c:v>9.4229999999999994E-2</c:v>
                </c:pt>
                <c:pt idx="375">
                  <c:v>9.2469999999999997E-2</c:v>
                </c:pt>
                <c:pt idx="376">
                  <c:v>9.4229999999999994E-2</c:v>
                </c:pt>
                <c:pt idx="377">
                  <c:v>8.9389999999999997E-2</c:v>
                </c:pt>
                <c:pt idx="378">
                  <c:v>9.4229999999999994E-2</c:v>
                </c:pt>
                <c:pt idx="379">
                  <c:v>9.0709999999999999E-2</c:v>
                </c:pt>
                <c:pt idx="380">
                  <c:v>9.1149999999999995E-2</c:v>
                </c:pt>
                <c:pt idx="381">
                  <c:v>8.8510000000000005E-2</c:v>
                </c:pt>
                <c:pt idx="382">
                  <c:v>9.0270000000000003E-2</c:v>
                </c:pt>
                <c:pt idx="383">
                  <c:v>8.8950000000000001E-2</c:v>
                </c:pt>
                <c:pt idx="384">
                  <c:v>8.9389999999999997E-2</c:v>
                </c:pt>
                <c:pt idx="385">
                  <c:v>8.763E-2</c:v>
                </c:pt>
                <c:pt idx="386">
                  <c:v>8.6300000000000002E-2</c:v>
                </c:pt>
                <c:pt idx="387">
                  <c:v>8.7190000000000004E-2</c:v>
                </c:pt>
                <c:pt idx="388">
                  <c:v>8.4099999999999994E-2</c:v>
                </c:pt>
                <c:pt idx="389">
                  <c:v>8.9829999999999993E-2</c:v>
                </c:pt>
                <c:pt idx="390">
                  <c:v>8.763E-2</c:v>
                </c:pt>
                <c:pt idx="391">
                  <c:v>8.8950000000000001E-2</c:v>
                </c:pt>
                <c:pt idx="392">
                  <c:v>8.763E-2</c:v>
                </c:pt>
                <c:pt idx="393">
                  <c:v>8.6739999999999998E-2</c:v>
                </c:pt>
                <c:pt idx="394">
                  <c:v>8.5419999999999996E-2</c:v>
                </c:pt>
                <c:pt idx="395">
                  <c:v>8.6300000000000002E-2</c:v>
                </c:pt>
                <c:pt idx="396">
                  <c:v>8.2780000000000006E-2</c:v>
                </c:pt>
                <c:pt idx="397">
                  <c:v>8.8069999999999996E-2</c:v>
                </c:pt>
                <c:pt idx="398">
                  <c:v>8.1460000000000005E-2</c:v>
                </c:pt>
                <c:pt idx="399">
                  <c:v>8.6300000000000002E-2</c:v>
                </c:pt>
                <c:pt idx="400">
                  <c:v>8.5419999999999996E-2</c:v>
                </c:pt>
                <c:pt idx="401">
                  <c:v>8.2780000000000006E-2</c:v>
                </c:pt>
                <c:pt idx="402">
                  <c:v>8.3659999999999998E-2</c:v>
                </c:pt>
                <c:pt idx="403">
                  <c:v>7.8820000000000001E-2</c:v>
                </c:pt>
                <c:pt idx="404">
                  <c:v>8.1460000000000005E-2</c:v>
                </c:pt>
                <c:pt idx="405">
                  <c:v>8.1019999999999995E-2</c:v>
                </c:pt>
                <c:pt idx="406">
                  <c:v>8.1900000000000001E-2</c:v>
                </c:pt>
                <c:pt idx="407">
                  <c:v>8.1019999999999995E-2</c:v>
                </c:pt>
                <c:pt idx="408">
                  <c:v>8.1460000000000005E-2</c:v>
                </c:pt>
                <c:pt idx="409">
                  <c:v>8.0579999999999999E-2</c:v>
                </c:pt>
                <c:pt idx="410">
                  <c:v>7.9259999999999997E-2</c:v>
                </c:pt>
                <c:pt idx="411">
                  <c:v>8.1019999999999995E-2</c:v>
                </c:pt>
                <c:pt idx="412">
                  <c:v>8.1019999999999995E-2</c:v>
                </c:pt>
                <c:pt idx="413">
                  <c:v>7.9259999999999997E-2</c:v>
                </c:pt>
                <c:pt idx="414">
                  <c:v>8.3659999999999998E-2</c:v>
                </c:pt>
                <c:pt idx="415">
                  <c:v>8.4099999999999994E-2</c:v>
                </c:pt>
                <c:pt idx="416">
                  <c:v>7.7060000000000003E-2</c:v>
                </c:pt>
                <c:pt idx="417">
                  <c:v>8.0140000000000003E-2</c:v>
                </c:pt>
                <c:pt idx="418">
                  <c:v>7.6619999999999994E-2</c:v>
                </c:pt>
                <c:pt idx="419">
                  <c:v>8.0140000000000003E-2</c:v>
                </c:pt>
                <c:pt idx="420">
                  <c:v>7.9699999999999993E-2</c:v>
                </c:pt>
                <c:pt idx="421">
                  <c:v>7.9259999999999997E-2</c:v>
                </c:pt>
                <c:pt idx="422">
                  <c:v>7.8820000000000001E-2</c:v>
                </c:pt>
                <c:pt idx="423">
                  <c:v>7.8380000000000005E-2</c:v>
                </c:pt>
                <c:pt idx="424">
                  <c:v>8.1019999999999995E-2</c:v>
                </c:pt>
                <c:pt idx="425">
                  <c:v>8.4099999999999994E-2</c:v>
                </c:pt>
                <c:pt idx="426">
                  <c:v>7.9699999999999993E-2</c:v>
                </c:pt>
                <c:pt idx="427">
                  <c:v>8.498E-2</c:v>
                </c:pt>
                <c:pt idx="428">
                  <c:v>7.9259999999999997E-2</c:v>
                </c:pt>
                <c:pt idx="429">
                  <c:v>8.7190000000000004E-2</c:v>
                </c:pt>
                <c:pt idx="430">
                  <c:v>8.6300000000000002E-2</c:v>
                </c:pt>
                <c:pt idx="431">
                  <c:v>9.1149999999999995E-2</c:v>
                </c:pt>
                <c:pt idx="432">
                  <c:v>8.763E-2</c:v>
                </c:pt>
                <c:pt idx="433">
                  <c:v>9.7750000000000004E-2</c:v>
                </c:pt>
                <c:pt idx="434">
                  <c:v>0.10128</c:v>
                </c:pt>
                <c:pt idx="435">
                  <c:v>0.11183999999999999</c:v>
                </c:pt>
                <c:pt idx="436">
                  <c:v>0.12637000000000001</c:v>
                </c:pt>
                <c:pt idx="437">
                  <c:v>0.14971000000000001</c:v>
                </c:pt>
                <c:pt idx="438">
                  <c:v>0.19242000000000001</c:v>
                </c:pt>
                <c:pt idx="439">
                  <c:v>0.26991999999999999</c:v>
                </c:pt>
                <c:pt idx="440">
                  <c:v>0.38836999999999999</c:v>
                </c:pt>
                <c:pt idx="441">
                  <c:v>0.50770000000000004</c:v>
                </c:pt>
                <c:pt idx="442">
                  <c:v>0.52619000000000005</c:v>
                </c:pt>
                <c:pt idx="443">
                  <c:v>0.43064000000000002</c:v>
                </c:pt>
                <c:pt idx="444">
                  <c:v>0.31130999999999998</c:v>
                </c:pt>
                <c:pt idx="445">
                  <c:v>0.21312</c:v>
                </c:pt>
                <c:pt idx="446">
                  <c:v>0.16644</c:v>
                </c:pt>
                <c:pt idx="447">
                  <c:v>0.1343</c:v>
                </c:pt>
                <c:pt idx="448">
                  <c:v>0.11405</c:v>
                </c:pt>
                <c:pt idx="449">
                  <c:v>0.10524</c:v>
                </c:pt>
                <c:pt idx="450">
                  <c:v>9.511E-2</c:v>
                </c:pt>
                <c:pt idx="451">
                  <c:v>9.0270000000000003E-2</c:v>
                </c:pt>
                <c:pt idx="452">
                  <c:v>8.7190000000000004E-2</c:v>
                </c:pt>
                <c:pt idx="453">
                  <c:v>8.498E-2</c:v>
                </c:pt>
                <c:pt idx="454">
                  <c:v>7.9699999999999993E-2</c:v>
                </c:pt>
                <c:pt idx="455">
                  <c:v>8.2780000000000006E-2</c:v>
                </c:pt>
                <c:pt idx="456">
                  <c:v>8.0579999999999999E-2</c:v>
                </c:pt>
                <c:pt idx="457">
                  <c:v>7.8380000000000005E-2</c:v>
                </c:pt>
                <c:pt idx="458">
                  <c:v>7.9259999999999997E-2</c:v>
                </c:pt>
                <c:pt idx="459">
                  <c:v>7.9259999999999997E-2</c:v>
                </c:pt>
                <c:pt idx="460">
                  <c:v>7.5740000000000002E-2</c:v>
                </c:pt>
                <c:pt idx="461">
                  <c:v>7.6179999999999998E-2</c:v>
                </c:pt>
                <c:pt idx="462">
                  <c:v>7.8820000000000001E-2</c:v>
                </c:pt>
                <c:pt idx="463">
                  <c:v>7.5740000000000002E-2</c:v>
                </c:pt>
                <c:pt idx="464">
                  <c:v>7.9259999999999997E-2</c:v>
                </c:pt>
                <c:pt idx="465">
                  <c:v>7.3529999999999998E-2</c:v>
                </c:pt>
                <c:pt idx="466">
                  <c:v>8.0140000000000003E-2</c:v>
                </c:pt>
                <c:pt idx="467">
                  <c:v>8.3659999999999998E-2</c:v>
                </c:pt>
                <c:pt idx="468">
                  <c:v>8.2780000000000006E-2</c:v>
                </c:pt>
                <c:pt idx="469">
                  <c:v>8.763E-2</c:v>
                </c:pt>
                <c:pt idx="470">
                  <c:v>8.8950000000000001E-2</c:v>
                </c:pt>
                <c:pt idx="471">
                  <c:v>9.0270000000000003E-2</c:v>
                </c:pt>
                <c:pt idx="472">
                  <c:v>9.3350000000000002E-2</c:v>
                </c:pt>
                <c:pt idx="473">
                  <c:v>0.10038999999999999</c:v>
                </c:pt>
                <c:pt idx="474">
                  <c:v>0.107</c:v>
                </c:pt>
                <c:pt idx="475">
                  <c:v>0.13166</c:v>
                </c:pt>
                <c:pt idx="476">
                  <c:v>0.14707000000000001</c:v>
                </c:pt>
                <c:pt idx="477">
                  <c:v>0.18274000000000001</c:v>
                </c:pt>
                <c:pt idx="478">
                  <c:v>0.24657999999999999</c:v>
                </c:pt>
                <c:pt idx="479">
                  <c:v>0.35358000000000001</c:v>
                </c:pt>
                <c:pt idx="480">
                  <c:v>0.48655999999999999</c:v>
                </c:pt>
                <c:pt idx="481">
                  <c:v>0.56801999999999997</c:v>
                </c:pt>
                <c:pt idx="482">
                  <c:v>0.50814000000000004</c:v>
                </c:pt>
                <c:pt idx="483">
                  <c:v>0.36987999999999999</c:v>
                </c:pt>
                <c:pt idx="484">
                  <c:v>0.25451000000000001</c:v>
                </c:pt>
                <c:pt idx="485">
                  <c:v>0.18493999999999999</c:v>
                </c:pt>
                <c:pt idx="486">
                  <c:v>0.14795</c:v>
                </c:pt>
                <c:pt idx="487">
                  <c:v>0.12504999999999999</c:v>
                </c:pt>
                <c:pt idx="488">
                  <c:v>0.1114</c:v>
                </c:pt>
                <c:pt idx="489">
                  <c:v>9.9949999999999997E-2</c:v>
                </c:pt>
                <c:pt idx="490">
                  <c:v>9.0709999999999999E-2</c:v>
                </c:pt>
                <c:pt idx="491">
                  <c:v>9.0270000000000003E-2</c:v>
                </c:pt>
                <c:pt idx="492">
                  <c:v>8.8069999999999996E-2</c:v>
                </c:pt>
                <c:pt idx="493">
                  <c:v>7.9259999999999997E-2</c:v>
                </c:pt>
                <c:pt idx="494">
                  <c:v>8.1900000000000001E-2</c:v>
                </c:pt>
                <c:pt idx="495">
                  <c:v>7.6179999999999998E-2</c:v>
                </c:pt>
                <c:pt idx="496">
                  <c:v>8.0579999999999999E-2</c:v>
                </c:pt>
                <c:pt idx="497">
                  <c:v>7.4859999999999996E-2</c:v>
                </c:pt>
                <c:pt idx="498">
                  <c:v>7.8380000000000005E-2</c:v>
                </c:pt>
                <c:pt idx="499">
                  <c:v>7.8820000000000001E-2</c:v>
                </c:pt>
                <c:pt idx="500">
                  <c:v>7.5740000000000002E-2</c:v>
                </c:pt>
                <c:pt idx="501">
                  <c:v>7.7060000000000003E-2</c:v>
                </c:pt>
                <c:pt idx="502">
                  <c:v>7.2650000000000006E-2</c:v>
                </c:pt>
                <c:pt idx="503">
                  <c:v>7.7060000000000003E-2</c:v>
                </c:pt>
                <c:pt idx="504">
                  <c:v>7.5740000000000002E-2</c:v>
                </c:pt>
                <c:pt idx="505">
                  <c:v>7.6619999999999994E-2</c:v>
                </c:pt>
                <c:pt idx="506">
                  <c:v>7.6179999999999998E-2</c:v>
                </c:pt>
                <c:pt idx="507">
                  <c:v>7.3980000000000004E-2</c:v>
                </c:pt>
                <c:pt idx="508">
                  <c:v>7.3529999999999998E-2</c:v>
                </c:pt>
                <c:pt idx="509">
                  <c:v>7.2650000000000006E-2</c:v>
                </c:pt>
                <c:pt idx="510">
                  <c:v>7.7060000000000003E-2</c:v>
                </c:pt>
                <c:pt idx="511">
                  <c:v>7.6179999999999998E-2</c:v>
                </c:pt>
                <c:pt idx="512">
                  <c:v>7.2209999999999996E-2</c:v>
                </c:pt>
                <c:pt idx="513">
                  <c:v>7.3090000000000002E-2</c:v>
                </c:pt>
                <c:pt idx="514">
                  <c:v>7.2209999999999996E-2</c:v>
                </c:pt>
                <c:pt idx="515">
                  <c:v>7.5740000000000002E-2</c:v>
                </c:pt>
                <c:pt idx="516">
                  <c:v>7.3529999999999998E-2</c:v>
                </c:pt>
                <c:pt idx="517">
                  <c:v>7.6619999999999994E-2</c:v>
                </c:pt>
                <c:pt idx="518">
                  <c:v>7.4859999999999996E-2</c:v>
                </c:pt>
                <c:pt idx="519">
                  <c:v>7.3980000000000004E-2</c:v>
                </c:pt>
                <c:pt idx="520">
                  <c:v>7.442E-2</c:v>
                </c:pt>
                <c:pt idx="521">
                  <c:v>7.2209999999999996E-2</c:v>
                </c:pt>
                <c:pt idx="522">
                  <c:v>7.1330000000000005E-2</c:v>
                </c:pt>
                <c:pt idx="523">
                  <c:v>7.177E-2</c:v>
                </c:pt>
                <c:pt idx="524">
                  <c:v>7.3090000000000002E-2</c:v>
                </c:pt>
                <c:pt idx="525">
                  <c:v>7.2209999999999996E-2</c:v>
                </c:pt>
                <c:pt idx="526">
                  <c:v>7.2209999999999996E-2</c:v>
                </c:pt>
                <c:pt idx="527">
                  <c:v>6.8250000000000005E-2</c:v>
                </c:pt>
                <c:pt idx="528">
                  <c:v>6.7809999999999995E-2</c:v>
                </c:pt>
                <c:pt idx="529">
                  <c:v>7.0010000000000003E-2</c:v>
                </c:pt>
                <c:pt idx="530">
                  <c:v>6.9129999999999997E-2</c:v>
                </c:pt>
                <c:pt idx="531">
                  <c:v>6.429E-2</c:v>
                </c:pt>
                <c:pt idx="532">
                  <c:v>6.8690000000000001E-2</c:v>
                </c:pt>
                <c:pt idx="533">
                  <c:v>6.5170000000000006E-2</c:v>
                </c:pt>
                <c:pt idx="534">
                  <c:v>6.7809999999999995E-2</c:v>
                </c:pt>
                <c:pt idx="535">
                  <c:v>6.6930000000000003E-2</c:v>
                </c:pt>
                <c:pt idx="536">
                  <c:v>6.7809999999999995E-2</c:v>
                </c:pt>
                <c:pt idx="537">
                  <c:v>6.6049999999999998E-2</c:v>
                </c:pt>
                <c:pt idx="538">
                  <c:v>6.3850000000000004E-2</c:v>
                </c:pt>
                <c:pt idx="539">
                  <c:v>6.3850000000000004E-2</c:v>
                </c:pt>
                <c:pt idx="540">
                  <c:v>6.3850000000000004E-2</c:v>
                </c:pt>
                <c:pt idx="541">
                  <c:v>6.1650000000000003E-2</c:v>
                </c:pt>
                <c:pt idx="542">
                  <c:v>6.2530000000000002E-2</c:v>
                </c:pt>
                <c:pt idx="543">
                  <c:v>6.2969999999999998E-2</c:v>
                </c:pt>
                <c:pt idx="544">
                  <c:v>5.9880000000000003E-2</c:v>
                </c:pt>
                <c:pt idx="545">
                  <c:v>6.5170000000000006E-2</c:v>
                </c:pt>
                <c:pt idx="546">
                  <c:v>6.5170000000000006E-2</c:v>
                </c:pt>
                <c:pt idx="547">
                  <c:v>6.3409999999999994E-2</c:v>
                </c:pt>
                <c:pt idx="548">
                  <c:v>6.1210000000000001E-2</c:v>
                </c:pt>
                <c:pt idx="549">
                  <c:v>6.429E-2</c:v>
                </c:pt>
                <c:pt idx="550">
                  <c:v>6.2969999999999998E-2</c:v>
                </c:pt>
                <c:pt idx="551">
                  <c:v>5.7239999999999999E-2</c:v>
                </c:pt>
                <c:pt idx="552">
                  <c:v>6.1650000000000003E-2</c:v>
                </c:pt>
                <c:pt idx="553">
                  <c:v>5.944E-2</c:v>
                </c:pt>
                <c:pt idx="554">
                  <c:v>5.8119999999999998E-2</c:v>
                </c:pt>
                <c:pt idx="555">
                  <c:v>5.7239999999999999E-2</c:v>
                </c:pt>
                <c:pt idx="556">
                  <c:v>5.7680000000000002E-2</c:v>
                </c:pt>
                <c:pt idx="557">
                  <c:v>5.636E-2</c:v>
                </c:pt>
                <c:pt idx="558">
                  <c:v>5.8560000000000001E-2</c:v>
                </c:pt>
                <c:pt idx="559">
                  <c:v>5.5039999999999999E-2</c:v>
                </c:pt>
                <c:pt idx="560">
                  <c:v>5.5480000000000002E-2</c:v>
                </c:pt>
                <c:pt idx="561">
                  <c:v>5.7239999999999999E-2</c:v>
                </c:pt>
                <c:pt idx="562">
                  <c:v>5.7680000000000002E-2</c:v>
                </c:pt>
                <c:pt idx="563">
                  <c:v>5.3280000000000001E-2</c:v>
                </c:pt>
                <c:pt idx="564">
                  <c:v>6.1650000000000003E-2</c:v>
                </c:pt>
                <c:pt idx="565">
                  <c:v>5.5480000000000002E-2</c:v>
                </c:pt>
                <c:pt idx="566">
                  <c:v>5.5919999999999997E-2</c:v>
                </c:pt>
                <c:pt idx="567">
                  <c:v>5.7680000000000002E-2</c:v>
                </c:pt>
                <c:pt idx="568">
                  <c:v>5.7680000000000002E-2</c:v>
                </c:pt>
                <c:pt idx="569">
                  <c:v>5.4600000000000003E-2</c:v>
                </c:pt>
                <c:pt idx="570">
                  <c:v>5.5480000000000002E-2</c:v>
                </c:pt>
                <c:pt idx="571">
                  <c:v>5.6800000000000003E-2</c:v>
                </c:pt>
                <c:pt idx="572">
                  <c:v>5.1959999999999999E-2</c:v>
                </c:pt>
                <c:pt idx="573">
                  <c:v>5.5039999999999999E-2</c:v>
                </c:pt>
                <c:pt idx="574">
                  <c:v>5.5480000000000002E-2</c:v>
                </c:pt>
                <c:pt idx="575">
                  <c:v>5.5039999999999999E-2</c:v>
                </c:pt>
                <c:pt idx="576">
                  <c:v>5.5919999999999997E-2</c:v>
                </c:pt>
                <c:pt idx="577">
                  <c:v>5.416E-2</c:v>
                </c:pt>
                <c:pt idx="578">
                  <c:v>5.7239999999999999E-2</c:v>
                </c:pt>
                <c:pt idx="579">
                  <c:v>5.5039999999999999E-2</c:v>
                </c:pt>
                <c:pt idx="580">
                  <c:v>5.636E-2</c:v>
                </c:pt>
                <c:pt idx="581">
                  <c:v>5.6800000000000003E-2</c:v>
                </c:pt>
                <c:pt idx="582">
                  <c:v>5.5039999999999999E-2</c:v>
                </c:pt>
                <c:pt idx="583">
                  <c:v>5.416E-2</c:v>
                </c:pt>
                <c:pt idx="584">
                  <c:v>5.636E-2</c:v>
                </c:pt>
                <c:pt idx="585">
                  <c:v>5.3280000000000001E-2</c:v>
                </c:pt>
                <c:pt idx="586">
                  <c:v>5.2839999999999998E-2</c:v>
                </c:pt>
                <c:pt idx="587">
                  <c:v>5.6800000000000003E-2</c:v>
                </c:pt>
                <c:pt idx="588">
                  <c:v>5.8560000000000001E-2</c:v>
                </c:pt>
                <c:pt idx="589">
                  <c:v>5.3719999999999997E-2</c:v>
                </c:pt>
                <c:pt idx="590">
                  <c:v>5.416E-2</c:v>
                </c:pt>
                <c:pt idx="591">
                  <c:v>5.636E-2</c:v>
                </c:pt>
                <c:pt idx="592">
                  <c:v>5.2400000000000002E-2</c:v>
                </c:pt>
                <c:pt idx="593">
                  <c:v>5.5919999999999997E-2</c:v>
                </c:pt>
                <c:pt idx="594">
                  <c:v>5.3719999999999997E-2</c:v>
                </c:pt>
                <c:pt idx="595">
                  <c:v>5.6800000000000003E-2</c:v>
                </c:pt>
                <c:pt idx="596">
                  <c:v>5.3280000000000001E-2</c:v>
                </c:pt>
                <c:pt idx="597">
                  <c:v>5.5919999999999997E-2</c:v>
                </c:pt>
                <c:pt idx="598">
                  <c:v>5.3719999999999997E-2</c:v>
                </c:pt>
                <c:pt idx="599">
                  <c:v>5.5480000000000002E-2</c:v>
                </c:pt>
                <c:pt idx="600">
                  <c:v>5.5480000000000002E-2</c:v>
                </c:pt>
                <c:pt idx="601">
                  <c:v>5.416E-2</c:v>
                </c:pt>
                <c:pt idx="602">
                  <c:v>5.1959999999999999E-2</c:v>
                </c:pt>
                <c:pt idx="603">
                  <c:v>5.5480000000000002E-2</c:v>
                </c:pt>
                <c:pt idx="604">
                  <c:v>5.416E-2</c:v>
                </c:pt>
                <c:pt idx="605">
                  <c:v>5.5039999999999999E-2</c:v>
                </c:pt>
                <c:pt idx="606">
                  <c:v>5.2400000000000002E-2</c:v>
                </c:pt>
                <c:pt idx="607">
                  <c:v>5.416E-2</c:v>
                </c:pt>
                <c:pt idx="608">
                  <c:v>5.5039999999999999E-2</c:v>
                </c:pt>
                <c:pt idx="609">
                  <c:v>4.9759999999999999E-2</c:v>
                </c:pt>
                <c:pt idx="610">
                  <c:v>5.1959999999999999E-2</c:v>
                </c:pt>
                <c:pt idx="611">
                  <c:v>5.3719999999999997E-2</c:v>
                </c:pt>
                <c:pt idx="612">
                  <c:v>5.416E-2</c:v>
                </c:pt>
                <c:pt idx="613">
                  <c:v>5.3719999999999997E-2</c:v>
                </c:pt>
                <c:pt idx="614">
                  <c:v>5.2400000000000002E-2</c:v>
                </c:pt>
                <c:pt idx="615">
                  <c:v>5.416E-2</c:v>
                </c:pt>
                <c:pt idx="616">
                  <c:v>5.2400000000000002E-2</c:v>
                </c:pt>
                <c:pt idx="617">
                  <c:v>5.108E-2</c:v>
                </c:pt>
                <c:pt idx="618">
                  <c:v>5.2839999999999998E-2</c:v>
                </c:pt>
                <c:pt idx="619">
                  <c:v>5.3280000000000001E-2</c:v>
                </c:pt>
                <c:pt idx="620">
                  <c:v>4.9759999999999999E-2</c:v>
                </c:pt>
                <c:pt idx="621">
                  <c:v>5.0639999999999998E-2</c:v>
                </c:pt>
                <c:pt idx="622">
                  <c:v>5.0639999999999998E-2</c:v>
                </c:pt>
                <c:pt idx="623">
                  <c:v>5.1520000000000003E-2</c:v>
                </c:pt>
                <c:pt idx="624">
                  <c:v>5.2839999999999998E-2</c:v>
                </c:pt>
                <c:pt idx="625">
                  <c:v>5.2400000000000002E-2</c:v>
                </c:pt>
                <c:pt idx="626">
                  <c:v>5.2400000000000002E-2</c:v>
                </c:pt>
                <c:pt idx="627">
                  <c:v>5.1959999999999999E-2</c:v>
                </c:pt>
                <c:pt idx="628">
                  <c:v>5.2839999999999998E-2</c:v>
                </c:pt>
                <c:pt idx="629">
                  <c:v>5.3280000000000001E-2</c:v>
                </c:pt>
                <c:pt idx="630">
                  <c:v>5.3280000000000001E-2</c:v>
                </c:pt>
                <c:pt idx="631">
                  <c:v>5.1520000000000003E-2</c:v>
                </c:pt>
                <c:pt idx="632">
                  <c:v>5.108E-2</c:v>
                </c:pt>
                <c:pt idx="633">
                  <c:v>5.1520000000000003E-2</c:v>
                </c:pt>
                <c:pt idx="634">
                  <c:v>5.416E-2</c:v>
                </c:pt>
                <c:pt idx="635">
                  <c:v>4.9320000000000003E-2</c:v>
                </c:pt>
                <c:pt idx="636">
                  <c:v>5.2839999999999998E-2</c:v>
                </c:pt>
                <c:pt idx="637">
                  <c:v>5.0639999999999998E-2</c:v>
                </c:pt>
                <c:pt idx="638">
                  <c:v>5.5919999999999997E-2</c:v>
                </c:pt>
                <c:pt idx="639">
                  <c:v>5.2839999999999998E-2</c:v>
                </c:pt>
                <c:pt idx="640">
                  <c:v>5.3719999999999997E-2</c:v>
                </c:pt>
                <c:pt idx="641">
                  <c:v>4.888E-2</c:v>
                </c:pt>
                <c:pt idx="642">
                  <c:v>5.0200000000000002E-2</c:v>
                </c:pt>
                <c:pt idx="643">
                  <c:v>5.5039999999999999E-2</c:v>
                </c:pt>
                <c:pt idx="644">
                  <c:v>5.3280000000000001E-2</c:v>
                </c:pt>
                <c:pt idx="645">
                  <c:v>5.1959999999999999E-2</c:v>
                </c:pt>
                <c:pt idx="646">
                  <c:v>5.5039999999999999E-2</c:v>
                </c:pt>
                <c:pt idx="647">
                  <c:v>5.416E-2</c:v>
                </c:pt>
                <c:pt idx="648">
                  <c:v>5.7239999999999999E-2</c:v>
                </c:pt>
                <c:pt idx="649">
                  <c:v>5.3280000000000001E-2</c:v>
                </c:pt>
                <c:pt idx="650">
                  <c:v>5.3280000000000001E-2</c:v>
                </c:pt>
                <c:pt idx="651">
                  <c:v>5.6800000000000003E-2</c:v>
                </c:pt>
                <c:pt idx="652">
                  <c:v>5.416E-2</c:v>
                </c:pt>
                <c:pt idx="653">
                  <c:v>5.6800000000000003E-2</c:v>
                </c:pt>
                <c:pt idx="654">
                  <c:v>5.636E-2</c:v>
                </c:pt>
                <c:pt idx="655">
                  <c:v>5.5039999999999999E-2</c:v>
                </c:pt>
                <c:pt idx="656">
                  <c:v>5.2400000000000002E-2</c:v>
                </c:pt>
                <c:pt idx="657">
                  <c:v>5.7239999999999999E-2</c:v>
                </c:pt>
                <c:pt idx="658">
                  <c:v>5.416E-2</c:v>
                </c:pt>
                <c:pt idx="659">
                  <c:v>5.3719999999999997E-2</c:v>
                </c:pt>
                <c:pt idx="660">
                  <c:v>5.2839999999999998E-2</c:v>
                </c:pt>
                <c:pt idx="661">
                  <c:v>5.5039999999999999E-2</c:v>
                </c:pt>
                <c:pt idx="662">
                  <c:v>5.5480000000000002E-2</c:v>
                </c:pt>
                <c:pt idx="663">
                  <c:v>5.5480000000000002E-2</c:v>
                </c:pt>
                <c:pt idx="664">
                  <c:v>5.416E-2</c:v>
                </c:pt>
                <c:pt idx="665">
                  <c:v>5.5039999999999999E-2</c:v>
                </c:pt>
                <c:pt idx="666">
                  <c:v>5.6800000000000003E-2</c:v>
                </c:pt>
                <c:pt idx="667">
                  <c:v>5.416E-2</c:v>
                </c:pt>
                <c:pt idx="668">
                  <c:v>5.5039999999999999E-2</c:v>
                </c:pt>
                <c:pt idx="669">
                  <c:v>5.3719999999999997E-2</c:v>
                </c:pt>
                <c:pt idx="670">
                  <c:v>5.636E-2</c:v>
                </c:pt>
                <c:pt idx="671">
                  <c:v>5.416E-2</c:v>
                </c:pt>
                <c:pt idx="672">
                  <c:v>5.416E-2</c:v>
                </c:pt>
                <c:pt idx="673">
                  <c:v>5.2400000000000002E-2</c:v>
                </c:pt>
                <c:pt idx="674">
                  <c:v>5.2839999999999998E-2</c:v>
                </c:pt>
                <c:pt idx="675">
                  <c:v>5.416E-2</c:v>
                </c:pt>
                <c:pt idx="676">
                  <c:v>5.2839999999999998E-2</c:v>
                </c:pt>
                <c:pt idx="677">
                  <c:v>5.108E-2</c:v>
                </c:pt>
                <c:pt idx="678">
                  <c:v>5.5480000000000002E-2</c:v>
                </c:pt>
                <c:pt idx="679">
                  <c:v>5.4600000000000003E-2</c:v>
                </c:pt>
                <c:pt idx="680">
                  <c:v>5.0639999999999998E-2</c:v>
                </c:pt>
                <c:pt idx="681">
                  <c:v>4.8000000000000001E-2</c:v>
                </c:pt>
                <c:pt idx="682">
                  <c:v>5.416E-2</c:v>
                </c:pt>
                <c:pt idx="683">
                  <c:v>5.1520000000000003E-2</c:v>
                </c:pt>
                <c:pt idx="684">
                  <c:v>4.9759999999999999E-2</c:v>
                </c:pt>
                <c:pt idx="685">
                  <c:v>5.2839999999999998E-2</c:v>
                </c:pt>
                <c:pt idx="686">
                  <c:v>5.1520000000000003E-2</c:v>
                </c:pt>
                <c:pt idx="687">
                  <c:v>5.2839999999999998E-2</c:v>
                </c:pt>
                <c:pt idx="688">
                  <c:v>5.416E-2</c:v>
                </c:pt>
                <c:pt idx="689">
                  <c:v>5.5039999999999999E-2</c:v>
                </c:pt>
                <c:pt idx="690">
                  <c:v>5.3280000000000001E-2</c:v>
                </c:pt>
                <c:pt idx="691">
                  <c:v>5.1959999999999999E-2</c:v>
                </c:pt>
                <c:pt idx="692">
                  <c:v>5.0200000000000002E-2</c:v>
                </c:pt>
                <c:pt idx="693">
                  <c:v>5.1959999999999999E-2</c:v>
                </c:pt>
                <c:pt idx="694">
                  <c:v>5.1959999999999999E-2</c:v>
                </c:pt>
                <c:pt idx="695">
                  <c:v>4.8439999999999997E-2</c:v>
                </c:pt>
                <c:pt idx="696">
                  <c:v>5.1520000000000003E-2</c:v>
                </c:pt>
                <c:pt idx="697">
                  <c:v>5.3719999999999997E-2</c:v>
                </c:pt>
                <c:pt idx="698">
                  <c:v>5.1959999999999999E-2</c:v>
                </c:pt>
                <c:pt idx="699">
                  <c:v>5.0200000000000002E-2</c:v>
                </c:pt>
                <c:pt idx="700">
                  <c:v>5.2400000000000002E-2</c:v>
                </c:pt>
                <c:pt idx="701">
                  <c:v>4.9759999999999999E-2</c:v>
                </c:pt>
                <c:pt idx="702">
                  <c:v>5.1959999999999999E-2</c:v>
                </c:pt>
                <c:pt idx="703">
                  <c:v>5.108E-2</c:v>
                </c:pt>
                <c:pt idx="704">
                  <c:v>5.5039999999999999E-2</c:v>
                </c:pt>
                <c:pt idx="705">
                  <c:v>5.3280000000000001E-2</c:v>
                </c:pt>
                <c:pt idx="706">
                  <c:v>5.2839999999999998E-2</c:v>
                </c:pt>
                <c:pt idx="707">
                  <c:v>5.0639999999999998E-2</c:v>
                </c:pt>
                <c:pt idx="708">
                  <c:v>5.1520000000000003E-2</c:v>
                </c:pt>
                <c:pt idx="709">
                  <c:v>5.3280000000000001E-2</c:v>
                </c:pt>
                <c:pt idx="710">
                  <c:v>5.1959999999999999E-2</c:v>
                </c:pt>
                <c:pt idx="711">
                  <c:v>5.2839999999999998E-2</c:v>
                </c:pt>
                <c:pt idx="712">
                  <c:v>4.888E-2</c:v>
                </c:pt>
                <c:pt idx="713">
                  <c:v>4.7559999999999998E-2</c:v>
                </c:pt>
                <c:pt idx="714">
                  <c:v>5.1959999999999999E-2</c:v>
                </c:pt>
                <c:pt idx="715">
                  <c:v>4.8439999999999997E-2</c:v>
                </c:pt>
                <c:pt idx="716">
                  <c:v>5.1520000000000003E-2</c:v>
                </c:pt>
                <c:pt idx="717">
                  <c:v>4.9320000000000003E-2</c:v>
                </c:pt>
                <c:pt idx="718">
                  <c:v>4.623E-2</c:v>
                </c:pt>
                <c:pt idx="719">
                  <c:v>4.6670000000000003E-2</c:v>
                </c:pt>
                <c:pt idx="720">
                  <c:v>4.623E-2</c:v>
                </c:pt>
                <c:pt idx="721">
                  <c:v>4.888E-2</c:v>
                </c:pt>
                <c:pt idx="722">
                  <c:v>4.8000000000000001E-2</c:v>
                </c:pt>
                <c:pt idx="723">
                  <c:v>4.888E-2</c:v>
                </c:pt>
                <c:pt idx="724">
                  <c:v>4.6670000000000003E-2</c:v>
                </c:pt>
                <c:pt idx="725">
                  <c:v>4.5789999999999997E-2</c:v>
                </c:pt>
                <c:pt idx="726">
                  <c:v>4.4909999999999999E-2</c:v>
                </c:pt>
                <c:pt idx="727">
                  <c:v>4.5350000000000001E-2</c:v>
                </c:pt>
                <c:pt idx="728">
                  <c:v>4.8000000000000001E-2</c:v>
                </c:pt>
                <c:pt idx="729">
                  <c:v>4.1829999999999999E-2</c:v>
                </c:pt>
                <c:pt idx="730">
                  <c:v>4.5350000000000001E-2</c:v>
                </c:pt>
                <c:pt idx="731">
                  <c:v>4.623E-2</c:v>
                </c:pt>
                <c:pt idx="732">
                  <c:v>4.403E-2</c:v>
                </c:pt>
                <c:pt idx="733">
                  <c:v>4.623E-2</c:v>
                </c:pt>
                <c:pt idx="734">
                  <c:v>4.3150000000000001E-2</c:v>
                </c:pt>
                <c:pt idx="735">
                  <c:v>4.8000000000000001E-2</c:v>
                </c:pt>
                <c:pt idx="736">
                  <c:v>4.8439999999999997E-2</c:v>
                </c:pt>
                <c:pt idx="737">
                  <c:v>4.8439999999999997E-2</c:v>
                </c:pt>
                <c:pt idx="738">
                  <c:v>4.7120000000000002E-2</c:v>
                </c:pt>
                <c:pt idx="739">
                  <c:v>4.2709999999999998E-2</c:v>
                </c:pt>
                <c:pt idx="740">
                  <c:v>4.1390000000000003E-2</c:v>
                </c:pt>
                <c:pt idx="741">
                  <c:v>4.9320000000000003E-2</c:v>
                </c:pt>
                <c:pt idx="742">
                  <c:v>4.4470000000000003E-2</c:v>
                </c:pt>
                <c:pt idx="743">
                  <c:v>4.1829999999999999E-2</c:v>
                </c:pt>
                <c:pt idx="744">
                  <c:v>4.1829999999999999E-2</c:v>
                </c:pt>
                <c:pt idx="745">
                  <c:v>4.3150000000000001E-2</c:v>
                </c:pt>
                <c:pt idx="746">
                  <c:v>4.403E-2</c:v>
                </c:pt>
                <c:pt idx="747">
                  <c:v>4.8439999999999997E-2</c:v>
                </c:pt>
                <c:pt idx="748">
                  <c:v>4.403E-2</c:v>
                </c:pt>
                <c:pt idx="749">
                  <c:v>4.1829999999999999E-2</c:v>
                </c:pt>
                <c:pt idx="750">
                  <c:v>4.8000000000000001E-2</c:v>
                </c:pt>
                <c:pt idx="751">
                  <c:v>4.4470000000000003E-2</c:v>
                </c:pt>
                <c:pt idx="752">
                  <c:v>4.2270000000000002E-2</c:v>
                </c:pt>
                <c:pt idx="753">
                  <c:v>4.3589999999999997E-2</c:v>
                </c:pt>
                <c:pt idx="754">
                  <c:v>4.6670000000000003E-2</c:v>
                </c:pt>
                <c:pt idx="755">
                  <c:v>4.4909999999999999E-2</c:v>
                </c:pt>
                <c:pt idx="756">
                  <c:v>4.8439999999999997E-2</c:v>
                </c:pt>
                <c:pt idx="757">
                  <c:v>4.7559999999999998E-2</c:v>
                </c:pt>
                <c:pt idx="758">
                  <c:v>4.3589999999999997E-2</c:v>
                </c:pt>
                <c:pt idx="759">
                  <c:v>4.3589999999999997E-2</c:v>
                </c:pt>
                <c:pt idx="760">
                  <c:v>4.1829999999999999E-2</c:v>
                </c:pt>
                <c:pt idx="761">
                  <c:v>4.5789999999999997E-2</c:v>
                </c:pt>
                <c:pt idx="762">
                  <c:v>4.6670000000000003E-2</c:v>
                </c:pt>
                <c:pt idx="763">
                  <c:v>4.3150000000000001E-2</c:v>
                </c:pt>
                <c:pt idx="764">
                  <c:v>4.5350000000000001E-2</c:v>
                </c:pt>
                <c:pt idx="765">
                  <c:v>4.7120000000000002E-2</c:v>
                </c:pt>
                <c:pt idx="766">
                  <c:v>4.6670000000000003E-2</c:v>
                </c:pt>
                <c:pt idx="767">
                  <c:v>4.7120000000000002E-2</c:v>
                </c:pt>
                <c:pt idx="768">
                  <c:v>4.5789999999999997E-2</c:v>
                </c:pt>
                <c:pt idx="769">
                  <c:v>4.5350000000000001E-2</c:v>
                </c:pt>
                <c:pt idx="770">
                  <c:v>4.4470000000000003E-2</c:v>
                </c:pt>
                <c:pt idx="771">
                  <c:v>4.7120000000000002E-2</c:v>
                </c:pt>
                <c:pt idx="772">
                  <c:v>4.8000000000000001E-2</c:v>
                </c:pt>
                <c:pt idx="773">
                  <c:v>4.623E-2</c:v>
                </c:pt>
                <c:pt idx="774">
                  <c:v>4.5350000000000001E-2</c:v>
                </c:pt>
                <c:pt idx="775">
                  <c:v>4.9320000000000003E-2</c:v>
                </c:pt>
                <c:pt idx="776">
                  <c:v>4.9320000000000003E-2</c:v>
                </c:pt>
                <c:pt idx="777">
                  <c:v>4.623E-2</c:v>
                </c:pt>
                <c:pt idx="778">
                  <c:v>4.623E-2</c:v>
                </c:pt>
                <c:pt idx="779">
                  <c:v>5.1959999999999999E-2</c:v>
                </c:pt>
                <c:pt idx="780">
                  <c:v>4.6670000000000003E-2</c:v>
                </c:pt>
                <c:pt idx="781">
                  <c:v>5.1959999999999999E-2</c:v>
                </c:pt>
                <c:pt idx="782">
                  <c:v>4.8439999999999997E-2</c:v>
                </c:pt>
                <c:pt idx="783">
                  <c:v>4.888E-2</c:v>
                </c:pt>
                <c:pt idx="784">
                  <c:v>4.6670000000000003E-2</c:v>
                </c:pt>
                <c:pt idx="785">
                  <c:v>4.8000000000000001E-2</c:v>
                </c:pt>
                <c:pt idx="786">
                  <c:v>4.7559999999999998E-2</c:v>
                </c:pt>
                <c:pt idx="787">
                  <c:v>4.9320000000000003E-2</c:v>
                </c:pt>
                <c:pt idx="788">
                  <c:v>5.3280000000000001E-2</c:v>
                </c:pt>
                <c:pt idx="789">
                  <c:v>5.2400000000000002E-2</c:v>
                </c:pt>
                <c:pt idx="790">
                  <c:v>5.5039999999999999E-2</c:v>
                </c:pt>
                <c:pt idx="791">
                  <c:v>5.7680000000000002E-2</c:v>
                </c:pt>
                <c:pt idx="792">
                  <c:v>5.5039999999999999E-2</c:v>
                </c:pt>
                <c:pt idx="793">
                  <c:v>5.3280000000000001E-2</c:v>
                </c:pt>
                <c:pt idx="794">
                  <c:v>5.5919999999999997E-2</c:v>
                </c:pt>
                <c:pt idx="795">
                  <c:v>5.416E-2</c:v>
                </c:pt>
                <c:pt idx="796">
                  <c:v>5.5039999999999999E-2</c:v>
                </c:pt>
                <c:pt idx="797">
                  <c:v>5.636E-2</c:v>
                </c:pt>
                <c:pt idx="798">
                  <c:v>5.8560000000000001E-2</c:v>
                </c:pt>
                <c:pt idx="799">
                  <c:v>6.0330000000000002E-2</c:v>
                </c:pt>
                <c:pt idx="800">
                  <c:v>6.2089999999999999E-2</c:v>
                </c:pt>
                <c:pt idx="801">
                  <c:v>6.0330000000000002E-2</c:v>
                </c:pt>
                <c:pt idx="802">
                  <c:v>6.0769999999999998E-2</c:v>
                </c:pt>
                <c:pt idx="803">
                  <c:v>6.1210000000000001E-2</c:v>
                </c:pt>
                <c:pt idx="804">
                  <c:v>6.6489999999999994E-2</c:v>
                </c:pt>
                <c:pt idx="805">
                  <c:v>6.4729999999999996E-2</c:v>
                </c:pt>
                <c:pt idx="806">
                  <c:v>6.429E-2</c:v>
                </c:pt>
                <c:pt idx="807">
                  <c:v>6.7369999999999999E-2</c:v>
                </c:pt>
                <c:pt idx="808">
                  <c:v>6.8250000000000005E-2</c:v>
                </c:pt>
                <c:pt idx="809">
                  <c:v>6.5610000000000002E-2</c:v>
                </c:pt>
                <c:pt idx="810">
                  <c:v>7.0010000000000003E-2</c:v>
                </c:pt>
                <c:pt idx="811">
                  <c:v>7.0010000000000003E-2</c:v>
                </c:pt>
                <c:pt idx="812">
                  <c:v>7.0449999999999999E-2</c:v>
                </c:pt>
                <c:pt idx="813">
                  <c:v>7.2650000000000006E-2</c:v>
                </c:pt>
                <c:pt idx="814">
                  <c:v>7.3529999999999998E-2</c:v>
                </c:pt>
                <c:pt idx="815">
                  <c:v>7.6619999999999994E-2</c:v>
                </c:pt>
                <c:pt idx="816">
                  <c:v>7.7939999999999995E-2</c:v>
                </c:pt>
                <c:pt idx="817">
                  <c:v>8.0140000000000003E-2</c:v>
                </c:pt>
                <c:pt idx="818">
                  <c:v>8.1019999999999995E-2</c:v>
                </c:pt>
                <c:pt idx="819">
                  <c:v>8.0140000000000003E-2</c:v>
                </c:pt>
                <c:pt idx="820">
                  <c:v>8.0140000000000003E-2</c:v>
                </c:pt>
                <c:pt idx="821">
                  <c:v>8.4540000000000004E-2</c:v>
                </c:pt>
                <c:pt idx="822">
                  <c:v>8.498E-2</c:v>
                </c:pt>
                <c:pt idx="823">
                  <c:v>8.763E-2</c:v>
                </c:pt>
                <c:pt idx="824">
                  <c:v>9.1149999999999995E-2</c:v>
                </c:pt>
                <c:pt idx="825">
                  <c:v>9.2030000000000001E-2</c:v>
                </c:pt>
                <c:pt idx="826">
                  <c:v>8.8950000000000001E-2</c:v>
                </c:pt>
                <c:pt idx="827">
                  <c:v>9.3350000000000002E-2</c:v>
                </c:pt>
                <c:pt idx="828">
                  <c:v>9.819E-2</c:v>
                </c:pt>
                <c:pt idx="829">
                  <c:v>9.7750000000000004E-2</c:v>
                </c:pt>
                <c:pt idx="830">
                  <c:v>9.8629999999999995E-2</c:v>
                </c:pt>
                <c:pt idx="831">
                  <c:v>9.8629999999999995E-2</c:v>
                </c:pt>
                <c:pt idx="832">
                  <c:v>0.10348</c:v>
                </c:pt>
                <c:pt idx="833">
                  <c:v>0.10435999999999999</c:v>
                </c:pt>
                <c:pt idx="834">
                  <c:v>0.10568</c:v>
                </c:pt>
                <c:pt idx="835">
                  <c:v>0.10832</c:v>
                </c:pt>
                <c:pt idx="836">
                  <c:v>0.10743999999999999</c:v>
                </c:pt>
                <c:pt idx="837">
                  <c:v>0.11096</c:v>
                </c:pt>
                <c:pt idx="838">
                  <c:v>0.11228</c:v>
                </c:pt>
                <c:pt idx="839">
                  <c:v>0.1114</c:v>
                </c:pt>
                <c:pt idx="840">
                  <c:v>0.11537</c:v>
                </c:pt>
                <c:pt idx="841">
                  <c:v>0.11051999999999999</c:v>
                </c:pt>
                <c:pt idx="842">
                  <c:v>0.11096</c:v>
                </c:pt>
                <c:pt idx="843">
                  <c:v>0.11183999999999999</c:v>
                </c:pt>
                <c:pt idx="844">
                  <c:v>0.11360000000000001</c:v>
                </c:pt>
                <c:pt idx="845">
                  <c:v>0.1114</c:v>
                </c:pt>
                <c:pt idx="846">
                  <c:v>0.10964</c:v>
                </c:pt>
                <c:pt idx="847">
                  <c:v>0.11051999999999999</c:v>
                </c:pt>
                <c:pt idx="848">
                  <c:v>0.11448999999999999</c:v>
                </c:pt>
                <c:pt idx="849">
                  <c:v>0.10920000000000001</c:v>
                </c:pt>
                <c:pt idx="850">
                  <c:v>0.11096</c:v>
                </c:pt>
                <c:pt idx="851">
                  <c:v>0.11183999999999999</c:v>
                </c:pt>
                <c:pt idx="852">
                  <c:v>0.10920000000000001</c:v>
                </c:pt>
                <c:pt idx="853">
                  <c:v>0.10964</c:v>
                </c:pt>
                <c:pt idx="854">
                  <c:v>0.11272</c:v>
                </c:pt>
                <c:pt idx="855">
                  <c:v>0.11096</c:v>
                </c:pt>
                <c:pt idx="856">
                  <c:v>0.1114</c:v>
                </c:pt>
                <c:pt idx="857">
                  <c:v>0.10832</c:v>
                </c:pt>
                <c:pt idx="858">
                  <c:v>0.10743999999999999</c:v>
                </c:pt>
                <c:pt idx="859">
                  <c:v>0.10656</c:v>
                </c:pt>
                <c:pt idx="860">
                  <c:v>0.10656</c:v>
                </c:pt>
                <c:pt idx="861">
                  <c:v>0.10128</c:v>
                </c:pt>
                <c:pt idx="862">
                  <c:v>0.107</c:v>
                </c:pt>
                <c:pt idx="863">
                  <c:v>0.10348</c:v>
                </c:pt>
                <c:pt idx="864">
                  <c:v>0.10435999999999999</c:v>
                </c:pt>
                <c:pt idx="865">
                  <c:v>9.8629999999999995E-2</c:v>
                </c:pt>
                <c:pt idx="866">
                  <c:v>9.6430000000000002E-2</c:v>
                </c:pt>
                <c:pt idx="867">
                  <c:v>9.0709999999999999E-2</c:v>
                </c:pt>
                <c:pt idx="868">
                  <c:v>9.0270000000000003E-2</c:v>
                </c:pt>
                <c:pt idx="869">
                  <c:v>8.763E-2</c:v>
                </c:pt>
                <c:pt idx="870">
                  <c:v>8.6739999999999998E-2</c:v>
                </c:pt>
                <c:pt idx="871">
                  <c:v>8.4540000000000004E-2</c:v>
                </c:pt>
                <c:pt idx="872">
                  <c:v>8.3659999999999998E-2</c:v>
                </c:pt>
                <c:pt idx="873">
                  <c:v>8.0140000000000003E-2</c:v>
                </c:pt>
                <c:pt idx="874">
                  <c:v>7.7499999999999999E-2</c:v>
                </c:pt>
                <c:pt idx="875">
                  <c:v>7.9699999999999993E-2</c:v>
                </c:pt>
                <c:pt idx="876">
                  <c:v>7.6179999999999998E-2</c:v>
                </c:pt>
                <c:pt idx="877">
                  <c:v>7.2650000000000006E-2</c:v>
                </c:pt>
                <c:pt idx="878">
                  <c:v>7.2650000000000006E-2</c:v>
                </c:pt>
                <c:pt idx="879">
                  <c:v>7.1330000000000005E-2</c:v>
                </c:pt>
                <c:pt idx="880">
                  <c:v>6.8250000000000005E-2</c:v>
                </c:pt>
                <c:pt idx="881">
                  <c:v>6.9129999999999997E-2</c:v>
                </c:pt>
                <c:pt idx="882">
                  <c:v>6.3409999999999994E-2</c:v>
                </c:pt>
                <c:pt idx="883">
                  <c:v>6.3409999999999994E-2</c:v>
                </c:pt>
                <c:pt idx="884">
                  <c:v>6.0769999999999998E-2</c:v>
                </c:pt>
                <c:pt idx="885">
                  <c:v>6.0330000000000002E-2</c:v>
                </c:pt>
                <c:pt idx="886">
                  <c:v>6.0330000000000002E-2</c:v>
                </c:pt>
                <c:pt idx="887">
                  <c:v>5.5919999999999997E-2</c:v>
                </c:pt>
                <c:pt idx="888">
                  <c:v>5.3719999999999997E-2</c:v>
                </c:pt>
                <c:pt idx="889">
                  <c:v>5.5039999999999999E-2</c:v>
                </c:pt>
                <c:pt idx="890">
                  <c:v>4.8439999999999997E-2</c:v>
                </c:pt>
                <c:pt idx="891">
                  <c:v>4.8439999999999997E-2</c:v>
                </c:pt>
                <c:pt idx="892">
                  <c:v>4.9320000000000003E-2</c:v>
                </c:pt>
                <c:pt idx="893">
                  <c:v>4.8000000000000001E-2</c:v>
                </c:pt>
                <c:pt idx="894">
                  <c:v>4.4909999999999999E-2</c:v>
                </c:pt>
                <c:pt idx="895">
                  <c:v>4.3150000000000001E-2</c:v>
                </c:pt>
                <c:pt idx="896">
                  <c:v>3.9629999999999999E-2</c:v>
                </c:pt>
                <c:pt idx="897">
                  <c:v>3.7429999999999998E-2</c:v>
                </c:pt>
                <c:pt idx="898">
                  <c:v>3.9629999999999999E-2</c:v>
                </c:pt>
                <c:pt idx="899">
                  <c:v>3.7870000000000001E-2</c:v>
                </c:pt>
                <c:pt idx="900">
                  <c:v>3.7429999999999998E-2</c:v>
                </c:pt>
                <c:pt idx="901">
                  <c:v>3.875E-2</c:v>
                </c:pt>
                <c:pt idx="902">
                  <c:v>3.567E-2</c:v>
                </c:pt>
                <c:pt idx="903">
                  <c:v>3.4349999999999999E-2</c:v>
                </c:pt>
                <c:pt idx="904">
                  <c:v>3.3020000000000001E-2</c:v>
                </c:pt>
                <c:pt idx="905">
                  <c:v>3.1699999999999999E-2</c:v>
                </c:pt>
                <c:pt idx="906">
                  <c:v>3.0380000000000001E-2</c:v>
                </c:pt>
                <c:pt idx="907">
                  <c:v>3.082E-2</c:v>
                </c:pt>
                <c:pt idx="908">
                  <c:v>3.082E-2</c:v>
                </c:pt>
                <c:pt idx="909">
                  <c:v>2.818E-2</c:v>
                </c:pt>
                <c:pt idx="910">
                  <c:v>2.7740000000000001E-2</c:v>
                </c:pt>
                <c:pt idx="911">
                  <c:v>2.7740000000000001E-2</c:v>
                </c:pt>
                <c:pt idx="912">
                  <c:v>2.554E-2</c:v>
                </c:pt>
                <c:pt idx="913">
                  <c:v>2.5100000000000001E-2</c:v>
                </c:pt>
                <c:pt idx="914">
                  <c:v>2.7740000000000001E-2</c:v>
                </c:pt>
                <c:pt idx="915">
                  <c:v>2.29E-2</c:v>
                </c:pt>
                <c:pt idx="916">
                  <c:v>2.2460000000000001E-2</c:v>
                </c:pt>
                <c:pt idx="917">
                  <c:v>2.862E-2</c:v>
                </c:pt>
                <c:pt idx="918">
                  <c:v>2.4219999999999998E-2</c:v>
                </c:pt>
                <c:pt idx="919">
                  <c:v>2.29E-2</c:v>
                </c:pt>
                <c:pt idx="920">
                  <c:v>2.598E-2</c:v>
                </c:pt>
                <c:pt idx="921">
                  <c:v>2.1139999999999999E-2</c:v>
                </c:pt>
                <c:pt idx="922">
                  <c:v>2.2020000000000001E-2</c:v>
                </c:pt>
                <c:pt idx="923">
                  <c:v>2.07E-2</c:v>
                </c:pt>
                <c:pt idx="924">
                  <c:v>1.9369999999999998E-2</c:v>
                </c:pt>
                <c:pt idx="925">
                  <c:v>1.9810000000000001E-2</c:v>
                </c:pt>
                <c:pt idx="926">
                  <c:v>2.07E-2</c:v>
                </c:pt>
                <c:pt idx="927">
                  <c:v>1.9369999999999998E-2</c:v>
                </c:pt>
                <c:pt idx="928">
                  <c:v>1.805E-2</c:v>
                </c:pt>
                <c:pt idx="929">
                  <c:v>1.6289999999999999E-2</c:v>
                </c:pt>
                <c:pt idx="930">
                  <c:v>1.6729999999999998E-2</c:v>
                </c:pt>
                <c:pt idx="931">
                  <c:v>1.6289999999999999E-2</c:v>
                </c:pt>
                <c:pt idx="932">
                  <c:v>1.541E-2</c:v>
                </c:pt>
                <c:pt idx="933">
                  <c:v>1.409E-2</c:v>
                </c:pt>
                <c:pt idx="934">
                  <c:v>1.409E-2</c:v>
                </c:pt>
                <c:pt idx="935">
                  <c:v>1.145E-2</c:v>
                </c:pt>
                <c:pt idx="936">
                  <c:v>1.6289999999999999E-2</c:v>
                </c:pt>
                <c:pt idx="937">
                  <c:v>1.453E-2</c:v>
                </c:pt>
                <c:pt idx="938">
                  <c:v>1.145E-2</c:v>
                </c:pt>
                <c:pt idx="939">
                  <c:v>1.2330000000000001E-2</c:v>
                </c:pt>
                <c:pt idx="940">
                  <c:v>1.145E-2</c:v>
                </c:pt>
                <c:pt idx="941">
                  <c:v>1.321E-2</c:v>
                </c:pt>
                <c:pt idx="942">
                  <c:v>1.057E-2</c:v>
                </c:pt>
                <c:pt idx="943">
                  <c:v>1.013E-2</c:v>
                </c:pt>
                <c:pt idx="944">
                  <c:v>1.1010000000000001E-2</c:v>
                </c:pt>
                <c:pt idx="945">
                  <c:v>9.6900000000000007E-3</c:v>
                </c:pt>
                <c:pt idx="946">
                  <c:v>8.3700000000000007E-3</c:v>
                </c:pt>
                <c:pt idx="947">
                  <c:v>1.145E-2</c:v>
                </c:pt>
                <c:pt idx="948">
                  <c:v>1.057E-2</c:v>
                </c:pt>
                <c:pt idx="949">
                  <c:v>1.057E-2</c:v>
                </c:pt>
                <c:pt idx="950">
                  <c:v>8.8100000000000001E-3</c:v>
                </c:pt>
                <c:pt idx="951">
                  <c:v>1.057E-2</c:v>
                </c:pt>
                <c:pt idx="952">
                  <c:v>8.3700000000000007E-3</c:v>
                </c:pt>
                <c:pt idx="953">
                  <c:v>9.6900000000000007E-3</c:v>
                </c:pt>
                <c:pt idx="954">
                  <c:v>8.3700000000000007E-3</c:v>
                </c:pt>
                <c:pt idx="955">
                  <c:v>9.6900000000000007E-3</c:v>
                </c:pt>
                <c:pt idx="956">
                  <c:v>8.3700000000000007E-3</c:v>
                </c:pt>
                <c:pt idx="957">
                  <c:v>4.4000000000000003E-3</c:v>
                </c:pt>
                <c:pt idx="958">
                  <c:v>7.9299999999999995E-3</c:v>
                </c:pt>
                <c:pt idx="959">
                  <c:v>8.3700000000000007E-3</c:v>
                </c:pt>
                <c:pt idx="960">
                  <c:v>9.6900000000000007E-3</c:v>
                </c:pt>
                <c:pt idx="961">
                  <c:v>8.8100000000000001E-3</c:v>
                </c:pt>
                <c:pt idx="962">
                  <c:v>3.5200000000000001E-3</c:v>
                </c:pt>
                <c:pt idx="963">
                  <c:v>8.3700000000000007E-3</c:v>
                </c:pt>
                <c:pt idx="964">
                  <c:v>5.7200000000000003E-3</c:v>
                </c:pt>
                <c:pt idx="965">
                  <c:v>4.8399999999999997E-3</c:v>
                </c:pt>
                <c:pt idx="966">
                  <c:v>7.0499999999999998E-3</c:v>
                </c:pt>
                <c:pt idx="967">
                  <c:v>5.7200000000000003E-3</c:v>
                </c:pt>
                <c:pt idx="968">
                  <c:v>6.6E-3</c:v>
                </c:pt>
                <c:pt idx="969">
                  <c:v>5.28E-3</c:v>
                </c:pt>
                <c:pt idx="970">
                  <c:v>5.28E-3</c:v>
                </c:pt>
                <c:pt idx="971">
                  <c:v>6.1599999999999997E-3</c:v>
                </c:pt>
                <c:pt idx="972">
                  <c:v>6.6E-3</c:v>
                </c:pt>
                <c:pt idx="973">
                  <c:v>3.96E-3</c:v>
                </c:pt>
                <c:pt idx="974">
                  <c:v>6.1599999999999997E-3</c:v>
                </c:pt>
                <c:pt idx="975">
                  <c:v>3.96E-3</c:v>
                </c:pt>
                <c:pt idx="976">
                  <c:v>5.7200000000000003E-3</c:v>
                </c:pt>
                <c:pt idx="977">
                  <c:v>2.2000000000000001E-3</c:v>
                </c:pt>
                <c:pt idx="978">
                  <c:v>4.4000000000000003E-3</c:v>
                </c:pt>
                <c:pt idx="979">
                  <c:v>4.4000000000000003E-3</c:v>
                </c:pt>
                <c:pt idx="980">
                  <c:v>3.96E-3</c:v>
                </c:pt>
                <c:pt idx="981">
                  <c:v>3.5200000000000001E-3</c:v>
                </c:pt>
                <c:pt idx="982">
                  <c:v>1.7600000000000001E-3</c:v>
                </c:pt>
                <c:pt idx="983">
                  <c:v>7.0499999999999998E-3</c:v>
                </c:pt>
                <c:pt idx="984">
                  <c:v>4.4000000000000003E-3</c:v>
                </c:pt>
                <c:pt idx="985">
                  <c:v>3.96E-3</c:v>
                </c:pt>
                <c:pt idx="986">
                  <c:v>2.2000000000000001E-3</c:v>
                </c:pt>
                <c:pt idx="987">
                  <c:v>3.5200000000000001E-3</c:v>
                </c:pt>
                <c:pt idx="988">
                  <c:v>5.7200000000000003E-3</c:v>
                </c:pt>
                <c:pt idx="989">
                  <c:v>4.4000000000000003E-3</c:v>
                </c:pt>
                <c:pt idx="990">
                  <c:v>2.2000000000000001E-3</c:v>
                </c:pt>
                <c:pt idx="991">
                  <c:v>1.7600000000000001E-3</c:v>
                </c:pt>
                <c:pt idx="992">
                  <c:v>2.64E-3</c:v>
                </c:pt>
                <c:pt idx="993">
                  <c:v>2.2000000000000001E-3</c:v>
                </c:pt>
                <c:pt idx="994">
                  <c:v>3.5200000000000001E-3</c:v>
                </c:pt>
                <c:pt idx="995">
                  <c:v>1.32E-3</c:v>
                </c:pt>
                <c:pt idx="996">
                  <c:v>4.4000000000000003E-3</c:v>
                </c:pt>
                <c:pt idx="997">
                  <c:v>4.4000000000000003E-3</c:v>
                </c:pt>
                <c:pt idx="998">
                  <c:v>2.64E-3</c:v>
                </c:pt>
                <c:pt idx="999">
                  <c:v>2.64E-3</c:v>
                </c:pt>
                <c:pt idx="1000">
                  <c:v>2.2000000000000001E-3</c:v>
                </c:pt>
                <c:pt idx="1001">
                  <c:v>4.8399999999999997E-3</c:v>
                </c:pt>
                <c:pt idx="1002">
                  <c:v>3.0799999999999998E-3</c:v>
                </c:pt>
                <c:pt idx="1003">
                  <c:v>2.2000000000000001E-3</c:v>
                </c:pt>
                <c:pt idx="1004">
                  <c:v>1.7600000000000001E-3</c:v>
                </c:pt>
                <c:pt idx="1005">
                  <c:v>3.0799999999999998E-3</c:v>
                </c:pt>
                <c:pt idx="1006">
                  <c:v>4.4000000000000003E-3</c:v>
                </c:pt>
                <c:pt idx="1007">
                  <c:v>4.4000000000000003E-3</c:v>
                </c:pt>
                <c:pt idx="1008">
                  <c:v>2.2000000000000001E-3</c:v>
                </c:pt>
                <c:pt idx="1009">
                  <c:v>5.28E-3</c:v>
                </c:pt>
                <c:pt idx="1010">
                  <c:v>2.2000000000000001E-3</c:v>
                </c:pt>
                <c:pt idx="1011">
                  <c:v>3.0799999999999998E-3</c:v>
                </c:pt>
                <c:pt idx="1012">
                  <c:v>1.7600000000000001E-3</c:v>
                </c:pt>
                <c:pt idx="1013">
                  <c:v>2.64E-3</c:v>
                </c:pt>
                <c:pt idx="1014">
                  <c:v>2.2000000000000001E-3</c:v>
                </c:pt>
                <c:pt idx="1015">
                  <c:v>0</c:v>
                </c:pt>
                <c:pt idx="1016">
                  <c:v>2.64E-3</c:v>
                </c:pt>
                <c:pt idx="1017">
                  <c:v>3.0799999999999998E-3</c:v>
                </c:pt>
                <c:pt idx="1018">
                  <c:v>1.32E-3</c:v>
                </c:pt>
                <c:pt idx="1019">
                  <c:v>3.0799999999999998E-3</c:v>
                </c:pt>
                <c:pt idx="1020">
                  <c:v>3.96E-3</c:v>
                </c:pt>
                <c:pt idx="1021">
                  <c:v>4.4000000000000003E-3</c:v>
                </c:pt>
                <c:pt idx="1022">
                  <c:v>1.7600000000000001E-3</c:v>
                </c:pt>
                <c:pt idx="1023">
                  <c:v>3.5200000000000001E-3</c:v>
                </c:pt>
                <c:pt idx="1024">
                  <c:v>0</c:v>
                </c:pt>
                <c:pt idx="1025">
                  <c:v>8.8000000000000003E-4</c:v>
                </c:pt>
                <c:pt idx="1026">
                  <c:v>3.5200000000000001E-3</c:v>
                </c:pt>
                <c:pt idx="1027">
                  <c:v>1.7600000000000001E-3</c:v>
                </c:pt>
                <c:pt idx="1028">
                  <c:v>2.64E-3</c:v>
                </c:pt>
                <c:pt idx="1029">
                  <c:v>4.4000000000000003E-3</c:v>
                </c:pt>
                <c:pt idx="1030">
                  <c:v>2.64E-3</c:v>
                </c:pt>
                <c:pt idx="1031">
                  <c:v>4.4000000000000003E-3</c:v>
                </c:pt>
                <c:pt idx="1032">
                  <c:v>4.4000000000000003E-3</c:v>
                </c:pt>
                <c:pt idx="1033">
                  <c:v>2.64E-3</c:v>
                </c:pt>
                <c:pt idx="1034">
                  <c:v>8.8000000000000003E-4</c:v>
                </c:pt>
                <c:pt idx="1035">
                  <c:v>8.8000000000000003E-4</c:v>
                </c:pt>
                <c:pt idx="1036">
                  <c:v>2.2000000000000001E-3</c:v>
                </c:pt>
                <c:pt idx="1037">
                  <c:v>1.32E-3</c:v>
                </c:pt>
                <c:pt idx="1038">
                  <c:v>5.28E-3</c:v>
                </c:pt>
                <c:pt idx="1039">
                  <c:v>3.0799999999999998E-3</c:v>
                </c:pt>
                <c:pt idx="1040">
                  <c:v>2.64E-3</c:v>
                </c:pt>
                <c:pt idx="1041">
                  <c:v>2.64E-3</c:v>
                </c:pt>
                <c:pt idx="1042">
                  <c:v>4.4000000000000003E-3</c:v>
                </c:pt>
                <c:pt idx="1043">
                  <c:v>3.96E-3</c:v>
                </c:pt>
                <c:pt idx="1044">
                  <c:v>2.64E-3</c:v>
                </c:pt>
                <c:pt idx="1045">
                  <c:v>1.7600000000000001E-3</c:v>
                </c:pt>
                <c:pt idx="1046">
                  <c:v>3.96E-3</c:v>
                </c:pt>
                <c:pt idx="1047">
                  <c:v>1.32E-3</c:v>
                </c:pt>
                <c:pt idx="1048">
                  <c:v>2.64E-3</c:v>
                </c:pt>
                <c:pt idx="1049">
                  <c:v>3.5200000000000001E-3</c:v>
                </c:pt>
                <c:pt idx="1050">
                  <c:v>3.0799999999999998E-3</c:v>
                </c:pt>
                <c:pt idx="1051">
                  <c:v>4.4000000000000003E-3</c:v>
                </c:pt>
                <c:pt idx="1052">
                  <c:v>3.0799999999999998E-3</c:v>
                </c:pt>
                <c:pt idx="1053">
                  <c:v>3.0799999999999998E-3</c:v>
                </c:pt>
                <c:pt idx="1054">
                  <c:v>5.28E-3</c:v>
                </c:pt>
                <c:pt idx="1055">
                  <c:v>4.4000000000000003E-3</c:v>
                </c:pt>
                <c:pt idx="1056">
                  <c:v>5.28E-3</c:v>
                </c:pt>
                <c:pt idx="1057">
                  <c:v>5.28E-3</c:v>
                </c:pt>
                <c:pt idx="1058">
                  <c:v>1.7600000000000001E-3</c:v>
                </c:pt>
                <c:pt idx="1059">
                  <c:v>1.7600000000000001E-3</c:v>
                </c:pt>
                <c:pt idx="1060">
                  <c:v>3.5200000000000001E-3</c:v>
                </c:pt>
                <c:pt idx="1061">
                  <c:v>3.0799999999999998E-3</c:v>
                </c:pt>
                <c:pt idx="1062">
                  <c:v>2.64E-3</c:v>
                </c:pt>
                <c:pt idx="1063">
                  <c:v>4.8399999999999997E-3</c:v>
                </c:pt>
                <c:pt idx="1064">
                  <c:v>4.4000000000000003E-3</c:v>
                </c:pt>
                <c:pt idx="1065">
                  <c:v>4.4000000000000003E-3</c:v>
                </c:pt>
                <c:pt idx="1066">
                  <c:v>4.4000000000000003E-3</c:v>
                </c:pt>
                <c:pt idx="1067">
                  <c:v>3.96E-3</c:v>
                </c:pt>
                <c:pt idx="1068">
                  <c:v>3.0799999999999998E-3</c:v>
                </c:pt>
                <c:pt idx="1069">
                  <c:v>3.5200000000000001E-3</c:v>
                </c:pt>
                <c:pt idx="1070">
                  <c:v>4.4000000000000003E-3</c:v>
                </c:pt>
                <c:pt idx="1071">
                  <c:v>6.6E-3</c:v>
                </c:pt>
                <c:pt idx="1072">
                  <c:v>3.0799999999999998E-3</c:v>
                </c:pt>
                <c:pt idx="1073">
                  <c:v>3.96E-3</c:v>
                </c:pt>
                <c:pt idx="1074">
                  <c:v>3.5200000000000001E-3</c:v>
                </c:pt>
                <c:pt idx="1075">
                  <c:v>4.4000000000000003E-3</c:v>
                </c:pt>
                <c:pt idx="1076">
                  <c:v>4.8399999999999997E-3</c:v>
                </c:pt>
                <c:pt idx="1077">
                  <c:v>6.6E-3</c:v>
                </c:pt>
                <c:pt idx="1078">
                  <c:v>5.7200000000000003E-3</c:v>
                </c:pt>
                <c:pt idx="1079">
                  <c:v>6.1599999999999997E-3</c:v>
                </c:pt>
                <c:pt idx="1080">
                  <c:v>5.7200000000000003E-3</c:v>
                </c:pt>
                <c:pt idx="1081">
                  <c:v>4.8399999999999997E-3</c:v>
                </c:pt>
                <c:pt idx="1082">
                  <c:v>5.28E-3</c:v>
                </c:pt>
                <c:pt idx="1083">
                  <c:v>5.28E-3</c:v>
                </c:pt>
                <c:pt idx="1084">
                  <c:v>4.8399999999999997E-3</c:v>
                </c:pt>
                <c:pt idx="1085">
                  <c:v>7.4900000000000001E-3</c:v>
                </c:pt>
                <c:pt idx="1086">
                  <c:v>5.28E-3</c:v>
                </c:pt>
                <c:pt idx="1087">
                  <c:v>5.7200000000000003E-3</c:v>
                </c:pt>
                <c:pt idx="1088">
                  <c:v>7.4900000000000001E-3</c:v>
                </c:pt>
                <c:pt idx="1089">
                  <c:v>6.1599999999999997E-3</c:v>
                </c:pt>
                <c:pt idx="1090">
                  <c:v>6.6E-3</c:v>
                </c:pt>
                <c:pt idx="1091">
                  <c:v>6.6E-3</c:v>
                </c:pt>
                <c:pt idx="1092">
                  <c:v>6.6E-3</c:v>
                </c:pt>
                <c:pt idx="1093">
                  <c:v>8.3700000000000007E-3</c:v>
                </c:pt>
                <c:pt idx="1094">
                  <c:v>7.9299999999999995E-3</c:v>
                </c:pt>
                <c:pt idx="1095">
                  <c:v>9.2499999999999995E-3</c:v>
                </c:pt>
                <c:pt idx="1096">
                  <c:v>6.6E-3</c:v>
                </c:pt>
                <c:pt idx="1097">
                  <c:v>8.3700000000000007E-3</c:v>
                </c:pt>
                <c:pt idx="1098">
                  <c:v>7.4900000000000001E-3</c:v>
                </c:pt>
                <c:pt idx="1099">
                  <c:v>7.9299999999999995E-3</c:v>
                </c:pt>
                <c:pt idx="1100">
                  <c:v>7.9299999999999995E-3</c:v>
                </c:pt>
                <c:pt idx="1101">
                  <c:v>9.6900000000000007E-3</c:v>
                </c:pt>
                <c:pt idx="1102">
                  <c:v>1.013E-2</c:v>
                </c:pt>
                <c:pt idx="1103">
                  <c:v>6.6E-3</c:v>
                </c:pt>
                <c:pt idx="1104">
                  <c:v>1.057E-2</c:v>
                </c:pt>
                <c:pt idx="1105">
                  <c:v>1.189E-2</c:v>
                </c:pt>
                <c:pt idx="1106">
                  <c:v>1.057E-2</c:v>
                </c:pt>
                <c:pt idx="1107">
                  <c:v>9.2499999999999995E-3</c:v>
                </c:pt>
                <c:pt idx="1108">
                  <c:v>9.6900000000000007E-3</c:v>
                </c:pt>
                <c:pt idx="1109">
                  <c:v>9.2499999999999995E-3</c:v>
                </c:pt>
                <c:pt idx="1110">
                  <c:v>8.3700000000000007E-3</c:v>
                </c:pt>
                <c:pt idx="1111">
                  <c:v>9.2499999999999995E-3</c:v>
                </c:pt>
                <c:pt idx="1112">
                  <c:v>1.013E-2</c:v>
                </c:pt>
                <c:pt idx="1113">
                  <c:v>1.013E-2</c:v>
                </c:pt>
                <c:pt idx="1114">
                  <c:v>1.013E-2</c:v>
                </c:pt>
                <c:pt idx="1115">
                  <c:v>1.189E-2</c:v>
                </c:pt>
                <c:pt idx="1116">
                  <c:v>1.013E-2</c:v>
                </c:pt>
                <c:pt idx="1117">
                  <c:v>1.277E-2</c:v>
                </c:pt>
                <c:pt idx="1118">
                  <c:v>1.2330000000000001E-2</c:v>
                </c:pt>
                <c:pt idx="1119">
                  <c:v>1.013E-2</c:v>
                </c:pt>
                <c:pt idx="1120">
                  <c:v>1.321E-2</c:v>
                </c:pt>
                <c:pt idx="1121">
                  <c:v>1.2330000000000001E-2</c:v>
                </c:pt>
                <c:pt idx="1122">
                  <c:v>1.277E-2</c:v>
                </c:pt>
                <c:pt idx="1123">
                  <c:v>1.145E-2</c:v>
                </c:pt>
                <c:pt idx="1124">
                  <c:v>1.2330000000000001E-2</c:v>
                </c:pt>
                <c:pt idx="1125">
                  <c:v>1.541E-2</c:v>
                </c:pt>
                <c:pt idx="1126">
                  <c:v>1.145E-2</c:v>
                </c:pt>
                <c:pt idx="1127">
                  <c:v>1.3650000000000001E-2</c:v>
                </c:pt>
                <c:pt idx="1128">
                  <c:v>1.409E-2</c:v>
                </c:pt>
                <c:pt idx="1129">
                  <c:v>1.3650000000000001E-2</c:v>
                </c:pt>
                <c:pt idx="1130">
                  <c:v>1.453E-2</c:v>
                </c:pt>
                <c:pt idx="1131">
                  <c:v>1.585E-2</c:v>
                </c:pt>
                <c:pt idx="1132">
                  <c:v>1.409E-2</c:v>
                </c:pt>
                <c:pt idx="1133">
                  <c:v>1.4970000000000001E-2</c:v>
                </c:pt>
                <c:pt idx="1134">
                  <c:v>1.541E-2</c:v>
                </c:pt>
                <c:pt idx="1135">
                  <c:v>1.585E-2</c:v>
                </c:pt>
                <c:pt idx="1136">
                  <c:v>1.7610000000000001E-2</c:v>
                </c:pt>
                <c:pt idx="1137">
                  <c:v>1.805E-2</c:v>
                </c:pt>
                <c:pt idx="1138">
                  <c:v>2.026E-2</c:v>
                </c:pt>
                <c:pt idx="1139">
                  <c:v>1.6289999999999999E-2</c:v>
                </c:pt>
                <c:pt idx="1140">
                  <c:v>1.6289999999999999E-2</c:v>
                </c:pt>
                <c:pt idx="1141">
                  <c:v>1.585E-2</c:v>
                </c:pt>
                <c:pt idx="1142">
                  <c:v>1.585E-2</c:v>
                </c:pt>
                <c:pt idx="1143">
                  <c:v>1.9369999999999998E-2</c:v>
                </c:pt>
                <c:pt idx="1144">
                  <c:v>1.7610000000000001E-2</c:v>
                </c:pt>
                <c:pt idx="1145">
                  <c:v>1.805E-2</c:v>
                </c:pt>
                <c:pt idx="1146">
                  <c:v>1.8929999999999999E-2</c:v>
                </c:pt>
                <c:pt idx="1147">
                  <c:v>1.8929999999999999E-2</c:v>
                </c:pt>
                <c:pt idx="1148">
                  <c:v>2.026E-2</c:v>
                </c:pt>
                <c:pt idx="1149">
                  <c:v>2.026E-2</c:v>
                </c:pt>
                <c:pt idx="1150">
                  <c:v>2.1139999999999999E-2</c:v>
                </c:pt>
                <c:pt idx="1151">
                  <c:v>1.9369999999999998E-2</c:v>
                </c:pt>
                <c:pt idx="1152">
                  <c:v>2.29E-2</c:v>
                </c:pt>
                <c:pt idx="1153">
                  <c:v>2.2460000000000001E-2</c:v>
                </c:pt>
                <c:pt idx="1154">
                  <c:v>2.2460000000000001E-2</c:v>
                </c:pt>
                <c:pt idx="1155">
                  <c:v>2.29E-2</c:v>
                </c:pt>
                <c:pt idx="1156">
                  <c:v>2.3779999999999999E-2</c:v>
                </c:pt>
                <c:pt idx="1157">
                  <c:v>2.4660000000000001E-2</c:v>
                </c:pt>
                <c:pt idx="1158">
                  <c:v>2.7740000000000001E-2</c:v>
                </c:pt>
                <c:pt idx="1159">
                  <c:v>2.818E-2</c:v>
                </c:pt>
                <c:pt idx="1160">
                  <c:v>2.4660000000000001E-2</c:v>
                </c:pt>
                <c:pt idx="1161">
                  <c:v>2.4660000000000001E-2</c:v>
                </c:pt>
                <c:pt idx="1162">
                  <c:v>2.7300000000000001E-2</c:v>
                </c:pt>
                <c:pt idx="1163">
                  <c:v>2.6859999999999998E-2</c:v>
                </c:pt>
                <c:pt idx="1164">
                  <c:v>2.6419999999999999E-2</c:v>
                </c:pt>
                <c:pt idx="1165">
                  <c:v>2.6859999999999998E-2</c:v>
                </c:pt>
                <c:pt idx="1166">
                  <c:v>2.818E-2</c:v>
                </c:pt>
                <c:pt idx="1167">
                  <c:v>2.9059999999999999E-2</c:v>
                </c:pt>
                <c:pt idx="1168">
                  <c:v>3.1699999999999999E-2</c:v>
                </c:pt>
                <c:pt idx="1169">
                  <c:v>3.082E-2</c:v>
                </c:pt>
                <c:pt idx="1170">
                  <c:v>3.2140000000000002E-2</c:v>
                </c:pt>
                <c:pt idx="1171">
                  <c:v>3.2140000000000002E-2</c:v>
                </c:pt>
                <c:pt idx="1172">
                  <c:v>3.2140000000000002E-2</c:v>
                </c:pt>
                <c:pt idx="1173">
                  <c:v>2.9499999999999998E-2</c:v>
                </c:pt>
                <c:pt idx="1174">
                  <c:v>3.1260000000000003E-2</c:v>
                </c:pt>
                <c:pt idx="1175">
                  <c:v>3.6110000000000003E-2</c:v>
                </c:pt>
                <c:pt idx="1176">
                  <c:v>3.082E-2</c:v>
                </c:pt>
                <c:pt idx="1177">
                  <c:v>3.2140000000000002E-2</c:v>
                </c:pt>
                <c:pt idx="1178">
                  <c:v>3.3459999999999997E-2</c:v>
                </c:pt>
                <c:pt idx="1179">
                  <c:v>3.4790000000000001E-2</c:v>
                </c:pt>
                <c:pt idx="1180">
                  <c:v>3.4790000000000001E-2</c:v>
                </c:pt>
                <c:pt idx="1181">
                  <c:v>3.6549999999999999E-2</c:v>
                </c:pt>
                <c:pt idx="1182">
                  <c:v>4.0070000000000001E-2</c:v>
                </c:pt>
                <c:pt idx="1183">
                  <c:v>3.8309999999999997E-2</c:v>
                </c:pt>
                <c:pt idx="1184">
                  <c:v>3.7870000000000001E-2</c:v>
                </c:pt>
                <c:pt idx="1185">
                  <c:v>3.9629999999999999E-2</c:v>
                </c:pt>
                <c:pt idx="1186">
                  <c:v>4.0509999999999997E-2</c:v>
                </c:pt>
                <c:pt idx="1187">
                  <c:v>4.1390000000000003E-2</c:v>
                </c:pt>
                <c:pt idx="1188">
                  <c:v>4.1390000000000003E-2</c:v>
                </c:pt>
                <c:pt idx="1189">
                  <c:v>4.0070000000000001E-2</c:v>
                </c:pt>
                <c:pt idx="1190">
                  <c:v>4.2709999999999998E-2</c:v>
                </c:pt>
                <c:pt idx="1191">
                  <c:v>4.1390000000000003E-2</c:v>
                </c:pt>
                <c:pt idx="1192">
                  <c:v>4.6670000000000003E-2</c:v>
                </c:pt>
                <c:pt idx="1193">
                  <c:v>4.623E-2</c:v>
                </c:pt>
                <c:pt idx="1194">
                  <c:v>4.888E-2</c:v>
                </c:pt>
                <c:pt idx="1195">
                  <c:v>4.5789999999999997E-2</c:v>
                </c:pt>
                <c:pt idx="1196">
                  <c:v>4.9759999999999999E-2</c:v>
                </c:pt>
                <c:pt idx="1197">
                  <c:v>4.8000000000000001E-2</c:v>
                </c:pt>
                <c:pt idx="1198">
                  <c:v>4.9320000000000003E-2</c:v>
                </c:pt>
                <c:pt idx="1199">
                  <c:v>4.7559999999999998E-2</c:v>
                </c:pt>
                <c:pt idx="1200">
                  <c:v>5.2400000000000002E-2</c:v>
                </c:pt>
                <c:pt idx="1201">
                  <c:v>5.108E-2</c:v>
                </c:pt>
                <c:pt idx="1202">
                  <c:v>5.4600000000000003E-2</c:v>
                </c:pt>
                <c:pt idx="1203">
                  <c:v>5.3719999999999997E-2</c:v>
                </c:pt>
                <c:pt idx="1204">
                  <c:v>5.4600000000000003E-2</c:v>
                </c:pt>
                <c:pt idx="1205">
                  <c:v>5.7239999999999999E-2</c:v>
                </c:pt>
                <c:pt idx="1206">
                  <c:v>5.5039999999999999E-2</c:v>
                </c:pt>
                <c:pt idx="1207">
                  <c:v>5.6800000000000003E-2</c:v>
                </c:pt>
                <c:pt idx="1208">
                  <c:v>5.636E-2</c:v>
                </c:pt>
                <c:pt idx="1209">
                  <c:v>5.8119999999999998E-2</c:v>
                </c:pt>
                <c:pt idx="1210">
                  <c:v>5.8999999999999997E-2</c:v>
                </c:pt>
                <c:pt idx="1211">
                  <c:v>6.5170000000000006E-2</c:v>
                </c:pt>
                <c:pt idx="1212">
                  <c:v>6.2969999999999998E-2</c:v>
                </c:pt>
                <c:pt idx="1213">
                  <c:v>6.1210000000000001E-2</c:v>
                </c:pt>
                <c:pt idx="1214">
                  <c:v>6.429E-2</c:v>
                </c:pt>
                <c:pt idx="1215">
                  <c:v>6.3409999999999994E-2</c:v>
                </c:pt>
                <c:pt idx="1216">
                  <c:v>6.5610000000000002E-2</c:v>
                </c:pt>
                <c:pt idx="1217">
                  <c:v>6.8690000000000001E-2</c:v>
                </c:pt>
                <c:pt idx="1218">
                  <c:v>6.6489999999999994E-2</c:v>
                </c:pt>
                <c:pt idx="1219">
                  <c:v>7.2209999999999996E-2</c:v>
                </c:pt>
                <c:pt idx="1220">
                  <c:v>7.0889999999999995E-2</c:v>
                </c:pt>
                <c:pt idx="1221">
                  <c:v>7.0449999999999999E-2</c:v>
                </c:pt>
                <c:pt idx="1222">
                  <c:v>8.2780000000000006E-2</c:v>
                </c:pt>
                <c:pt idx="1223">
                  <c:v>7.5300000000000006E-2</c:v>
                </c:pt>
                <c:pt idx="1224">
                  <c:v>7.7499999999999999E-2</c:v>
                </c:pt>
                <c:pt idx="1225">
                  <c:v>8.2339999999999997E-2</c:v>
                </c:pt>
                <c:pt idx="1226">
                  <c:v>7.3980000000000004E-2</c:v>
                </c:pt>
                <c:pt idx="1227">
                  <c:v>8.0579999999999999E-2</c:v>
                </c:pt>
                <c:pt idx="1228">
                  <c:v>8.0579999999999999E-2</c:v>
                </c:pt>
                <c:pt idx="1229">
                  <c:v>8.1019999999999995E-2</c:v>
                </c:pt>
                <c:pt idx="1230">
                  <c:v>8.1900000000000001E-2</c:v>
                </c:pt>
                <c:pt idx="1231">
                  <c:v>8.1019999999999995E-2</c:v>
                </c:pt>
                <c:pt idx="1232">
                  <c:v>8.498E-2</c:v>
                </c:pt>
                <c:pt idx="1233">
                  <c:v>9.0270000000000003E-2</c:v>
                </c:pt>
                <c:pt idx="1234">
                  <c:v>8.7190000000000004E-2</c:v>
                </c:pt>
                <c:pt idx="1235">
                  <c:v>9.0709999999999999E-2</c:v>
                </c:pt>
                <c:pt idx="1236">
                  <c:v>9.1590000000000005E-2</c:v>
                </c:pt>
                <c:pt idx="1237">
                  <c:v>9.2910000000000006E-2</c:v>
                </c:pt>
                <c:pt idx="1238">
                  <c:v>9.3350000000000002E-2</c:v>
                </c:pt>
                <c:pt idx="1239">
                  <c:v>9.3789999999999998E-2</c:v>
                </c:pt>
                <c:pt idx="1240">
                  <c:v>9.7309999999999994E-2</c:v>
                </c:pt>
                <c:pt idx="1241">
                  <c:v>0.10172</c:v>
                </c:pt>
                <c:pt idx="1242">
                  <c:v>0.10128</c:v>
                </c:pt>
                <c:pt idx="1243">
                  <c:v>0.10172</c:v>
                </c:pt>
                <c:pt idx="1244">
                  <c:v>0.10216</c:v>
                </c:pt>
                <c:pt idx="1245">
                  <c:v>0.10038999999999999</c:v>
                </c:pt>
                <c:pt idx="1246">
                  <c:v>0.10743999999999999</c:v>
                </c:pt>
                <c:pt idx="1247">
                  <c:v>0.10832</c:v>
                </c:pt>
                <c:pt idx="1248">
                  <c:v>0.11537</c:v>
                </c:pt>
                <c:pt idx="1249">
                  <c:v>0.11625000000000001</c:v>
                </c:pt>
                <c:pt idx="1250">
                  <c:v>0.11713</c:v>
                </c:pt>
                <c:pt idx="1251">
                  <c:v>0.11977</c:v>
                </c:pt>
                <c:pt idx="1252">
                  <c:v>0.11669</c:v>
                </c:pt>
                <c:pt idx="1253">
                  <c:v>0.11933000000000001</c:v>
                </c:pt>
                <c:pt idx="1254">
                  <c:v>0.11889</c:v>
                </c:pt>
                <c:pt idx="1255">
                  <c:v>0.12548999999999999</c:v>
                </c:pt>
                <c:pt idx="1256">
                  <c:v>0.12153</c:v>
                </c:pt>
                <c:pt idx="1257">
                  <c:v>0.12681000000000001</c:v>
                </c:pt>
                <c:pt idx="1258">
                  <c:v>0.13166</c:v>
                </c:pt>
                <c:pt idx="1259">
                  <c:v>0.13078000000000001</c:v>
                </c:pt>
                <c:pt idx="1260">
                  <c:v>0.13342000000000001</c:v>
                </c:pt>
                <c:pt idx="1261">
                  <c:v>0.13738</c:v>
                </c:pt>
                <c:pt idx="1262">
                  <c:v>0.14002000000000001</c:v>
                </c:pt>
                <c:pt idx="1263">
                  <c:v>0.13782</c:v>
                </c:pt>
                <c:pt idx="1264">
                  <c:v>0.14399000000000001</c:v>
                </c:pt>
                <c:pt idx="1265">
                  <c:v>0.14399000000000001</c:v>
                </c:pt>
                <c:pt idx="1266">
                  <c:v>0.14266999999999999</c:v>
                </c:pt>
                <c:pt idx="1267">
                  <c:v>0.15059</c:v>
                </c:pt>
                <c:pt idx="1268">
                  <c:v>0.15543999999999999</c:v>
                </c:pt>
                <c:pt idx="1269">
                  <c:v>0.15939999999999999</c:v>
                </c:pt>
                <c:pt idx="1270">
                  <c:v>0.15587999999999999</c:v>
                </c:pt>
                <c:pt idx="1271">
                  <c:v>0.15720000000000001</c:v>
                </c:pt>
                <c:pt idx="1272">
                  <c:v>0.16467999999999999</c:v>
                </c:pt>
                <c:pt idx="1273">
                  <c:v>0.16600000000000001</c:v>
                </c:pt>
                <c:pt idx="1274">
                  <c:v>0.16644</c:v>
                </c:pt>
                <c:pt idx="1275">
                  <c:v>0.17349000000000001</c:v>
                </c:pt>
                <c:pt idx="1276">
                  <c:v>0.17305000000000001</c:v>
                </c:pt>
                <c:pt idx="1277">
                  <c:v>0.17921000000000001</c:v>
                </c:pt>
                <c:pt idx="1278">
                  <c:v>0.1845</c:v>
                </c:pt>
                <c:pt idx="1279">
                  <c:v>0.18318000000000001</c:v>
                </c:pt>
                <c:pt idx="1280">
                  <c:v>0.1867</c:v>
                </c:pt>
                <c:pt idx="1281">
                  <c:v>0.18845999999999999</c:v>
                </c:pt>
                <c:pt idx="1282">
                  <c:v>0.19198000000000001</c:v>
                </c:pt>
                <c:pt idx="1283">
                  <c:v>0.19727</c:v>
                </c:pt>
                <c:pt idx="1284">
                  <c:v>0.19506999999999999</c:v>
                </c:pt>
                <c:pt idx="1285">
                  <c:v>0.19991</c:v>
                </c:pt>
                <c:pt idx="1286">
                  <c:v>0.20343</c:v>
                </c:pt>
                <c:pt idx="1287">
                  <c:v>0.20738999999999999</c:v>
                </c:pt>
                <c:pt idx="1288">
                  <c:v>0.20651</c:v>
                </c:pt>
                <c:pt idx="1289">
                  <c:v>0.21356</c:v>
                </c:pt>
                <c:pt idx="1290">
                  <c:v>0.21884000000000001</c:v>
                </c:pt>
                <c:pt idx="1291">
                  <c:v>0.21795999999999999</c:v>
                </c:pt>
                <c:pt idx="1292">
                  <c:v>0.21884000000000001</c:v>
                </c:pt>
                <c:pt idx="1293">
                  <c:v>0.22369</c:v>
                </c:pt>
                <c:pt idx="1294">
                  <c:v>0.22589000000000001</c:v>
                </c:pt>
                <c:pt idx="1295">
                  <c:v>0.23336999999999999</c:v>
                </c:pt>
                <c:pt idx="1296">
                  <c:v>0.23777999999999999</c:v>
                </c:pt>
                <c:pt idx="1297">
                  <c:v>0.24041999999999999</c:v>
                </c:pt>
                <c:pt idx="1298">
                  <c:v>0.24393999999999999</c:v>
                </c:pt>
                <c:pt idx="1299">
                  <c:v>0.25319000000000003</c:v>
                </c:pt>
                <c:pt idx="1300">
                  <c:v>0.24834999999999999</c:v>
                </c:pt>
                <c:pt idx="1301">
                  <c:v>0.25670999999999999</c:v>
                </c:pt>
                <c:pt idx="1302">
                  <c:v>0.25495000000000001</c:v>
                </c:pt>
                <c:pt idx="1303">
                  <c:v>0.26419999999999999</c:v>
                </c:pt>
                <c:pt idx="1304">
                  <c:v>0.26551999999999998</c:v>
                </c:pt>
                <c:pt idx="1305">
                  <c:v>0.27565000000000001</c:v>
                </c:pt>
                <c:pt idx="1306">
                  <c:v>0.27035999999999999</c:v>
                </c:pt>
                <c:pt idx="1307">
                  <c:v>0.27916999999999997</c:v>
                </c:pt>
                <c:pt idx="1308">
                  <c:v>0.28400999999999998</c:v>
                </c:pt>
                <c:pt idx="1309">
                  <c:v>0.2893</c:v>
                </c:pt>
                <c:pt idx="1310">
                  <c:v>0.28886000000000001</c:v>
                </c:pt>
                <c:pt idx="1311">
                  <c:v>0.30647000000000002</c:v>
                </c:pt>
                <c:pt idx="1312">
                  <c:v>0.30647000000000002</c:v>
                </c:pt>
                <c:pt idx="1313">
                  <c:v>0.31439</c:v>
                </c:pt>
                <c:pt idx="1314">
                  <c:v>0.31528</c:v>
                </c:pt>
                <c:pt idx="1315">
                  <c:v>0.32363999999999998</c:v>
                </c:pt>
                <c:pt idx="1316">
                  <c:v>0.32363999999999998</c:v>
                </c:pt>
                <c:pt idx="1317">
                  <c:v>0.32804</c:v>
                </c:pt>
                <c:pt idx="1318">
                  <c:v>0.32672000000000001</c:v>
                </c:pt>
                <c:pt idx="1319">
                  <c:v>0.33817000000000003</c:v>
                </c:pt>
                <c:pt idx="1320">
                  <c:v>0.34477999999999998</c:v>
                </c:pt>
                <c:pt idx="1321">
                  <c:v>0.34522000000000003</c:v>
                </c:pt>
                <c:pt idx="1322">
                  <c:v>0.35754999999999998</c:v>
                </c:pt>
                <c:pt idx="1323">
                  <c:v>0.35754999999999998</c:v>
                </c:pt>
                <c:pt idx="1324">
                  <c:v>0.36899999999999999</c:v>
                </c:pt>
                <c:pt idx="1325">
                  <c:v>0.37647999999999998</c:v>
                </c:pt>
                <c:pt idx="1326">
                  <c:v>0.37912000000000001</c:v>
                </c:pt>
                <c:pt idx="1327">
                  <c:v>0.38308999999999999</c:v>
                </c:pt>
                <c:pt idx="1328">
                  <c:v>0.38924999999999998</c:v>
                </c:pt>
                <c:pt idx="1329">
                  <c:v>0.39850000000000002</c:v>
                </c:pt>
                <c:pt idx="1330">
                  <c:v>0.40773999999999999</c:v>
                </c:pt>
                <c:pt idx="1331">
                  <c:v>0.40466000000000002</c:v>
                </c:pt>
                <c:pt idx="1332">
                  <c:v>0.41743000000000002</c:v>
                </c:pt>
                <c:pt idx="1333">
                  <c:v>0.41743000000000002</c:v>
                </c:pt>
                <c:pt idx="1334">
                  <c:v>0.42448000000000002</c:v>
                </c:pt>
                <c:pt idx="1335">
                  <c:v>0.43371999999999999</c:v>
                </c:pt>
                <c:pt idx="1336">
                  <c:v>0.44077</c:v>
                </c:pt>
                <c:pt idx="1337">
                  <c:v>0.44120999999999999</c:v>
                </c:pt>
                <c:pt idx="1338">
                  <c:v>0.43857000000000002</c:v>
                </c:pt>
                <c:pt idx="1339">
                  <c:v>0.46145999999999998</c:v>
                </c:pt>
                <c:pt idx="1340">
                  <c:v>0.45794000000000001</c:v>
                </c:pt>
                <c:pt idx="1341">
                  <c:v>0.47027000000000002</c:v>
                </c:pt>
                <c:pt idx="1342">
                  <c:v>0.48612</c:v>
                </c:pt>
                <c:pt idx="1343">
                  <c:v>0.49360999999999999</c:v>
                </c:pt>
                <c:pt idx="1344">
                  <c:v>0.50417999999999996</c:v>
                </c:pt>
                <c:pt idx="1345">
                  <c:v>0.49976999999999999</c:v>
                </c:pt>
                <c:pt idx="1346">
                  <c:v>0.50946000000000002</c:v>
                </c:pt>
                <c:pt idx="1347">
                  <c:v>0.52531000000000005</c:v>
                </c:pt>
                <c:pt idx="1348">
                  <c:v>0.51871</c:v>
                </c:pt>
                <c:pt idx="1349">
                  <c:v>0.53368000000000004</c:v>
                </c:pt>
                <c:pt idx="1350">
                  <c:v>0.52927999999999997</c:v>
                </c:pt>
                <c:pt idx="1351">
                  <c:v>0.53764000000000001</c:v>
                </c:pt>
                <c:pt idx="1352">
                  <c:v>0.55833999999999995</c:v>
                </c:pt>
                <c:pt idx="1353">
                  <c:v>0.56801999999999997</c:v>
                </c:pt>
                <c:pt idx="1354">
                  <c:v>0.58035000000000003</c:v>
                </c:pt>
                <c:pt idx="1355">
                  <c:v>0.58520000000000005</c:v>
                </c:pt>
                <c:pt idx="1356">
                  <c:v>0.59179999999999999</c:v>
                </c:pt>
                <c:pt idx="1357">
                  <c:v>0.60633000000000004</c:v>
                </c:pt>
                <c:pt idx="1358">
                  <c:v>0.61250000000000004</c:v>
                </c:pt>
                <c:pt idx="1359">
                  <c:v>0.61778</c:v>
                </c:pt>
                <c:pt idx="1360">
                  <c:v>0.62261999999999995</c:v>
                </c:pt>
                <c:pt idx="1361">
                  <c:v>0.64244000000000001</c:v>
                </c:pt>
                <c:pt idx="1362">
                  <c:v>0.63539000000000001</c:v>
                </c:pt>
                <c:pt idx="1363">
                  <c:v>0.65388999999999997</c:v>
                </c:pt>
                <c:pt idx="1364">
                  <c:v>0.67369999999999997</c:v>
                </c:pt>
                <c:pt idx="1365">
                  <c:v>0.67634000000000005</c:v>
                </c:pt>
                <c:pt idx="1366">
                  <c:v>0.67898999999999998</c:v>
                </c:pt>
                <c:pt idx="1367">
                  <c:v>0.70848999999999995</c:v>
                </c:pt>
                <c:pt idx="1368">
                  <c:v>0.70099999999999996</c:v>
                </c:pt>
                <c:pt idx="1369">
                  <c:v>0.71157000000000004</c:v>
                </c:pt>
                <c:pt idx="1370">
                  <c:v>0.72345999999999999</c:v>
                </c:pt>
                <c:pt idx="1371">
                  <c:v>0.73094999999999999</c:v>
                </c:pt>
                <c:pt idx="1372">
                  <c:v>0.73667000000000005</c:v>
                </c:pt>
                <c:pt idx="1373">
                  <c:v>0.74504000000000004</c:v>
                </c:pt>
                <c:pt idx="1374">
                  <c:v>0.76044999999999996</c:v>
                </c:pt>
                <c:pt idx="1375">
                  <c:v>0.77146000000000003</c:v>
                </c:pt>
                <c:pt idx="1376">
                  <c:v>0.78642999999999996</c:v>
                </c:pt>
                <c:pt idx="1377">
                  <c:v>0.78730999999999995</c:v>
                </c:pt>
                <c:pt idx="1378">
                  <c:v>0.80623999999999996</c:v>
                </c:pt>
                <c:pt idx="1379">
                  <c:v>0.82033</c:v>
                </c:pt>
                <c:pt idx="1380">
                  <c:v>0.82474000000000003</c:v>
                </c:pt>
                <c:pt idx="1381">
                  <c:v>0.83089999999999997</c:v>
                </c:pt>
                <c:pt idx="1382">
                  <c:v>0.84762999999999999</c:v>
                </c:pt>
                <c:pt idx="1383">
                  <c:v>0.85775999999999997</c:v>
                </c:pt>
                <c:pt idx="1384">
                  <c:v>0.86304000000000003</c:v>
                </c:pt>
                <c:pt idx="1385">
                  <c:v>0.88373999999999997</c:v>
                </c:pt>
                <c:pt idx="1386">
                  <c:v>0.89475000000000005</c:v>
                </c:pt>
                <c:pt idx="1387">
                  <c:v>0.91544000000000003</c:v>
                </c:pt>
                <c:pt idx="1388">
                  <c:v>0.91544000000000003</c:v>
                </c:pt>
                <c:pt idx="1389">
                  <c:v>0.94671000000000005</c:v>
                </c:pt>
                <c:pt idx="1390">
                  <c:v>0.94538999999999995</c:v>
                </c:pt>
                <c:pt idx="1391">
                  <c:v>0.96343999999999996</c:v>
                </c:pt>
                <c:pt idx="1392">
                  <c:v>0.97797000000000001</c:v>
                </c:pt>
                <c:pt idx="1393">
                  <c:v>0.98236999999999997</c:v>
                </c:pt>
                <c:pt idx="1394">
                  <c:v>1.0008699999999999</c:v>
                </c:pt>
                <c:pt idx="1395">
                  <c:v>1.0162800000000001</c:v>
                </c:pt>
                <c:pt idx="1396">
                  <c:v>1.0382899999999999</c:v>
                </c:pt>
                <c:pt idx="1397">
                  <c:v>1.0378499999999999</c:v>
                </c:pt>
                <c:pt idx="1398">
                  <c:v>1.0523899999999999</c:v>
                </c:pt>
                <c:pt idx="1399">
                  <c:v>1.0704400000000001</c:v>
                </c:pt>
                <c:pt idx="1400">
                  <c:v>1.08761</c:v>
                </c:pt>
                <c:pt idx="1401">
                  <c:v>1.1043400000000001</c:v>
                </c:pt>
                <c:pt idx="1402">
                  <c:v>1.1140300000000001</c:v>
                </c:pt>
                <c:pt idx="1403">
                  <c:v>1.13076</c:v>
                </c:pt>
                <c:pt idx="1404">
                  <c:v>1.1593899999999999</c:v>
                </c:pt>
                <c:pt idx="1405">
                  <c:v>1.17083</c:v>
                </c:pt>
                <c:pt idx="1406">
                  <c:v>1.18492</c:v>
                </c:pt>
                <c:pt idx="1407">
                  <c:v>1.18933</c:v>
                </c:pt>
                <c:pt idx="1408">
                  <c:v>1.2518499999999999</c:v>
                </c:pt>
                <c:pt idx="1409">
                  <c:v>1.24569</c:v>
                </c:pt>
                <c:pt idx="1410">
                  <c:v>1.25406</c:v>
                </c:pt>
                <c:pt idx="1411">
                  <c:v>1.2588999999999999</c:v>
                </c:pt>
                <c:pt idx="1412">
                  <c:v>1.2818000000000001</c:v>
                </c:pt>
                <c:pt idx="1413">
                  <c:v>1.29148</c:v>
                </c:pt>
                <c:pt idx="1414">
                  <c:v>1.3126199999999999</c:v>
                </c:pt>
                <c:pt idx="1415">
                  <c:v>1.3134999999999999</c:v>
                </c:pt>
                <c:pt idx="1416">
                  <c:v>1.3548899999999999</c:v>
                </c:pt>
                <c:pt idx="1417">
                  <c:v>1.3535699999999999</c:v>
                </c:pt>
                <c:pt idx="1418">
                  <c:v>1.3694200000000001</c:v>
                </c:pt>
                <c:pt idx="1419">
                  <c:v>1.39364</c:v>
                </c:pt>
                <c:pt idx="1420">
                  <c:v>1.38968</c:v>
                </c:pt>
                <c:pt idx="1421">
                  <c:v>1.4191800000000001</c:v>
                </c:pt>
                <c:pt idx="1422">
                  <c:v>1.43459</c:v>
                </c:pt>
                <c:pt idx="1423">
                  <c:v>1.4521999999999999</c:v>
                </c:pt>
                <c:pt idx="1424">
                  <c:v>1.4715800000000001</c:v>
                </c:pt>
                <c:pt idx="1425">
                  <c:v>1.4684999999999999</c:v>
                </c:pt>
                <c:pt idx="1426">
                  <c:v>1.49404</c:v>
                </c:pt>
                <c:pt idx="1427">
                  <c:v>1.5107699999999999</c:v>
                </c:pt>
                <c:pt idx="1428">
                  <c:v>1.5367500000000001</c:v>
                </c:pt>
                <c:pt idx="1429">
                  <c:v>1.54687</c:v>
                </c:pt>
                <c:pt idx="1430">
                  <c:v>1.5816600000000001</c:v>
                </c:pt>
                <c:pt idx="1431">
                  <c:v>1.5675699999999999</c:v>
                </c:pt>
                <c:pt idx="1432">
                  <c:v>1.5895900000000001</c:v>
                </c:pt>
                <c:pt idx="1433">
                  <c:v>1.61513</c:v>
                </c:pt>
                <c:pt idx="1434">
                  <c:v>1.6411</c:v>
                </c:pt>
                <c:pt idx="1435">
                  <c:v>1.65299</c:v>
                </c:pt>
                <c:pt idx="1436">
                  <c:v>1.6697299999999999</c:v>
                </c:pt>
                <c:pt idx="1437">
                  <c:v>1.6719299999999999</c:v>
                </c:pt>
                <c:pt idx="1438">
                  <c:v>1.69967</c:v>
                </c:pt>
                <c:pt idx="1439">
                  <c:v>1.71332</c:v>
                </c:pt>
                <c:pt idx="1440">
                  <c:v>1.73489</c:v>
                </c:pt>
                <c:pt idx="1441">
                  <c:v>1.76616</c:v>
                </c:pt>
                <c:pt idx="1442">
                  <c:v>1.75471</c:v>
                </c:pt>
                <c:pt idx="1443">
                  <c:v>1.7762899999999999</c:v>
                </c:pt>
                <c:pt idx="1444">
                  <c:v>1.80315</c:v>
                </c:pt>
                <c:pt idx="1445">
                  <c:v>1.8344100000000001</c:v>
                </c:pt>
                <c:pt idx="1446">
                  <c:v>1.8326499999999999</c:v>
                </c:pt>
                <c:pt idx="1447">
                  <c:v>1.84101</c:v>
                </c:pt>
                <c:pt idx="1448">
                  <c:v>1.8529</c:v>
                </c:pt>
                <c:pt idx="1449">
                  <c:v>1.8674299999999999</c:v>
                </c:pt>
                <c:pt idx="1450">
                  <c:v>1.89517</c:v>
                </c:pt>
                <c:pt idx="1451">
                  <c:v>1.89209</c:v>
                </c:pt>
                <c:pt idx="1452">
                  <c:v>1.9259999999999999</c:v>
                </c:pt>
                <c:pt idx="1453">
                  <c:v>1.9409700000000001</c:v>
                </c:pt>
                <c:pt idx="1454">
                  <c:v>1.94669</c:v>
                </c:pt>
                <c:pt idx="1455">
                  <c:v>1.9506600000000001</c:v>
                </c:pt>
                <c:pt idx="1456">
                  <c:v>1.9700299999999999</c:v>
                </c:pt>
                <c:pt idx="1457">
                  <c:v>1.9731099999999999</c:v>
                </c:pt>
                <c:pt idx="1458">
                  <c:v>2.00746</c:v>
                </c:pt>
                <c:pt idx="1459">
                  <c:v>2.01274</c:v>
                </c:pt>
                <c:pt idx="1460">
                  <c:v>2.0211100000000002</c:v>
                </c:pt>
                <c:pt idx="1461">
                  <c:v>2.0625</c:v>
                </c:pt>
                <c:pt idx="1462">
                  <c:v>2.06074</c:v>
                </c:pt>
                <c:pt idx="1463">
                  <c:v>2.0576599999999998</c:v>
                </c:pt>
                <c:pt idx="1464">
                  <c:v>2.0849600000000001</c:v>
                </c:pt>
                <c:pt idx="1465">
                  <c:v>2.0911200000000001</c:v>
                </c:pt>
                <c:pt idx="1466">
                  <c:v>2.1025700000000001</c:v>
                </c:pt>
                <c:pt idx="1467">
                  <c:v>2.1360299999999999</c:v>
                </c:pt>
                <c:pt idx="1468">
                  <c:v>2.1294300000000002</c:v>
                </c:pt>
                <c:pt idx="1469">
                  <c:v>2.15761</c:v>
                </c:pt>
                <c:pt idx="1470">
                  <c:v>2.16289</c:v>
                </c:pt>
                <c:pt idx="1471">
                  <c:v>2.16642</c:v>
                </c:pt>
                <c:pt idx="1472">
                  <c:v>2.1756600000000001</c:v>
                </c:pt>
                <c:pt idx="1473">
                  <c:v>2.1924000000000001</c:v>
                </c:pt>
                <c:pt idx="1474">
                  <c:v>2.1981199999999999</c:v>
                </c:pt>
                <c:pt idx="1475">
                  <c:v>2.1853500000000001</c:v>
                </c:pt>
                <c:pt idx="1476">
                  <c:v>2.2078099999999998</c:v>
                </c:pt>
                <c:pt idx="1477">
                  <c:v>2.2289400000000001</c:v>
                </c:pt>
                <c:pt idx="1478">
                  <c:v>2.21794</c:v>
                </c:pt>
                <c:pt idx="1479">
                  <c:v>2.2452399999999999</c:v>
                </c:pt>
                <c:pt idx="1480">
                  <c:v>2.2496399999999999</c:v>
                </c:pt>
                <c:pt idx="1481">
                  <c:v>2.2672500000000002</c:v>
                </c:pt>
                <c:pt idx="1482">
                  <c:v>2.26681</c:v>
                </c:pt>
                <c:pt idx="1483">
                  <c:v>2.26769</c:v>
                </c:pt>
                <c:pt idx="1484">
                  <c:v>2.2831000000000001</c:v>
                </c:pt>
                <c:pt idx="1485">
                  <c:v>2.2923499999999999</c:v>
                </c:pt>
                <c:pt idx="1486">
                  <c:v>2.2919100000000001</c:v>
                </c:pt>
                <c:pt idx="1487">
                  <c:v>2.3020399999999999</c:v>
                </c:pt>
                <c:pt idx="1488">
                  <c:v>2.3108399999999998</c:v>
                </c:pt>
                <c:pt idx="1489">
                  <c:v>2.31833</c:v>
                </c:pt>
                <c:pt idx="1490">
                  <c:v>2.3064399999999998</c:v>
                </c:pt>
                <c:pt idx="1491">
                  <c:v>2.3170099999999998</c:v>
                </c:pt>
                <c:pt idx="1492">
                  <c:v>2.31833</c:v>
                </c:pt>
                <c:pt idx="1493">
                  <c:v>2.3249399999999998</c:v>
                </c:pt>
                <c:pt idx="1494">
                  <c:v>2.3381500000000002</c:v>
                </c:pt>
                <c:pt idx="1495">
                  <c:v>2.3495900000000001</c:v>
                </c:pt>
                <c:pt idx="1496">
                  <c:v>2.3487100000000001</c:v>
                </c:pt>
                <c:pt idx="1497">
                  <c:v>2.3465099999999999</c:v>
                </c:pt>
                <c:pt idx="1498">
                  <c:v>2.3650099999999998</c:v>
                </c:pt>
                <c:pt idx="1499">
                  <c:v>2.3531200000000001</c:v>
                </c:pt>
                <c:pt idx="1500">
                  <c:v>2.3628</c:v>
                </c:pt>
                <c:pt idx="1501">
                  <c:v>2.36985</c:v>
                </c:pt>
                <c:pt idx="1502">
                  <c:v>2.3953899999999999</c:v>
                </c:pt>
                <c:pt idx="1503">
                  <c:v>2.3887800000000001</c:v>
                </c:pt>
                <c:pt idx="1504">
                  <c:v>2.3909799999999999</c:v>
                </c:pt>
                <c:pt idx="1505">
                  <c:v>2.3865799999999999</c:v>
                </c:pt>
                <c:pt idx="1506">
                  <c:v>2.3892199999999999</c:v>
                </c:pt>
                <c:pt idx="1507">
                  <c:v>2.40463</c:v>
                </c:pt>
                <c:pt idx="1508">
                  <c:v>2.4055200000000001</c:v>
                </c:pt>
                <c:pt idx="1509">
                  <c:v>2.4094799999999998</c:v>
                </c:pt>
                <c:pt idx="1510">
                  <c:v>2.3856999999999999</c:v>
                </c:pt>
                <c:pt idx="1511">
                  <c:v>2.4407399999999999</c:v>
                </c:pt>
                <c:pt idx="1512">
                  <c:v>2.3975900000000001</c:v>
                </c:pt>
                <c:pt idx="1513">
                  <c:v>2.41432</c:v>
                </c:pt>
                <c:pt idx="1514">
                  <c:v>2.4262100000000002</c:v>
                </c:pt>
                <c:pt idx="1515">
                  <c:v>2.4165199999999998</c:v>
                </c:pt>
                <c:pt idx="1516">
                  <c:v>2.4407399999999999</c:v>
                </c:pt>
                <c:pt idx="1517">
                  <c:v>2.42401</c:v>
                </c:pt>
                <c:pt idx="1518">
                  <c:v>2.4411800000000001</c:v>
                </c:pt>
                <c:pt idx="1519">
                  <c:v>2.4226899999999998</c:v>
                </c:pt>
                <c:pt idx="1520">
                  <c:v>2.4099200000000001</c:v>
                </c:pt>
                <c:pt idx="1521">
                  <c:v>2.4376600000000002</c:v>
                </c:pt>
                <c:pt idx="1522">
                  <c:v>2.4442599999999999</c:v>
                </c:pt>
                <c:pt idx="1523">
                  <c:v>2.4424999999999999</c:v>
                </c:pt>
                <c:pt idx="1524">
                  <c:v>2.4407399999999999</c:v>
                </c:pt>
                <c:pt idx="1525">
                  <c:v>2.4557099999999998</c:v>
                </c:pt>
                <c:pt idx="1526">
                  <c:v>2.4416199999999999</c:v>
                </c:pt>
                <c:pt idx="1527">
                  <c:v>2.4460299999999999</c:v>
                </c:pt>
                <c:pt idx="1528">
                  <c:v>2.4429400000000001</c:v>
                </c:pt>
                <c:pt idx="1529">
                  <c:v>2.4530699999999999</c:v>
                </c:pt>
                <c:pt idx="1530">
                  <c:v>2.4750899999999998</c:v>
                </c:pt>
                <c:pt idx="1531">
                  <c:v>2.4565899999999998</c:v>
                </c:pt>
                <c:pt idx="1532">
                  <c:v>2.45703</c:v>
                </c:pt>
                <c:pt idx="1533">
                  <c:v>2.4803700000000002</c:v>
                </c:pt>
                <c:pt idx="1534">
                  <c:v>2.4535100000000001</c:v>
                </c:pt>
                <c:pt idx="1535">
                  <c:v>2.46496</c:v>
                </c:pt>
                <c:pt idx="1536">
                  <c:v>2.48874</c:v>
                </c:pt>
                <c:pt idx="1537">
                  <c:v>2.47201</c:v>
                </c:pt>
                <c:pt idx="1538">
                  <c:v>2.4742099999999998</c:v>
                </c:pt>
                <c:pt idx="1539">
                  <c:v>2.4997500000000001</c:v>
                </c:pt>
                <c:pt idx="1540">
                  <c:v>2.5177999999999998</c:v>
                </c:pt>
                <c:pt idx="1541">
                  <c:v>2.5023900000000001</c:v>
                </c:pt>
                <c:pt idx="1542">
                  <c:v>2.4962200000000001</c:v>
                </c:pt>
                <c:pt idx="1543">
                  <c:v>2.4913799999999999</c:v>
                </c:pt>
                <c:pt idx="1544">
                  <c:v>2.5147200000000001</c:v>
                </c:pt>
                <c:pt idx="1545">
                  <c:v>2.5125199999999999</c:v>
                </c:pt>
                <c:pt idx="1546">
                  <c:v>2.5169199999999998</c:v>
                </c:pt>
                <c:pt idx="1547">
                  <c:v>2.5098699999999998</c:v>
                </c:pt>
                <c:pt idx="1548">
                  <c:v>2.51912</c:v>
                </c:pt>
                <c:pt idx="1549">
                  <c:v>2.5063499999999999</c:v>
                </c:pt>
                <c:pt idx="1550">
                  <c:v>2.52793</c:v>
                </c:pt>
                <c:pt idx="1551">
                  <c:v>2.5239600000000002</c:v>
                </c:pt>
                <c:pt idx="1552">
                  <c:v>2.5437799999999999</c:v>
                </c:pt>
                <c:pt idx="1553">
                  <c:v>2.53233</c:v>
                </c:pt>
                <c:pt idx="1554">
                  <c:v>2.5354100000000002</c:v>
                </c:pt>
                <c:pt idx="1555">
                  <c:v>2.5578699999999999</c:v>
                </c:pt>
                <c:pt idx="1556">
                  <c:v>2.5539100000000001</c:v>
                </c:pt>
                <c:pt idx="1557">
                  <c:v>2.57856</c:v>
                </c:pt>
                <c:pt idx="1558">
                  <c:v>2.5543499999999999</c:v>
                </c:pt>
                <c:pt idx="1559">
                  <c:v>2.5728399999999998</c:v>
                </c:pt>
                <c:pt idx="1560">
                  <c:v>2.5640299999999998</c:v>
                </c:pt>
                <c:pt idx="1561">
                  <c:v>2.56976</c:v>
                </c:pt>
                <c:pt idx="1562">
                  <c:v>2.6019000000000001</c:v>
                </c:pt>
                <c:pt idx="1563">
                  <c:v>2.5891299999999999</c:v>
                </c:pt>
                <c:pt idx="1564">
                  <c:v>2.5983800000000001</c:v>
                </c:pt>
                <c:pt idx="1565">
                  <c:v>2.6133500000000001</c:v>
                </c:pt>
                <c:pt idx="1566">
                  <c:v>2.58649</c:v>
                </c:pt>
                <c:pt idx="1567">
                  <c:v>2.6045400000000001</c:v>
                </c:pt>
                <c:pt idx="1568">
                  <c:v>2.6032199999999999</c:v>
                </c:pt>
                <c:pt idx="1569">
                  <c:v>2.5992600000000001</c:v>
                </c:pt>
                <c:pt idx="1570">
                  <c:v>2.6327199999999999</c:v>
                </c:pt>
                <c:pt idx="1571">
                  <c:v>2.62832</c:v>
                </c:pt>
                <c:pt idx="1572">
                  <c:v>2.6516600000000001</c:v>
                </c:pt>
                <c:pt idx="1573">
                  <c:v>2.63361</c:v>
                </c:pt>
                <c:pt idx="1574">
                  <c:v>2.6437300000000001</c:v>
                </c:pt>
                <c:pt idx="1575">
                  <c:v>2.6595900000000001</c:v>
                </c:pt>
                <c:pt idx="1576">
                  <c:v>2.67632</c:v>
                </c:pt>
                <c:pt idx="1577">
                  <c:v>2.6644299999999999</c:v>
                </c:pt>
                <c:pt idx="1578">
                  <c:v>2.6661899999999998</c:v>
                </c:pt>
                <c:pt idx="1579">
                  <c:v>2.6767599999999998</c:v>
                </c:pt>
                <c:pt idx="1580">
                  <c:v>2.68953</c:v>
                </c:pt>
                <c:pt idx="1581">
                  <c:v>2.6882100000000002</c:v>
                </c:pt>
                <c:pt idx="1582">
                  <c:v>2.7009799999999999</c:v>
                </c:pt>
                <c:pt idx="1583">
                  <c:v>2.7115399999999998</c:v>
                </c:pt>
                <c:pt idx="1584">
                  <c:v>2.72431</c:v>
                </c:pt>
                <c:pt idx="1585">
                  <c:v>2.7296</c:v>
                </c:pt>
                <c:pt idx="1586">
                  <c:v>2.7111000000000001</c:v>
                </c:pt>
                <c:pt idx="1587">
                  <c:v>2.7036199999999999</c:v>
                </c:pt>
                <c:pt idx="1588">
                  <c:v>2.7291599999999998</c:v>
                </c:pt>
                <c:pt idx="1589">
                  <c:v>2.7326800000000002</c:v>
                </c:pt>
                <c:pt idx="1590">
                  <c:v>2.7392799999999999</c:v>
                </c:pt>
                <c:pt idx="1591">
                  <c:v>2.7269600000000001</c:v>
                </c:pt>
                <c:pt idx="1592">
                  <c:v>2.7454499999999999</c:v>
                </c:pt>
                <c:pt idx="1593">
                  <c:v>2.7617400000000001</c:v>
                </c:pt>
                <c:pt idx="1594">
                  <c:v>2.74105</c:v>
                </c:pt>
                <c:pt idx="1595">
                  <c:v>2.78112</c:v>
                </c:pt>
                <c:pt idx="1596">
                  <c:v>2.77583</c:v>
                </c:pt>
                <c:pt idx="1597">
                  <c:v>2.7991700000000002</c:v>
                </c:pt>
                <c:pt idx="1598">
                  <c:v>2.7692299999999999</c:v>
                </c:pt>
                <c:pt idx="1599">
                  <c:v>2.8071000000000002</c:v>
                </c:pt>
                <c:pt idx="1600">
                  <c:v>2.8132600000000001</c:v>
                </c:pt>
                <c:pt idx="1601">
                  <c:v>2.8238300000000001</c:v>
                </c:pt>
                <c:pt idx="1602">
                  <c:v>2.79697</c:v>
                </c:pt>
                <c:pt idx="1603">
                  <c:v>2.8154599999999999</c:v>
                </c:pt>
                <c:pt idx="1604">
                  <c:v>2.8277899999999998</c:v>
                </c:pt>
                <c:pt idx="1605">
                  <c:v>2.8154599999999999</c:v>
                </c:pt>
                <c:pt idx="1606">
                  <c:v>2.8550900000000001</c:v>
                </c:pt>
                <c:pt idx="1607">
                  <c:v>2.83968</c:v>
                </c:pt>
                <c:pt idx="1608">
                  <c:v>2.83792</c:v>
                </c:pt>
                <c:pt idx="1609">
                  <c:v>2.83704</c:v>
                </c:pt>
                <c:pt idx="1610">
                  <c:v>2.8392400000000002</c:v>
                </c:pt>
                <c:pt idx="1611">
                  <c:v>2.8515700000000002</c:v>
                </c:pt>
                <c:pt idx="1612">
                  <c:v>2.8445200000000002</c:v>
                </c:pt>
                <c:pt idx="1613">
                  <c:v>2.8524500000000002</c:v>
                </c:pt>
                <c:pt idx="1614">
                  <c:v>2.8713799999999998</c:v>
                </c:pt>
                <c:pt idx="1615">
                  <c:v>2.8348399999999998</c:v>
                </c:pt>
                <c:pt idx="1616">
                  <c:v>2.8528899999999999</c:v>
                </c:pt>
                <c:pt idx="1617">
                  <c:v>2.8572899999999999</c:v>
                </c:pt>
                <c:pt idx="1618">
                  <c:v>2.8665400000000001</c:v>
                </c:pt>
                <c:pt idx="1619">
                  <c:v>2.88768</c:v>
                </c:pt>
                <c:pt idx="1620">
                  <c:v>2.8863500000000002</c:v>
                </c:pt>
                <c:pt idx="1621">
                  <c:v>2.8762300000000001</c:v>
                </c:pt>
                <c:pt idx="1622">
                  <c:v>2.8418800000000002</c:v>
                </c:pt>
                <c:pt idx="1623">
                  <c:v>2.87094</c:v>
                </c:pt>
                <c:pt idx="1624">
                  <c:v>2.89472</c:v>
                </c:pt>
                <c:pt idx="1625">
                  <c:v>2.8515700000000002</c:v>
                </c:pt>
                <c:pt idx="1626">
                  <c:v>2.8819499999999998</c:v>
                </c:pt>
                <c:pt idx="1627">
                  <c:v>2.8837100000000002</c:v>
                </c:pt>
                <c:pt idx="1628">
                  <c:v>2.8669799999999999</c:v>
                </c:pt>
                <c:pt idx="1629">
                  <c:v>2.8982399999999999</c:v>
                </c:pt>
                <c:pt idx="1630">
                  <c:v>2.9061699999999999</c:v>
                </c:pt>
                <c:pt idx="1631">
                  <c:v>2.8956</c:v>
                </c:pt>
                <c:pt idx="1632">
                  <c:v>2.88239</c:v>
                </c:pt>
                <c:pt idx="1633">
                  <c:v>2.8757899999999998</c:v>
                </c:pt>
                <c:pt idx="1634">
                  <c:v>2.8771100000000001</c:v>
                </c:pt>
                <c:pt idx="1635">
                  <c:v>2.88151</c:v>
                </c:pt>
                <c:pt idx="1636">
                  <c:v>2.8942800000000002</c:v>
                </c:pt>
                <c:pt idx="1637">
                  <c:v>2.9022100000000002</c:v>
                </c:pt>
                <c:pt idx="1638">
                  <c:v>2.8687399999999998</c:v>
                </c:pt>
                <c:pt idx="1639">
                  <c:v>2.8683000000000001</c:v>
                </c:pt>
                <c:pt idx="1640">
                  <c:v>2.88151</c:v>
                </c:pt>
                <c:pt idx="1641">
                  <c:v>2.8766699999999998</c:v>
                </c:pt>
                <c:pt idx="1642">
                  <c:v>2.8845900000000002</c:v>
                </c:pt>
                <c:pt idx="1643">
                  <c:v>2.8687399999999998</c:v>
                </c:pt>
                <c:pt idx="1644">
                  <c:v>2.8594900000000001</c:v>
                </c:pt>
                <c:pt idx="1645">
                  <c:v>2.8656600000000001</c:v>
                </c:pt>
                <c:pt idx="1646">
                  <c:v>2.84056</c:v>
                </c:pt>
                <c:pt idx="1647">
                  <c:v>2.84232</c:v>
                </c:pt>
                <c:pt idx="1648">
                  <c:v>2.83792</c:v>
                </c:pt>
                <c:pt idx="1649">
                  <c:v>2.8220700000000001</c:v>
                </c:pt>
                <c:pt idx="1650">
                  <c:v>2.8075399999999999</c:v>
                </c:pt>
                <c:pt idx="1651">
                  <c:v>2.8621400000000001</c:v>
                </c:pt>
                <c:pt idx="1652">
                  <c:v>2.8198599999999998</c:v>
                </c:pt>
                <c:pt idx="1653">
                  <c:v>2.8277899999999998</c:v>
                </c:pt>
                <c:pt idx="1654">
                  <c:v>2.78992</c:v>
                </c:pt>
                <c:pt idx="1655">
                  <c:v>2.8066499999999999</c:v>
                </c:pt>
                <c:pt idx="1656">
                  <c:v>2.7974100000000002</c:v>
                </c:pt>
                <c:pt idx="1657">
                  <c:v>2.8057699999999999</c:v>
                </c:pt>
                <c:pt idx="1658">
                  <c:v>2.7965300000000002</c:v>
                </c:pt>
                <c:pt idx="1659">
                  <c:v>2.79697</c:v>
                </c:pt>
                <c:pt idx="1660">
                  <c:v>2.7643800000000001</c:v>
                </c:pt>
                <c:pt idx="1661">
                  <c:v>2.7573400000000001</c:v>
                </c:pt>
                <c:pt idx="1662">
                  <c:v>2.7560199999999999</c:v>
                </c:pt>
                <c:pt idx="1663">
                  <c:v>2.7282799999999998</c:v>
                </c:pt>
                <c:pt idx="1664">
                  <c:v>2.7273999999999998</c:v>
                </c:pt>
                <c:pt idx="1665">
                  <c:v>2.73312</c:v>
                </c:pt>
                <c:pt idx="1666">
                  <c:v>2.7273999999999998</c:v>
                </c:pt>
                <c:pt idx="1667">
                  <c:v>2.6939299999999999</c:v>
                </c:pt>
                <c:pt idx="1668">
                  <c:v>2.7119800000000001</c:v>
                </c:pt>
                <c:pt idx="1669">
                  <c:v>2.68689</c:v>
                </c:pt>
                <c:pt idx="1670">
                  <c:v>2.68072</c:v>
                </c:pt>
                <c:pt idx="1671">
                  <c:v>2.6525400000000001</c:v>
                </c:pt>
                <c:pt idx="1672">
                  <c:v>2.6622300000000001</c:v>
                </c:pt>
                <c:pt idx="1673">
                  <c:v>2.64682</c:v>
                </c:pt>
                <c:pt idx="1674">
                  <c:v>2.6190699999999998</c:v>
                </c:pt>
                <c:pt idx="1675">
                  <c:v>2.63537</c:v>
                </c:pt>
                <c:pt idx="1676">
                  <c:v>2.61511</c:v>
                </c:pt>
                <c:pt idx="1677">
                  <c:v>2.6014599999999999</c:v>
                </c:pt>
                <c:pt idx="1678">
                  <c:v>2.5882499999999999</c:v>
                </c:pt>
                <c:pt idx="1679">
                  <c:v>2.58385</c:v>
                </c:pt>
                <c:pt idx="1680">
                  <c:v>2.5895700000000001</c:v>
                </c:pt>
                <c:pt idx="1681">
                  <c:v>2.5693199999999998</c:v>
                </c:pt>
                <c:pt idx="1682">
                  <c:v>2.5561099999999999</c:v>
                </c:pt>
                <c:pt idx="1683">
                  <c:v>2.5495000000000001</c:v>
                </c:pt>
                <c:pt idx="1684">
                  <c:v>2.52528</c:v>
                </c:pt>
                <c:pt idx="1685">
                  <c:v>2.4966599999999999</c:v>
                </c:pt>
                <c:pt idx="1686">
                  <c:v>2.4856600000000002</c:v>
                </c:pt>
                <c:pt idx="1687">
                  <c:v>2.4821300000000002</c:v>
                </c:pt>
                <c:pt idx="1688">
                  <c:v>2.4614400000000001</c:v>
                </c:pt>
                <c:pt idx="1689">
                  <c:v>2.4671599999999998</c:v>
                </c:pt>
                <c:pt idx="1690">
                  <c:v>2.4323800000000002</c:v>
                </c:pt>
                <c:pt idx="1691">
                  <c:v>2.4292899999999999</c:v>
                </c:pt>
                <c:pt idx="1692">
                  <c:v>2.4253300000000002</c:v>
                </c:pt>
                <c:pt idx="1693">
                  <c:v>2.3945099999999999</c:v>
                </c:pt>
                <c:pt idx="1694">
                  <c:v>2.3927499999999999</c:v>
                </c:pt>
                <c:pt idx="1695">
                  <c:v>2.3839399999999999</c:v>
                </c:pt>
                <c:pt idx="1696">
                  <c:v>2.3429899999999999</c:v>
                </c:pt>
                <c:pt idx="1697">
                  <c:v>2.3588399999999998</c:v>
                </c:pt>
                <c:pt idx="1698">
                  <c:v>2.3143699999999998</c:v>
                </c:pt>
                <c:pt idx="1699">
                  <c:v>2.3126099999999998</c:v>
                </c:pt>
                <c:pt idx="1700">
                  <c:v>2.2967499999999998</c:v>
                </c:pt>
                <c:pt idx="1701">
                  <c:v>2.2835399999999999</c:v>
                </c:pt>
                <c:pt idx="1702">
                  <c:v>2.2848700000000002</c:v>
                </c:pt>
                <c:pt idx="1703">
                  <c:v>2.2593299999999998</c:v>
                </c:pt>
                <c:pt idx="1704">
                  <c:v>2.25712</c:v>
                </c:pt>
                <c:pt idx="1705">
                  <c:v>2.2263000000000002</c:v>
                </c:pt>
                <c:pt idx="1706">
                  <c:v>2.20296</c:v>
                </c:pt>
                <c:pt idx="1707">
                  <c:v>2.22058</c:v>
                </c:pt>
                <c:pt idx="1708">
                  <c:v>2.1717</c:v>
                </c:pt>
                <c:pt idx="1709">
                  <c:v>2.1580499999999998</c:v>
                </c:pt>
                <c:pt idx="1710">
                  <c:v>2.1549700000000001</c:v>
                </c:pt>
                <c:pt idx="1711">
                  <c:v>2.16377</c:v>
                </c:pt>
                <c:pt idx="1712">
                  <c:v>2.1470400000000001</c:v>
                </c:pt>
                <c:pt idx="1713">
                  <c:v>2.1056499999999998</c:v>
                </c:pt>
                <c:pt idx="1714">
                  <c:v>2.0950799999999998</c:v>
                </c:pt>
                <c:pt idx="1715">
                  <c:v>2.0787900000000001</c:v>
                </c:pt>
                <c:pt idx="1716">
                  <c:v>2.0765899999999999</c:v>
                </c:pt>
                <c:pt idx="1717">
                  <c:v>2.0779100000000001</c:v>
                </c:pt>
                <c:pt idx="1718">
                  <c:v>2.0233099999999999</c:v>
                </c:pt>
                <c:pt idx="1719">
                  <c:v>2.0435699999999999</c:v>
                </c:pt>
                <c:pt idx="1720">
                  <c:v>2.00482</c:v>
                </c:pt>
                <c:pt idx="1721">
                  <c:v>1.99777</c:v>
                </c:pt>
                <c:pt idx="1722">
                  <c:v>1.9885200000000001</c:v>
                </c:pt>
                <c:pt idx="1723">
                  <c:v>1.9621</c:v>
                </c:pt>
                <c:pt idx="1724">
                  <c:v>1.96915</c:v>
                </c:pt>
                <c:pt idx="1725">
                  <c:v>1.9348000000000001</c:v>
                </c:pt>
                <c:pt idx="1726">
                  <c:v>1.92336</c:v>
                </c:pt>
                <c:pt idx="1727">
                  <c:v>1.90002</c:v>
                </c:pt>
                <c:pt idx="1728">
                  <c:v>1.8779999999999999</c:v>
                </c:pt>
                <c:pt idx="1729">
                  <c:v>1.8810800000000001</c:v>
                </c:pt>
                <c:pt idx="1730">
                  <c:v>1.8718399999999999</c:v>
                </c:pt>
                <c:pt idx="1731">
                  <c:v>1.84189</c:v>
                </c:pt>
                <c:pt idx="1732">
                  <c:v>1.8304499999999999</c:v>
                </c:pt>
                <c:pt idx="1733">
                  <c:v>1.8132699999999999</c:v>
                </c:pt>
                <c:pt idx="1734">
                  <c:v>1.8005</c:v>
                </c:pt>
                <c:pt idx="1735">
                  <c:v>1.79698</c:v>
                </c:pt>
                <c:pt idx="1736">
                  <c:v>1.7780499999999999</c:v>
                </c:pt>
                <c:pt idx="1737">
                  <c:v>1.7644</c:v>
                </c:pt>
                <c:pt idx="1738">
                  <c:v>1.76396</c:v>
                </c:pt>
                <c:pt idx="1739">
                  <c:v>1.7203599999999999</c:v>
                </c:pt>
                <c:pt idx="1740">
                  <c:v>1.7410600000000001</c:v>
                </c:pt>
                <c:pt idx="1741">
                  <c:v>1.70099</c:v>
                </c:pt>
                <c:pt idx="1742">
                  <c:v>1.70936</c:v>
                </c:pt>
                <c:pt idx="1743">
                  <c:v>1.68998</c:v>
                </c:pt>
                <c:pt idx="1744">
                  <c:v>1.65696</c:v>
                </c:pt>
                <c:pt idx="1745">
                  <c:v>1.65167</c:v>
                </c:pt>
                <c:pt idx="1746">
                  <c:v>1.6318600000000001</c:v>
                </c:pt>
                <c:pt idx="1747">
                  <c:v>1.6124799999999999</c:v>
                </c:pt>
                <c:pt idx="1748">
                  <c:v>1.6309800000000001</c:v>
                </c:pt>
                <c:pt idx="1749">
                  <c:v>1.59179</c:v>
                </c:pt>
                <c:pt idx="1750">
                  <c:v>1.58738</c:v>
                </c:pt>
                <c:pt idx="1751">
                  <c:v>1.5737300000000001</c:v>
                </c:pt>
                <c:pt idx="1752">
                  <c:v>1.54027</c:v>
                </c:pt>
                <c:pt idx="1753">
                  <c:v>1.55304</c:v>
                </c:pt>
                <c:pt idx="1754">
                  <c:v>1.5288200000000001</c:v>
                </c:pt>
                <c:pt idx="1755">
                  <c:v>1.5164899999999999</c:v>
                </c:pt>
                <c:pt idx="1756">
                  <c:v>1.5067999999999999</c:v>
                </c:pt>
                <c:pt idx="1757">
                  <c:v>1.50901</c:v>
                </c:pt>
                <c:pt idx="1758">
                  <c:v>1.49271</c:v>
                </c:pt>
                <c:pt idx="1759">
                  <c:v>1.49007</c:v>
                </c:pt>
                <c:pt idx="1760">
                  <c:v>1.45705</c:v>
                </c:pt>
                <c:pt idx="1761">
                  <c:v>1.45529</c:v>
                </c:pt>
                <c:pt idx="1762">
                  <c:v>1.44516</c:v>
                </c:pt>
                <c:pt idx="1763">
                  <c:v>1.4240200000000001</c:v>
                </c:pt>
                <c:pt idx="1764">
                  <c:v>1.4077299999999999</c:v>
                </c:pt>
                <c:pt idx="1765">
                  <c:v>1.40069</c:v>
                </c:pt>
                <c:pt idx="1766">
                  <c:v>1.39012</c:v>
                </c:pt>
                <c:pt idx="1767">
                  <c:v>1.3698600000000001</c:v>
                </c:pt>
                <c:pt idx="1768">
                  <c:v>1.3557699999999999</c:v>
                </c:pt>
                <c:pt idx="1769">
                  <c:v>1.35225</c:v>
                </c:pt>
                <c:pt idx="1770">
                  <c:v>1.3535699999999999</c:v>
                </c:pt>
                <c:pt idx="1771">
                  <c:v>1.3187800000000001</c:v>
                </c:pt>
                <c:pt idx="1772">
                  <c:v>1.3090999999999999</c:v>
                </c:pt>
                <c:pt idx="1773">
                  <c:v>1.3201099999999999</c:v>
                </c:pt>
                <c:pt idx="1774">
                  <c:v>1.29501</c:v>
                </c:pt>
                <c:pt idx="1775">
                  <c:v>1.2862</c:v>
                </c:pt>
                <c:pt idx="1776">
                  <c:v>1.2659400000000001</c:v>
                </c:pt>
                <c:pt idx="1777">
                  <c:v>1.2703500000000001</c:v>
                </c:pt>
                <c:pt idx="1778">
                  <c:v>1.2633000000000001</c:v>
                </c:pt>
                <c:pt idx="1779">
                  <c:v>1.2382</c:v>
                </c:pt>
                <c:pt idx="1780">
                  <c:v>1.2285200000000001</c:v>
                </c:pt>
                <c:pt idx="1781">
                  <c:v>1.2122200000000001</c:v>
                </c:pt>
                <c:pt idx="1782">
                  <c:v>1.1999</c:v>
                </c:pt>
                <c:pt idx="1783">
                  <c:v>1.19109</c:v>
                </c:pt>
                <c:pt idx="1784">
                  <c:v>1.1985699999999999</c:v>
                </c:pt>
                <c:pt idx="1785">
                  <c:v>1.17876</c:v>
                </c:pt>
                <c:pt idx="1786">
                  <c:v>1.1642300000000001</c:v>
                </c:pt>
                <c:pt idx="1787">
                  <c:v>1.14618</c:v>
                </c:pt>
                <c:pt idx="1788">
                  <c:v>1.14662</c:v>
                </c:pt>
                <c:pt idx="1789">
                  <c:v>1.13737</c:v>
                </c:pt>
                <c:pt idx="1790">
                  <c:v>1.129</c:v>
                </c:pt>
                <c:pt idx="1791">
                  <c:v>1.1312</c:v>
                </c:pt>
                <c:pt idx="1792">
                  <c:v>1.1096299999999999</c:v>
                </c:pt>
                <c:pt idx="1793">
                  <c:v>1.08673</c:v>
                </c:pt>
                <c:pt idx="1794">
                  <c:v>1.08541</c:v>
                </c:pt>
                <c:pt idx="1795">
                  <c:v>1.09334</c:v>
                </c:pt>
                <c:pt idx="1796">
                  <c:v>1.0603100000000001</c:v>
                </c:pt>
                <c:pt idx="1797">
                  <c:v>1.0453399999999999</c:v>
                </c:pt>
                <c:pt idx="1798">
                  <c:v>1.0369699999999999</c:v>
                </c:pt>
                <c:pt idx="1799">
                  <c:v>1.0440199999999999</c:v>
                </c:pt>
                <c:pt idx="1800">
                  <c:v>1.0145200000000001</c:v>
                </c:pt>
                <c:pt idx="1801">
                  <c:v>1.0132000000000001</c:v>
                </c:pt>
                <c:pt idx="1802">
                  <c:v>0.99382000000000004</c:v>
                </c:pt>
                <c:pt idx="1803">
                  <c:v>0.98502000000000001</c:v>
                </c:pt>
                <c:pt idx="1804">
                  <c:v>0.99426000000000003</c:v>
                </c:pt>
                <c:pt idx="1805">
                  <c:v>0.97357000000000005</c:v>
                </c:pt>
                <c:pt idx="1806">
                  <c:v>0.95992</c:v>
                </c:pt>
                <c:pt idx="1807">
                  <c:v>0.95155000000000001</c:v>
                </c:pt>
                <c:pt idx="1808">
                  <c:v>0.93657999999999997</c:v>
                </c:pt>
                <c:pt idx="1809">
                  <c:v>0.92161000000000004</c:v>
                </c:pt>
                <c:pt idx="1810">
                  <c:v>0.93040999999999996</c:v>
                </c:pt>
                <c:pt idx="1811">
                  <c:v>0.92029000000000005</c:v>
                </c:pt>
                <c:pt idx="1812">
                  <c:v>0.90222999999999998</c:v>
                </c:pt>
                <c:pt idx="1813">
                  <c:v>0.89342999999999995</c:v>
                </c:pt>
                <c:pt idx="1814">
                  <c:v>0.86656999999999995</c:v>
                </c:pt>
                <c:pt idx="1815">
                  <c:v>0.86700999999999995</c:v>
                </c:pt>
                <c:pt idx="1816">
                  <c:v>0.85026999999999997</c:v>
                </c:pt>
                <c:pt idx="1817">
                  <c:v>0.85995999999999995</c:v>
                </c:pt>
                <c:pt idx="1818">
                  <c:v>0.83838999999999997</c:v>
                </c:pt>
                <c:pt idx="1819">
                  <c:v>0.82384999999999997</c:v>
                </c:pt>
                <c:pt idx="1820">
                  <c:v>0.81108999999999998</c:v>
                </c:pt>
                <c:pt idx="1821">
                  <c:v>0.79347000000000001</c:v>
                </c:pt>
                <c:pt idx="1822">
                  <c:v>0.78907000000000005</c:v>
                </c:pt>
                <c:pt idx="1823">
                  <c:v>0.76880999999999999</c:v>
                </c:pt>
                <c:pt idx="1824">
                  <c:v>0.76793</c:v>
                </c:pt>
                <c:pt idx="1825">
                  <c:v>0.75868999999999998</c:v>
                </c:pt>
                <c:pt idx="1826">
                  <c:v>0.73887000000000003</c:v>
                </c:pt>
                <c:pt idx="1827">
                  <c:v>0.72609999999999997</c:v>
                </c:pt>
                <c:pt idx="1828">
                  <c:v>0.71994000000000002</c:v>
                </c:pt>
                <c:pt idx="1829">
                  <c:v>0.68867</c:v>
                </c:pt>
                <c:pt idx="1830">
                  <c:v>0.68383000000000005</c:v>
                </c:pt>
                <c:pt idx="1831">
                  <c:v>0.67193999999999998</c:v>
                </c:pt>
                <c:pt idx="1832">
                  <c:v>0.66357999999999995</c:v>
                </c:pt>
                <c:pt idx="1833">
                  <c:v>0.64288000000000001</c:v>
                </c:pt>
                <c:pt idx="1834">
                  <c:v>0.63671999999999995</c:v>
                </c:pt>
                <c:pt idx="1835">
                  <c:v>0.61778</c:v>
                </c:pt>
                <c:pt idx="1836">
                  <c:v>0.60501000000000005</c:v>
                </c:pt>
                <c:pt idx="1837">
                  <c:v>0.57506999999999997</c:v>
                </c:pt>
                <c:pt idx="1838">
                  <c:v>0.57550999999999997</c:v>
                </c:pt>
                <c:pt idx="1839">
                  <c:v>0.55481000000000003</c:v>
                </c:pt>
                <c:pt idx="1840">
                  <c:v>0.54732999999999998</c:v>
                </c:pt>
                <c:pt idx="1841">
                  <c:v>0.52751000000000003</c:v>
                </c:pt>
                <c:pt idx="1842">
                  <c:v>0.5121</c:v>
                </c:pt>
                <c:pt idx="1843">
                  <c:v>0.49448999999999999</c:v>
                </c:pt>
                <c:pt idx="1844">
                  <c:v>0.49360999999999999</c:v>
                </c:pt>
                <c:pt idx="1845">
                  <c:v>0.47908000000000001</c:v>
                </c:pt>
                <c:pt idx="1846">
                  <c:v>0.46543000000000001</c:v>
                </c:pt>
                <c:pt idx="1847">
                  <c:v>0.44341000000000003</c:v>
                </c:pt>
                <c:pt idx="1848">
                  <c:v>0.44296999999999997</c:v>
                </c:pt>
                <c:pt idx="1849">
                  <c:v>0.42138999999999999</c:v>
                </c:pt>
                <c:pt idx="1850">
                  <c:v>0.4073</c:v>
                </c:pt>
                <c:pt idx="1851">
                  <c:v>0.40422000000000002</c:v>
                </c:pt>
                <c:pt idx="1852">
                  <c:v>0.38529000000000002</c:v>
                </c:pt>
                <c:pt idx="1853">
                  <c:v>0.37691999999999998</c:v>
                </c:pt>
                <c:pt idx="1854">
                  <c:v>0.36591000000000001</c:v>
                </c:pt>
                <c:pt idx="1855">
                  <c:v>0.35402</c:v>
                </c:pt>
                <c:pt idx="1856">
                  <c:v>0.33861000000000002</c:v>
                </c:pt>
                <c:pt idx="1857">
                  <c:v>0.33509</c:v>
                </c:pt>
                <c:pt idx="1858">
                  <c:v>0.32363999999999998</c:v>
                </c:pt>
                <c:pt idx="1859">
                  <c:v>0.31439</c:v>
                </c:pt>
                <c:pt idx="1860">
                  <c:v>0.30558999999999997</c:v>
                </c:pt>
                <c:pt idx="1861">
                  <c:v>0.29326000000000002</c:v>
                </c:pt>
                <c:pt idx="1862">
                  <c:v>0.28577000000000002</c:v>
                </c:pt>
                <c:pt idx="1863">
                  <c:v>0.27961000000000003</c:v>
                </c:pt>
                <c:pt idx="1864">
                  <c:v>0.26463999999999999</c:v>
                </c:pt>
                <c:pt idx="1865">
                  <c:v>0.26551999999999998</c:v>
                </c:pt>
                <c:pt idx="1866">
                  <c:v>0.25319000000000003</c:v>
                </c:pt>
                <c:pt idx="1867">
                  <c:v>0.24218000000000001</c:v>
                </c:pt>
                <c:pt idx="1868">
                  <c:v>0.23998</c:v>
                </c:pt>
                <c:pt idx="1869">
                  <c:v>0.22721</c:v>
                </c:pt>
                <c:pt idx="1870">
                  <c:v>0.22369</c:v>
                </c:pt>
                <c:pt idx="1871">
                  <c:v>0.21268000000000001</c:v>
                </c:pt>
                <c:pt idx="1872">
                  <c:v>0.20474999999999999</c:v>
                </c:pt>
                <c:pt idx="1873">
                  <c:v>0.20166999999999999</c:v>
                </c:pt>
                <c:pt idx="1874">
                  <c:v>0.19683</c:v>
                </c:pt>
                <c:pt idx="1875">
                  <c:v>0.19286</c:v>
                </c:pt>
                <c:pt idx="1876">
                  <c:v>0.18142</c:v>
                </c:pt>
                <c:pt idx="1877">
                  <c:v>0.18274000000000001</c:v>
                </c:pt>
                <c:pt idx="1878">
                  <c:v>0.17216999999999999</c:v>
                </c:pt>
                <c:pt idx="1879">
                  <c:v>0.16821</c:v>
                </c:pt>
                <c:pt idx="1880">
                  <c:v>0.16600000000000001</c:v>
                </c:pt>
                <c:pt idx="1881">
                  <c:v>0.16467999999999999</c:v>
                </c:pt>
                <c:pt idx="1882">
                  <c:v>0.15808</c:v>
                </c:pt>
                <c:pt idx="1883">
                  <c:v>0.15323000000000001</c:v>
                </c:pt>
                <c:pt idx="1884">
                  <c:v>0.14971000000000001</c:v>
                </c:pt>
                <c:pt idx="1885">
                  <c:v>0.14223</c:v>
                </c:pt>
                <c:pt idx="1886">
                  <c:v>0.14399000000000001</c:v>
                </c:pt>
                <c:pt idx="1887">
                  <c:v>0.13605999999999999</c:v>
                </c:pt>
                <c:pt idx="1888">
                  <c:v>0.12858</c:v>
                </c:pt>
                <c:pt idx="1889">
                  <c:v>0.12902</c:v>
                </c:pt>
                <c:pt idx="1890">
                  <c:v>0.12725</c:v>
                </c:pt>
                <c:pt idx="1891">
                  <c:v>0.12504999999999999</c:v>
                </c:pt>
                <c:pt idx="1892">
                  <c:v>0.11801</c:v>
                </c:pt>
                <c:pt idx="1893">
                  <c:v>0.11493</c:v>
                </c:pt>
                <c:pt idx="1894">
                  <c:v>0.11183999999999999</c:v>
                </c:pt>
                <c:pt idx="1895">
                  <c:v>0.10832</c:v>
                </c:pt>
                <c:pt idx="1896">
                  <c:v>0.10524</c:v>
                </c:pt>
                <c:pt idx="1897">
                  <c:v>9.9949999999999997E-2</c:v>
                </c:pt>
                <c:pt idx="1898">
                  <c:v>0.10172</c:v>
                </c:pt>
                <c:pt idx="1899">
                  <c:v>0.10172</c:v>
                </c:pt>
                <c:pt idx="1900">
                  <c:v>9.3789999999999998E-2</c:v>
                </c:pt>
                <c:pt idx="1901">
                  <c:v>9.6430000000000002E-2</c:v>
                </c:pt>
                <c:pt idx="1902">
                  <c:v>9.1590000000000005E-2</c:v>
                </c:pt>
                <c:pt idx="1903">
                  <c:v>8.9829999999999993E-2</c:v>
                </c:pt>
                <c:pt idx="1904">
                  <c:v>8.9389999999999997E-2</c:v>
                </c:pt>
                <c:pt idx="1905">
                  <c:v>8.763E-2</c:v>
                </c:pt>
                <c:pt idx="1906">
                  <c:v>8.3659999999999998E-2</c:v>
                </c:pt>
                <c:pt idx="1907">
                  <c:v>7.8820000000000001E-2</c:v>
                </c:pt>
                <c:pt idx="1908">
                  <c:v>7.7060000000000003E-2</c:v>
                </c:pt>
                <c:pt idx="1909">
                  <c:v>7.7939999999999995E-2</c:v>
                </c:pt>
                <c:pt idx="1910">
                  <c:v>7.3090000000000002E-2</c:v>
                </c:pt>
                <c:pt idx="1911">
                  <c:v>7.3980000000000004E-2</c:v>
                </c:pt>
                <c:pt idx="1912">
                  <c:v>7.2650000000000006E-2</c:v>
                </c:pt>
                <c:pt idx="1913">
                  <c:v>7.1330000000000005E-2</c:v>
                </c:pt>
                <c:pt idx="1914">
                  <c:v>6.8690000000000001E-2</c:v>
                </c:pt>
                <c:pt idx="1915">
                  <c:v>6.4729999999999996E-2</c:v>
                </c:pt>
                <c:pt idx="1916">
                  <c:v>6.429E-2</c:v>
                </c:pt>
                <c:pt idx="1917">
                  <c:v>6.5610000000000002E-2</c:v>
                </c:pt>
                <c:pt idx="1918">
                  <c:v>6.2089999999999999E-2</c:v>
                </c:pt>
                <c:pt idx="1919">
                  <c:v>5.944E-2</c:v>
                </c:pt>
                <c:pt idx="1920">
                  <c:v>5.944E-2</c:v>
                </c:pt>
                <c:pt idx="1921">
                  <c:v>5.9880000000000003E-2</c:v>
                </c:pt>
                <c:pt idx="1922">
                  <c:v>5.8560000000000001E-2</c:v>
                </c:pt>
                <c:pt idx="1923">
                  <c:v>5.9880000000000003E-2</c:v>
                </c:pt>
                <c:pt idx="1924">
                  <c:v>5.5480000000000002E-2</c:v>
                </c:pt>
                <c:pt idx="1925">
                  <c:v>5.3280000000000001E-2</c:v>
                </c:pt>
                <c:pt idx="1926">
                  <c:v>5.0639999999999998E-2</c:v>
                </c:pt>
                <c:pt idx="1927">
                  <c:v>5.1959999999999999E-2</c:v>
                </c:pt>
                <c:pt idx="1928">
                  <c:v>5.108E-2</c:v>
                </c:pt>
                <c:pt idx="1929">
                  <c:v>4.888E-2</c:v>
                </c:pt>
                <c:pt idx="1930">
                  <c:v>5.2400000000000002E-2</c:v>
                </c:pt>
                <c:pt idx="1931">
                  <c:v>5.0200000000000002E-2</c:v>
                </c:pt>
                <c:pt idx="1932">
                  <c:v>5.0200000000000002E-2</c:v>
                </c:pt>
                <c:pt idx="1933">
                  <c:v>4.7559999999999998E-2</c:v>
                </c:pt>
                <c:pt idx="1934">
                  <c:v>4.3589999999999997E-2</c:v>
                </c:pt>
                <c:pt idx="1935">
                  <c:v>4.5789999999999997E-2</c:v>
                </c:pt>
                <c:pt idx="1936">
                  <c:v>4.3150000000000001E-2</c:v>
                </c:pt>
                <c:pt idx="1937">
                  <c:v>4.095E-2</c:v>
                </c:pt>
                <c:pt idx="1938">
                  <c:v>4.095E-2</c:v>
                </c:pt>
                <c:pt idx="1939">
                  <c:v>4.2270000000000002E-2</c:v>
                </c:pt>
                <c:pt idx="1940">
                  <c:v>4.095E-2</c:v>
                </c:pt>
                <c:pt idx="1941">
                  <c:v>4.0070000000000001E-2</c:v>
                </c:pt>
                <c:pt idx="1942">
                  <c:v>3.875E-2</c:v>
                </c:pt>
                <c:pt idx="1943">
                  <c:v>4.4470000000000003E-2</c:v>
                </c:pt>
                <c:pt idx="1944">
                  <c:v>4.5350000000000001E-2</c:v>
                </c:pt>
                <c:pt idx="1945">
                  <c:v>3.7870000000000001E-2</c:v>
                </c:pt>
                <c:pt idx="1946">
                  <c:v>3.7429999999999998E-2</c:v>
                </c:pt>
                <c:pt idx="1947">
                  <c:v>3.6990000000000002E-2</c:v>
                </c:pt>
                <c:pt idx="1948">
                  <c:v>3.6990000000000002E-2</c:v>
                </c:pt>
                <c:pt idx="1949">
                  <c:v>3.8309999999999997E-2</c:v>
                </c:pt>
                <c:pt idx="1950">
                  <c:v>3.4790000000000001E-2</c:v>
                </c:pt>
                <c:pt idx="1951">
                  <c:v>3.6110000000000003E-2</c:v>
                </c:pt>
                <c:pt idx="1952">
                  <c:v>3.2579999999999998E-2</c:v>
                </c:pt>
                <c:pt idx="1953">
                  <c:v>3.3020000000000001E-2</c:v>
                </c:pt>
                <c:pt idx="1954">
                  <c:v>3.5229999999999997E-2</c:v>
                </c:pt>
                <c:pt idx="1955">
                  <c:v>3.082E-2</c:v>
                </c:pt>
                <c:pt idx="1956">
                  <c:v>3.2140000000000002E-2</c:v>
                </c:pt>
                <c:pt idx="1957">
                  <c:v>3.567E-2</c:v>
                </c:pt>
                <c:pt idx="1958">
                  <c:v>2.9499999999999998E-2</c:v>
                </c:pt>
                <c:pt idx="1959">
                  <c:v>3.3020000000000001E-2</c:v>
                </c:pt>
                <c:pt idx="1960">
                  <c:v>3.1699999999999999E-2</c:v>
                </c:pt>
                <c:pt idx="1961">
                  <c:v>2.9059999999999999E-2</c:v>
                </c:pt>
                <c:pt idx="1962">
                  <c:v>2.9059999999999999E-2</c:v>
                </c:pt>
                <c:pt idx="1963">
                  <c:v>3.1260000000000003E-2</c:v>
                </c:pt>
                <c:pt idx="1964">
                  <c:v>2.862E-2</c:v>
                </c:pt>
                <c:pt idx="1965">
                  <c:v>2.6419999999999999E-2</c:v>
                </c:pt>
                <c:pt idx="1966">
                  <c:v>2.862E-2</c:v>
                </c:pt>
                <c:pt idx="1967">
                  <c:v>2.818E-2</c:v>
                </c:pt>
                <c:pt idx="1968">
                  <c:v>2.9499999999999998E-2</c:v>
                </c:pt>
                <c:pt idx="1969">
                  <c:v>2.6859999999999998E-2</c:v>
                </c:pt>
                <c:pt idx="1970">
                  <c:v>2.9940000000000001E-2</c:v>
                </c:pt>
                <c:pt idx="1971">
                  <c:v>2.818E-2</c:v>
                </c:pt>
                <c:pt idx="1972">
                  <c:v>2.7740000000000001E-2</c:v>
                </c:pt>
                <c:pt idx="1973">
                  <c:v>2.598E-2</c:v>
                </c:pt>
                <c:pt idx="1974">
                  <c:v>2.4660000000000001E-2</c:v>
                </c:pt>
                <c:pt idx="1975">
                  <c:v>2.6859999999999998E-2</c:v>
                </c:pt>
                <c:pt idx="1976">
                  <c:v>2.4660000000000001E-2</c:v>
                </c:pt>
                <c:pt idx="1977">
                  <c:v>2.554E-2</c:v>
                </c:pt>
                <c:pt idx="1978">
                  <c:v>2.5100000000000001E-2</c:v>
                </c:pt>
                <c:pt idx="1979">
                  <c:v>2.4660000000000001E-2</c:v>
                </c:pt>
                <c:pt idx="1980">
                  <c:v>2.554E-2</c:v>
                </c:pt>
                <c:pt idx="1981">
                  <c:v>2.4219999999999998E-2</c:v>
                </c:pt>
                <c:pt idx="1982">
                  <c:v>2.5100000000000001E-2</c:v>
                </c:pt>
                <c:pt idx="1983">
                  <c:v>2.3779999999999999E-2</c:v>
                </c:pt>
                <c:pt idx="1984">
                  <c:v>2.4660000000000001E-2</c:v>
                </c:pt>
                <c:pt idx="1985">
                  <c:v>2.554E-2</c:v>
                </c:pt>
                <c:pt idx="1986">
                  <c:v>2.4219999999999998E-2</c:v>
                </c:pt>
                <c:pt idx="1987">
                  <c:v>2.2460000000000001E-2</c:v>
                </c:pt>
                <c:pt idx="1988">
                  <c:v>2.334E-2</c:v>
                </c:pt>
                <c:pt idx="1989">
                  <c:v>2.4660000000000001E-2</c:v>
                </c:pt>
                <c:pt idx="1990">
                  <c:v>2.2460000000000001E-2</c:v>
                </c:pt>
                <c:pt idx="1991">
                  <c:v>2.1139999999999999E-2</c:v>
                </c:pt>
                <c:pt idx="1992">
                  <c:v>2.6419999999999999E-2</c:v>
                </c:pt>
                <c:pt idx="1993">
                  <c:v>2.3779999999999999E-2</c:v>
                </c:pt>
                <c:pt idx="1994">
                  <c:v>2.4219999999999998E-2</c:v>
                </c:pt>
                <c:pt idx="1995">
                  <c:v>2.2020000000000001E-2</c:v>
                </c:pt>
                <c:pt idx="1996">
                  <c:v>2.334E-2</c:v>
                </c:pt>
                <c:pt idx="1997">
                  <c:v>2.334E-2</c:v>
                </c:pt>
                <c:pt idx="1998">
                  <c:v>2.29E-2</c:v>
                </c:pt>
                <c:pt idx="1999">
                  <c:v>2.29E-2</c:v>
                </c:pt>
                <c:pt idx="2000">
                  <c:v>1.9810000000000001E-2</c:v>
                </c:pt>
                <c:pt idx="2001">
                  <c:v>2.2020000000000001E-2</c:v>
                </c:pt>
                <c:pt idx="2002">
                  <c:v>2.4219999999999998E-2</c:v>
                </c:pt>
                <c:pt idx="2003">
                  <c:v>2.29E-2</c:v>
                </c:pt>
                <c:pt idx="2004">
                  <c:v>2.1579999999999998E-2</c:v>
                </c:pt>
                <c:pt idx="2005">
                  <c:v>2.07E-2</c:v>
                </c:pt>
                <c:pt idx="2006">
                  <c:v>2.1139999999999999E-2</c:v>
                </c:pt>
                <c:pt idx="2007">
                  <c:v>2.1579999999999998E-2</c:v>
                </c:pt>
                <c:pt idx="2008">
                  <c:v>2.2020000000000001E-2</c:v>
                </c:pt>
                <c:pt idx="2009">
                  <c:v>1.9810000000000001E-2</c:v>
                </c:pt>
                <c:pt idx="2010">
                  <c:v>2.1139999999999999E-2</c:v>
                </c:pt>
                <c:pt idx="2011">
                  <c:v>2.1139999999999999E-2</c:v>
                </c:pt>
                <c:pt idx="2012">
                  <c:v>2.29E-2</c:v>
                </c:pt>
                <c:pt idx="2013">
                  <c:v>2.4660000000000001E-2</c:v>
                </c:pt>
                <c:pt idx="2014">
                  <c:v>2.1139999999999999E-2</c:v>
                </c:pt>
                <c:pt idx="2015">
                  <c:v>2.29E-2</c:v>
                </c:pt>
                <c:pt idx="2016">
                  <c:v>2.2460000000000001E-2</c:v>
                </c:pt>
                <c:pt idx="2017">
                  <c:v>1.9810000000000001E-2</c:v>
                </c:pt>
                <c:pt idx="2018">
                  <c:v>2.2020000000000001E-2</c:v>
                </c:pt>
                <c:pt idx="2019">
                  <c:v>2.2460000000000001E-2</c:v>
                </c:pt>
                <c:pt idx="2020">
                  <c:v>2.07E-2</c:v>
                </c:pt>
                <c:pt idx="2021">
                  <c:v>2.026E-2</c:v>
                </c:pt>
                <c:pt idx="2022">
                  <c:v>2.07E-2</c:v>
                </c:pt>
                <c:pt idx="2023">
                  <c:v>2.334E-2</c:v>
                </c:pt>
                <c:pt idx="2024">
                  <c:v>2.07E-2</c:v>
                </c:pt>
                <c:pt idx="2025">
                  <c:v>2.026E-2</c:v>
                </c:pt>
                <c:pt idx="2026">
                  <c:v>2.1139999999999999E-2</c:v>
                </c:pt>
                <c:pt idx="2027">
                  <c:v>2.026E-2</c:v>
                </c:pt>
                <c:pt idx="2028">
                  <c:v>2.026E-2</c:v>
                </c:pt>
                <c:pt idx="2029">
                  <c:v>2.334E-2</c:v>
                </c:pt>
                <c:pt idx="2030">
                  <c:v>2.1139999999999999E-2</c:v>
                </c:pt>
                <c:pt idx="2031">
                  <c:v>1.9369999999999998E-2</c:v>
                </c:pt>
                <c:pt idx="2032">
                  <c:v>1.9810000000000001E-2</c:v>
                </c:pt>
                <c:pt idx="2033">
                  <c:v>2.1139999999999999E-2</c:v>
                </c:pt>
                <c:pt idx="2034">
                  <c:v>2.07E-2</c:v>
                </c:pt>
                <c:pt idx="2035">
                  <c:v>2.5100000000000001E-2</c:v>
                </c:pt>
                <c:pt idx="2036">
                  <c:v>2.1579999999999998E-2</c:v>
                </c:pt>
                <c:pt idx="2037">
                  <c:v>2.1139999999999999E-2</c:v>
                </c:pt>
                <c:pt idx="2038">
                  <c:v>2.1579999999999998E-2</c:v>
                </c:pt>
                <c:pt idx="2039">
                  <c:v>1.9810000000000001E-2</c:v>
                </c:pt>
                <c:pt idx="2040">
                  <c:v>1.8489999999999999E-2</c:v>
                </c:pt>
                <c:pt idx="2041">
                  <c:v>2.026E-2</c:v>
                </c:pt>
                <c:pt idx="2042">
                  <c:v>2.1579999999999998E-2</c:v>
                </c:pt>
                <c:pt idx="2043">
                  <c:v>1.8929999999999999E-2</c:v>
                </c:pt>
                <c:pt idx="2044">
                  <c:v>2.2020000000000001E-2</c:v>
                </c:pt>
                <c:pt idx="2045">
                  <c:v>1.9810000000000001E-2</c:v>
                </c:pt>
                <c:pt idx="2046">
                  <c:v>2.29E-2</c:v>
                </c:pt>
                <c:pt idx="2047">
                  <c:v>2.1579999999999998E-2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FE8E-4652-AEC3-A45AF0FE6CDF}"/>
            </c:ext>
          </c:extLst>
        </c:ser>
        <c:ser>
          <c:idx val="1"/>
          <c:order val="1"/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hm_trn_cl300!$B$1:$BZU$1</c:f>
              <c:numCache>
                <c:formatCode>General</c:formatCode>
                <c:ptCount val="2048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  <c:pt idx="29">
                  <c:v>31</c:v>
                </c:pt>
                <c:pt idx="30">
                  <c:v>32</c:v>
                </c:pt>
                <c:pt idx="31">
                  <c:v>33</c:v>
                </c:pt>
                <c:pt idx="32">
                  <c:v>34</c:v>
                </c:pt>
                <c:pt idx="33">
                  <c:v>35</c:v>
                </c:pt>
                <c:pt idx="34">
                  <c:v>36</c:v>
                </c:pt>
                <c:pt idx="35">
                  <c:v>37</c:v>
                </c:pt>
                <c:pt idx="36">
                  <c:v>38</c:v>
                </c:pt>
                <c:pt idx="37">
                  <c:v>39</c:v>
                </c:pt>
                <c:pt idx="38">
                  <c:v>40</c:v>
                </c:pt>
                <c:pt idx="39">
                  <c:v>41</c:v>
                </c:pt>
                <c:pt idx="40">
                  <c:v>42</c:v>
                </c:pt>
                <c:pt idx="41">
                  <c:v>43</c:v>
                </c:pt>
                <c:pt idx="42">
                  <c:v>44</c:v>
                </c:pt>
                <c:pt idx="43">
                  <c:v>45</c:v>
                </c:pt>
                <c:pt idx="44">
                  <c:v>46</c:v>
                </c:pt>
                <c:pt idx="45">
                  <c:v>47</c:v>
                </c:pt>
                <c:pt idx="46">
                  <c:v>48</c:v>
                </c:pt>
                <c:pt idx="47">
                  <c:v>49</c:v>
                </c:pt>
                <c:pt idx="48">
                  <c:v>50</c:v>
                </c:pt>
                <c:pt idx="49">
                  <c:v>51</c:v>
                </c:pt>
                <c:pt idx="50">
                  <c:v>52</c:v>
                </c:pt>
                <c:pt idx="51">
                  <c:v>53</c:v>
                </c:pt>
                <c:pt idx="52">
                  <c:v>54</c:v>
                </c:pt>
                <c:pt idx="53">
                  <c:v>55</c:v>
                </c:pt>
                <c:pt idx="54">
                  <c:v>56</c:v>
                </c:pt>
                <c:pt idx="55">
                  <c:v>57</c:v>
                </c:pt>
                <c:pt idx="56">
                  <c:v>58</c:v>
                </c:pt>
                <c:pt idx="57">
                  <c:v>59</c:v>
                </c:pt>
                <c:pt idx="58">
                  <c:v>60</c:v>
                </c:pt>
                <c:pt idx="59">
                  <c:v>61</c:v>
                </c:pt>
                <c:pt idx="60">
                  <c:v>62</c:v>
                </c:pt>
                <c:pt idx="61">
                  <c:v>63</c:v>
                </c:pt>
                <c:pt idx="62">
                  <c:v>64</c:v>
                </c:pt>
                <c:pt idx="63">
                  <c:v>65</c:v>
                </c:pt>
                <c:pt idx="64">
                  <c:v>66</c:v>
                </c:pt>
                <c:pt idx="65">
                  <c:v>67</c:v>
                </c:pt>
                <c:pt idx="66">
                  <c:v>68</c:v>
                </c:pt>
                <c:pt idx="67">
                  <c:v>69</c:v>
                </c:pt>
                <c:pt idx="68">
                  <c:v>70</c:v>
                </c:pt>
                <c:pt idx="69">
                  <c:v>71</c:v>
                </c:pt>
                <c:pt idx="70">
                  <c:v>72</c:v>
                </c:pt>
                <c:pt idx="71">
                  <c:v>73</c:v>
                </c:pt>
                <c:pt idx="72">
                  <c:v>74</c:v>
                </c:pt>
                <c:pt idx="73">
                  <c:v>75</c:v>
                </c:pt>
                <c:pt idx="74">
                  <c:v>76</c:v>
                </c:pt>
                <c:pt idx="75">
                  <c:v>77</c:v>
                </c:pt>
                <c:pt idx="76">
                  <c:v>78</c:v>
                </c:pt>
                <c:pt idx="77">
                  <c:v>79</c:v>
                </c:pt>
                <c:pt idx="78">
                  <c:v>80</c:v>
                </c:pt>
                <c:pt idx="79">
                  <c:v>81</c:v>
                </c:pt>
                <c:pt idx="80">
                  <c:v>82</c:v>
                </c:pt>
                <c:pt idx="81">
                  <c:v>83</c:v>
                </c:pt>
                <c:pt idx="82">
                  <c:v>84</c:v>
                </c:pt>
                <c:pt idx="83">
                  <c:v>85</c:v>
                </c:pt>
                <c:pt idx="84">
                  <c:v>86</c:v>
                </c:pt>
                <c:pt idx="85">
                  <c:v>87</c:v>
                </c:pt>
                <c:pt idx="86">
                  <c:v>88</c:v>
                </c:pt>
                <c:pt idx="87">
                  <c:v>89</c:v>
                </c:pt>
                <c:pt idx="88">
                  <c:v>90</c:v>
                </c:pt>
                <c:pt idx="89">
                  <c:v>91</c:v>
                </c:pt>
                <c:pt idx="90">
                  <c:v>92</c:v>
                </c:pt>
                <c:pt idx="91">
                  <c:v>93</c:v>
                </c:pt>
                <c:pt idx="92">
                  <c:v>94</c:v>
                </c:pt>
                <c:pt idx="93">
                  <c:v>95</c:v>
                </c:pt>
                <c:pt idx="94">
                  <c:v>96</c:v>
                </c:pt>
                <c:pt idx="95">
                  <c:v>97</c:v>
                </c:pt>
                <c:pt idx="96">
                  <c:v>98</c:v>
                </c:pt>
                <c:pt idx="97">
                  <c:v>99</c:v>
                </c:pt>
                <c:pt idx="98">
                  <c:v>100</c:v>
                </c:pt>
                <c:pt idx="99">
                  <c:v>101</c:v>
                </c:pt>
                <c:pt idx="100">
                  <c:v>102</c:v>
                </c:pt>
                <c:pt idx="101">
                  <c:v>103</c:v>
                </c:pt>
                <c:pt idx="102">
                  <c:v>104</c:v>
                </c:pt>
                <c:pt idx="103">
                  <c:v>105</c:v>
                </c:pt>
                <c:pt idx="104">
                  <c:v>106</c:v>
                </c:pt>
                <c:pt idx="105">
                  <c:v>107</c:v>
                </c:pt>
                <c:pt idx="106">
                  <c:v>108</c:v>
                </c:pt>
                <c:pt idx="107">
                  <c:v>109</c:v>
                </c:pt>
                <c:pt idx="108">
                  <c:v>110</c:v>
                </c:pt>
                <c:pt idx="109">
                  <c:v>111</c:v>
                </c:pt>
                <c:pt idx="110">
                  <c:v>112</c:v>
                </c:pt>
                <c:pt idx="111">
                  <c:v>113</c:v>
                </c:pt>
                <c:pt idx="112">
                  <c:v>114</c:v>
                </c:pt>
                <c:pt idx="113">
                  <c:v>115</c:v>
                </c:pt>
                <c:pt idx="114">
                  <c:v>116</c:v>
                </c:pt>
                <c:pt idx="115">
                  <c:v>117</c:v>
                </c:pt>
                <c:pt idx="116">
                  <c:v>118</c:v>
                </c:pt>
                <c:pt idx="117">
                  <c:v>119</c:v>
                </c:pt>
                <c:pt idx="118">
                  <c:v>120</c:v>
                </c:pt>
                <c:pt idx="119">
                  <c:v>121</c:v>
                </c:pt>
                <c:pt idx="120">
                  <c:v>122</c:v>
                </c:pt>
                <c:pt idx="121">
                  <c:v>123</c:v>
                </c:pt>
                <c:pt idx="122">
                  <c:v>124</c:v>
                </c:pt>
                <c:pt idx="123">
                  <c:v>125</c:v>
                </c:pt>
                <c:pt idx="124">
                  <c:v>126</c:v>
                </c:pt>
                <c:pt idx="125">
                  <c:v>127</c:v>
                </c:pt>
                <c:pt idx="126">
                  <c:v>128</c:v>
                </c:pt>
                <c:pt idx="127">
                  <c:v>129</c:v>
                </c:pt>
                <c:pt idx="128">
                  <c:v>130</c:v>
                </c:pt>
                <c:pt idx="129">
                  <c:v>131</c:v>
                </c:pt>
                <c:pt idx="130">
                  <c:v>132</c:v>
                </c:pt>
                <c:pt idx="131">
                  <c:v>133</c:v>
                </c:pt>
                <c:pt idx="132">
                  <c:v>134</c:v>
                </c:pt>
                <c:pt idx="133">
                  <c:v>135</c:v>
                </c:pt>
                <c:pt idx="134">
                  <c:v>136</c:v>
                </c:pt>
                <c:pt idx="135">
                  <c:v>137</c:v>
                </c:pt>
                <c:pt idx="136">
                  <c:v>138</c:v>
                </c:pt>
                <c:pt idx="137">
                  <c:v>139</c:v>
                </c:pt>
                <c:pt idx="138">
                  <c:v>140</c:v>
                </c:pt>
                <c:pt idx="139">
                  <c:v>141</c:v>
                </c:pt>
                <c:pt idx="140">
                  <c:v>142</c:v>
                </c:pt>
                <c:pt idx="141">
                  <c:v>143</c:v>
                </c:pt>
                <c:pt idx="142">
                  <c:v>144</c:v>
                </c:pt>
                <c:pt idx="143">
                  <c:v>145</c:v>
                </c:pt>
                <c:pt idx="144">
                  <c:v>146</c:v>
                </c:pt>
                <c:pt idx="145">
                  <c:v>147</c:v>
                </c:pt>
                <c:pt idx="146">
                  <c:v>148</c:v>
                </c:pt>
                <c:pt idx="147">
                  <c:v>149</c:v>
                </c:pt>
                <c:pt idx="148">
                  <c:v>150</c:v>
                </c:pt>
                <c:pt idx="149">
                  <c:v>151</c:v>
                </c:pt>
                <c:pt idx="150">
                  <c:v>152</c:v>
                </c:pt>
                <c:pt idx="151">
                  <c:v>153</c:v>
                </c:pt>
                <c:pt idx="152">
                  <c:v>154</c:v>
                </c:pt>
                <c:pt idx="153">
                  <c:v>155</c:v>
                </c:pt>
                <c:pt idx="154">
                  <c:v>156</c:v>
                </c:pt>
                <c:pt idx="155">
                  <c:v>157</c:v>
                </c:pt>
                <c:pt idx="156">
                  <c:v>158</c:v>
                </c:pt>
                <c:pt idx="157">
                  <c:v>159</c:v>
                </c:pt>
                <c:pt idx="158">
                  <c:v>160</c:v>
                </c:pt>
                <c:pt idx="159">
                  <c:v>161</c:v>
                </c:pt>
                <c:pt idx="160">
                  <c:v>162</c:v>
                </c:pt>
                <c:pt idx="161">
                  <c:v>163</c:v>
                </c:pt>
                <c:pt idx="162">
                  <c:v>164</c:v>
                </c:pt>
                <c:pt idx="163">
                  <c:v>165</c:v>
                </c:pt>
                <c:pt idx="164">
                  <c:v>166</c:v>
                </c:pt>
                <c:pt idx="165">
                  <c:v>167</c:v>
                </c:pt>
                <c:pt idx="166">
                  <c:v>168</c:v>
                </c:pt>
                <c:pt idx="167">
                  <c:v>169</c:v>
                </c:pt>
                <c:pt idx="168">
                  <c:v>170</c:v>
                </c:pt>
                <c:pt idx="169">
                  <c:v>171</c:v>
                </c:pt>
                <c:pt idx="170">
                  <c:v>172</c:v>
                </c:pt>
                <c:pt idx="171">
                  <c:v>173</c:v>
                </c:pt>
                <c:pt idx="172">
                  <c:v>174</c:v>
                </c:pt>
                <c:pt idx="173">
                  <c:v>175</c:v>
                </c:pt>
                <c:pt idx="174">
                  <c:v>176</c:v>
                </c:pt>
                <c:pt idx="175">
                  <c:v>177</c:v>
                </c:pt>
                <c:pt idx="176">
                  <c:v>178</c:v>
                </c:pt>
                <c:pt idx="177">
                  <c:v>179</c:v>
                </c:pt>
                <c:pt idx="178">
                  <c:v>180</c:v>
                </c:pt>
                <c:pt idx="179">
                  <c:v>181</c:v>
                </c:pt>
                <c:pt idx="180">
                  <c:v>182</c:v>
                </c:pt>
                <c:pt idx="181">
                  <c:v>183</c:v>
                </c:pt>
                <c:pt idx="182">
                  <c:v>184</c:v>
                </c:pt>
                <c:pt idx="183">
                  <c:v>185</c:v>
                </c:pt>
                <c:pt idx="184">
                  <c:v>186</c:v>
                </c:pt>
                <c:pt idx="185">
                  <c:v>187</c:v>
                </c:pt>
                <c:pt idx="186">
                  <c:v>188</c:v>
                </c:pt>
                <c:pt idx="187">
                  <c:v>189</c:v>
                </c:pt>
                <c:pt idx="188">
                  <c:v>190</c:v>
                </c:pt>
                <c:pt idx="189">
                  <c:v>191</c:v>
                </c:pt>
                <c:pt idx="190">
                  <c:v>192</c:v>
                </c:pt>
                <c:pt idx="191">
                  <c:v>193</c:v>
                </c:pt>
                <c:pt idx="192">
                  <c:v>194</c:v>
                </c:pt>
                <c:pt idx="193">
                  <c:v>195</c:v>
                </c:pt>
                <c:pt idx="194">
                  <c:v>196</c:v>
                </c:pt>
                <c:pt idx="195">
                  <c:v>197</c:v>
                </c:pt>
                <c:pt idx="196">
                  <c:v>198</c:v>
                </c:pt>
                <c:pt idx="197">
                  <c:v>199</c:v>
                </c:pt>
                <c:pt idx="198">
                  <c:v>200</c:v>
                </c:pt>
                <c:pt idx="199">
                  <c:v>201</c:v>
                </c:pt>
                <c:pt idx="200">
                  <c:v>202</c:v>
                </c:pt>
                <c:pt idx="201">
                  <c:v>203</c:v>
                </c:pt>
                <c:pt idx="202">
                  <c:v>204</c:v>
                </c:pt>
                <c:pt idx="203">
                  <c:v>205</c:v>
                </c:pt>
                <c:pt idx="204">
                  <c:v>206</c:v>
                </c:pt>
                <c:pt idx="205">
                  <c:v>207</c:v>
                </c:pt>
                <c:pt idx="206">
                  <c:v>208</c:v>
                </c:pt>
                <c:pt idx="207">
                  <c:v>209</c:v>
                </c:pt>
                <c:pt idx="208">
                  <c:v>210</c:v>
                </c:pt>
                <c:pt idx="209">
                  <c:v>211</c:v>
                </c:pt>
                <c:pt idx="210">
                  <c:v>212</c:v>
                </c:pt>
                <c:pt idx="211">
                  <c:v>213</c:v>
                </c:pt>
                <c:pt idx="212">
                  <c:v>214</c:v>
                </c:pt>
                <c:pt idx="213">
                  <c:v>215</c:v>
                </c:pt>
                <c:pt idx="214">
                  <c:v>216</c:v>
                </c:pt>
                <c:pt idx="215">
                  <c:v>217</c:v>
                </c:pt>
                <c:pt idx="216">
                  <c:v>218</c:v>
                </c:pt>
                <c:pt idx="217">
                  <c:v>219</c:v>
                </c:pt>
                <c:pt idx="218">
                  <c:v>220</c:v>
                </c:pt>
                <c:pt idx="219">
                  <c:v>221</c:v>
                </c:pt>
                <c:pt idx="220">
                  <c:v>222</c:v>
                </c:pt>
                <c:pt idx="221">
                  <c:v>223</c:v>
                </c:pt>
                <c:pt idx="222">
                  <c:v>224</c:v>
                </c:pt>
                <c:pt idx="223">
                  <c:v>225</c:v>
                </c:pt>
                <c:pt idx="224">
                  <c:v>226</c:v>
                </c:pt>
                <c:pt idx="225">
                  <c:v>227</c:v>
                </c:pt>
                <c:pt idx="226">
                  <c:v>228</c:v>
                </c:pt>
                <c:pt idx="227">
                  <c:v>229</c:v>
                </c:pt>
                <c:pt idx="228">
                  <c:v>230</c:v>
                </c:pt>
                <c:pt idx="229">
                  <c:v>231</c:v>
                </c:pt>
                <c:pt idx="230">
                  <c:v>232</c:v>
                </c:pt>
                <c:pt idx="231">
                  <c:v>233</c:v>
                </c:pt>
                <c:pt idx="232">
                  <c:v>234</c:v>
                </c:pt>
                <c:pt idx="233">
                  <c:v>235</c:v>
                </c:pt>
                <c:pt idx="234">
                  <c:v>236</c:v>
                </c:pt>
                <c:pt idx="235">
                  <c:v>237</c:v>
                </c:pt>
                <c:pt idx="236">
                  <c:v>238</c:v>
                </c:pt>
                <c:pt idx="237">
                  <c:v>239</c:v>
                </c:pt>
                <c:pt idx="238">
                  <c:v>240</c:v>
                </c:pt>
                <c:pt idx="239">
                  <c:v>241</c:v>
                </c:pt>
                <c:pt idx="240">
                  <c:v>242</c:v>
                </c:pt>
                <c:pt idx="241">
                  <c:v>243</c:v>
                </c:pt>
                <c:pt idx="242">
                  <c:v>244</c:v>
                </c:pt>
                <c:pt idx="243">
                  <c:v>245</c:v>
                </c:pt>
                <c:pt idx="244">
                  <c:v>246</c:v>
                </c:pt>
                <c:pt idx="245">
                  <c:v>247</c:v>
                </c:pt>
                <c:pt idx="246">
                  <c:v>248</c:v>
                </c:pt>
                <c:pt idx="247">
                  <c:v>249</c:v>
                </c:pt>
                <c:pt idx="248">
                  <c:v>250</c:v>
                </c:pt>
                <c:pt idx="249">
                  <c:v>251</c:v>
                </c:pt>
                <c:pt idx="250">
                  <c:v>252</c:v>
                </c:pt>
                <c:pt idx="251">
                  <c:v>253</c:v>
                </c:pt>
                <c:pt idx="252">
                  <c:v>254</c:v>
                </c:pt>
                <c:pt idx="253">
                  <c:v>255</c:v>
                </c:pt>
                <c:pt idx="254">
                  <c:v>256</c:v>
                </c:pt>
                <c:pt idx="255">
                  <c:v>257</c:v>
                </c:pt>
                <c:pt idx="256">
                  <c:v>258</c:v>
                </c:pt>
                <c:pt idx="257">
                  <c:v>259</c:v>
                </c:pt>
                <c:pt idx="258">
                  <c:v>260</c:v>
                </c:pt>
                <c:pt idx="259">
                  <c:v>261</c:v>
                </c:pt>
                <c:pt idx="260">
                  <c:v>262</c:v>
                </c:pt>
                <c:pt idx="261">
                  <c:v>263</c:v>
                </c:pt>
                <c:pt idx="262">
                  <c:v>264</c:v>
                </c:pt>
                <c:pt idx="263">
                  <c:v>265</c:v>
                </c:pt>
                <c:pt idx="264">
                  <c:v>266</c:v>
                </c:pt>
                <c:pt idx="265">
                  <c:v>267</c:v>
                </c:pt>
                <c:pt idx="266">
                  <c:v>268</c:v>
                </c:pt>
                <c:pt idx="267">
                  <c:v>269</c:v>
                </c:pt>
                <c:pt idx="268">
                  <c:v>270</c:v>
                </c:pt>
                <c:pt idx="269">
                  <c:v>271</c:v>
                </c:pt>
                <c:pt idx="270">
                  <c:v>272</c:v>
                </c:pt>
                <c:pt idx="271">
                  <c:v>273</c:v>
                </c:pt>
                <c:pt idx="272">
                  <c:v>274</c:v>
                </c:pt>
                <c:pt idx="273">
                  <c:v>275</c:v>
                </c:pt>
                <c:pt idx="274">
                  <c:v>276</c:v>
                </c:pt>
                <c:pt idx="275">
                  <c:v>277</c:v>
                </c:pt>
                <c:pt idx="276">
                  <c:v>278</c:v>
                </c:pt>
                <c:pt idx="277">
                  <c:v>279</c:v>
                </c:pt>
                <c:pt idx="278">
                  <c:v>280</c:v>
                </c:pt>
                <c:pt idx="279">
                  <c:v>281</c:v>
                </c:pt>
                <c:pt idx="280">
                  <c:v>282</c:v>
                </c:pt>
                <c:pt idx="281">
                  <c:v>283</c:v>
                </c:pt>
                <c:pt idx="282">
                  <c:v>284</c:v>
                </c:pt>
                <c:pt idx="283">
                  <c:v>285</c:v>
                </c:pt>
                <c:pt idx="284">
                  <c:v>286</c:v>
                </c:pt>
                <c:pt idx="285">
                  <c:v>287</c:v>
                </c:pt>
                <c:pt idx="286">
                  <c:v>288</c:v>
                </c:pt>
                <c:pt idx="287">
                  <c:v>289</c:v>
                </c:pt>
                <c:pt idx="288">
                  <c:v>290</c:v>
                </c:pt>
                <c:pt idx="289">
                  <c:v>291</c:v>
                </c:pt>
                <c:pt idx="290">
                  <c:v>292</c:v>
                </c:pt>
                <c:pt idx="291">
                  <c:v>293</c:v>
                </c:pt>
                <c:pt idx="292">
                  <c:v>294</c:v>
                </c:pt>
                <c:pt idx="293">
                  <c:v>295</c:v>
                </c:pt>
                <c:pt idx="294">
                  <c:v>296</c:v>
                </c:pt>
                <c:pt idx="295">
                  <c:v>297</c:v>
                </c:pt>
                <c:pt idx="296">
                  <c:v>298</c:v>
                </c:pt>
                <c:pt idx="297">
                  <c:v>299</c:v>
                </c:pt>
                <c:pt idx="298">
                  <c:v>300</c:v>
                </c:pt>
                <c:pt idx="299">
                  <c:v>301</c:v>
                </c:pt>
                <c:pt idx="300">
                  <c:v>302</c:v>
                </c:pt>
                <c:pt idx="301">
                  <c:v>303</c:v>
                </c:pt>
                <c:pt idx="302">
                  <c:v>304</c:v>
                </c:pt>
                <c:pt idx="303">
                  <c:v>305</c:v>
                </c:pt>
                <c:pt idx="304">
                  <c:v>306</c:v>
                </c:pt>
                <c:pt idx="305">
                  <c:v>307</c:v>
                </c:pt>
                <c:pt idx="306">
                  <c:v>308</c:v>
                </c:pt>
                <c:pt idx="307">
                  <c:v>309</c:v>
                </c:pt>
                <c:pt idx="308">
                  <c:v>310</c:v>
                </c:pt>
                <c:pt idx="309">
                  <c:v>311</c:v>
                </c:pt>
                <c:pt idx="310">
                  <c:v>312</c:v>
                </c:pt>
                <c:pt idx="311">
                  <c:v>313</c:v>
                </c:pt>
                <c:pt idx="312">
                  <c:v>314</c:v>
                </c:pt>
                <c:pt idx="313">
                  <c:v>315</c:v>
                </c:pt>
                <c:pt idx="314">
                  <c:v>316</c:v>
                </c:pt>
                <c:pt idx="315">
                  <c:v>317</c:v>
                </c:pt>
                <c:pt idx="316">
                  <c:v>318</c:v>
                </c:pt>
                <c:pt idx="317">
                  <c:v>319</c:v>
                </c:pt>
                <c:pt idx="318">
                  <c:v>320</c:v>
                </c:pt>
                <c:pt idx="319">
                  <c:v>321</c:v>
                </c:pt>
                <c:pt idx="320">
                  <c:v>322</c:v>
                </c:pt>
                <c:pt idx="321">
                  <c:v>323</c:v>
                </c:pt>
                <c:pt idx="322">
                  <c:v>324</c:v>
                </c:pt>
                <c:pt idx="323">
                  <c:v>325</c:v>
                </c:pt>
                <c:pt idx="324">
                  <c:v>326</c:v>
                </c:pt>
                <c:pt idx="325">
                  <c:v>327</c:v>
                </c:pt>
                <c:pt idx="326">
                  <c:v>328</c:v>
                </c:pt>
                <c:pt idx="327">
                  <c:v>329</c:v>
                </c:pt>
                <c:pt idx="328">
                  <c:v>330</c:v>
                </c:pt>
                <c:pt idx="329">
                  <c:v>331</c:v>
                </c:pt>
                <c:pt idx="330">
                  <c:v>332</c:v>
                </c:pt>
                <c:pt idx="331">
                  <c:v>333</c:v>
                </c:pt>
                <c:pt idx="332">
                  <c:v>334</c:v>
                </c:pt>
                <c:pt idx="333">
                  <c:v>335</c:v>
                </c:pt>
                <c:pt idx="334">
                  <c:v>336</c:v>
                </c:pt>
                <c:pt idx="335">
                  <c:v>337</c:v>
                </c:pt>
                <c:pt idx="336">
                  <c:v>338</c:v>
                </c:pt>
                <c:pt idx="337">
                  <c:v>339</c:v>
                </c:pt>
                <c:pt idx="338">
                  <c:v>340</c:v>
                </c:pt>
                <c:pt idx="339">
                  <c:v>341</c:v>
                </c:pt>
                <c:pt idx="340">
                  <c:v>342</c:v>
                </c:pt>
                <c:pt idx="341">
                  <c:v>343</c:v>
                </c:pt>
                <c:pt idx="342">
                  <c:v>344</c:v>
                </c:pt>
                <c:pt idx="343">
                  <c:v>345</c:v>
                </c:pt>
                <c:pt idx="344">
                  <c:v>346</c:v>
                </c:pt>
                <c:pt idx="345">
                  <c:v>347</c:v>
                </c:pt>
                <c:pt idx="346">
                  <c:v>348</c:v>
                </c:pt>
                <c:pt idx="347">
                  <c:v>349</c:v>
                </c:pt>
                <c:pt idx="348">
                  <c:v>350</c:v>
                </c:pt>
                <c:pt idx="349">
                  <c:v>351</c:v>
                </c:pt>
                <c:pt idx="350">
                  <c:v>352</c:v>
                </c:pt>
                <c:pt idx="351">
                  <c:v>353</c:v>
                </c:pt>
                <c:pt idx="352">
                  <c:v>354</c:v>
                </c:pt>
                <c:pt idx="353">
                  <c:v>355</c:v>
                </c:pt>
                <c:pt idx="354">
                  <c:v>356</c:v>
                </c:pt>
                <c:pt idx="355">
                  <c:v>357</c:v>
                </c:pt>
                <c:pt idx="356">
                  <c:v>358</c:v>
                </c:pt>
                <c:pt idx="357">
                  <c:v>359</c:v>
                </c:pt>
                <c:pt idx="358">
                  <c:v>360</c:v>
                </c:pt>
                <c:pt idx="359">
                  <c:v>361</c:v>
                </c:pt>
                <c:pt idx="360">
                  <c:v>362</c:v>
                </c:pt>
                <c:pt idx="361">
                  <c:v>363</c:v>
                </c:pt>
                <c:pt idx="362">
                  <c:v>364</c:v>
                </c:pt>
                <c:pt idx="363">
                  <c:v>365</c:v>
                </c:pt>
                <c:pt idx="364">
                  <c:v>366</c:v>
                </c:pt>
                <c:pt idx="365">
                  <c:v>367</c:v>
                </c:pt>
                <c:pt idx="366">
                  <c:v>368</c:v>
                </c:pt>
                <c:pt idx="367">
                  <c:v>369</c:v>
                </c:pt>
                <c:pt idx="368">
                  <c:v>370</c:v>
                </c:pt>
                <c:pt idx="369">
                  <c:v>371</c:v>
                </c:pt>
                <c:pt idx="370">
                  <c:v>372</c:v>
                </c:pt>
                <c:pt idx="371">
                  <c:v>373</c:v>
                </c:pt>
                <c:pt idx="372">
                  <c:v>374</c:v>
                </c:pt>
                <c:pt idx="373">
                  <c:v>375</c:v>
                </c:pt>
                <c:pt idx="374">
                  <c:v>376</c:v>
                </c:pt>
                <c:pt idx="375">
                  <c:v>377</c:v>
                </c:pt>
                <c:pt idx="376">
                  <c:v>378</c:v>
                </c:pt>
                <c:pt idx="377">
                  <c:v>379</c:v>
                </c:pt>
                <c:pt idx="378">
                  <c:v>380</c:v>
                </c:pt>
                <c:pt idx="379">
                  <c:v>381</c:v>
                </c:pt>
                <c:pt idx="380">
                  <c:v>382</c:v>
                </c:pt>
                <c:pt idx="381">
                  <c:v>383</c:v>
                </c:pt>
                <c:pt idx="382">
                  <c:v>384</c:v>
                </c:pt>
                <c:pt idx="383">
                  <c:v>385</c:v>
                </c:pt>
                <c:pt idx="384">
                  <c:v>386</c:v>
                </c:pt>
                <c:pt idx="385">
                  <c:v>387</c:v>
                </c:pt>
                <c:pt idx="386">
                  <c:v>388</c:v>
                </c:pt>
                <c:pt idx="387">
                  <c:v>389</c:v>
                </c:pt>
                <c:pt idx="388">
                  <c:v>390</c:v>
                </c:pt>
                <c:pt idx="389">
                  <c:v>391</c:v>
                </c:pt>
                <c:pt idx="390">
                  <c:v>392</c:v>
                </c:pt>
                <c:pt idx="391">
                  <c:v>393</c:v>
                </c:pt>
                <c:pt idx="392">
                  <c:v>394</c:v>
                </c:pt>
                <c:pt idx="393">
                  <c:v>395</c:v>
                </c:pt>
                <c:pt idx="394">
                  <c:v>396</c:v>
                </c:pt>
                <c:pt idx="395">
                  <c:v>397</c:v>
                </c:pt>
                <c:pt idx="396">
                  <c:v>398</c:v>
                </c:pt>
                <c:pt idx="397">
                  <c:v>399</c:v>
                </c:pt>
                <c:pt idx="398">
                  <c:v>400</c:v>
                </c:pt>
                <c:pt idx="399">
                  <c:v>401</c:v>
                </c:pt>
                <c:pt idx="400">
                  <c:v>402</c:v>
                </c:pt>
                <c:pt idx="401">
                  <c:v>403</c:v>
                </c:pt>
                <c:pt idx="402">
                  <c:v>404</c:v>
                </c:pt>
                <c:pt idx="403">
                  <c:v>405</c:v>
                </c:pt>
                <c:pt idx="404">
                  <c:v>406</c:v>
                </c:pt>
                <c:pt idx="405">
                  <c:v>407</c:v>
                </c:pt>
                <c:pt idx="406">
                  <c:v>408</c:v>
                </c:pt>
                <c:pt idx="407">
                  <c:v>409</c:v>
                </c:pt>
                <c:pt idx="408">
                  <c:v>410</c:v>
                </c:pt>
                <c:pt idx="409">
                  <c:v>411</c:v>
                </c:pt>
                <c:pt idx="410">
                  <c:v>412</c:v>
                </c:pt>
                <c:pt idx="411">
                  <c:v>413</c:v>
                </c:pt>
                <c:pt idx="412">
                  <c:v>414</c:v>
                </c:pt>
                <c:pt idx="413">
                  <c:v>415</c:v>
                </c:pt>
                <c:pt idx="414">
                  <c:v>416</c:v>
                </c:pt>
                <c:pt idx="415">
                  <c:v>417</c:v>
                </c:pt>
                <c:pt idx="416">
                  <c:v>418</c:v>
                </c:pt>
                <c:pt idx="417">
                  <c:v>419</c:v>
                </c:pt>
                <c:pt idx="418">
                  <c:v>420</c:v>
                </c:pt>
                <c:pt idx="419">
                  <c:v>421</c:v>
                </c:pt>
                <c:pt idx="420">
                  <c:v>422</c:v>
                </c:pt>
                <c:pt idx="421">
                  <c:v>423</c:v>
                </c:pt>
                <c:pt idx="422">
                  <c:v>424</c:v>
                </c:pt>
                <c:pt idx="423">
                  <c:v>425</c:v>
                </c:pt>
                <c:pt idx="424">
                  <c:v>426</c:v>
                </c:pt>
                <c:pt idx="425">
                  <c:v>427</c:v>
                </c:pt>
                <c:pt idx="426">
                  <c:v>428</c:v>
                </c:pt>
                <c:pt idx="427">
                  <c:v>429</c:v>
                </c:pt>
                <c:pt idx="428">
                  <c:v>430</c:v>
                </c:pt>
                <c:pt idx="429">
                  <c:v>431</c:v>
                </c:pt>
                <c:pt idx="430">
                  <c:v>432</c:v>
                </c:pt>
                <c:pt idx="431">
                  <c:v>433</c:v>
                </c:pt>
                <c:pt idx="432">
                  <c:v>434</c:v>
                </c:pt>
                <c:pt idx="433">
                  <c:v>435</c:v>
                </c:pt>
                <c:pt idx="434">
                  <c:v>436</c:v>
                </c:pt>
                <c:pt idx="435">
                  <c:v>437</c:v>
                </c:pt>
                <c:pt idx="436">
                  <c:v>438</c:v>
                </c:pt>
                <c:pt idx="437">
                  <c:v>439</c:v>
                </c:pt>
                <c:pt idx="438">
                  <c:v>440</c:v>
                </c:pt>
                <c:pt idx="439">
                  <c:v>441</c:v>
                </c:pt>
                <c:pt idx="440">
                  <c:v>442</c:v>
                </c:pt>
                <c:pt idx="441">
                  <c:v>443</c:v>
                </c:pt>
                <c:pt idx="442">
                  <c:v>444</c:v>
                </c:pt>
                <c:pt idx="443">
                  <c:v>445</c:v>
                </c:pt>
                <c:pt idx="444">
                  <c:v>446</c:v>
                </c:pt>
                <c:pt idx="445">
                  <c:v>447</c:v>
                </c:pt>
                <c:pt idx="446">
                  <c:v>448</c:v>
                </c:pt>
                <c:pt idx="447">
                  <c:v>449</c:v>
                </c:pt>
                <c:pt idx="448">
                  <c:v>450</c:v>
                </c:pt>
                <c:pt idx="449">
                  <c:v>451</c:v>
                </c:pt>
                <c:pt idx="450">
                  <c:v>452</c:v>
                </c:pt>
                <c:pt idx="451">
                  <c:v>453</c:v>
                </c:pt>
                <c:pt idx="452">
                  <c:v>454</c:v>
                </c:pt>
                <c:pt idx="453">
                  <c:v>455</c:v>
                </c:pt>
                <c:pt idx="454">
                  <c:v>456</c:v>
                </c:pt>
                <c:pt idx="455">
                  <c:v>457</c:v>
                </c:pt>
                <c:pt idx="456">
                  <c:v>458</c:v>
                </c:pt>
                <c:pt idx="457">
                  <c:v>459</c:v>
                </c:pt>
                <c:pt idx="458">
                  <c:v>460</c:v>
                </c:pt>
                <c:pt idx="459">
                  <c:v>461</c:v>
                </c:pt>
                <c:pt idx="460">
                  <c:v>462</c:v>
                </c:pt>
                <c:pt idx="461">
                  <c:v>463</c:v>
                </c:pt>
                <c:pt idx="462">
                  <c:v>464</c:v>
                </c:pt>
                <c:pt idx="463">
                  <c:v>465</c:v>
                </c:pt>
                <c:pt idx="464">
                  <c:v>466</c:v>
                </c:pt>
                <c:pt idx="465">
                  <c:v>467</c:v>
                </c:pt>
                <c:pt idx="466">
                  <c:v>468</c:v>
                </c:pt>
                <c:pt idx="467">
                  <c:v>469</c:v>
                </c:pt>
                <c:pt idx="468">
                  <c:v>470</c:v>
                </c:pt>
                <c:pt idx="469">
                  <c:v>471</c:v>
                </c:pt>
                <c:pt idx="470">
                  <c:v>472</c:v>
                </c:pt>
                <c:pt idx="471">
                  <c:v>473</c:v>
                </c:pt>
                <c:pt idx="472">
                  <c:v>474</c:v>
                </c:pt>
                <c:pt idx="473">
                  <c:v>475</c:v>
                </c:pt>
                <c:pt idx="474">
                  <c:v>476</c:v>
                </c:pt>
                <c:pt idx="475">
                  <c:v>477</c:v>
                </c:pt>
                <c:pt idx="476">
                  <c:v>478</c:v>
                </c:pt>
                <c:pt idx="477">
                  <c:v>479</c:v>
                </c:pt>
                <c:pt idx="478">
                  <c:v>480</c:v>
                </c:pt>
                <c:pt idx="479">
                  <c:v>481</c:v>
                </c:pt>
                <c:pt idx="480">
                  <c:v>482</c:v>
                </c:pt>
                <c:pt idx="481">
                  <c:v>483</c:v>
                </c:pt>
                <c:pt idx="482">
                  <c:v>484</c:v>
                </c:pt>
                <c:pt idx="483">
                  <c:v>485</c:v>
                </c:pt>
                <c:pt idx="484">
                  <c:v>486</c:v>
                </c:pt>
                <c:pt idx="485">
                  <c:v>487</c:v>
                </c:pt>
                <c:pt idx="486">
                  <c:v>488</c:v>
                </c:pt>
                <c:pt idx="487">
                  <c:v>489</c:v>
                </c:pt>
                <c:pt idx="488">
                  <c:v>490</c:v>
                </c:pt>
                <c:pt idx="489">
                  <c:v>491</c:v>
                </c:pt>
                <c:pt idx="490">
                  <c:v>492</c:v>
                </c:pt>
                <c:pt idx="491">
                  <c:v>493</c:v>
                </c:pt>
                <c:pt idx="492">
                  <c:v>494</c:v>
                </c:pt>
                <c:pt idx="493">
                  <c:v>495</c:v>
                </c:pt>
                <c:pt idx="494">
                  <c:v>496</c:v>
                </c:pt>
                <c:pt idx="495">
                  <c:v>497</c:v>
                </c:pt>
                <c:pt idx="496">
                  <c:v>498</c:v>
                </c:pt>
                <c:pt idx="497">
                  <c:v>499</c:v>
                </c:pt>
                <c:pt idx="498">
                  <c:v>500</c:v>
                </c:pt>
                <c:pt idx="499">
                  <c:v>501</c:v>
                </c:pt>
                <c:pt idx="500">
                  <c:v>502</c:v>
                </c:pt>
                <c:pt idx="501">
                  <c:v>503</c:v>
                </c:pt>
                <c:pt idx="502">
                  <c:v>504</c:v>
                </c:pt>
                <c:pt idx="503">
                  <c:v>505</c:v>
                </c:pt>
                <c:pt idx="504">
                  <c:v>506</c:v>
                </c:pt>
                <c:pt idx="505">
                  <c:v>507</c:v>
                </c:pt>
                <c:pt idx="506">
                  <c:v>508</c:v>
                </c:pt>
                <c:pt idx="507">
                  <c:v>509</c:v>
                </c:pt>
                <c:pt idx="508">
                  <c:v>510</c:v>
                </c:pt>
                <c:pt idx="509">
                  <c:v>511</c:v>
                </c:pt>
                <c:pt idx="510">
                  <c:v>512</c:v>
                </c:pt>
                <c:pt idx="511">
                  <c:v>513</c:v>
                </c:pt>
                <c:pt idx="512">
                  <c:v>514</c:v>
                </c:pt>
                <c:pt idx="513">
                  <c:v>515</c:v>
                </c:pt>
                <c:pt idx="514">
                  <c:v>516</c:v>
                </c:pt>
                <c:pt idx="515">
                  <c:v>517</c:v>
                </c:pt>
                <c:pt idx="516">
                  <c:v>518</c:v>
                </c:pt>
                <c:pt idx="517">
                  <c:v>519</c:v>
                </c:pt>
                <c:pt idx="518">
                  <c:v>520</c:v>
                </c:pt>
                <c:pt idx="519">
                  <c:v>521</c:v>
                </c:pt>
                <c:pt idx="520">
                  <c:v>522</c:v>
                </c:pt>
                <c:pt idx="521">
                  <c:v>523</c:v>
                </c:pt>
                <c:pt idx="522">
                  <c:v>524</c:v>
                </c:pt>
                <c:pt idx="523">
                  <c:v>525</c:v>
                </c:pt>
                <c:pt idx="524">
                  <c:v>526</c:v>
                </c:pt>
                <c:pt idx="525">
                  <c:v>527</c:v>
                </c:pt>
                <c:pt idx="526">
                  <c:v>528</c:v>
                </c:pt>
                <c:pt idx="527">
                  <c:v>529</c:v>
                </c:pt>
                <c:pt idx="528">
                  <c:v>530</c:v>
                </c:pt>
                <c:pt idx="529">
                  <c:v>531</c:v>
                </c:pt>
                <c:pt idx="530">
                  <c:v>532</c:v>
                </c:pt>
                <c:pt idx="531">
                  <c:v>533</c:v>
                </c:pt>
                <c:pt idx="532">
                  <c:v>534</c:v>
                </c:pt>
                <c:pt idx="533">
                  <c:v>535</c:v>
                </c:pt>
                <c:pt idx="534">
                  <c:v>536</c:v>
                </c:pt>
                <c:pt idx="535">
                  <c:v>537</c:v>
                </c:pt>
                <c:pt idx="536">
                  <c:v>538</c:v>
                </c:pt>
                <c:pt idx="537">
                  <c:v>539</c:v>
                </c:pt>
                <c:pt idx="538">
                  <c:v>540</c:v>
                </c:pt>
                <c:pt idx="539">
                  <c:v>541</c:v>
                </c:pt>
                <c:pt idx="540">
                  <c:v>542</c:v>
                </c:pt>
                <c:pt idx="541">
                  <c:v>543</c:v>
                </c:pt>
                <c:pt idx="542">
                  <c:v>544</c:v>
                </c:pt>
                <c:pt idx="543">
                  <c:v>545</c:v>
                </c:pt>
                <c:pt idx="544">
                  <c:v>546</c:v>
                </c:pt>
                <c:pt idx="545">
                  <c:v>547</c:v>
                </c:pt>
                <c:pt idx="546">
                  <c:v>548</c:v>
                </c:pt>
                <c:pt idx="547">
                  <c:v>549</c:v>
                </c:pt>
                <c:pt idx="548">
                  <c:v>550</c:v>
                </c:pt>
                <c:pt idx="549">
                  <c:v>551</c:v>
                </c:pt>
                <c:pt idx="550">
                  <c:v>552</c:v>
                </c:pt>
                <c:pt idx="551">
                  <c:v>553</c:v>
                </c:pt>
                <c:pt idx="552">
                  <c:v>554</c:v>
                </c:pt>
                <c:pt idx="553">
                  <c:v>555</c:v>
                </c:pt>
                <c:pt idx="554">
                  <c:v>556</c:v>
                </c:pt>
                <c:pt idx="555">
                  <c:v>557</c:v>
                </c:pt>
                <c:pt idx="556">
                  <c:v>558</c:v>
                </c:pt>
                <c:pt idx="557">
                  <c:v>559</c:v>
                </c:pt>
                <c:pt idx="558">
                  <c:v>560</c:v>
                </c:pt>
                <c:pt idx="559">
                  <c:v>561</c:v>
                </c:pt>
                <c:pt idx="560">
                  <c:v>562</c:v>
                </c:pt>
                <c:pt idx="561">
                  <c:v>563</c:v>
                </c:pt>
                <c:pt idx="562">
                  <c:v>564</c:v>
                </c:pt>
                <c:pt idx="563">
                  <c:v>565</c:v>
                </c:pt>
                <c:pt idx="564">
                  <c:v>566</c:v>
                </c:pt>
                <c:pt idx="565">
                  <c:v>567</c:v>
                </c:pt>
                <c:pt idx="566">
                  <c:v>568</c:v>
                </c:pt>
                <c:pt idx="567">
                  <c:v>569</c:v>
                </c:pt>
                <c:pt idx="568">
                  <c:v>570</c:v>
                </c:pt>
                <c:pt idx="569">
                  <c:v>571</c:v>
                </c:pt>
                <c:pt idx="570">
                  <c:v>572</c:v>
                </c:pt>
                <c:pt idx="571">
                  <c:v>573</c:v>
                </c:pt>
                <c:pt idx="572">
                  <c:v>574</c:v>
                </c:pt>
                <c:pt idx="573">
                  <c:v>575</c:v>
                </c:pt>
                <c:pt idx="574">
                  <c:v>576</c:v>
                </c:pt>
                <c:pt idx="575">
                  <c:v>577</c:v>
                </c:pt>
                <c:pt idx="576">
                  <c:v>578</c:v>
                </c:pt>
                <c:pt idx="577">
                  <c:v>579</c:v>
                </c:pt>
                <c:pt idx="578">
                  <c:v>580</c:v>
                </c:pt>
                <c:pt idx="579">
                  <c:v>581</c:v>
                </c:pt>
                <c:pt idx="580">
                  <c:v>582</c:v>
                </c:pt>
                <c:pt idx="581">
                  <c:v>583</c:v>
                </c:pt>
                <c:pt idx="582">
                  <c:v>584</c:v>
                </c:pt>
                <c:pt idx="583">
                  <c:v>585</c:v>
                </c:pt>
                <c:pt idx="584">
                  <c:v>586</c:v>
                </c:pt>
                <c:pt idx="585">
                  <c:v>587</c:v>
                </c:pt>
                <c:pt idx="586">
                  <c:v>588</c:v>
                </c:pt>
                <c:pt idx="587">
                  <c:v>589</c:v>
                </c:pt>
                <c:pt idx="588">
                  <c:v>590</c:v>
                </c:pt>
                <c:pt idx="589">
                  <c:v>591</c:v>
                </c:pt>
                <c:pt idx="590">
                  <c:v>592</c:v>
                </c:pt>
                <c:pt idx="591">
                  <c:v>593</c:v>
                </c:pt>
                <c:pt idx="592">
                  <c:v>594</c:v>
                </c:pt>
                <c:pt idx="593">
                  <c:v>595</c:v>
                </c:pt>
                <c:pt idx="594">
                  <c:v>596</c:v>
                </c:pt>
                <c:pt idx="595">
                  <c:v>597</c:v>
                </c:pt>
                <c:pt idx="596">
                  <c:v>598</c:v>
                </c:pt>
                <c:pt idx="597">
                  <c:v>599</c:v>
                </c:pt>
                <c:pt idx="598">
                  <c:v>600</c:v>
                </c:pt>
                <c:pt idx="599">
                  <c:v>601</c:v>
                </c:pt>
                <c:pt idx="600">
                  <c:v>602</c:v>
                </c:pt>
                <c:pt idx="601">
                  <c:v>603</c:v>
                </c:pt>
                <c:pt idx="602">
                  <c:v>604</c:v>
                </c:pt>
                <c:pt idx="603">
                  <c:v>605</c:v>
                </c:pt>
                <c:pt idx="604">
                  <c:v>606</c:v>
                </c:pt>
                <c:pt idx="605">
                  <c:v>607</c:v>
                </c:pt>
                <c:pt idx="606">
                  <c:v>608</c:v>
                </c:pt>
                <c:pt idx="607">
                  <c:v>609</c:v>
                </c:pt>
                <c:pt idx="608">
                  <c:v>610</c:v>
                </c:pt>
                <c:pt idx="609">
                  <c:v>611</c:v>
                </c:pt>
                <c:pt idx="610">
                  <c:v>612</c:v>
                </c:pt>
                <c:pt idx="611">
                  <c:v>613</c:v>
                </c:pt>
                <c:pt idx="612">
                  <c:v>614</c:v>
                </c:pt>
                <c:pt idx="613">
                  <c:v>615</c:v>
                </c:pt>
                <c:pt idx="614">
                  <c:v>616</c:v>
                </c:pt>
                <c:pt idx="615">
                  <c:v>617</c:v>
                </c:pt>
                <c:pt idx="616">
                  <c:v>618</c:v>
                </c:pt>
                <c:pt idx="617">
                  <c:v>619</c:v>
                </c:pt>
                <c:pt idx="618">
                  <c:v>620</c:v>
                </c:pt>
                <c:pt idx="619">
                  <c:v>621</c:v>
                </c:pt>
                <c:pt idx="620">
                  <c:v>622</c:v>
                </c:pt>
                <c:pt idx="621">
                  <c:v>623</c:v>
                </c:pt>
                <c:pt idx="622">
                  <c:v>624</c:v>
                </c:pt>
                <c:pt idx="623">
                  <c:v>625</c:v>
                </c:pt>
                <c:pt idx="624">
                  <c:v>626</c:v>
                </c:pt>
                <c:pt idx="625">
                  <c:v>627</c:v>
                </c:pt>
                <c:pt idx="626">
                  <c:v>628</c:v>
                </c:pt>
                <c:pt idx="627">
                  <c:v>629</c:v>
                </c:pt>
                <c:pt idx="628">
                  <c:v>630</c:v>
                </c:pt>
                <c:pt idx="629">
                  <c:v>631</c:v>
                </c:pt>
                <c:pt idx="630">
                  <c:v>632</c:v>
                </c:pt>
                <c:pt idx="631">
                  <c:v>633</c:v>
                </c:pt>
                <c:pt idx="632">
                  <c:v>634</c:v>
                </c:pt>
                <c:pt idx="633">
                  <c:v>635</c:v>
                </c:pt>
                <c:pt idx="634">
                  <c:v>636</c:v>
                </c:pt>
                <c:pt idx="635">
                  <c:v>637</c:v>
                </c:pt>
                <c:pt idx="636">
                  <c:v>638</c:v>
                </c:pt>
                <c:pt idx="637">
                  <c:v>639</c:v>
                </c:pt>
                <c:pt idx="638">
                  <c:v>640</c:v>
                </c:pt>
                <c:pt idx="639">
                  <c:v>641</c:v>
                </c:pt>
                <c:pt idx="640">
                  <c:v>642</c:v>
                </c:pt>
                <c:pt idx="641">
                  <c:v>643</c:v>
                </c:pt>
                <c:pt idx="642">
                  <c:v>644</c:v>
                </c:pt>
                <c:pt idx="643">
                  <c:v>645</c:v>
                </c:pt>
                <c:pt idx="644">
                  <c:v>646</c:v>
                </c:pt>
                <c:pt idx="645">
                  <c:v>647</c:v>
                </c:pt>
                <c:pt idx="646">
                  <c:v>648</c:v>
                </c:pt>
                <c:pt idx="647">
                  <c:v>649</c:v>
                </c:pt>
                <c:pt idx="648">
                  <c:v>650</c:v>
                </c:pt>
                <c:pt idx="649">
                  <c:v>651</c:v>
                </c:pt>
                <c:pt idx="650">
                  <c:v>652</c:v>
                </c:pt>
                <c:pt idx="651">
                  <c:v>653</c:v>
                </c:pt>
                <c:pt idx="652">
                  <c:v>654</c:v>
                </c:pt>
                <c:pt idx="653">
                  <c:v>655</c:v>
                </c:pt>
                <c:pt idx="654">
                  <c:v>656</c:v>
                </c:pt>
                <c:pt idx="655">
                  <c:v>657</c:v>
                </c:pt>
                <c:pt idx="656">
                  <c:v>658</c:v>
                </c:pt>
                <c:pt idx="657">
                  <c:v>659</c:v>
                </c:pt>
                <c:pt idx="658">
                  <c:v>660</c:v>
                </c:pt>
                <c:pt idx="659">
                  <c:v>661</c:v>
                </c:pt>
                <c:pt idx="660">
                  <c:v>662</c:v>
                </c:pt>
                <c:pt idx="661">
                  <c:v>663</c:v>
                </c:pt>
                <c:pt idx="662">
                  <c:v>664</c:v>
                </c:pt>
                <c:pt idx="663">
                  <c:v>665</c:v>
                </c:pt>
                <c:pt idx="664">
                  <c:v>666</c:v>
                </c:pt>
                <c:pt idx="665">
                  <c:v>667</c:v>
                </c:pt>
                <c:pt idx="666">
                  <c:v>668</c:v>
                </c:pt>
                <c:pt idx="667">
                  <c:v>669</c:v>
                </c:pt>
                <c:pt idx="668">
                  <c:v>670</c:v>
                </c:pt>
                <c:pt idx="669">
                  <c:v>671</c:v>
                </c:pt>
                <c:pt idx="670">
                  <c:v>672</c:v>
                </c:pt>
                <c:pt idx="671">
                  <c:v>673</c:v>
                </c:pt>
                <c:pt idx="672">
                  <c:v>674</c:v>
                </c:pt>
                <c:pt idx="673">
                  <c:v>675</c:v>
                </c:pt>
                <c:pt idx="674">
                  <c:v>676</c:v>
                </c:pt>
                <c:pt idx="675">
                  <c:v>677</c:v>
                </c:pt>
                <c:pt idx="676">
                  <c:v>678</c:v>
                </c:pt>
                <c:pt idx="677">
                  <c:v>679</c:v>
                </c:pt>
                <c:pt idx="678">
                  <c:v>680</c:v>
                </c:pt>
                <c:pt idx="679">
                  <c:v>681</c:v>
                </c:pt>
                <c:pt idx="680">
                  <c:v>682</c:v>
                </c:pt>
                <c:pt idx="681">
                  <c:v>683</c:v>
                </c:pt>
                <c:pt idx="682">
                  <c:v>684</c:v>
                </c:pt>
                <c:pt idx="683">
                  <c:v>685</c:v>
                </c:pt>
                <c:pt idx="684">
                  <c:v>686</c:v>
                </c:pt>
                <c:pt idx="685">
                  <c:v>687</c:v>
                </c:pt>
                <c:pt idx="686">
                  <c:v>688</c:v>
                </c:pt>
                <c:pt idx="687">
                  <c:v>689</c:v>
                </c:pt>
                <c:pt idx="688">
                  <c:v>690</c:v>
                </c:pt>
                <c:pt idx="689">
                  <c:v>691</c:v>
                </c:pt>
                <c:pt idx="690">
                  <c:v>692</c:v>
                </c:pt>
                <c:pt idx="691">
                  <c:v>693</c:v>
                </c:pt>
                <c:pt idx="692">
                  <c:v>694</c:v>
                </c:pt>
                <c:pt idx="693">
                  <c:v>695</c:v>
                </c:pt>
                <c:pt idx="694">
                  <c:v>696</c:v>
                </c:pt>
                <c:pt idx="695">
                  <c:v>697</c:v>
                </c:pt>
                <c:pt idx="696">
                  <c:v>698</c:v>
                </c:pt>
                <c:pt idx="697">
                  <c:v>699</c:v>
                </c:pt>
                <c:pt idx="698">
                  <c:v>700</c:v>
                </c:pt>
                <c:pt idx="699">
                  <c:v>701</c:v>
                </c:pt>
                <c:pt idx="700">
                  <c:v>702</c:v>
                </c:pt>
                <c:pt idx="701">
                  <c:v>703</c:v>
                </c:pt>
                <c:pt idx="702">
                  <c:v>704</c:v>
                </c:pt>
                <c:pt idx="703">
                  <c:v>705</c:v>
                </c:pt>
                <c:pt idx="704">
                  <c:v>706</c:v>
                </c:pt>
                <c:pt idx="705">
                  <c:v>707</c:v>
                </c:pt>
                <c:pt idx="706">
                  <c:v>708</c:v>
                </c:pt>
                <c:pt idx="707">
                  <c:v>709</c:v>
                </c:pt>
                <c:pt idx="708">
                  <c:v>710</c:v>
                </c:pt>
                <c:pt idx="709">
                  <c:v>711</c:v>
                </c:pt>
                <c:pt idx="710">
                  <c:v>712</c:v>
                </c:pt>
                <c:pt idx="711">
                  <c:v>713</c:v>
                </c:pt>
                <c:pt idx="712">
                  <c:v>714</c:v>
                </c:pt>
                <c:pt idx="713">
                  <c:v>715</c:v>
                </c:pt>
                <c:pt idx="714">
                  <c:v>716</c:v>
                </c:pt>
                <c:pt idx="715">
                  <c:v>717</c:v>
                </c:pt>
                <c:pt idx="716">
                  <c:v>718</c:v>
                </c:pt>
                <c:pt idx="717">
                  <c:v>719</c:v>
                </c:pt>
                <c:pt idx="718">
                  <c:v>720</c:v>
                </c:pt>
                <c:pt idx="719">
                  <c:v>721</c:v>
                </c:pt>
                <c:pt idx="720">
                  <c:v>722</c:v>
                </c:pt>
                <c:pt idx="721">
                  <c:v>723</c:v>
                </c:pt>
                <c:pt idx="722">
                  <c:v>724</c:v>
                </c:pt>
                <c:pt idx="723">
                  <c:v>725</c:v>
                </c:pt>
                <c:pt idx="724">
                  <c:v>726</c:v>
                </c:pt>
                <c:pt idx="725">
                  <c:v>727</c:v>
                </c:pt>
                <c:pt idx="726">
                  <c:v>728</c:v>
                </c:pt>
                <c:pt idx="727">
                  <c:v>729</c:v>
                </c:pt>
                <c:pt idx="728">
                  <c:v>730</c:v>
                </c:pt>
                <c:pt idx="729">
                  <c:v>731</c:v>
                </c:pt>
                <c:pt idx="730">
                  <c:v>732</c:v>
                </c:pt>
                <c:pt idx="731">
                  <c:v>733</c:v>
                </c:pt>
                <c:pt idx="732">
                  <c:v>734</c:v>
                </c:pt>
                <c:pt idx="733">
                  <c:v>735</c:v>
                </c:pt>
                <c:pt idx="734">
                  <c:v>736</c:v>
                </c:pt>
                <c:pt idx="735">
                  <c:v>737</c:v>
                </c:pt>
                <c:pt idx="736">
                  <c:v>738</c:v>
                </c:pt>
                <c:pt idx="737">
                  <c:v>739</c:v>
                </c:pt>
                <c:pt idx="738">
                  <c:v>740</c:v>
                </c:pt>
                <c:pt idx="739">
                  <c:v>741</c:v>
                </c:pt>
                <c:pt idx="740">
                  <c:v>742</c:v>
                </c:pt>
                <c:pt idx="741">
                  <c:v>743</c:v>
                </c:pt>
                <c:pt idx="742">
                  <c:v>744</c:v>
                </c:pt>
                <c:pt idx="743">
                  <c:v>745</c:v>
                </c:pt>
                <c:pt idx="744">
                  <c:v>746</c:v>
                </c:pt>
                <c:pt idx="745">
                  <c:v>747</c:v>
                </c:pt>
                <c:pt idx="746">
                  <c:v>748</c:v>
                </c:pt>
                <c:pt idx="747">
                  <c:v>749</c:v>
                </c:pt>
                <c:pt idx="748">
                  <c:v>750</c:v>
                </c:pt>
                <c:pt idx="749">
                  <c:v>751</c:v>
                </c:pt>
                <c:pt idx="750">
                  <c:v>752</c:v>
                </c:pt>
                <c:pt idx="751">
                  <c:v>753</c:v>
                </c:pt>
                <c:pt idx="752">
                  <c:v>754</c:v>
                </c:pt>
                <c:pt idx="753">
                  <c:v>755</c:v>
                </c:pt>
                <c:pt idx="754">
                  <c:v>756</c:v>
                </c:pt>
                <c:pt idx="755">
                  <c:v>757</c:v>
                </c:pt>
                <c:pt idx="756">
                  <c:v>758</c:v>
                </c:pt>
                <c:pt idx="757">
                  <c:v>759</c:v>
                </c:pt>
                <c:pt idx="758">
                  <c:v>760</c:v>
                </c:pt>
                <c:pt idx="759">
                  <c:v>761</c:v>
                </c:pt>
                <c:pt idx="760">
                  <c:v>762</c:v>
                </c:pt>
                <c:pt idx="761">
                  <c:v>763</c:v>
                </c:pt>
                <c:pt idx="762">
                  <c:v>764</c:v>
                </c:pt>
                <c:pt idx="763">
                  <c:v>765</c:v>
                </c:pt>
                <c:pt idx="764">
                  <c:v>766</c:v>
                </c:pt>
                <c:pt idx="765">
                  <c:v>767</c:v>
                </c:pt>
                <c:pt idx="766">
                  <c:v>768</c:v>
                </c:pt>
                <c:pt idx="767">
                  <c:v>769</c:v>
                </c:pt>
                <c:pt idx="768">
                  <c:v>770</c:v>
                </c:pt>
                <c:pt idx="769">
                  <c:v>771</c:v>
                </c:pt>
                <c:pt idx="770">
                  <c:v>772</c:v>
                </c:pt>
                <c:pt idx="771">
                  <c:v>773</c:v>
                </c:pt>
                <c:pt idx="772">
                  <c:v>774</c:v>
                </c:pt>
                <c:pt idx="773">
                  <c:v>775</c:v>
                </c:pt>
                <c:pt idx="774">
                  <c:v>776</c:v>
                </c:pt>
                <c:pt idx="775">
                  <c:v>777</c:v>
                </c:pt>
                <c:pt idx="776">
                  <c:v>778</c:v>
                </c:pt>
                <c:pt idx="777">
                  <c:v>779</c:v>
                </c:pt>
                <c:pt idx="778">
                  <c:v>780</c:v>
                </c:pt>
                <c:pt idx="779">
                  <c:v>781</c:v>
                </c:pt>
                <c:pt idx="780">
                  <c:v>782</c:v>
                </c:pt>
                <c:pt idx="781">
                  <c:v>783</c:v>
                </c:pt>
                <c:pt idx="782">
                  <c:v>784</c:v>
                </c:pt>
                <c:pt idx="783">
                  <c:v>785</c:v>
                </c:pt>
                <c:pt idx="784">
                  <c:v>786</c:v>
                </c:pt>
                <c:pt idx="785">
                  <c:v>787</c:v>
                </c:pt>
                <c:pt idx="786">
                  <c:v>788</c:v>
                </c:pt>
                <c:pt idx="787">
                  <c:v>789</c:v>
                </c:pt>
                <c:pt idx="788">
                  <c:v>790</c:v>
                </c:pt>
                <c:pt idx="789">
                  <c:v>791</c:v>
                </c:pt>
                <c:pt idx="790">
                  <c:v>792</c:v>
                </c:pt>
                <c:pt idx="791">
                  <c:v>793</c:v>
                </c:pt>
                <c:pt idx="792">
                  <c:v>794</c:v>
                </c:pt>
                <c:pt idx="793">
                  <c:v>795</c:v>
                </c:pt>
                <c:pt idx="794">
                  <c:v>796</c:v>
                </c:pt>
                <c:pt idx="795">
                  <c:v>797</c:v>
                </c:pt>
                <c:pt idx="796">
                  <c:v>798</c:v>
                </c:pt>
                <c:pt idx="797">
                  <c:v>799</c:v>
                </c:pt>
                <c:pt idx="798">
                  <c:v>800</c:v>
                </c:pt>
                <c:pt idx="799">
                  <c:v>801</c:v>
                </c:pt>
                <c:pt idx="800">
                  <c:v>802</c:v>
                </c:pt>
                <c:pt idx="801">
                  <c:v>803</c:v>
                </c:pt>
                <c:pt idx="802">
                  <c:v>804</c:v>
                </c:pt>
                <c:pt idx="803">
                  <c:v>805</c:v>
                </c:pt>
                <c:pt idx="804">
                  <c:v>806</c:v>
                </c:pt>
                <c:pt idx="805">
                  <c:v>807</c:v>
                </c:pt>
                <c:pt idx="806">
                  <c:v>808</c:v>
                </c:pt>
                <c:pt idx="807">
                  <c:v>809</c:v>
                </c:pt>
                <c:pt idx="808">
                  <c:v>810</c:v>
                </c:pt>
                <c:pt idx="809">
                  <c:v>811</c:v>
                </c:pt>
                <c:pt idx="810">
                  <c:v>812</c:v>
                </c:pt>
                <c:pt idx="811">
                  <c:v>813</c:v>
                </c:pt>
                <c:pt idx="812">
                  <c:v>814</c:v>
                </c:pt>
                <c:pt idx="813">
                  <c:v>815</c:v>
                </c:pt>
                <c:pt idx="814">
                  <c:v>816</c:v>
                </c:pt>
                <c:pt idx="815">
                  <c:v>817</c:v>
                </c:pt>
                <c:pt idx="816">
                  <c:v>818</c:v>
                </c:pt>
                <c:pt idx="817">
                  <c:v>819</c:v>
                </c:pt>
                <c:pt idx="818">
                  <c:v>820</c:v>
                </c:pt>
                <c:pt idx="819">
                  <c:v>821</c:v>
                </c:pt>
                <c:pt idx="820">
                  <c:v>822</c:v>
                </c:pt>
                <c:pt idx="821">
                  <c:v>823</c:v>
                </c:pt>
                <c:pt idx="822">
                  <c:v>824</c:v>
                </c:pt>
                <c:pt idx="823">
                  <c:v>825</c:v>
                </c:pt>
                <c:pt idx="824">
                  <c:v>826</c:v>
                </c:pt>
                <c:pt idx="825">
                  <c:v>827</c:v>
                </c:pt>
                <c:pt idx="826">
                  <c:v>828</c:v>
                </c:pt>
                <c:pt idx="827">
                  <c:v>829</c:v>
                </c:pt>
                <c:pt idx="828">
                  <c:v>830</c:v>
                </c:pt>
                <c:pt idx="829">
                  <c:v>831</c:v>
                </c:pt>
                <c:pt idx="830">
                  <c:v>832</c:v>
                </c:pt>
                <c:pt idx="831">
                  <c:v>833</c:v>
                </c:pt>
                <c:pt idx="832">
                  <c:v>834</c:v>
                </c:pt>
                <c:pt idx="833">
                  <c:v>835</c:v>
                </c:pt>
                <c:pt idx="834">
                  <c:v>836</c:v>
                </c:pt>
                <c:pt idx="835">
                  <c:v>837</c:v>
                </c:pt>
                <c:pt idx="836">
                  <c:v>838</c:v>
                </c:pt>
                <c:pt idx="837">
                  <c:v>839</c:v>
                </c:pt>
                <c:pt idx="838">
                  <c:v>840</c:v>
                </c:pt>
                <c:pt idx="839">
                  <c:v>841</c:v>
                </c:pt>
                <c:pt idx="840">
                  <c:v>842</c:v>
                </c:pt>
                <c:pt idx="841">
                  <c:v>843</c:v>
                </c:pt>
                <c:pt idx="842">
                  <c:v>844</c:v>
                </c:pt>
                <c:pt idx="843">
                  <c:v>845</c:v>
                </c:pt>
                <c:pt idx="844">
                  <c:v>846</c:v>
                </c:pt>
                <c:pt idx="845">
                  <c:v>847</c:v>
                </c:pt>
                <c:pt idx="846">
                  <c:v>848</c:v>
                </c:pt>
                <c:pt idx="847">
                  <c:v>849</c:v>
                </c:pt>
                <c:pt idx="848">
                  <c:v>850</c:v>
                </c:pt>
                <c:pt idx="849">
                  <c:v>851</c:v>
                </c:pt>
                <c:pt idx="850">
                  <c:v>852</c:v>
                </c:pt>
                <c:pt idx="851">
                  <c:v>853</c:v>
                </c:pt>
                <c:pt idx="852">
                  <c:v>854</c:v>
                </c:pt>
                <c:pt idx="853">
                  <c:v>855</c:v>
                </c:pt>
                <c:pt idx="854">
                  <c:v>856</c:v>
                </c:pt>
                <c:pt idx="855">
                  <c:v>857</c:v>
                </c:pt>
                <c:pt idx="856">
                  <c:v>858</c:v>
                </c:pt>
                <c:pt idx="857">
                  <c:v>859</c:v>
                </c:pt>
                <c:pt idx="858">
                  <c:v>860</c:v>
                </c:pt>
                <c:pt idx="859">
                  <c:v>861</c:v>
                </c:pt>
                <c:pt idx="860">
                  <c:v>862</c:v>
                </c:pt>
                <c:pt idx="861">
                  <c:v>863</c:v>
                </c:pt>
                <c:pt idx="862">
                  <c:v>864</c:v>
                </c:pt>
                <c:pt idx="863">
                  <c:v>865</c:v>
                </c:pt>
                <c:pt idx="864">
                  <c:v>866</c:v>
                </c:pt>
                <c:pt idx="865">
                  <c:v>867</c:v>
                </c:pt>
                <c:pt idx="866">
                  <c:v>868</c:v>
                </c:pt>
                <c:pt idx="867">
                  <c:v>869</c:v>
                </c:pt>
                <c:pt idx="868">
                  <c:v>870</c:v>
                </c:pt>
                <c:pt idx="869">
                  <c:v>871</c:v>
                </c:pt>
                <c:pt idx="870">
                  <c:v>872</c:v>
                </c:pt>
                <c:pt idx="871">
                  <c:v>873</c:v>
                </c:pt>
                <c:pt idx="872">
                  <c:v>874</c:v>
                </c:pt>
                <c:pt idx="873">
                  <c:v>875</c:v>
                </c:pt>
                <c:pt idx="874">
                  <c:v>876</c:v>
                </c:pt>
                <c:pt idx="875">
                  <c:v>877</c:v>
                </c:pt>
                <c:pt idx="876">
                  <c:v>878</c:v>
                </c:pt>
                <c:pt idx="877">
                  <c:v>879</c:v>
                </c:pt>
                <c:pt idx="878">
                  <c:v>880</c:v>
                </c:pt>
                <c:pt idx="879">
                  <c:v>881</c:v>
                </c:pt>
                <c:pt idx="880">
                  <c:v>882</c:v>
                </c:pt>
                <c:pt idx="881">
                  <c:v>883</c:v>
                </c:pt>
                <c:pt idx="882">
                  <c:v>884</c:v>
                </c:pt>
                <c:pt idx="883">
                  <c:v>885</c:v>
                </c:pt>
                <c:pt idx="884">
                  <c:v>886</c:v>
                </c:pt>
                <c:pt idx="885">
                  <c:v>887</c:v>
                </c:pt>
                <c:pt idx="886">
                  <c:v>888</c:v>
                </c:pt>
                <c:pt idx="887">
                  <c:v>889</c:v>
                </c:pt>
                <c:pt idx="888">
                  <c:v>890</c:v>
                </c:pt>
                <c:pt idx="889">
                  <c:v>891</c:v>
                </c:pt>
                <c:pt idx="890">
                  <c:v>892</c:v>
                </c:pt>
                <c:pt idx="891">
                  <c:v>893</c:v>
                </c:pt>
                <c:pt idx="892">
                  <c:v>894</c:v>
                </c:pt>
                <c:pt idx="893">
                  <c:v>895</c:v>
                </c:pt>
                <c:pt idx="894">
                  <c:v>896</c:v>
                </c:pt>
                <c:pt idx="895">
                  <c:v>897</c:v>
                </c:pt>
                <c:pt idx="896">
                  <c:v>898</c:v>
                </c:pt>
                <c:pt idx="897">
                  <c:v>899</c:v>
                </c:pt>
                <c:pt idx="898">
                  <c:v>900</c:v>
                </c:pt>
                <c:pt idx="899">
                  <c:v>901</c:v>
                </c:pt>
                <c:pt idx="900">
                  <c:v>902</c:v>
                </c:pt>
                <c:pt idx="901">
                  <c:v>903</c:v>
                </c:pt>
                <c:pt idx="902">
                  <c:v>904</c:v>
                </c:pt>
                <c:pt idx="903">
                  <c:v>905</c:v>
                </c:pt>
                <c:pt idx="904">
                  <c:v>906</c:v>
                </c:pt>
                <c:pt idx="905">
                  <c:v>907</c:v>
                </c:pt>
                <c:pt idx="906">
                  <c:v>908</c:v>
                </c:pt>
                <c:pt idx="907">
                  <c:v>909</c:v>
                </c:pt>
                <c:pt idx="908">
                  <c:v>910</c:v>
                </c:pt>
                <c:pt idx="909">
                  <c:v>911</c:v>
                </c:pt>
                <c:pt idx="910">
                  <c:v>912</c:v>
                </c:pt>
                <c:pt idx="911">
                  <c:v>913</c:v>
                </c:pt>
                <c:pt idx="912">
                  <c:v>914</c:v>
                </c:pt>
                <c:pt idx="913">
                  <c:v>915</c:v>
                </c:pt>
                <c:pt idx="914">
                  <c:v>916</c:v>
                </c:pt>
                <c:pt idx="915">
                  <c:v>917</c:v>
                </c:pt>
                <c:pt idx="916">
                  <c:v>918</c:v>
                </c:pt>
                <c:pt idx="917">
                  <c:v>919</c:v>
                </c:pt>
                <c:pt idx="918">
                  <c:v>920</c:v>
                </c:pt>
                <c:pt idx="919">
                  <c:v>921</c:v>
                </c:pt>
                <c:pt idx="920">
                  <c:v>922</c:v>
                </c:pt>
                <c:pt idx="921">
                  <c:v>923</c:v>
                </c:pt>
                <c:pt idx="922">
                  <c:v>924</c:v>
                </c:pt>
                <c:pt idx="923">
                  <c:v>925</c:v>
                </c:pt>
                <c:pt idx="924">
                  <c:v>926</c:v>
                </c:pt>
                <c:pt idx="925">
                  <c:v>927</c:v>
                </c:pt>
                <c:pt idx="926">
                  <c:v>928</c:v>
                </c:pt>
                <c:pt idx="927">
                  <c:v>929</c:v>
                </c:pt>
                <c:pt idx="928">
                  <c:v>930</c:v>
                </c:pt>
                <c:pt idx="929">
                  <c:v>931</c:v>
                </c:pt>
                <c:pt idx="930">
                  <c:v>932</c:v>
                </c:pt>
                <c:pt idx="931">
                  <c:v>933</c:v>
                </c:pt>
                <c:pt idx="932">
                  <c:v>934</c:v>
                </c:pt>
                <c:pt idx="933">
                  <c:v>935</c:v>
                </c:pt>
                <c:pt idx="934">
                  <c:v>936</c:v>
                </c:pt>
                <c:pt idx="935">
                  <c:v>937</c:v>
                </c:pt>
                <c:pt idx="936">
                  <c:v>938</c:v>
                </c:pt>
                <c:pt idx="937">
                  <c:v>939</c:v>
                </c:pt>
                <c:pt idx="938">
                  <c:v>940</c:v>
                </c:pt>
                <c:pt idx="939">
                  <c:v>941</c:v>
                </c:pt>
                <c:pt idx="940">
                  <c:v>942</c:v>
                </c:pt>
                <c:pt idx="941">
                  <c:v>943</c:v>
                </c:pt>
                <c:pt idx="942">
                  <c:v>944</c:v>
                </c:pt>
                <c:pt idx="943">
                  <c:v>945</c:v>
                </c:pt>
                <c:pt idx="944">
                  <c:v>946</c:v>
                </c:pt>
                <c:pt idx="945">
                  <c:v>947</c:v>
                </c:pt>
                <c:pt idx="946">
                  <c:v>948</c:v>
                </c:pt>
                <c:pt idx="947">
                  <c:v>949</c:v>
                </c:pt>
                <c:pt idx="948">
                  <c:v>950</c:v>
                </c:pt>
                <c:pt idx="949">
                  <c:v>951</c:v>
                </c:pt>
                <c:pt idx="950">
                  <c:v>952</c:v>
                </c:pt>
                <c:pt idx="951">
                  <c:v>953</c:v>
                </c:pt>
                <c:pt idx="952">
                  <c:v>954</c:v>
                </c:pt>
                <c:pt idx="953">
                  <c:v>955</c:v>
                </c:pt>
                <c:pt idx="954">
                  <c:v>956</c:v>
                </c:pt>
                <c:pt idx="955">
                  <c:v>957</c:v>
                </c:pt>
                <c:pt idx="956">
                  <c:v>958</c:v>
                </c:pt>
                <c:pt idx="957">
                  <c:v>959</c:v>
                </c:pt>
                <c:pt idx="958">
                  <c:v>960</c:v>
                </c:pt>
                <c:pt idx="959">
                  <c:v>961</c:v>
                </c:pt>
                <c:pt idx="960">
                  <c:v>962</c:v>
                </c:pt>
                <c:pt idx="961">
                  <c:v>963</c:v>
                </c:pt>
                <c:pt idx="962">
                  <c:v>964</c:v>
                </c:pt>
                <c:pt idx="963">
                  <c:v>965</c:v>
                </c:pt>
                <c:pt idx="964">
                  <c:v>966</c:v>
                </c:pt>
                <c:pt idx="965">
                  <c:v>967</c:v>
                </c:pt>
                <c:pt idx="966">
                  <c:v>968</c:v>
                </c:pt>
                <c:pt idx="967">
                  <c:v>969</c:v>
                </c:pt>
                <c:pt idx="968">
                  <c:v>970</c:v>
                </c:pt>
                <c:pt idx="969">
                  <c:v>971</c:v>
                </c:pt>
                <c:pt idx="970">
                  <c:v>972</c:v>
                </c:pt>
                <c:pt idx="971">
                  <c:v>973</c:v>
                </c:pt>
                <c:pt idx="972">
                  <c:v>974</c:v>
                </c:pt>
                <c:pt idx="973">
                  <c:v>975</c:v>
                </c:pt>
                <c:pt idx="974">
                  <c:v>976</c:v>
                </c:pt>
                <c:pt idx="975">
                  <c:v>977</c:v>
                </c:pt>
                <c:pt idx="976">
                  <c:v>978</c:v>
                </c:pt>
                <c:pt idx="977">
                  <c:v>979</c:v>
                </c:pt>
                <c:pt idx="978">
                  <c:v>980</c:v>
                </c:pt>
                <c:pt idx="979">
                  <c:v>981</c:v>
                </c:pt>
                <c:pt idx="980">
                  <c:v>982</c:v>
                </c:pt>
                <c:pt idx="981">
                  <c:v>983</c:v>
                </c:pt>
                <c:pt idx="982">
                  <c:v>984</c:v>
                </c:pt>
                <c:pt idx="983">
                  <c:v>985</c:v>
                </c:pt>
                <c:pt idx="984">
                  <c:v>986</c:v>
                </c:pt>
                <c:pt idx="985">
                  <c:v>987</c:v>
                </c:pt>
                <c:pt idx="986">
                  <c:v>988</c:v>
                </c:pt>
                <c:pt idx="987">
                  <c:v>989</c:v>
                </c:pt>
                <c:pt idx="988">
                  <c:v>990</c:v>
                </c:pt>
                <c:pt idx="989">
                  <c:v>991</c:v>
                </c:pt>
                <c:pt idx="990">
                  <c:v>992</c:v>
                </c:pt>
                <c:pt idx="991">
                  <c:v>993</c:v>
                </c:pt>
                <c:pt idx="992">
                  <c:v>994</c:v>
                </c:pt>
                <c:pt idx="993">
                  <c:v>995</c:v>
                </c:pt>
                <c:pt idx="994">
                  <c:v>996</c:v>
                </c:pt>
                <c:pt idx="995">
                  <c:v>997</c:v>
                </c:pt>
                <c:pt idx="996">
                  <c:v>998</c:v>
                </c:pt>
                <c:pt idx="997">
                  <c:v>999</c:v>
                </c:pt>
                <c:pt idx="998">
                  <c:v>1000</c:v>
                </c:pt>
                <c:pt idx="999">
                  <c:v>1001</c:v>
                </c:pt>
                <c:pt idx="1000">
                  <c:v>1002</c:v>
                </c:pt>
                <c:pt idx="1001">
                  <c:v>1003</c:v>
                </c:pt>
                <c:pt idx="1002">
                  <c:v>1004</c:v>
                </c:pt>
                <c:pt idx="1003">
                  <c:v>1005</c:v>
                </c:pt>
                <c:pt idx="1004">
                  <c:v>1006</c:v>
                </c:pt>
                <c:pt idx="1005">
                  <c:v>1007</c:v>
                </c:pt>
                <c:pt idx="1006">
                  <c:v>1008</c:v>
                </c:pt>
                <c:pt idx="1007">
                  <c:v>1009</c:v>
                </c:pt>
                <c:pt idx="1008">
                  <c:v>1010</c:v>
                </c:pt>
                <c:pt idx="1009">
                  <c:v>1011</c:v>
                </c:pt>
                <c:pt idx="1010">
                  <c:v>1012</c:v>
                </c:pt>
                <c:pt idx="1011">
                  <c:v>1013</c:v>
                </c:pt>
                <c:pt idx="1012">
                  <c:v>1014</c:v>
                </c:pt>
                <c:pt idx="1013">
                  <c:v>1015</c:v>
                </c:pt>
                <c:pt idx="1014">
                  <c:v>1016</c:v>
                </c:pt>
                <c:pt idx="1015">
                  <c:v>1017</c:v>
                </c:pt>
                <c:pt idx="1016">
                  <c:v>1018</c:v>
                </c:pt>
                <c:pt idx="1017">
                  <c:v>1019</c:v>
                </c:pt>
                <c:pt idx="1018">
                  <c:v>1020</c:v>
                </c:pt>
                <c:pt idx="1019">
                  <c:v>1021</c:v>
                </c:pt>
                <c:pt idx="1020">
                  <c:v>1022</c:v>
                </c:pt>
                <c:pt idx="1021">
                  <c:v>1023</c:v>
                </c:pt>
                <c:pt idx="1022">
                  <c:v>1024</c:v>
                </c:pt>
                <c:pt idx="1023">
                  <c:v>1025</c:v>
                </c:pt>
                <c:pt idx="1024">
                  <c:v>1026</c:v>
                </c:pt>
                <c:pt idx="1025">
                  <c:v>1027</c:v>
                </c:pt>
                <c:pt idx="1026">
                  <c:v>1028</c:v>
                </c:pt>
                <c:pt idx="1027">
                  <c:v>1029</c:v>
                </c:pt>
                <c:pt idx="1028">
                  <c:v>1030</c:v>
                </c:pt>
                <c:pt idx="1029">
                  <c:v>1031</c:v>
                </c:pt>
                <c:pt idx="1030">
                  <c:v>1032</c:v>
                </c:pt>
                <c:pt idx="1031">
                  <c:v>1033</c:v>
                </c:pt>
                <c:pt idx="1032">
                  <c:v>1034</c:v>
                </c:pt>
                <c:pt idx="1033">
                  <c:v>1035</c:v>
                </c:pt>
                <c:pt idx="1034">
                  <c:v>1036</c:v>
                </c:pt>
                <c:pt idx="1035">
                  <c:v>1037</c:v>
                </c:pt>
                <c:pt idx="1036">
                  <c:v>1038</c:v>
                </c:pt>
                <c:pt idx="1037">
                  <c:v>1039</c:v>
                </c:pt>
                <c:pt idx="1038">
                  <c:v>1040</c:v>
                </c:pt>
                <c:pt idx="1039">
                  <c:v>1041</c:v>
                </c:pt>
                <c:pt idx="1040">
                  <c:v>1042</c:v>
                </c:pt>
                <c:pt idx="1041">
                  <c:v>1043</c:v>
                </c:pt>
                <c:pt idx="1042">
                  <c:v>1044</c:v>
                </c:pt>
                <c:pt idx="1043">
                  <c:v>1045</c:v>
                </c:pt>
                <c:pt idx="1044">
                  <c:v>1046</c:v>
                </c:pt>
                <c:pt idx="1045">
                  <c:v>1047</c:v>
                </c:pt>
                <c:pt idx="1046">
                  <c:v>1048</c:v>
                </c:pt>
                <c:pt idx="1047">
                  <c:v>1049</c:v>
                </c:pt>
                <c:pt idx="1048">
                  <c:v>1050</c:v>
                </c:pt>
                <c:pt idx="1049">
                  <c:v>1051</c:v>
                </c:pt>
                <c:pt idx="1050">
                  <c:v>1052</c:v>
                </c:pt>
                <c:pt idx="1051">
                  <c:v>1053</c:v>
                </c:pt>
                <c:pt idx="1052">
                  <c:v>1054</c:v>
                </c:pt>
                <c:pt idx="1053">
                  <c:v>1055</c:v>
                </c:pt>
                <c:pt idx="1054">
                  <c:v>1056</c:v>
                </c:pt>
                <c:pt idx="1055">
                  <c:v>1057</c:v>
                </c:pt>
                <c:pt idx="1056">
                  <c:v>1058</c:v>
                </c:pt>
                <c:pt idx="1057">
                  <c:v>1059</c:v>
                </c:pt>
                <c:pt idx="1058">
                  <c:v>1060</c:v>
                </c:pt>
                <c:pt idx="1059">
                  <c:v>1061</c:v>
                </c:pt>
                <c:pt idx="1060">
                  <c:v>1062</c:v>
                </c:pt>
                <c:pt idx="1061">
                  <c:v>1063</c:v>
                </c:pt>
                <c:pt idx="1062">
                  <c:v>1064</c:v>
                </c:pt>
                <c:pt idx="1063">
                  <c:v>1065</c:v>
                </c:pt>
                <c:pt idx="1064">
                  <c:v>1066</c:v>
                </c:pt>
                <c:pt idx="1065">
                  <c:v>1067</c:v>
                </c:pt>
                <c:pt idx="1066">
                  <c:v>1068</c:v>
                </c:pt>
                <c:pt idx="1067">
                  <c:v>1069</c:v>
                </c:pt>
                <c:pt idx="1068">
                  <c:v>1070</c:v>
                </c:pt>
                <c:pt idx="1069">
                  <c:v>1071</c:v>
                </c:pt>
                <c:pt idx="1070">
                  <c:v>1072</c:v>
                </c:pt>
                <c:pt idx="1071">
                  <c:v>1073</c:v>
                </c:pt>
                <c:pt idx="1072">
                  <c:v>1074</c:v>
                </c:pt>
                <c:pt idx="1073">
                  <c:v>1075</c:v>
                </c:pt>
                <c:pt idx="1074">
                  <c:v>1076</c:v>
                </c:pt>
                <c:pt idx="1075">
                  <c:v>1077</c:v>
                </c:pt>
                <c:pt idx="1076">
                  <c:v>1078</c:v>
                </c:pt>
                <c:pt idx="1077">
                  <c:v>1079</c:v>
                </c:pt>
                <c:pt idx="1078">
                  <c:v>1080</c:v>
                </c:pt>
                <c:pt idx="1079">
                  <c:v>1081</c:v>
                </c:pt>
                <c:pt idx="1080">
                  <c:v>1082</c:v>
                </c:pt>
                <c:pt idx="1081">
                  <c:v>1083</c:v>
                </c:pt>
                <c:pt idx="1082">
                  <c:v>1084</c:v>
                </c:pt>
                <c:pt idx="1083">
                  <c:v>1085</c:v>
                </c:pt>
                <c:pt idx="1084">
                  <c:v>1086</c:v>
                </c:pt>
                <c:pt idx="1085">
                  <c:v>1087</c:v>
                </c:pt>
                <c:pt idx="1086">
                  <c:v>1088</c:v>
                </c:pt>
                <c:pt idx="1087">
                  <c:v>1089</c:v>
                </c:pt>
                <c:pt idx="1088">
                  <c:v>1090</c:v>
                </c:pt>
                <c:pt idx="1089">
                  <c:v>1091</c:v>
                </c:pt>
                <c:pt idx="1090">
                  <c:v>1092</c:v>
                </c:pt>
                <c:pt idx="1091">
                  <c:v>1093</c:v>
                </c:pt>
                <c:pt idx="1092">
                  <c:v>1094</c:v>
                </c:pt>
                <c:pt idx="1093">
                  <c:v>1095</c:v>
                </c:pt>
                <c:pt idx="1094">
                  <c:v>1096</c:v>
                </c:pt>
                <c:pt idx="1095">
                  <c:v>1097</c:v>
                </c:pt>
                <c:pt idx="1096">
                  <c:v>1098</c:v>
                </c:pt>
                <c:pt idx="1097">
                  <c:v>1099</c:v>
                </c:pt>
                <c:pt idx="1098">
                  <c:v>1100</c:v>
                </c:pt>
                <c:pt idx="1099">
                  <c:v>1101</c:v>
                </c:pt>
                <c:pt idx="1100">
                  <c:v>1102</c:v>
                </c:pt>
                <c:pt idx="1101">
                  <c:v>1103</c:v>
                </c:pt>
                <c:pt idx="1102">
                  <c:v>1104</c:v>
                </c:pt>
                <c:pt idx="1103">
                  <c:v>1105</c:v>
                </c:pt>
                <c:pt idx="1104">
                  <c:v>1106</c:v>
                </c:pt>
                <c:pt idx="1105">
                  <c:v>1107</c:v>
                </c:pt>
                <c:pt idx="1106">
                  <c:v>1108</c:v>
                </c:pt>
                <c:pt idx="1107">
                  <c:v>1109</c:v>
                </c:pt>
                <c:pt idx="1108">
                  <c:v>1110</c:v>
                </c:pt>
                <c:pt idx="1109">
                  <c:v>1111</c:v>
                </c:pt>
                <c:pt idx="1110">
                  <c:v>1112</c:v>
                </c:pt>
                <c:pt idx="1111">
                  <c:v>1113</c:v>
                </c:pt>
                <c:pt idx="1112">
                  <c:v>1114</c:v>
                </c:pt>
                <c:pt idx="1113">
                  <c:v>1115</c:v>
                </c:pt>
                <c:pt idx="1114">
                  <c:v>1116</c:v>
                </c:pt>
                <c:pt idx="1115">
                  <c:v>1117</c:v>
                </c:pt>
                <c:pt idx="1116">
                  <c:v>1118</c:v>
                </c:pt>
                <c:pt idx="1117">
                  <c:v>1119</c:v>
                </c:pt>
                <c:pt idx="1118">
                  <c:v>1120</c:v>
                </c:pt>
                <c:pt idx="1119">
                  <c:v>1121</c:v>
                </c:pt>
                <c:pt idx="1120">
                  <c:v>1122</c:v>
                </c:pt>
                <c:pt idx="1121">
                  <c:v>1123</c:v>
                </c:pt>
                <c:pt idx="1122">
                  <c:v>1124</c:v>
                </c:pt>
                <c:pt idx="1123">
                  <c:v>1125</c:v>
                </c:pt>
                <c:pt idx="1124">
                  <c:v>1126</c:v>
                </c:pt>
                <c:pt idx="1125">
                  <c:v>1127</c:v>
                </c:pt>
                <c:pt idx="1126">
                  <c:v>1128</c:v>
                </c:pt>
                <c:pt idx="1127">
                  <c:v>1129</c:v>
                </c:pt>
                <c:pt idx="1128">
                  <c:v>1130</c:v>
                </c:pt>
                <c:pt idx="1129">
                  <c:v>1131</c:v>
                </c:pt>
                <c:pt idx="1130">
                  <c:v>1132</c:v>
                </c:pt>
                <c:pt idx="1131">
                  <c:v>1133</c:v>
                </c:pt>
                <c:pt idx="1132">
                  <c:v>1134</c:v>
                </c:pt>
                <c:pt idx="1133">
                  <c:v>1135</c:v>
                </c:pt>
                <c:pt idx="1134">
                  <c:v>1136</c:v>
                </c:pt>
                <c:pt idx="1135">
                  <c:v>1137</c:v>
                </c:pt>
                <c:pt idx="1136">
                  <c:v>1138</c:v>
                </c:pt>
                <c:pt idx="1137">
                  <c:v>1139</c:v>
                </c:pt>
                <c:pt idx="1138">
                  <c:v>1140</c:v>
                </c:pt>
                <c:pt idx="1139">
                  <c:v>1141</c:v>
                </c:pt>
                <c:pt idx="1140">
                  <c:v>1142</c:v>
                </c:pt>
                <c:pt idx="1141">
                  <c:v>1143</c:v>
                </c:pt>
                <c:pt idx="1142">
                  <c:v>1144</c:v>
                </c:pt>
                <c:pt idx="1143">
                  <c:v>1145</c:v>
                </c:pt>
                <c:pt idx="1144">
                  <c:v>1146</c:v>
                </c:pt>
                <c:pt idx="1145">
                  <c:v>1147</c:v>
                </c:pt>
                <c:pt idx="1146">
                  <c:v>1148</c:v>
                </c:pt>
                <c:pt idx="1147">
                  <c:v>1149</c:v>
                </c:pt>
                <c:pt idx="1148">
                  <c:v>1150</c:v>
                </c:pt>
                <c:pt idx="1149">
                  <c:v>1151</c:v>
                </c:pt>
                <c:pt idx="1150">
                  <c:v>1152</c:v>
                </c:pt>
                <c:pt idx="1151">
                  <c:v>1153</c:v>
                </c:pt>
                <c:pt idx="1152">
                  <c:v>1154</c:v>
                </c:pt>
                <c:pt idx="1153">
                  <c:v>1155</c:v>
                </c:pt>
                <c:pt idx="1154">
                  <c:v>1156</c:v>
                </c:pt>
                <c:pt idx="1155">
                  <c:v>1157</c:v>
                </c:pt>
                <c:pt idx="1156">
                  <c:v>1158</c:v>
                </c:pt>
                <c:pt idx="1157">
                  <c:v>1159</c:v>
                </c:pt>
                <c:pt idx="1158">
                  <c:v>1160</c:v>
                </c:pt>
                <c:pt idx="1159">
                  <c:v>1161</c:v>
                </c:pt>
                <c:pt idx="1160">
                  <c:v>1162</c:v>
                </c:pt>
                <c:pt idx="1161">
                  <c:v>1163</c:v>
                </c:pt>
                <c:pt idx="1162">
                  <c:v>1164</c:v>
                </c:pt>
                <c:pt idx="1163">
                  <c:v>1165</c:v>
                </c:pt>
                <c:pt idx="1164">
                  <c:v>1166</c:v>
                </c:pt>
                <c:pt idx="1165">
                  <c:v>1167</c:v>
                </c:pt>
                <c:pt idx="1166">
                  <c:v>1168</c:v>
                </c:pt>
                <c:pt idx="1167">
                  <c:v>1169</c:v>
                </c:pt>
                <c:pt idx="1168">
                  <c:v>1170</c:v>
                </c:pt>
                <c:pt idx="1169">
                  <c:v>1171</c:v>
                </c:pt>
                <c:pt idx="1170">
                  <c:v>1172</c:v>
                </c:pt>
                <c:pt idx="1171">
                  <c:v>1173</c:v>
                </c:pt>
                <c:pt idx="1172">
                  <c:v>1174</c:v>
                </c:pt>
                <c:pt idx="1173">
                  <c:v>1175</c:v>
                </c:pt>
                <c:pt idx="1174">
                  <c:v>1176</c:v>
                </c:pt>
                <c:pt idx="1175">
                  <c:v>1177</c:v>
                </c:pt>
                <c:pt idx="1176">
                  <c:v>1178</c:v>
                </c:pt>
                <c:pt idx="1177">
                  <c:v>1179</c:v>
                </c:pt>
                <c:pt idx="1178">
                  <c:v>1180</c:v>
                </c:pt>
                <c:pt idx="1179">
                  <c:v>1181</c:v>
                </c:pt>
                <c:pt idx="1180">
                  <c:v>1182</c:v>
                </c:pt>
                <c:pt idx="1181">
                  <c:v>1183</c:v>
                </c:pt>
                <c:pt idx="1182">
                  <c:v>1184</c:v>
                </c:pt>
                <c:pt idx="1183">
                  <c:v>1185</c:v>
                </c:pt>
                <c:pt idx="1184">
                  <c:v>1186</c:v>
                </c:pt>
                <c:pt idx="1185">
                  <c:v>1187</c:v>
                </c:pt>
                <c:pt idx="1186">
                  <c:v>1188</c:v>
                </c:pt>
                <c:pt idx="1187">
                  <c:v>1189</c:v>
                </c:pt>
                <c:pt idx="1188">
                  <c:v>1190</c:v>
                </c:pt>
                <c:pt idx="1189">
                  <c:v>1191</c:v>
                </c:pt>
                <c:pt idx="1190">
                  <c:v>1192</c:v>
                </c:pt>
                <c:pt idx="1191">
                  <c:v>1193</c:v>
                </c:pt>
                <c:pt idx="1192">
                  <c:v>1194</c:v>
                </c:pt>
                <c:pt idx="1193">
                  <c:v>1195</c:v>
                </c:pt>
                <c:pt idx="1194">
                  <c:v>1196</c:v>
                </c:pt>
                <c:pt idx="1195">
                  <c:v>1197</c:v>
                </c:pt>
                <c:pt idx="1196">
                  <c:v>1198</c:v>
                </c:pt>
                <c:pt idx="1197">
                  <c:v>1199</c:v>
                </c:pt>
                <c:pt idx="1198">
                  <c:v>1200</c:v>
                </c:pt>
                <c:pt idx="1199">
                  <c:v>1201</c:v>
                </c:pt>
                <c:pt idx="1200">
                  <c:v>1202</c:v>
                </c:pt>
                <c:pt idx="1201">
                  <c:v>1203</c:v>
                </c:pt>
                <c:pt idx="1202">
                  <c:v>1204</c:v>
                </c:pt>
                <c:pt idx="1203">
                  <c:v>1205</c:v>
                </c:pt>
                <c:pt idx="1204">
                  <c:v>1206</c:v>
                </c:pt>
                <c:pt idx="1205">
                  <c:v>1207</c:v>
                </c:pt>
                <c:pt idx="1206">
                  <c:v>1208</c:v>
                </c:pt>
                <c:pt idx="1207">
                  <c:v>1209</c:v>
                </c:pt>
                <c:pt idx="1208">
                  <c:v>1210</c:v>
                </c:pt>
                <c:pt idx="1209">
                  <c:v>1211</c:v>
                </c:pt>
                <c:pt idx="1210">
                  <c:v>1212</c:v>
                </c:pt>
                <c:pt idx="1211">
                  <c:v>1213</c:v>
                </c:pt>
                <c:pt idx="1212">
                  <c:v>1214</c:v>
                </c:pt>
                <c:pt idx="1213">
                  <c:v>1215</c:v>
                </c:pt>
                <c:pt idx="1214">
                  <c:v>1216</c:v>
                </c:pt>
                <c:pt idx="1215">
                  <c:v>1217</c:v>
                </c:pt>
                <c:pt idx="1216">
                  <c:v>1218</c:v>
                </c:pt>
                <c:pt idx="1217">
                  <c:v>1219</c:v>
                </c:pt>
                <c:pt idx="1218">
                  <c:v>1220</c:v>
                </c:pt>
                <c:pt idx="1219">
                  <c:v>1221</c:v>
                </c:pt>
                <c:pt idx="1220">
                  <c:v>1222</c:v>
                </c:pt>
                <c:pt idx="1221">
                  <c:v>1223</c:v>
                </c:pt>
                <c:pt idx="1222">
                  <c:v>1224</c:v>
                </c:pt>
                <c:pt idx="1223">
                  <c:v>1225</c:v>
                </c:pt>
                <c:pt idx="1224">
                  <c:v>1226</c:v>
                </c:pt>
                <c:pt idx="1225">
                  <c:v>1227</c:v>
                </c:pt>
                <c:pt idx="1226">
                  <c:v>1228</c:v>
                </c:pt>
                <c:pt idx="1227">
                  <c:v>1229</c:v>
                </c:pt>
                <c:pt idx="1228">
                  <c:v>1230</c:v>
                </c:pt>
                <c:pt idx="1229">
                  <c:v>1231</c:v>
                </c:pt>
                <c:pt idx="1230">
                  <c:v>1232</c:v>
                </c:pt>
                <c:pt idx="1231">
                  <c:v>1233</c:v>
                </c:pt>
                <c:pt idx="1232">
                  <c:v>1234</c:v>
                </c:pt>
                <c:pt idx="1233">
                  <c:v>1235</c:v>
                </c:pt>
                <c:pt idx="1234">
                  <c:v>1236</c:v>
                </c:pt>
                <c:pt idx="1235">
                  <c:v>1237</c:v>
                </c:pt>
                <c:pt idx="1236">
                  <c:v>1238</c:v>
                </c:pt>
                <c:pt idx="1237">
                  <c:v>1239</c:v>
                </c:pt>
                <c:pt idx="1238">
                  <c:v>1240</c:v>
                </c:pt>
                <c:pt idx="1239">
                  <c:v>1241</c:v>
                </c:pt>
                <c:pt idx="1240">
                  <c:v>1242</c:v>
                </c:pt>
                <c:pt idx="1241">
                  <c:v>1243</c:v>
                </c:pt>
                <c:pt idx="1242">
                  <c:v>1244</c:v>
                </c:pt>
                <c:pt idx="1243">
                  <c:v>1245</c:v>
                </c:pt>
                <c:pt idx="1244">
                  <c:v>1246</c:v>
                </c:pt>
                <c:pt idx="1245">
                  <c:v>1247</c:v>
                </c:pt>
                <c:pt idx="1246">
                  <c:v>1248</c:v>
                </c:pt>
                <c:pt idx="1247">
                  <c:v>1249</c:v>
                </c:pt>
                <c:pt idx="1248">
                  <c:v>1250</c:v>
                </c:pt>
                <c:pt idx="1249">
                  <c:v>1251</c:v>
                </c:pt>
                <c:pt idx="1250">
                  <c:v>1252</c:v>
                </c:pt>
                <c:pt idx="1251">
                  <c:v>1253</c:v>
                </c:pt>
                <c:pt idx="1252">
                  <c:v>1254</c:v>
                </c:pt>
                <c:pt idx="1253">
                  <c:v>1255</c:v>
                </c:pt>
                <c:pt idx="1254">
                  <c:v>1256</c:v>
                </c:pt>
                <c:pt idx="1255">
                  <c:v>1257</c:v>
                </c:pt>
                <c:pt idx="1256">
                  <c:v>1258</c:v>
                </c:pt>
                <c:pt idx="1257">
                  <c:v>1259</c:v>
                </c:pt>
                <c:pt idx="1258">
                  <c:v>1260</c:v>
                </c:pt>
                <c:pt idx="1259">
                  <c:v>1261</c:v>
                </c:pt>
                <c:pt idx="1260">
                  <c:v>1262</c:v>
                </c:pt>
                <c:pt idx="1261">
                  <c:v>1263</c:v>
                </c:pt>
                <c:pt idx="1262">
                  <c:v>1264</c:v>
                </c:pt>
                <c:pt idx="1263">
                  <c:v>1265</c:v>
                </c:pt>
                <c:pt idx="1264">
                  <c:v>1266</c:v>
                </c:pt>
                <c:pt idx="1265">
                  <c:v>1267</c:v>
                </c:pt>
                <c:pt idx="1266">
                  <c:v>1268</c:v>
                </c:pt>
                <c:pt idx="1267">
                  <c:v>1269</c:v>
                </c:pt>
                <c:pt idx="1268">
                  <c:v>1270</c:v>
                </c:pt>
                <c:pt idx="1269">
                  <c:v>1271</c:v>
                </c:pt>
                <c:pt idx="1270">
                  <c:v>1272</c:v>
                </c:pt>
                <c:pt idx="1271">
                  <c:v>1273</c:v>
                </c:pt>
                <c:pt idx="1272">
                  <c:v>1274</c:v>
                </c:pt>
                <c:pt idx="1273">
                  <c:v>1275</c:v>
                </c:pt>
                <c:pt idx="1274">
                  <c:v>1276</c:v>
                </c:pt>
                <c:pt idx="1275">
                  <c:v>1277</c:v>
                </c:pt>
                <c:pt idx="1276">
                  <c:v>1278</c:v>
                </c:pt>
                <c:pt idx="1277">
                  <c:v>1279</c:v>
                </c:pt>
                <c:pt idx="1278">
                  <c:v>1280</c:v>
                </c:pt>
                <c:pt idx="1279">
                  <c:v>1281</c:v>
                </c:pt>
                <c:pt idx="1280">
                  <c:v>1282</c:v>
                </c:pt>
                <c:pt idx="1281">
                  <c:v>1283</c:v>
                </c:pt>
                <c:pt idx="1282">
                  <c:v>1284</c:v>
                </c:pt>
                <c:pt idx="1283">
                  <c:v>1285</c:v>
                </c:pt>
                <c:pt idx="1284">
                  <c:v>1286</c:v>
                </c:pt>
                <c:pt idx="1285">
                  <c:v>1287</c:v>
                </c:pt>
                <c:pt idx="1286">
                  <c:v>1288</c:v>
                </c:pt>
                <c:pt idx="1287">
                  <c:v>1289</c:v>
                </c:pt>
                <c:pt idx="1288">
                  <c:v>1290</c:v>
                </c:pt>
                <c:pt idx="1289">
                  <c:v>1291</c:v>
                </c:pt>
                <c:pt idx="1290">
                  <c:v>1292</c:v>
                </c:pt>
                <c:pt idx="1291">
                  <c:v>1293</c:v>
                </c:pt>
                <c:pt idx="1292">
                  <c:v>1294</c:v>
                </c:pt>
                <c:pt idx="1293">
                  <c:v>1295</c:v>
                </c:pt>
                <c:pt idx="1294">
                  <c:v>1296</c:v>
                </c:pt>
                <c:pt idx="1295">
                  <c:v>1297</c:v>
                </c:pt>
                <c:pt idx="1296">
                  <c:v>1298</c:v>
                </c:pt>
                <c:pt idx="1297">
                  <c:v>1299</c:v>
                </c:pt>
                <c:pt idx="1298">
                  <c:v>1300</c:v>
                </c:pt>
                <c:pt idx="1299">
                  <c:v>1301</c:v>
                </c:pt>
                <c:pt idx="1300">
                  <c:v>1302</c:v>
                </c:pt>
                <c:pt idx="1301">
                  <c:v>1303</c:v>
                </c:pt>
                <c:pt idx="1302">
                  <c:v>1304</c:v>
                </c:pt>
                <c:pt idx="1303">
                  <c:v>1305</c:v>
                </c:pt>
                <c:pt idx="1304">
                  <c:v>1306</c:v>
                </c:pt>
                <c:pt idx="1305">
                  <c:v>1307</c:v>
                </c:pt>
                <c:pt idx="1306">
                  <c:v>1308</c:v>
                </c:pt>
                <c:pt idx="1307">
                  <c:v>1309</c:v>
                </c:pt>
                <c:pt idx="1308">
                  <c:v>1310</c:v>
                </c:pt>
                <c:pt idx="1309">
                  <c:v>1311</c:v>
                </c:pt>
                <c:pt idx="1310">
                  <c:v>1312</c:v>
                </c:pt>
                <c:pt idx="1311">
                  <c:v>1313</c:v>
                </c:pt>
                <c:pt idx="1312">
                  <c:v>1314</c:v>
                </c:pt>
                <c:pt idx="1313">
                  <c:v>1315</c:v>
                </c:pt>
                <c:pt idx="1314">
                  <c:v>1316</c:v>
                </c:pt>
                <c:pt idx="1315">
                  <c:v>1317</c:v>
                </c:pt>
                <c:pt idx="1316">
                  <c:v>1318</c:v>
                </c:pt>
                <c:pt idx="1317">
                  <c:v>1319</c:v>
                </c:pt>
                <c:pt idx="1318">
                  <c:v>1320</c:v>
                </c:pt>
                <c:pt idx="1319">
                  <c:v>1321</c:v>
                </c:pt>
                <c:pt idx="1320">
                  <c:v>1322</c:v>
                </c:pt>
                <c:pt idx="1321">
                  <c:v>1323</c:v>
                </c:pt>
                <c:pt idx="1322">
                  <c:v>1324</c:v>
                </c:pt>
                <c:pt idx="1323">
                  <c:v>1325</c:v>
                </c:pt>
                <c:pt idx="1324">
                  <c:v>1326</c:v>
                </c:pt>
                <c:pt idx="1325">
                  <c:v>1327</c:v>
                </c:pt>
                <c:pt idx="1326">
                  <c:v>1328</c:v>
                </c:pt>
                <c:pt idx="1327">
                  <c:v>1329</c:v>
                </c:pt>
                <c:pt idx="1328">
                  <c:v>1330</c:v>
                </c:pt>
                <c:pt idx="1329">
                  <c:v>1331</c:v>
                </c:pt>
                <c:pt idx="1330">
                  <c:v>1332</c:v>
                </c:pt>
                <c:pt idx="1331">
                  <c:v>1333</c:v>
                </c:pt>
                <c:pt idx="1332">
                  <c:v>1334</c:v>
                </c:pt>
                <c:pt idx="1333">
                  <c:v>1335</c:v>
                </c:pt>
                <c:pt idx="1334">
                  <c:v>1336</c:v>
                </c:pt>
                <c:pt idx="1335">
                  <c:v>1337</c:v>
                </c:pt>
                <c:pt idx="1336">
                  <c:v>1338</c:v>
                </c:pt>
                <c:pt idx="1337">
                  <c:v>1339</c:v>
                </c:pt>
                <c:pt idx="1338">
                  <c:v>1340</c:v>
                </c:pt>
                <c:pt idx="1339">
                  <c:v>1341</c:v>
                </c:pt>
                <c:pt idx="1340">
                  <c:v>1342</c:v>
                </c:pt>
                <c:pt idx="1341">
                  <c:v>1343</c:v>
                </c:pt>
                <c:pt idx="1342">
                  <c:v>1344</c:v>
                </c:pt>
                <c:pt idx="1343">
                  <c:v>1345</c:v>
                </c:pt>
                <c:pt idx="1344">
                  <c:v>1346</c:v>
                </c:pt>
                <c:pt idx="1345">
                  <c:v>1347</c:v>
                </c:pt>
                <c:pt idx="1346">
                  <c:v>1348</c:v>
                </c:pt>
                <c:pt idx="1347">
                  <c:v>1349</c:v>
                </c:pt>
                <c:pt idx="1348">
                  <c:v>1350</c:v>
                </c:pt>
                <c:pt idx="1349">
                  <c:v>1351</c:v>
                </c:pt>
                <c:pt idx="1350">
                  <c:v>1352</c:v>
                </c:pt>
                <c:pt idx="1351">
                  <c:v>1353</c:v>
                </c:pt>
                <c:pt idx="1352">
                  <c:v>1354</c:v>
                </c:pt>
                <c:pt idx="1353">
                  <c:v>1355</c:v>
                </c:pt>
                <c:pt idx="1354">
                  <c:v>1356</c:v>
                </c:pt>
                <c:pt idx="1355">
                  <c:v>1357</c:v>
                </c:pt>
                <c:pt idx="1356">
                  <c:v>1358</c:v>
                </c:pt>
                <c:pt idx="1357">
                  <c:v>1359</c:v>
                </c:pt>
                <c:pt idx="1358">
                  <c:v>1360</c:v>
                </c:pt>
                <c:pt idx="1359">
                  <c:v>1361</c:v>
                </c:pt>
                <c:pt idx="1360">
                  <c:v>1362</c:v>
                </c:pt>
                <c:pt idx="1361">
                  <c:v>1363</c:v>
                </c:pt>
                <c:pt idx="1362">
                  <c:v>1364</c:v>
                </c:pt>
                <c:pt idx="1363">
                  <c:v>1365</c:v>
                </c:pt>
                <c:pt idx="1364">
                  <c:v>1366</c:v>
                </c:pt>
                <c:pt idx="1365">
                  <c:v>1367</c:v>
                </c:pt>
                <c:pt idx="1366">
                  <c:v>1368</c:v>
                </c:pt>
                <c:pt idx="1367">
                  <c:v>1369</c:v>
                </c:pt>
                <c:pt idx="1368">
                  <c:v>1370</c:v>
                </c:pt>
                <c:pt idx="1369">
                  <c:v>1371</c:v>
                </c:pt>
                <c:pt idx="1370">
                  <c:v>1372</c:v>
                </c:pt>
                <c:pt idx="1371">
                  <c:v>1373</c:v>
                </c:pt>
                <c:pt idx="1372">
                  <c:v>1374</c:v>
                </c:pt>
                <c:pt idx="1373">
                  <c:v>1375</c:v>
                </c:pt>
                <c:pt idx="1374">
                  <c:v>1376</c:v>
                </c:pt>
                <c:pt idx="1375">
                  <c:v>1377</c:v>
                </c:pt>
                <c:pt idx="1376">
                  <c:v>1378</c:v>
                </c:pt>
                <c:pt idx="1377">
                  <c:v>1379</c:v>
                </c:pt>
                <c:pt idx="1378">
                  <c:v>1380</c:v>
                </c:pt>
                <c:pt idx="1379">
                  <c:v>1381</c:v>
                </c:pt>
                <c:pt idx="1380">
                  <c:v>1382</c:v>
                </c:pt>
                <c:pt idx="1381">
                  <c:v>1383</c:v>
                </c:pt>
                <c:pt idx="1382">
                  <c:v>1384</c:v>
                </c:pt>
                <c:pt idx="1383">
                  <c:v>1385</c:v>
                </c:pt>
                <c:pt idx="1384">
                  <c:v>1386</c:v>
                </c:pt>
                <c:pt idx="1385">
                  <c:v>1387</c:v>
                </c:pt>
                <c:pt idx="1386">
                  <c:v>1388</c:v>
                </c:pt>
                <c:pt idx="1387">
                  <c:v>1389</c:v>
                </c:pt>
                <c:pt idx="1388">
                  <c:v>1390</c:v>
                </c:pt>
                <c:pt idx="1389">
                  <c:v>1391</c:v>
                </c:pt>
                <c:pt idx="1390">
                  <c:v>1392</c:v>
                </c:pt>
                <c:pt idx="1391">
                  <c:v>1393</c:v>
                </c:pt>
                <c:pt idx="1392">
                  <c:v>1394</c:v>
                </c:pt>
                <c:pt idx="1393">
                  <c:v>1395</c:v>
                </c:pt>
                <c:pt idx="1394">
                  <c:v>1396</c:v>
                </c:pt>
                <c:pt idx="1395">
                  <c:v>1397</c:v>
                </c:pt>
                <c:pt idx="1396">
                  <c:v>1398</c:v>
                </c:pt>
                <c:pt idx="1397">
                  <c:v>1399</c:v>
                </c:pt>
                <c:pt idx="1398">
                  <c:v>1400</c:v>
                </c:pt>
                <c:pt idx="1399">
                  <c:v>1401</c:v>
                </c:pt>
                <c:pt idx="1400">
                  <c:v>1402</c:v>
                </c:pt>
                <c:pt idx="1401">
                  <c:v>1403</c:v>
                </c:pt>
                <c:pt idx="1402">
                  <c:v>1404</c:v>
                </c:pt>
                <c:pt idx="1403">
                  <c:v>1405</c:v>
                </c:pt>
                <c:pt idx="1404">
                  <c:v>1406</c:v>
                </c:pt>
                <c:pt idx="1405">
                  <c:v>1407</c:v>
                </c:pt>
                <c:pt idx="1406">
                  <c:v>1408</c:v>
                </c:pt>
                <c:pt idx="1407">
                  <c:v>1409</c:v>
                </c:pt>
                <c:pt idx="1408">
                  <c:v>1410</c:v>
                </c:pt>
                <c:pt idx="1409">
                  <c:v>1411</c:v>
                </c:pt>
                <c:pt idx="1410">
                  <c:v>1412</c:v>
                </c:pt>
                <c:pt idx="1411">
                  <c:v>1413</c:v>
                </c:pt>
                <c:pt idx="1412">
                  <c:v>1414</c:v>
                </c:pt>
                <c:pt idx="1413">
                  <c:v>1415</c:v>
                </c:pt>
                <c:pt idx="1414">
                  <c:v>1416</c:v>
                </c:pt>
                <c:pt idx="1415">
                  <c:v>1417</c:v>
                </c:pt>
                <c:pt idx="1416">
                  <c:v>1418</c:v>
                </c:pt>
                <c:pt idx="1417">
                  <c:v>1419</c:v>
                </c:pt>
                <c:pt idx="1418">
                  <c:v>1420</c:v>
                </c:pt>
                <c:pt idx="1419">
                  <c:v>1421</c:v>
                </c:pt>
                <c:pt idx="1420">
                  <c:v>1422</c:v>
                </c:pt>
                <c:pt idx="1421">
                  <c:v>1423</c:v>
                </c:pt>
                <c:pt idx="1422">
                  <c:v>1424</c:v>
                </c:pt>
                <c:pt idx="1423">
                  <c:v>1425</c:v>
                </c:pt>
                <c:pt idx="1424">
                  <c:v>1426</c:v>
                </c:pt>
                <c:pt idx="1425">
                  <c:v>1427</c:v>
                </c:pt>
                <c:pt idx="1426">
                  <c:v>1428</c:v>
                </c:pt>
                <c:pt idx="1427">
                  <c:v>1429</c:v>
                </c:pt>
                <c:pt idx="1428">
                  <c:v>1430</c:v>
                </c:pt>
                <c:pt idx="1429">
                  <c:v>1431</c:v>
                </c:pt>
                <c:pt idx="1430">
                  <c:v>1432</c:v>
                </c:pt>
                <c:pt idx="1431">
                  <c:v>1433</c:v>
                </c:pt>
                <c:pt idx="1432">
                  <c:v>1434</c:v>
                </c:pt>
                <c:pt idx="1433">
                  <c:v>1435</c:v>
                </c:pt>
                <c:pt idx="1434">
                  <c:v>1436</c:v>
                </c:pt>
                <c:pt idx="1435">
                  <c:v>1437</c:v>
                </c:pt>
                <c:pt idx="1436">
                  <c:v>1438</c:v>
                </c:pt>
                <c:pt idx="1437">
                  <c:v>1439</c:v>
                </c:pt>
                <c:pt idx="1438">
                  <c:v>1440</c:v>
                </c:pt>
                <c:pt idx="1439">
                  <c:v>1441</c:v>
                </c:pt>
                <c:pt idx="1440">
                  <c:v>1442</c:v>
                </c:pt>
                <c:pt idx="1441">
                  <c:v>1443</c:v>
                </c:pt>
                <c:pt idx="1442">
                  <c:v>1444</c:v>
                </c:pt>
                <c:pt idx="1443">
                  <c:v>1445</c:v>
                </c:pt>
                <c:pt idx="1444">
                  <c:v>1446</c:v>
                </c:pt>
                <c:pt idx="1445">
                  <c:v>1447</c:v>
                </c:pt>
                <c:pt idx="1446">
                  <c:v>1448</c:v>
                </c:pt>
                <c:pt idx="1447">
                  <c:v>1449</c:v>
                </c:pt>
                <c:pt idx="1448">
                  <c:v>1450</c:v>
                </c:pt>
                <c:pt idx="1449">
                  <c:v>1451</c:v>
                </c:pt>
                <c:pt idx="1450">
                  <c:v>1452</c:v>
                </c:pt>
                <c:pt idx="1451">
                  <c:v>1453</c:v>
                </c:pt>
                <c:pt idx="1452">
                  <c:v>1454</c:v>
                </c:pt>
                <c:pt idx="1453">
                  <c:v>1455</c:v>
                </c:pt>
                <c:pt idx="1454">
                  <c:v>1456</c:v>
                </c:pt>
                <c:pt idx="1455">
                  <c:v>1457</c:v>
                </c:pt>
                <c:pt idx="1456">
                  <c:v>1458</c:v>
                </c:pt>
                <c:pt idx="1457">
                  <c:v>1459</c:v>
                </c:pt>
                <c:pt idx="1458">
                  <c:v>1460</c:v>
                </c:pt>
                <c:pt idx="1459">
                  <c:v>1461</c:v>
                </c:pt>
                <c:pt idx="1460">
                  <c:v>1462</c:v>
                </c:pt>
                <c:pt idx="1461">
                  <c:v>1463</c:v>
                </c:pt>
                <c:pt idx="1462">
                  <c:v>1464</c:v>
                </c:pt>
                <c:pt idx="1463">
                  <c:v>1465</c:v>
                </c:pt>
                <c:pt idx="1464">
                  <c:v>1466</c:v>
                </c:pt>
                <c:pt idx="1465">
                  <c:v>1467</c:v>
                </c:pt>
                <c:pt idx="1466">
                  <c:v>1468</c:v>
                </c:pt>
                <c:pt idx="1467">
                  <c:v>1469</c:v>
                </c:pt>
                <c:pt idx="1468">
                  <c:v>1470</c:v>
                </c:pt>
                <c:pt idx="1469">
                  <c:v>1471</c:v>
                </c:pt>
                <c:pt idx="1470">
                  <c:v>1472</c:v>
                </c:pt>
                <c:pt idx="1471">
                  <c:v>1473</c:v>
                </c:pt>
                <c:pt idx="1472">
                  <c:v>1474</c:v>
                </c:pt>
                <c:pt idx="1473">
                  <c:v>1475</c:v>
                </c:pt>
                <c:pt idx="1474">
                  <c:v>1476</c:v>
                </c:pt>
                <c:pt idx="1475">
                  <c:v>1477</c:v>
                </c:pt>
                <c:pt idx="1476">
                  <c:v>1478</c:v>
                </c:pt>
                <c:pt idx="1477">
                  <c:v>1479</c:v>
                </c:pt>
                <c:pt idx="1478">
                  <c:v>1480</c:v>
                </c:pt>
                <c:pt idx="1479">
                  <c:v>1481</c:v>
                </c:pt>
                <c:pt idx="1480">
                  <c:v>1482</c:v>
                </c:pt>
                <c:pt idx="1481">
                  <c:v>1483</c:v>
                </c:pt>
                <c:pt idx="1482">
                  <c:v>1484</c:v>
                </c:pt>
                <c:pt idx="1483">
                  <c:v>1485</c:v>
                </c:pt>
                <c:pt idx="1484">
                  <c:v>1486</c:v>
                </c:pt>
                <c:pt idx="1485">
                  <c:v>1487</c:v>
                </c:pt>
                <c:pt idx="1486">
                  <c:v>1488</c:v>
                </c:pt>
                <c:pt idx="1487">
                  <c:v>1489</c:v>
                </c:pt>
                <c:pt idx="1488">
                  <c:v>1490</c:v>
                </c:pt>
                <c:pt idx="1489">
                  <c:v>1491</c:v>
                </c:pt>
                <c:pt idx="1490">
                  <c:v>1492</c:v>
                </c:pt>
                <c:pt idx="1491">
                  <c:v>1493</c:v>
                </c:pt>
                <c:pt idx="1492">
                  <c:v>1494</c:v>
                </c:pt>
                <c:pt idx="1493">
                  <c:v>1495</c:v>
                </c:pt>
                <c:pt idx="1494">
                  <c:v>1496</c:v>
                </c:pt>
                <c:pt idx="1495">
                  <c:v>1497</c:v>
                </c:pt>
                <c:pt idx="1496">
                  <c:v>1498</c:v>
                </c:pt>
                <c:pt idx="1497">
                  <c:v>1499</c:v>
                </c:pt>
                <c:pt idx="1498">
                  <c:v>1500</c:v>
                </c:pt>
                <c:pt idx="1499">
                  <c:v>1501</c:v>
                </c:pt>
                <c:pt idx="1500">
                  <c:v>1502</c:v>
                </c:pt>
                <c:pt idx="1501">
                  <c:v>1503</c:v>
                </c:pt>
                <c:pt idx="1502">
                  <c:v>1504</c:v>
                </c:pt>
                <c:pt idx="1503">
                  <c:v>1505</c:v>
                </c:pt>
                <c:pt idx="1504">
                  <c:v>1506</c:v>
                </c:pt>
                <c:pt idx="1505">
                  <c:v>1507</c:v>
                </c:pt>
                <c:pt idx="1506">
                  <c:v>1508</c:v>
                </c:pt>
                <c:pt idx="1507">
                  <c:v>1509</c:v>
                </c:pt>
                <c:pt idx="1508">
                  <c:v>1510</c:v>
                </c:pt>
                <c:pt idx="1509">
                  <c:v>1511</c:v>
                </c:pt>
                <c:pt idx="1510">
                  <c:v>1512</c:v>
                </c:pt>
                <c:pt idx="1511">
                  <c:v>1513</c:v>
                </c:pt>
                <c:pt idx="1512">
                  <c:v>1514</c:v>
                </c:pt>
                <c:pt idx="1513">
                  <c:v>1515</c:v>
                </c:pt>
                <c:pt idx="1514">
                  <c:v>1516</c:v>
                </c:pt>
                <c:pt idx="1515">
                  <c:v>1517</c:v>
                </c:pt>
                <c:pt idx="1516">
                  <c:v>1518</c:v>
                </c:pt>
                <c:pt idx="1517">
                  <c:v>1519</c:v>
                </c:pt>
                <c:pt idx="1518">
                  <c:v>1520</c:v>
                </c:pt>
                <c:pt idx="1519">
                  <c:v>1521</c:v>
                </c:pt>
                <c:pt idx="1520">
                  <c:v>1522</c:v>
                </c:pt>
                <c:pt idx="1521">
                  <c:v>1523</c:v>
                </c:pt>
                <c:pt idx="1522">
                  <c:v>1524</c:v>
                </c:pt>
                <c:pt idx="1523">
                  <c:v>1525</c:v>
                </c:pt>
                <c:pt idx="1524">
                  <c:v>1526</c:v>
                </c:pt>
                <c:pt idx="1525">
                  <c:v>1527</c:v>
                </c:pt>
                <c:pt idx="1526">
                  <c:v>1528</c:v>
                </c:pt>
                <c:pt idx="1527">
                  <c:v>1529</c:v>
                </c:pt>
                <c:pt idx="1528">
                  <c:v>1530</c:v>
                </c:pt>
                <c:pt idx="1529">
                  <c:v>1531</c:v>
                </c:pt>
                <c:pt idx="1530">
                  <c:v>1532</c:v>
                </c:pt>
                <c:pt idx="1531">
                  <c:v>1533</c:v>
                </c:pt>
                <c:pt idx="1532">
                  <c:v>1534</c:v>
                </c:pt>
                <c:pt idx="1533">
                  <c:v>1535</c:v>
                </c:pt>
                <c:pt idx="1534">
                  <c:v>1536</c:v>
                </c:pt>
                <c:pt idx="1535">
                  <c:v>1537</c:v>
                </c:pt>
                <c:pt idx="1536">
                  <c:v>1538</c:v>
                </c:pt>
                <c:pt idx="1537">
                  <c:v>1539</c:v>
                </c:pt>
                <c:pt idx="1538">
                  <c:v>1540</c:v>
                </c:pt>
                <c:pt idx="1539">
                  <c:v>1541</c:v>
                </c:pt>
                <c:pt idx="1540">
                  <c:v>1542</c:v>
                </c:pt>
                <c:pt idx="1541">
                  <c:v>1543</c:v>
                </c:pt>
                <c:pt idx="1542">
                  <c:v>1544</c:v>
                </c:pt>
                <c:pt idx="1543">
                  <c:v>1545</c:v>
                </c:pt>
                <c:pt idx="1544">
                  <c:v>1546</c:v>
                </c:pt>
                <c:pt idx="1545">
                  <c:v>1547</c:v>
                </c:pt>
                <c:pt idx="1546">
                  <c:v>1548</c:v>
                </c:pt>
                <c:pt idx="1547">
                  <c:v>1549</c:v>
                </c:pt>
                <c:pt idx="1548">
                  <c:v>1550</c:v>
                </c:pt>
                <c:pt idx="1549">
                  <c:v>1551</c:v>
                </c:pt>
                <c:pt idx="1550">
                  <c:v>1552</c:v>
                </c:pt>
                <c:pt idx="1551">
                  <c:v>1553</c:v>
                </c:pt>
                <c:pt idx="1552">
                  <c:v>1554</c:v>
                </c:pt>
                <c:pt idx="1553">
                  <c:v>1555</c:v>
                </c:pt>
                <c:pt idx="1554">
                  <c:v>1556</c:v>
                </c:pt>
                <c:pt idx="1555">
                  <c:v>1557</c:v>
                </c:pt>
                <c:pt idx="1556">
                  <c:v>1558</c:v>
                </c:pt>
                <c:pt idx="1557">
                  <c:v>1559</c:v>
                </c:pt>
                <c:pt idx="1558">
                  <c:v>1560</c:v>
                </c:pt>
                <c:pt idx="1559">
                  <c:v>1561</c:v>
                </c:pt>
                <c:pt idx="1560">
                  <c:v>1562</c:v>
                </c:pt>
                <c:pt idx="1561">
                  <c:v>1563</c:v>
                </c:pt>
                <c:pt idx="1562">
                  <c:v>1564</c:v>
                </c:pt>
                <c:pt idx="1563">
                  <c:v>1565</c:v>
                </c:pt>
                <c:pt idx="1564">
                  <c:v>1566</c:v>
                </c:pt>
                <c:pt idx="1565">
                  <c:v>1567</c:v>
                </c:pt>
                <c:pt idx="1566">
                  <c:v>1568</c:v>
                </c:pt>
                <c:pt idx="1567">
                  <c:v>1569</c:v>
                </c:pt>
                <c:pt idx="1568">
                  <c:v>1570</c:v>
                </c:pt>
                <c:pt idx="1569">
                  <c:v>1571</c:v>
                </c:pt>
                <c:pt idx="1570">
                  <c:v>1572</c:v>
                </c:pt>
                <c:pt idx="1571">
                  <c:v>1573</c:v>
                </c:pt>
                <c:pt idx="1572">
                  <c:v>1574</c:v>
                </c:pt>
                <c:pt idx="1573">
                  <c:v>1575</c:v>
                </c:pt>
                <c:pt idx="1574">
                  <c:v>1576</c:v>
                </c:pt>
                <c:pt idx="1575">
                  <c:v>1577</c:v>
                </c:pt>
                <c:pt idx="1576">
                  <c:v>1578</c:v>
                </c:pt>
                <c:pt idx="1577">
                  <c:v>1579</c:v>
                </c:pt>
                <c:pt idx="1578">
                  <c:v>1580</c:v>
                </c:pt>
                <c:pt idx="1579">
                  <c:v>1581</c:v>
                </c:pt>
                <c:pt idx="1580">
                  <c:v>1582</c:v>
                </c:pt>
                <c:pt idx="1581">
                  <c:v>1583</c:v>
                </c:pt>
                <c:pt idx="1582">
                  <c:v>1584</c:v>
                </c:pt>
                <c:pt idx="1583">
                  <c:v>1585</c:v>
                </c:pt>
                <c:pt idx="1584">
                  <c:v>1586</c:v>
                </c:pt>
                <c:pt idx="1585">
                  <c:v>1587</c:v>
                </c:pt>
                <c:pt idx="1586">
                  <c:v>1588</c:v>
                </c:pt>
                <c:pt idx="1587">
                  <c:v>1589</c:v>
                </c:pt>
                <c:pt idx="1588">
                  <c:v>1590</c:v>
                </c:pt>
                <c:pt idx="1589">
                  <c:v>1591</c:v>
                </c:pt>
                <c:pt idx="1590">
                  <c:v>1592</c:v>
                </c:pt>
                <c:pt idx="1591">
                  <c:v>1593</c:v>
                </c:pt>
                <c:pt idx="1592">
                  <c:v>1594</c:v>
                </c:pt>
                <c:pt idx="1593">
                  <c:v>1595</c:v>
                </c:pt>
                <c:pt idx="1594">
                  <c:v>1596</c:v>
                </c:pt>
                <c:pt idx="1595">
                  <c:v>1597</c:v>
                </c:pt>
                <c:pt idx="1596">
                  <c:v>1598</c:v>
                </c:pt>
                <c:pt idx="1597">
                  <c:v>1599</c:v>
                </c:pt>
                <c:pt idx="1598">
                  <c:v>1600</c:v>
                </c:pt>
                <c:pt idx="1599">
                  <c:v>1601</c:v>
                </c:pt>
                <c:pt idx="1600">
                  <c:v>1602</c:v>
                </c:pt>
                <c:pt idx="1601">
                  <c:v>1603</c:v>
                </c:pt>
                <c:pt idx="1602">
                  <c:v>1604</c:v>
                </c:pt>
                <c:pt idx="1603">
                  <c:v>1605</c:v>
                </c:pt>
                <c:pt idx="1604">
                  <c:v>1606</c:v>
                </c:pt>
                <c:pt idx="1605">
                  <c:v>1607</c:v>
                </c:pt>
                <c:pt idx="1606">
                  <c:v>1608</c:v>
                </c:pt>
                <c:pt idx="1607">
                  <c:v>1609</c:v>
                </c:pt>
                <c:pt idx="1608">
                  <c:v>1610</c:v>
                </c:pt>
                <c:pt idx="1609">
                  <c:v>1611</c:v>
                </c:pt>
                <c:pt idx="1610">
                  <c:v>1612</c:v>
                </c:pt>
                <c:pt idx="1611">
                  <c:v>1613</c:v>
                </c:pt>
                <c:pt idx="1612">
                  <c:v>1614</c:v>
                </c:pt>
                <c:pt idx="1613">
                  <c:v>1615</c:v>
                </c:pt>
                <c:pt idx="1614">
                  <c:v>1616</c:v>
                </c:pt>
                <c:pt idx="1615">
                  <c:v>1617</c:v>
                </c:pt>
                <c:pt idx="1616">
                  <c:v>1618</c:v>
                </c:pt>
                <c:pt idx="1617">
                  <c:v>1619</c:v>
                </c:pt>
                <c:pt idx="1618">
                  <c:v>1620</c:v>
                </c:pt>
                <c:pt idx="1619">
                  <c:v>1621</c:v>
                </c:pt>
                <c:pt idx="1620">
                  <c:v>1622</c:v>
                </c:pt>
                <c:pt idx="1621">
                  <c:v>1623</c:v>
                </c:pt>
                <c:pt idx="1622">
                  <c:v>1624</c:v>
                </c:pt>
                <c:pt idx="1623">
                  <c:v>1625</c:v>
                </c:pt>
                <c:pt idx="1624">
                  <c:v>1626</c:v>
                </c:pt>
                <c:pt idx="1625">
                  <c:v>1627</c:v>
                </c:pt>
                <c:pt idx="1626">
                  <c:v>1628</c:v>
                </c:pt>
                <c:pt idx="1627">
                  <c:v>1629</c:v>
                </c:pt>
                <c:pt idx="1628">
                  <c:v>1630</c:v>
                </c:pt>
                <c:pt idx="1629">
                  <c:v>1631</c:v>
                </c:pt>
                <c:pt idx="1630">
                  <c:v>1632</c:v>
                </c:pt>
                <c:pt idx="1631">
                  <c:v>1633</c:v>
                </c:pt>
                <c:pt idx="1632">
                  <c:v>1634</c:v>
                </c:pt>
                <c:pt idx="1633">
                  <c:v>1635</c:v>
                </c:pt>
                <c:pt idx="1634">
                  <c:v>1636</c:v>
                </c:pt>
                <c:pt idx="1635">
                  <c:v>1637</c:v>
                </c:pt>
                <c:pt idx="1636">
                  <c:v>1638</c:v>
                </c:pt>
                <c:pt idx="1637">
                  <c:v>1639</c:v>
                </c:pt>
                <c:pt idx="1638">
                  <c:v>1640</c:v>
                </c:pt>
                <c:pt idx="1639">
                  <c:v>1641</c:v>
                </c:pt>
                <c:pt idx="1640">
                  <c:v>1642</c:v>
                </c:pt>
                <c:pt idx="1641">
                  <c:v>1643</c:v>
                </c:pt>
                <c:pt idx="1642">
                  <c:v>1644</c:v>
                </c:pt>
                <c:pt idx="1643">
                  <c:v>1645</c:v>
                </c:pt>
                <c:pt idx="1644">
                  <c:v>1646</c:v>
                </c:pt>
                <c:pt idx="1645">
                  <c:v>1647</c:v>
                </c:pt>
                <c:pt idx="1646">
                  <c:v>1648</c:v>
                </c:pt>
                <c:pt idx="1647">
                  <c:v>1649</c:v>
                </c:pt>
                <c:pt idx="1648">
                  <c:v>1650</c:v>
                </c:pt>
                <c:pt idx="1649">
                  <c:v>1651</c:v>
                </c:pt>
                <c:pt idx="1650">
                  <c:v>1652</c:v>
                </c:pt>
                <c:pt idx="1651">
                  <c:v>1653</c:v>
                </c:pt>
                <c:pt idx="1652">
                  <c:v>1654</c:v>
                </c:pt>
                <c:pt idx="1653">
                  <c:v>1655</c:v>
                </c:pt>
                <c:pt idx="1654">
                  <c:v>1656</c:v>
                </c:pt>
                <c:pt idx="1655">
                  <c:v>1657</c:v>
                </c:pt>
                <c:pt idx="1656">
                  <c:v>1658</c:v>
                </c:pt>
                <c:pt idx="1657">
                  <c:v>1659</c:v>
                </c:pt>
                <c:pt idx="1658">
                  <c:v>1660</c:v>
                </c:pt>
                <c:pt idx="1659">
                  <c:v>1661</c:v>
                </c:pt>
                <c:pt idx="1660">
                  <c:v>1662</c:v>
                </c:pt>
                <c:pt idx="1661">
                  <c:v>1663</c:v>
                </c:pt>
                <c:pt idx="1662">
                  <c:v>1664</c:v>
                </c:pt>
                <c:pt idx="1663">
                  <c:v>1665</c:v>
                </c:pt>
                <c:pt idx="1664">
                  <c:v>1666</c:v>
                </c:pt>
                <c:pt idx="1665">
                  <c:v>1667</c:v>
                </c:pt>
                <c:pt idx="1666">
                  <c:v>1668</c:v>
                </c:pt>
                <c:pt idx="1667">
                  <c:v>1669</c:v>
                </c:pt>
                <c:pt idx="1668">
                  <c:v>1670</c:v>
                </c:pt>
                <c:pt idx="1669">
                  <c:v>1671</c:v>
                </c:pt>
                <c:pt idx="1670">
                  <c:v>1672</c:v>
                </c:pt>
                <c:pt idx="1671">
                  <c:v>1673</c:v>
                </c:pt>
                <c:pt idx="1672">
                  <c:v>1674</c:v>
                </c:pt>
                <c:pt idx="1673">
                  <c:v>1675</c:v>
                </c:pt>
                <c:pt idx="1674">
                  <c:v>1676</c:v>
                </c:pt>
                <c:pt idx="1675">
                  <c:v>1677</c:v>
                </c:pt>
                <c:pt idx="1676">
                  <c:v>1678</c:v>
                </c:pt>
                <c:pt idx="1677">
                  <c:v>1679</c:v>
                </c:pt>
                <c:pt idx="1678">
                  <c:v>1680</c:v>
                </c:pt>
                <c:pt idx="1679">
                  <c:v>1681</c:v>
                </c:pt>
                <c:pt idx="1680">
                  <c:v>1682</c:v>
                </c:pt>
                <c:pt idx="1681">
                  <c:v>1683</c:v>
                </c:pt>
                <c:pt idx="1682">
                  <c:v>1684</c:v>
                </c:pt>
                <c:pt idx="1683">
                  <c:v>1685</c:v>
                </c:pt>
                <c:pt idx="1684">
                  <c:v>1686</c:v>
                </c:pt>
                <c:pt idx="1685">
                  <c:v>1687</c:v>
                </c:pt>
                <c:pt idx="1686">
                  <c:v>1688</c:v>
                </c:pt>
                <c:pt idx="1687">
                  <c:v>1689</c:v>
                </c:pt>
                <c:pt idx="1688">
                  <c:v>1690</c:v>
                </c:pt>
                <c:pt idx="1689">
                  <c:v>1691</c:v>
                </c:pt>
                <c:pt idx="1690">
                  <c:v>1692</c:v>
                </c:pt>
                <c:pt idx="1691">
                  <c:v>1693</c:v>
                </c:pt>
                <c:pt idx="1692">
                  <c:v>1694</c:v>
                </c:pt>
                <c:pt idx="1693">
                  <c:v>1695</c:v>
                </c:pt>
                <c:pt idx="1694">
                  <c:v>1696</c:v>
                </c:pt>
                <c:pt idx="1695">
                  <c:v>1697</c:v>
                </c:pt>
                <c:pt idx="1696">
                  <c:v>1698</c:v>
                </c:pt>
                <c:pt idx="1697">
                  <c:v>1699</c:v>
                </c:pt>
                <c:pt idx="1698">
                  <c:v>1700</c:v>
                </c:pt>
                <c:pt idx="1699">
                  <c:v>1701</c:v>
                </c:pt>
                <c:pt idx="1700">
                  <c:v>1702</c:v>
                </c:pt>
                <c:pt idx="1701">
                  <c:v>1703</c:v>
                </c:pt>
                <c:pt idx="1702">
                  <c:v>1704</c:v>
                </c:pt>
                <c:pt idx="1703">
                  <c:v>1705</c:v>
                </c:pt>
                <c:pt idx="1704">
                  <c:v>1706</c:v>
                </c:pt>
                <c:pt idx="1705">
                  <c:v>1707</c:v>
                </c:pt>
                <c:pt idx="1706">
                  <c:v>1708</c:v>
                </c:pt>
                <c:pt idx="1707">
                  <c:v>1709</c:v>
                </c:pt>
                <c:pt idx="1708">
                  <c:v>1710</c:v>
                </c:pt>
                <c:pt idx="1709">
                  <c:v>1711</c:v>
                </c:pt>
                <c:pt idx="1710">
                  <c:v>1712</c:v>
                </c:pt>
                <c:pt idx="1711">
                  <c:v>1713</c:v>
                </c:pt>
                <c:pt idx="1712">
                  <c:v>1714</c:v>
                </c:pt>
                <c:pt idx="1713">
                  <c:v>1715</c:v>
                </c:pt>
                <c:pt idx="1714">
                  <c:v>1716</c:v>
                </c:pt>
                <c:pt idx="1715">
                  <c:v>1717</c:v>
                </c:pt>
                <c:pt idx="1716">
                  <c:v>1718</c:v>
                </c:pt>
                <c:pt idx="1717">
                  <c:v>1719</c:v>
                </c:pt>
                <c:pt idx="1718">
                  <c:v>1720</c:v>
                </c:pt>
                <c:pt idx="1719">
                  <c:v>1721</c:v>
                </c:pt>
                <c:pt idx="1720">
                  <c:v>1722</c:v>
                </c:pt>
                <c:pt idx="1721">
                  <c:v>1723</c:v>
                </c:pt>
                <c:pt idx="1722">
                  <c:v>1724</c:v>
                </c:pt>
                <c:pt idx="1723">
                  <c:v>1725</c:v>
                </c:pt>
                <c:pt idx="1724">
                  <c:v>1726</c:v>
                </c:pt>
                <c:pt idx="1725">
                  <c:v>1727</c:v>
                </c:pt>
                <c:pt idx="1726">
                  <c:v>1728</c:v>
                </c:pt>
                <c:pt idx="1727">
                  <c:v>1729</c:v>
                </c:pt>
                <c:pt idx="1728">
                  <c:v>1730</c:v>
                </c:pt>
                <c:pt idx="1729">
                  <c:v>1731</c:v>
                </c:pt>
                <c:pt idx="1730">
                  <c:v>1732</c:v>
                </c:pt>
                <c:pt idx="1731">
                  <c:v>1733</c:v>
                </c:pt>
                <c:pt idx="1732">
                  <c:v>1734</c:v>
                </c:pt>
                <c:pt idx="1733">
                  <c:v>1735</c:v>
                </c:pt>
                <c:pt idx="1734">
                  <c:v>1736</c:v>
                </c:pt>
                <c:pt idx="1735">
                  <c:v>1737</c:v>
                </c:pt>
                <c:pt idx="1736">
                  <c:v>1738</c:v>
                </c:pt>
                <c:pt idx="1737">
                  <c:v>1739</c:v>
                </c:pt>
                <c:pt idx="1738">
                  <c:v>1740</c:v>
                </c:pt>
                <c:pt idx="1739">
                  <c:v>1741</c:v>
                </c:pt>
                <c:pt idx="1740">
                  <c:v>1742</c:v>
                </c:pt>
                <c:pt idx="1741">
                  <c:v>1743</c:v>
                </c:pt>
                <c:pt idx="1742">
                  <c:v>1744</c:v>
                </c:pt>
                <c:pt idx="1743">
                  <c:v>1745</c:v>
                </c:pt>
                <c:pt idx="1744">
                  <c:v>1746</c:v>
                </c:pt>
                <c:pt idx="1745">
                  <c:v>1747</c:v>
                </c:pt>
                <c:pt idx="1746">
                  <c:v>1748</c:v>
                </c:pt>
                <c:pt idx="1747">
                  <c:v>1749</c:v>
                </c:pt>
                <c:pt idx="1748">
                  <c:v>1750</c:v>
                </c:pt>
                <c:pt idx="1749">
                  <c:v>1751</c:v>
                </c:pt>
                <c:pt idx="1750">
                  <c:v>1752</c:v>
                </c:pt>
                <c:pt idx="1751">
                  <c:v>1753</c:v>
                </c:pt>
                <c:pt idx="1752">
                  <c:v>1754</c:v>
                </c:pt>
                <c:pt idx="1753">
                  <c:v>1755</c:v>
                </c:pt>
                <c:pt idx="1754">
                  <c:v>1756</c:v>
                </c:pt>
                <c:pt idx="1755">
                  <c:v>1757</c:v>
                </c:pt>
                <c:pt idx="1756">
                  <c:v>1758</c:v>
                </c:pt>
                <c:pt idx="1757">
                  <c:v>1759</c:v>
                </c:pt>
                <c:pt idx="1758">
                  <c:v>1760</c:v>
                </c:pt>
                <c:pt idx="1759">
                  <c:v>1761</c:v>
                </c:pt>
                <c:pt idx="1760">
                  <c:v>1762</c:v>
                </c:pt>
                <c:pt idx="1761">
                  <c:v>1763</c:v>
                </c:pt>
                <c:pt idx="1762">
                  <c:v>1764</c:v>
                </c:pt>
                <c:pt idx="1763">
                  <c:v>1765</c:v>
                </c:pt>
                <c:pt idx="1764">
                  <c:v>1766</c:v>
                </c:pt>
                <c:pt idx="1765">
                  <c:v>1767</c:v>
                </c:pt>
                <c:pt idx="1766">
                  <c:v>1768</c:v>
                </c:pt>
                <c:pt idx="1767">
                  <c:v>1769</c:v>
                </c:pt>
                <c:pt idx="1768">
                  <c:v>1770</c:v>
                </c:pt>
                <c:pt idx="1769">
                  <c:v>1771</c:v>
                </c:pt>
                <c:pt idx="1770">
                  <c:v>1772</c:v>
                </c:pt>
                <c:pt idx="1771">
                  <c:v>1773</c:v>
                </c:pt>
                <c:pt idx="1772">
                  <c:v>1774</c:v>
                </c:pt>
                <c:pt idx="1773">
                  <c:v>1775</c:v>
                </c:pt>
                <c:pt idx="1774">
                  <c:v>1776</c:v>
                </c:pt>
                <c:pt idx="1775">
                  <c:v>1777</c:v>
                </c:pt>
                <c:pt idx="1776">
                  <c:v>1778</c:v>
                </c:pt>
                <c:pt idx="1777">
                  <c:v>1779</c:v>
                </c:pt>
                <c:pt idx="1778">
                  <c:v>1780</c:v>
                </c:pt>
                <c:pt idx="1779">
                  <c:v>1781</c:v>
                </c:pt>
                <c:pt idx="1780">
                  <c:v>1782</c:v>
                </c:pt>
                <c:pt idx="1781">
                  <c:v>1783</c:v>
                </c:pt>
                <c:pt idx="1782">
                  <c:v>1784</c:v>
                </c:pt>
                <c:pt idx="1783">
                  <c:v>1785</c:v>
                </c:pt>
                <c:pt idx="1784">
                  <c:v>1786</c:v>
                </c:pt>
                <c:pt idx="1785">
                  <c:v>1787</c:v>
                </c:pt>
                <c:pt idx="1786">
                  <c:v>1788</c:v>
                </c:pt>
                <c:pt idx="1787">
                  <c:v>1789</c:v>
                </c:pt>
                <c:pt idx="1788">
                  <c:v>1790</c:v>
                </c:pt>
                <c:pt idx="1789">
                  <c:v>1791</c:v>
                </c:pt>
                <c:pt idx="1790">
                  <c:v>1792</c:v>
                </c:pt>
                <c:pt idx="1791">
                  <c:v>1793</c:v>
                </c:pt>
                <c:pt idx="1792">
                  <c:v>1794</c:v>
                </c:pt>
                <c:pt idx="1793">
                  <c:v>1795</c:v>
                </c:pt>
                <c:pt idx="1794">
                  <c:v>1796</c:v>
                </c:pt>
                <c:pt idx="1795">
                  <c:v>1797</c:v>
                </c:pt>
                <c:pt idx="1796">
                  <c:v>1798</c:v>
                </c:pt>
                <c:pt idx="1797">
                  <c:v>1799</c:v>
                </c:pt>
                <c:pt idx="1798">
                  <c:v>1800</c:v>
                </c:pt>
                <c:pt idx="1799">
                  <c:v>1801</c:v>
                </c:pt>
                <c:pt idx="1800">
                  <c:v>1802</c:v>
                </c:pt>
                <c:pt idx="1801">
                  <c:v>1803</c:v>
                </c:pt>
                <c:pt idx="1802">
                  <c:v>1804</c:v>
                </c:pt>
                <c:pt idx="1803">
                  <c:v>1805</c:v>
                </c:pt>
                <c:pt idx="1804">
                  <c:v>1806</c:v>
                </c:pt>
                <c:pt idx="1805">
                  <c:v>1807</c:v>
                </c:pt>
                <c:pt idx="1806">
                  <c:v>1808</c:v>
                </c:pt>
                <c:pt idx="1807">
                  <c:v>1809</c:v>
                </c:pt>
                <c:pt idx="1808">
                  <c:v>1810</c:v>
                </c:pt>
                <c:pt idx="1809">
                  <c:v>1811</c:v>
                </c:pt>
                <c:pt idx="1810">
                  <c:v>1812</c:v>
                </c:pt>
                <c:pt idx="1811">
                  <c:v>1813</c:v>
                </c:pt>
                <c:pt idx="1812">
                  <c:v>1814</c:v>
                </c:pt>
                <c:pt idx="1813">
                  <c:v>1815</c:v>
                </c:pt>
                <c:pt idx="1814">
                  <c:v>1816</c:v>
                </c:pt>
                <c:pt idx="1815">
                  <c:v>1817</c:v>
                </c:pt>
                <c:pt idx="1816">
                  <c:v>1818</c:v>
                </c:pt>
                <c:pt idx="1817">
                  <c:v>1819</c:v>
                </c:pt>
                <c:pt idx="1818">
                  <c:v>1820</c:v>
                </c:pt>
                <c:pt idx="1819">
                  <c:v>1821</c:v>
                </c:pt>
                <c:pt idx="1820">
                  <c:v>1822</c:v>
                </c:pt>
                <c:pt idx="1821">
                  <c:v>1823</c:v>
                </c:pt>
                <c:pt idx="1822">
                  <c:v>1824</c:v>
                </c:pt>
                <c:pt idx="1823">
                  <c:v>1825</c:v>
                </c:pt>
                <c:pt idx="1824">
                  <c:v>1826</c:v>
                </c:pt>
                <c:pt idx="1825">
                  <c:v>1827</c:v>
                </c:pt>
                <c:pt idx="1826">
                  <c:v>1828</c:v>
                </c:pt>
                <c:pt idx="1827">
                  <c:v>1829</c:v>
                </c:pt>
                <c:pt idx="1828">
                  <c:v>1830</c:v>
                </c:pt>
                <c:pt idx="1829">
                  <c:v>1831</c:v>
                </c:pt>
                <c:pt idx="1830">
                  <c:v>1832</c:v>
                </c:pt>
                <c:pt idx="1831">
                  <c:v>1833</c:v>
                </c:pt>
                <c:pt idx="1832">
                  <c:v>1834</c:v>
                </c:pt>
                <c:pt idx="1833">
                  <c:v>1835</c:v>
                </c:pt>
                <c:pt idx="1834">
                  <c:v>1836</c:v>
                </c:pt>
                <c:pt idx="1835">
                  <c:v>1837</c:v>
                </c:pt>
                <c:pt idx="1836">
                  <c:v>1838</c:v>
                </c:pt>
                <c:pt idx="1837">
                  <c:v>1839</c:v>
                </c:pt>
                <c:pt idx="1838">
                  <c:v>1840</c:v>
                </c:pt>
                <c:pt idx="1839">
                  <c:v>1841</c:v>
                </c:pt>
                <c:pt idx="1840">
                  <c:v>1842</c:v>
                </c:pt>
                <c:pt idx="1841">
                  <c:v>1843</c:v>
                </c:pt>
                <c:pt idx="1842">
                  <c:v>1844</c:v>
                </c:pt>
                <c:pt idx="1843">
                  <c:v>1845</c:v>
                </c:pt>
                <c:pt idx="1844">
                  <c:v>1846</c:v>
                </c:pt>
                <c:pt idx="1845">
                  <c:v>1847</c:v>
                </c:pt>
                <c:pt idx="1846">
                  <c:v>1848</c:v>
                </c:pt>
                <c:pt idx="1847">
                  <c:v>1849</c:v>
                </c:pt>
                <c:pt idx="1848">
                  <c:v>1850</c:v>
                </c:pt>
                <c:pt idx="1849">
                  <c:v>1851</c:v>
                </c:pt>
                <c:pt idx="1850">
                  <c:v>1852</c:v>
                </c:pt>
                <c:pt idx="1851">
                  <c:v>1853</c:v>
                </c:pt>
                <c:pt idx="1852">
                  <c:v>1854</c:v>
                </c:pt>
                <c:pt idx="1853">
                  <c:v>1855</c:v>
                </c:pt>
                <c:pt idx="1854">
                  <c:v>1856</c:v>
                </c:pt>
                <c:pt idx="1855">
                  <c:v>1857</c:v>
                </c:pt>
                <c:pt idx="1856">
                  <c:v>1858</c:v>
                </c:pt>
                <c:pt idx="1857">
                  <c:v>1859</c:v>
                </c:pt>
                <c:pt idx="1858">
                  <c:v>1860</c:v>
                </c:pt>
                <c:pt idx="1859">
                  <c:v>1861</c:v>
                </c:pt>
                <c:pt idx="1860">
                  <c:v>1862</c:v>
                </c:pt>
                <c:pt idx="1861">
                  <c:v>1863</c:v>
                </c:pt>
                <c:pt idx="1862">
                  <c:v>1864</c:v>
                </c:pt>
                <c:pt idx="1863">
                  <c:v>1865</c:v>
                </c:pt>
                <c:pt idx="1864">
                  <c:v>1866</c:v>
                </c:pt>
                <c:pt idx="1865">
                  <c:v>1867</c:v>
                </c:pt>
                <c:pt idx="1866">
                  <c:v>1868</c:v>
                </c:pt>
                <c:pt idx="1867">
                  <c:v>1869</c:v>
                </c:pt>
                <c:pt idx="1868">
                  <c:v>1870</c:v>
                </c:pt>
                <c:pt idx="1869">
                  <c:v>1871</c:v>
                </c:pt>
                <c:pt idx="1870">
                  <c:v>1872</c:v>
                </c:pt>
                <c:pt idx="1871">
                  <c:v>1873</c:v>
                </c:pt>
                <c:pt idx="1872">
                  <c:v>1874</c:v>
                </c:pt>
                <c:pt idx="1873">
                  <c:v>1875</c:v>
                </c:pt>
                <c:pt idx="1874">
                  <c:v>1876</c:v>
                </c:pt>
                <c:pt idx="1875">
                  <c:v>1877</c:v>
                </c:pt>
                <c:pt idx="1876">
                  <c:v>1878</c:v>
                </c:pt>
                <c:pt idx="1877">
                  <c:v>1879</c:v>
                </c:pt>
                <c:pt idx="1878">
                  <c:v>1880</c:v>
                </c:pt>
                <c:pt idx="1879">
                  <c:v>1881</c:v>
                </c:pt>
                <c:pt idx="1880">
                  <c:v>1882</c:v>
                </c:pt>
                <c:pt idx="1881">
                  <c:v>1883</c:v>
                </c:pt>
                <c:pt idx="1882">
                  <c:v>1884</c:v>
                </c:pt>
                <c:pt idx="1883">
                  <c:v>1885</c:v>
                </c:pt>
                <c:pt idx="1884">
                  <c:v>1886</c:v>
                </c:pt>
                <c:pt idx="1885">
                  <c:v>1887</c:v>
                </c:pt>
                <c:pt idx="1886">
                  <c:v>1888</c:v>
                </c:pt>
                <c:pt idx="1887">
                  <c:v>1889</c:v>
                </c:pt>
                <c:pt idx="1888">
                  <c:v>1890</c:v>
                </c:pt>
                <c:pt idx="1889">
                  <c:v>1891</c:v>
                </c:pt>
                <c:pt idx="1890">
                  <c:v>1892</c:v>
                </c:pt>
                <c:pt idx="1891">
                  <c:v>1893</c:v>
                </c:pt>
                <c:pt idx="1892">
                  <c:v>1894</c:v>
                </c:pt>
                <c:pt idx="1893">
                  <c:v>1895</c:v>
                </c:pt>
                <c:pt idx="1894">
                  <c:v>1896</c:v>
                </c:pt>
                <c:pt idx="1895">
                  <c:v>1897</c:v>
                </c:pt>
                <c:pt idx="1896">
                  <c:v>1898</c:v>
                </c:pt>
                <c:pt idx="1897">
                  <c:v>1899</c:v>
                </c:pt>
                <c:pt idx="1898">
                  <c:v>1900</c:v>
                </c:pt>
                <c:pt idx="1899">
                  <c:v>1901</c:v>
                </c:pt>
                <c:pt idx="1900">
                  <c:v>1902</c:v>
                </c:pt>
                <c:pt idx="1901">
                  <c:v>1903</c:v>
                </c:pt>
                <c:pt idx="1902">
                  <c:v>1904</c:v>
                </c:pt>
                <c:pt idx="1903">
                  <c:v>1905</c:v>
                </c:pt>
                <c:pt idx="1904">
                  <c:v>1906</c:v>
                </c:pt>
                <c:pt idx="1905">
                  <c:v>1907</c:v>
                </c:pt>
                <c:pt idx="1906">
                  <c:v>1908</c:v>
                </c:pt>
                <c:pt idx="1907">
                  <c:v>1909</c:v>
                </c:pt>
                <c:pt idx="1908">
                  <c:v>1910</c:v>
                </c:pt>
                <c:pt idx="1909">
                  <c:v>1911</c:v>
                </c:pt>
                <c:pt idx="1910">
                  <c:v>1912</c:v>
                </c:pt>
                <c:pt idx="1911">
                  <c:v>1913</c:v>
                </c:pt>
                <c:pt idx="1912">
                  <c:v>1914</c:v>
                </c:pt>
                <c:pt idx="1913">
                  <c:v>1915</c:v>
                </c:pt>
                <c:pt idx="1914">
                  <c:v>1916</c:v>
                </c:pt>
                <c:pt idx="1915">
                  <c:v>1917</c:v>
                </c:pt>
                <c:pt idx="1916">
                  <c:v>1918</c:v>
                </c:pt>
                <c:pt idx="1917">
                  <c:v>1919</c:v>
                </c:pt>
                <c:pt idx="1918">
                  <c:v>1920</c:v>
                </c:pt>
                <c:pt idx="1919">
                  <c:v>1921</c:v>
                </c:pt>
                <c:pt idx="1920">
                  <c:v>1922</c:v>
                </c:pt>
                <c:pt idx="1921">
                  <c:v>1923</c:v>
                </c:pt>
                <c:pt idx="1922">
                  <c:v>1924</c:v>
                </c:pt>
                <c:pt idx="1923">
                  <c:v>1925</c:v>
                </c:pt>
                <c:pt idx="1924">
                  <c:v>1926</c:v>
                </c:pt>
                <c:pt idx="1925">
                  <c:v>1927</c:v>
                </c:pt>
                <c:pt idx="1926">
                  <c:v>1928</c:v>
                </c:pt>
                <c:pt idx="1927">
                  <c:v>1929</c:v>
                </c:pt>
                <c:pt idx="1928">
                  <c:v>1930</c:v>
                </c:pt>
                <c:pt idx="1929">
                  <c:v>1931</c:v>
                </c:pt>
                <c:pt idx="1930">
                  <c:v>1932</c:v>
                </c:pt>
                <c:pt idx="1931">
                  <c:v>1933</c:v>
                </c:pt>
                <c:pt idx="1932">
                  <c:v>1934</c:v>
                </c:pt>
                <c:pt idx="1933">
                  <c:v>1935</c:v>
                </c:pt>
                <c:pt idx="1934">
                  <c:v>1936</c:v>
                </c:pt>
                <c:pt idx="1935">
                  <c:v>1937</c:v>
                </c:pt>
                <c:pt idx="1936">
                  <c:v>1938</c:v>
                </c:pt>
                <c:pt idx="1937">
                  <c:v>1939</c:v>
                </c:pt>
                <c:pt idx="1938">
                  <c:v>1940</c:v>
                </c:pt>
                <c:pt idx="1939">
                  <c:v>1941</c:v>
                </c:pt>
                <c:pt idx="1940">
                  <c:v>1942</c:v>
                </c:pt>
                <c:pt idx="1941">
                  <c:v>1943</c:v>
                </c:pt>
                <c:pt idx="1942">
                  <c:v>1944</c:v>
                </c:pt>
                <c:pt idx="1943">
                  <c:v>1945</c:v>
                </c:pt>
                <c:pt idx="1944">
                  <c:v>1946</c:v>
                </c:pt>
                <c:pt idx="1945">
                  <c:v>1947</c:v>
                </c:pt>
                <c:pt idx="1946">
                  <c:v>1948</c:v>
                </c:pt>
                <c:pt idx="1947">
                  <c:v>1949</c:v>
                </c:pt>
                <c:pt idx="1948">
                  <c:v>1950</c:v>
                </c:pt>
                <c:pt idx="1949">
                  <c:v>1951</c:v>
                </c:pt>
                <c:pt idx="1950">
                  <c:v>1952</c:v>
                </c:pt>
                <c:pt idx="1951">
                  <c:v>1953</c:v>
                </c:pt>
                <c:pt idx="1952">
                  <c:v>1954</c:v>
                </c:pt>
                <c:pt idx="1953">
                  <c:v>1955</c:v>
                </c:pt>
                <c:pt idx="1954">
                  <c:v>1956</c:v>
                </c:pt>
                <c:pt idx="1955">
                  <c:v>1957</c:v>
                </c:pt>
                <c:pt idx="1956">
                  <c:v>1958</c:v>
                </c:pt>
                <c:pt idx="1957">
                  <c:v>1959</c:v>
                </c:pt>
                <c:pt idx="1958">
                  <c:v>1960</c:v>
                </c:pt>
                <c:pt idx="1959">
                  <c:v>1961</c:v>
                </c:pt>
                <c:pt idx="1960">
                  <c:v>1962</c:v>
                </c:pt>
                <c:pt idx="1961">
                  <c:v>1963</c:v>
                </c:pt>
                <c:pt idx="1962">
                  <c:v>1964</c:v>
                </c:pt>
                <c:pt idx="1963">
                  <c:v>1965</c:v>
                </c:pt>
                <c:pt idx="1964">
                  <c:v>1966</c:v>
                </c:pt>
                <c:pt idx="1965">
                  <c:v>1967</c:v>
                </c:pt>
                <c:pt idx="1966">
                  <c:v>1968</c:v>
                </c:pt>
                <c:pt idx="1967">
                  <c:v>1969</c:v>
                </c:pt>
                <c:pt idx="1968">
                  <c:v>1970</c:v>
                </c:pt>
                <c:pt idx="1969">
                  <c:v>1971</c:v>
                </c:pt>
                <c:pt idx="1970">
                  <c:v>1972</c:v>
                </c:pt>
                <c:pt idx="1971">
                  <c:v>1973</c:v>
                </c:pt>
                <c:pt idx="1972">
                  <c:v>1974</c:v>
                </c:pt>
                <c:pt idx="1973">
                  <c:v>1975</c:v>
                </c:pt>
                <c:pt idx="1974">
                  <c:v>1976</c:v>
                </c:pt>
                <c:pt idx="1975">
                  <c:v>1977</c:v>
                </c:pt>
                <c:pt idx="1976">
                  <c:v>1978</c:v>
                </c:pt>
                <c:pt idx="1977">
                  <c:v>1979</c:v>
                </c:pt>
                <c:pt idx="1978">
                  <c:v>1980</c:v>
                </c:pt>
                <c:pt idx="1979">
                  <c:v>1981</c:v>
                </c:pt>
                <c:pt idx="1980">
                  <c:v>1982</c:v>
                </c:pt>
                <c:pt idx="1981">
                  <c:v>1983</c:v>
                </c:pt>
                <c:pt idx="1982">
                  <c:v>1984</c:v>
                </c:pt>
                <c:pt idx="1983">
                  <c:v>1985</c:v>
                </c:pt>
                <c:pt idx="1984">
                  <c:v>1986</c:v>
                </c:pt>
                <c:pt idx="1985">
                  <c:v>1987</c:v>
                </c:pt>
                <c:pt idx="1986">
                  <c:v>1988</c:v>
                </c:pt>
                <c:pt idx="1987">
                  <c:v>1989</c:v>
                </c:pt>
                <c:pt idx="1988">
                  <c:v>1990</c:v>
                </c:pt>
                <c:pt idx="1989">
                  <c:v>1991</c:v>
                </c:pt>
                <c:pt idx="1990">
                  <c:v>1992</c:v>
                </c:pt>
                <c:pt idx="1991">
                  <c:v>1993</c:v>
                </c:pt>
                <c:pt idx="1992">
                  <c:v>1994</c:v>
                </c:pt>
                <c:pt idx="1993">
                  <c:v>1995</c:v>
                </c:pt>
                <c:pt idx="1994">
                  <c:v>1996</c:v>
                </c:pt>
                <c:pt idx="1995">
                  <c:v>1997</c:v>
                </c:pt>
                <c:pt idx="1996">
                  <c:v>1998</c:v>
                </c:pt>
                <c:pt idx="1997">
                  <c:v>1999</c:v>
                </c:pt>
                <c:pt idx="1998">
                  <c:v>2000</c:v>
                </c:pt>
                <c:pt idx="1999">
                  <c:v>2001</c:v>
                </c:pt>
                <c:pt idx="2000">
                  <c:v>2002</c:v>
                </c:pt>
                <c:pt idx="2001">
                  <c:v>2003</c:v>
                </c:pt>
                <c:pt idx="2002">
                  <c:v>2004</c:v>
                </c:pt>
                <c:pt idx="2003">
                  <c:v>2005</c:v>
                </c:pt>
                <c:pt idx="2004">
                  <c:v>2006</c:v>
                </c:pt>
                <c:pt idx="2005">
                  <c:v>2007</c:v>
                </c:pt>
                <c:pt idx="2006">
                  <c:v>2008</c:v>
                </c:pt>
                <c:pt idx="2007">
                  <c:v>2009</c:v>
                </c:pt>
                <c:pt idx="2008">
                  <c:v>2010</c:v>
                </c:pt>
                <c:pt idx="2009">
                  <c:v>2011</c:v>
                </c:pt>
                <c:pt idx="2010">
                  <c:v>2012</c:v>
                </c:pt>
                <c:pt idx="2011">
                  <c:v>2013</c:v>
                </c:pt>
                <c:pt idx="2012">
                  <c:v>2014</c:v>
                </c:pt>
                <c:pt idx="2013">
                  <c:v>2015</c:v>
                </c:pt>
                <c:pt idx="2014">
                  <c:v>2016</c:v>
                </c:pt>
                <c:pt idx="2015">
                  <c:v>2017</c:v>
                </c:pt>
                <c:pt idx="2016">
                  <c:v>2018</c:v>
                </c:pt>
                <c:pt idx="2017">
                  <c:v>2019</c:v>
                </c:pt>
                <c:pt idx="2018">
                  <c:v>2020</c:v>
                </c:pt>
                <c:pt idx="2019">
                  <c:v>2021</c:v>
                </c:pt>
                <c:pt idx="2020">
                  <c:v>2022</c:v>
                </c:pt>
                <c:pt idx="2021">
                  <c:v>2023</c:v>
                </c:pt>
                <c:pt idx="2022">
                  <c:v>2024</c:v>
                </c:pt>
                <c:pt idx="2023">
                  <c:v>2025</c:v>
                </c:pt>
                <c:pt idx="2024">
                  <c:v>2026</c:v>
                </c:pt>
                <c:pt idx="2025">
                  <c:v>2027</c:v>
                </c:pt>
                <c:pt idx="2026">
                  <c:v>2028</c:v>
                </c:pt>
                <c:pt idx="2027">
                  <c:v>2029</c:v>
                </c:pt>
                <c:pt idx="2028">
                  <c:v>2030</c:v>
                </c:pt>
                <c:pt idx="2029">
                  <c:v>2031</c:v>
                </c:pt>
                <c:pt idx="2030">
                  <c:v>2032</c:v>
                </c:pt>
                <c:pt idx="2031">
                  <c:v>2033</c:v>
                </c:pt>
                <c:pt idx="2032">
                  <c:v>2034</c:v>
                </c:pt>
                <c:pt idx="2033">
                  <c:v>2035</c:v>
                </c:pt>
                <c:pt idx="2034">
                  <c:v>2036</c:v>
                </c:pt>
                <c:pt idx="2035">
                  <c:v>2037</c:v>
                </c:pt>
                <c:pt idx="2036">
                  <c:v>2038</c:v>
                </c:pt>
                <c:pt idx="2037">
                  <c:v>2039</c:v>
                </c:pt>
                <c:pt idx="2038">
                  <c:v>2040</c:v>
                </c:pt>
                <c:pt idx="2039">
                  <c:v>2041</c:v>
                </c:pt>
                <c:pt idx="2040">
                  <c:v>2042</c:v>
                </c:pt>
                <c:pt idx="2041">
                  <c:v>2043</c:v>
                </c:pt>
                <c:pt idx="2042">
                  <c:v>2044</c:v>
                </c:pt>
                <c:pt idx="2043">
                  <c:v>2045</c:v>
                </c:pt>
                <c:pt idx="2044">
                  <c:v>2046</c:v>
                </c:pt>
                <c:pt idx="2045">
                  <c:v>2047</c:v>
                </c:pt>
                <c:pt idx="2046">
                  <c:v>2048</c:v>
                </c:pt>
                <c:pt idx="2047">
                  <c:v>2049</c:v>
                </c:pt>
              </c:numCache>
            </c:numRef>
          </c:xVal>
          <c:yVal>
            <c:numRef>
              <c:f>hm_trn_cl300!$B$19:$BZU$19</c:f>
              <c:numCache>
                <c:formatCode>General</c:formatCode>
                <c:ptCount val="2048"/>
                <c:pt idx="0">
                  <c:v>0.30543999999999999</c:v>
                </c:pt>
                <c:pt idx="1">
                  <c:v>0.30485000000000001</c:v>
                </c:pt>
                <c:pt idx="2">
                  <c:v>0.30425000000000002</c:v>
                </c:pt>
                <c:pt idx="3">
                  <c:v>0.31341000000000002</c:v>
                </c:pt>
                <c:pt idx="4">
                  <c:v>0.31134000000000001</c:v>
                </c:pt>
                <c:pt idx="5">
                  <c:v>0.31312000000000001</c:v>
                </c:pt>
                <c:pt idx="6">
                  <c:v>0.31607000000000002</c:v>
                </c:pt>
                <c:pt idx="7">
                  <c:v>0.31252999999999997</c:v>
                </c:pt>
                <c:pt idx="8">
                  <c:v>0.30897999999999998</c:v>
                </c:pt>
                <c:pt idx="9">
                  <c:v>0.30543999999999999</c:v>
                </c:pt>
                <c:pt idx="10">
                  <c:v>0.30219000000000001</c:v>
                </c:pt>
                <c:pt idx="11">
                  <c:v>0.30159999999999998</c:v>
                </c:pt>
                <c:pt idx="12">
                  <c:v>0.29066999999999998</c:v>
                </c:pt>
                <c:pt idx="13">
                  <c:v>0.29332999999999998</c:v>
                </c:pt>
                <c:pt idx="14">
                  <c:v>0.28445999999999999</c:v>
                </c:pt>
                <c:pt idx="15">
                  <c:v>0.27884999999999999</c:v>
                </c:pt>
                <c:pt idx="16">
                  <c:v>0.27589999999999998</c:v>
                </c:pt>
                <c:pt idx="17">
                  <c:v>0.27057999999999999</c:v>
                </c:pt>
                <c:pt idx="18">
                  <c:v>0.26467000000000002</c:v>
                </c:pt>
                <c:pt idx="19">
                  <c:v>0.25964999999999999</c:v>
                </c:pt>
                <c:pt idx="20">
                  <c:v>0.25079000000000001</c:v>
                </c:pt>
                <c:pt idx="21">
                  <c:v>0.24015</c:v>
                </c:pt>
                <c:pt idx="22">
                  <c:v>0.23660999999999999</c:v>
                </c:pt>
                <c:pt idx="23">
                  <c:v>0.23513000000000001</c:v>
                </c:pt>
                <c:pt idx="24">
                  <c:v>0.23307</c:v>
                </c:pt>
                <c:pt idx="25">
                  <c:v>0.22863</c:v>
                </c:pt>
                <c:pt idx="26">
                  <c:v>0.22153999999999999</c:v>
                </c:pt>
                <c:pt idx="27">
                  <c:v>0.22125</c:v>
                </c:pt>
                <c:pt idx="28">
                  <c:v>0.21415999999999999</c:v>
                </c:pt>
                <c:pt idx="29">
                  <c:v>0.20499999999999999</c:v>
                </c:pt>
                <c:pt idx="30">
                  <c:v>0.20322999999999999</c:v>
                </c:pt>
                <c:pt idx="31">
                  <c:v>0.20086999999999999</c:v>
                </c:pt>
                <c:pt idx="32">
                  <c:v>0.19378000000000001</c:v>
                </c:pt>
                <c:pt idx="33">
                  <c:v>0.19141</c:v>
                </c:pt>
                <c:pt idx="34">
                  <c:v>0.18934999999999999</c:v>
                </c:pt>
                <c:pt idx="35">
                  <c:v>0.18876000000000001</c:v>
                </c:pt>
                <c:pt idx="36">
                  <c:v>0.17960000000000001</c:v>
                </c:pt>
                <c:pt idx="37">
                  <c:v>0.17901</c:v>
                </c:pt>
                <c:pt idx="38">
                  <c:v>0.17161999999999999</c:v>
                </c:pt>
                <c:pt idx="39">
                  <c:v>0.17487</c:v>
                </c:pt>
                <c:pt idx="40">
                  <c:v>0.16866999999999999</c:v>
                </c:pt>
                <c:pt idx="41">
                  <c:v>0.16424</c:v>
                </c:pt>
                <c:pt idx="42">
                  <c:v>0.16335</c:v>
                </c:pt>
                <c:pt idx="43">
                  <c:v>0.15862999999999999</c:v>
                </c:pt>
                <c:pt idx="44">
                  <c:v>0.15744</c:v>
                </c:pt>
                <c:pt idx="45">
                  <c:v>0.15508</c:v>
                </c:pt>
                <c:pt idx="46">
                  <c:v>0.15035999999999999</c:v>
                </c:pt>
                <c:pt idx="47">
                  <c:v>0.15065000000000001</c:v>
                </c:pt>
                <c:pt idx="48">
                  <c:v>0.15035999999999999</c:v>
                </c:pt>
                <c:pt idx="49">
                  <c:v>0.14474000000000001</c:v>
                </c:pt>
                <c:pt idx="50">
                  <c:v>0.14591999999999999</c:v>
                </c:pt>
                <c:pt idx="51">
                  <c:v>0.14179</c:v>
                </c:pt>
                <c:pt idx="52">
                  <c:v>0.13824</c:v>
                </c:pt>
                <c:pt idx="53">
                  <c:v>0.13736000000000001</c:v>
                </c:pt>
                <c:pt idx="54">
                  <c:v>0.13439999999999999</c:v>
                </c:pt>
                <c:pt idx="55">
                  <c:v>0.13558999999999999</c:v>
                </c:pt>
                <c:pt idx="56">
                  <c:v>0.13322000000000001</c:v>
                </c:pt>
                <c:pt idx="57">
                  <c:v>0.13322000000000001</c:v>
                </c:pt>
                <c:pt idx="58">
                  <c:v>0.13234000000000001</c:v>
                </c:pt>
                <c:pt idx="59">
                  <c:v>0.12909000000000001</c:v>
                </c:pt>
                <c:pt idx="60">
                  <c:v>0.1285</c:v>
                </c:pt>
                <c:pt idx="61">
                  <c:v>0.12701999999999999</c:v>
                </c:pt>
                <c:pt idx="62">
                  <c:v>0.12701999999999999</c:v>
                </c:pt>
                <c:pt idx="63">
                  <c:v>0.12495000000000001</c:v>
                </c:pt>
                <c:pt idx="64">
                  <c:v>0.12318</c:v>
                </c:pt>
                <c:pt idx="65">
                  <c:v>0.12554000000000001</c:v>
                </c:pt>
                <c:pt idx="66">
                  <c:v>0.12347</c:v>
                </c:pt>
                <c:pt idx="67">
                  <c:v>0.12111</c:v>
                </c:pt>
                <c:pt idx="68">
                  <c:v>0.12347</c:v>
                </c:pt>
                <c:pt idx="69">
                  <c:v>0.12229</c:v>
                </c:pt>
                <c:pt idx="70">
                  <c:v>0.122</c:v>
                </c:pt>
                <c:pt idx="71">
                  <c:v>0.11874999999999999</c:v>
                </c:pt>
                <c:pt idx="72">
                  <c:v>0.12021999999999999</c:v>
                </c:pt>
                <c:pt idx="73">
                  <c:v>0.11963</c:v>
                </c:pt>
                <c:pt idx="74">
                  <c:v>0.11727</c:v>
                </c:pt>
                <c:pt idx="75">
                  <c:v>0.11786000000000001</c:v>
                </c:pt>
                <c:pt idx="76">
                  <c:v>0.11904000000000001</c:v>
                </c:pt>
                <c:pt idx="77">
                  <c:v>0.11579</c:v>
                </c:pt>
                <c:pt idx="78">
                  <c:v>0.11432</c:v>
                </c:pt>
                <c:pt idx="79">
                  <c:v>0.12111</c:v>
                </c:pt>
                <c:pt idx="80">
                  <c:v>0.11874999999999999</c:v>
                </c:pt>
                <c:pt idx="81">
                  <c:v>0.12259</c:v>
                </c:pt>
                <c:pt idx="82">
                  <c:v>0.11609</c:v>
                </c:pt>
                <c:pt idx="83">
                  <c:v>0.12288</c:v>
                </c:pt>
                <c:pt idx="84">
                  <c:v>0.11934</c:v>
                </c:pt>
                <c:pt idx="85">
                  <c:v>0.11992999999999999</c:v>
                </c:pt>
                <c:pt idx="86">
                  <c:v>0.11816</c:v>
                </c:pt>
                <c:pt idx="87">
                  <c:v>0.11992999999999999</c:v>
                </c:pt>
                <c:pt idx="88">
                  <c:v>0.11934</c:v>
                </c:pt>
                <c:pt idx="89">
                  <c:v>0.11934</c:v>
                </c:pt>
                <c:pt idx="90">
                  <c:v>0.11963</c:v>
                </c:pt>
                <c:pt idx="91">
                  <c:v>0.11550000000000001</c:v>
                </c:pt>
                <c:pt idx="92">
                  <c:v>0.11904000000000001</c:v>
                </c:pt>
                <c:pt idx="93">
                  <c:v>0.11373</c:v>
                </c:pt>
                <c:pt idx="94">
                  <c:v>0.11491</c:v>
                </c:pt>
                <c:pt idx="95">
                  <c:v>0.11461</c:v>
                </c:pt>
                <c:pt idx="96">
                  <c:v>0.11934</c:v>
                </c:pt>
                <c:pt idx="97">
                  <c:v>0.11874999999999999</c:v>
                </c:pt>
                <c:pt idx="98">
                  <c:v>0.12052</c:v>
                </c:pt>
                <c:pt idx="99">
                  <c:v>0.12259</c:v>
                </c:pt>
                <c:pt idx="100">
                  <c:v>0.12466000000000001</c:v>
                </c:pt>
                <c:pt idx="101">
                  <c:v>0.12111</c:v>
                </c:pt>
                <c:pt idx="102">
                  <c:v>0.12082</c:v>
                </c:pt>
                <c:pt idx="103">
                  <c:v>0.12288</c:v>
                </c:pt>
                <c:pt idx="104">
                  <c:v>0.12525</c:v>
                </c:pt>
                <c:pt idx="105">
                  <c:v>0.12525</c:v>
                </c:pt>
                <c:pt idx="106">
                  <c:v>0.122</c:v>
                </c:pt>
                <c:pt idx="107">
                  <c:v>0.11904000000000001</c:v>
                </c:pt>
                <c:pt idx="108">
                  <c:v>0.12318</c:v>
                </c:pt>
                <c:pt idx="109">
                  <c:v>0.12052</c:v>
                </c:pt>
                <c:pt idx="110">
                  <c:v>0.11934</c:v>
                </c:pt>
                <c:pt idx="111">
                  <c:v>0.12672</c:v>
                </c:pt>
                <c:pt idx="112">
                  <c:v>0.12377000000000001</c:v>
                </c:pt>
                <c:pt idx="113">
                  <c:v>0.12642999999999999</c:v>
                </c:pt>
                <c:pt idx="114">
                  <c:v>0.12967999999999999</c:v>
                </c:pt>
                <c:pt idx="115">
                  <c:v>0.12554000000000001</c:v>
                </c:pt>
                <c:pt idx="116">
                  <c:v>0.12909000000000001</c:v>
                </c:pt>
                <c:pt idx="117">
                  <c:v>0.12584000000000001</c:v>
                </c:pt>
                <c:pt idx="118">
                  <c:v>0.12612999999999999</c:v>
                </c:pt>
                <c:pt idx="119">
                  <c:v>0.12878999999999999</c:v>
                </c:pt>
                <c:pt idx="120">
                  <c:v>0.12820000000000001</c:v>
                </c:pt>
                <c:pt idx="121">
                  <c:v>0.12791</c:v>
                </c:pt>
                <c:pt idx="122">
                  <c:v>0.13234000000000001</c:v>
                </c:pt>
                <c:pt idx="123">
                  <c:v>0.13145000000000001</c:v>
                </c:pt>
                <c:pt idx="124">
                  <c:v>0.1285</c:v>
                </c:pt>
                <c:pt idx="125">
                  <c:v>0.13086</c:v>
                </c:pt>
                <c:pt idx="126">
                  <c:v>0.13677</c:v>
                </c:pt>
                <c:pt idx="127">
                  <c:v>0.13499</c:v>
                </c:pt>
                <c:pt idx="128">
                  <c:v>0.13677</c:v>
                </c:pt>
                <c:pt idx="129">
                  <c:v>0.13736000000000001</c:v>
                </c:pt>
                <c:pt idx="130">
                  <c:v>0.13883000000000001</c:v>
                </c:pt>
                <c:pt idx="131">
                  <c:v>0.14002000000000001</c:v>
                </c:pt>
                <c:pt idx="132">
                  <c:v>0.13677</c:v>
                </c:pt>
                <c:pt idx="133">
                  <c:v>0.13736000000000001</c:v>
                </c:pt>
                <c:pt idx="134">
                  <c:v>0.14266999999999999</c:v>
                </c:pt>
                <c:pt idx="135">
                  <c:v>0.14002000000000001</c:v>
                </c:pt>
                <c:pt idx="136">
                  <c:v>0.14208000000000001</c:v>
                </c:pt>
                <c:pt idx="137">
                  <c:v>0.13854</c:v>
                </c:pt>
                <c:pt idx="138">
                  <c:v>0.13913</c:v>
                </c:pt>
                <c:pt idx="139">
                  <c:v>0.14002000000000001</c:v>
                </c:pt>
                <c:pt idx="140">
                  <c:v>0.13677</c:v>
                </c:pt>
                <c:pt idx="141">
                  <c:v>0.13352</c:v>
                </c:pt>
                <c:pt idx="142">
                  <c:v>0.13263</c:v>
                </c:pt>
                <c:pt idx="143">
                  <c:v>0.13528999999999999</c:v>
                </c:pt>
                <c:pt idx="144">
                  <c:v>0.13439999999999999</c:v>
                </c:pt>
                <c:pt idx="145">
                  <c:v>0.13086</c:v>
                </c:pt>
                <c:pt idx="146">
                  <c:v>0.12967999999999999</c:v>
                </c:pt>
                <c:pt idx="147">
                  <c:v>0.13027</c:v>
                </c:pt>
                <c:pt idx="148">
                  <c:v>0.13086</c:v>
                </c:pt>
                <c:pt idx="149">
                  <c:v>0.12791</c:v>
                </c:pt>
                <c:pt idx="150">
                  <c:v>0.12672</c:v>
                </c:pt>
                <c:pt idx="151">
                  <c:v>0.12997</c:v>
                </c:pt>
                <c:pt idx="152">
                  <c:v>0.12377000000000001</c:v>
                </c:pt>
                <c:pt idx="153">
                  <c:v>0.12347</c:v>
                </c:pt>
                <c:pt idx="154">
                  <c:v>0.12701999999999999</c:v>
                </c:pt>
                <c:pt idx="155">
                  <c:v>0.12377000000000001</c:v>
                </c:pt>
                <c:pt idx="156">
                  <c:v>0.12495000000000001</c:v>
                </c:pt>
                <c:pt idx="157">
                  <c:v>0.12466000000000001</c:v>
                </c:pt>
                <c:pt idx="158">
                  <c:v>0.1217</c:v>
                </c:pt>
                <c:pt idx="159">
                  <c:v>0.11934</c:v>
                </c:pt>
                <c:pt idx="160">
                  <c:v>0.12141</c:v>
                </c:pt>
                <c:pt idx="161">
                  <c:v>0.12141</c:v>
                </c:pt>
                <c:pt idx="162">
                  <c:v>0.11992999999999999</c:v>
                </c:pt>
                <c:pt idx="163">
                  <c:v>0.12377000000000001</c:v>
                </c:pt>
                <c:pt idx="164">
                  <c:v>0.12082</c:v>
                </c:pt>
                <c:pt idx="165">
                  <c:v>0.12111</c:v>
                </c:pt>
                <c:pt idx="166">
                  <c:v>0.12111</c:v>
                </c:pt>
                <c:pt idx="167">
                  <c:v>0.12111</c:v>
                </c:pt>
                <c:pt idx="168">
                  <c:v>0.11992999999999999</c:v>
                </c:pt>
                <c:pt idx="169">
                  <c:v>0.11638</c:v>
                </c:pt>
                <c:pt idx="170">
                  <c:v>0.12259</c:v>
                </c:pt>
                <c:pt idx="171">
                  <c:v>0.11786000000000001</c:v>
                </c:pt>
                <c:pt idx="172">
                  <c:v>0.11550000000000001</c:v>
                </c:pt>
                <c:pt idx="173">
                  <c:v>0.11727</c:v>
                </c:pt>
                <c:pt idx="174">
                  <c:v>0.11904000000000001</c:v>
                </c:pt>
                <c:pt idx="175">
                  <c:v>0.1152</c:v>
                </c:pt>
                <c:pt idx="176">
                  <c:v>0.11284</c:v>
                </c:pt>
                <c:pt idx="177">
                  <c:v>0.11638</c:v>
                </c:pt>
                <c:pt idx="178">
                  <c:v>0.11491</c:v>
                </c:pt>
                <c:pt idx="179">
                  <c:v>0.11698</c:v>
                </c:pt>
                <c:pt idx="180">
                  <c:v>0.11609</c:v>
                </c:pt>
                <c:pt idx="181">
                  <c:v>0.11373</c:v>
                </c:pt>
                <c:pt idx="182">
                  <c:v>0.11816</c:v>
                </c:pt>
                <c:pt idx="183">
                  <c:v>0.11816</c:v>
                </c:pt>
                <c:pt idx="184">
                  <c:v>0.11076999999999999</c:v>
                </c:pt>
                <c:pt idx="185">
                  <c:v>0.11904000000000001</c:v>
                </c:pt>
                <c:pt idx="186">
                  <c:v>0.11402</c:v>
                </c:pt>
                <c:pt idx="187">
                  <c:v>0.10989</c:v>
                </c:pt>
                <c:pt idx="188">
                  <c:v>0.11579</c:v>
                </c:pt>
                <c:pt idx="189">
                  <c:v>0.11136</c:v>
                </c:pt>
                <c:pt idx="190">
                  <c:v>0.1087</c:v>
                </c:pt>
                <c:pt idx="191">
                  <c:v>0.11284</c:v>
                </c:pt>
                <c:pt idx="192">
                  <c:v>0.11402</c:v>
                </c:pt>
                <c:pt idx="193">
                  <c:v>0.11254</c:v>
                </c:pt>
                <c:pt idx="194">
                  <c:v>0.11136</c:v>
                </c:pt>
                <c:pt idx="195">
                  <c:v>0.11194999999999999</c:v>
                </c:pt>
                <c:pt idx="196">
                  <c:v>0.11284</c:v>
                </c:pt>
                <c:pt idx="197">
                  <c:v>0.11194999999999999</c:v>
                </c:pt>
                <c:pt idx="198">
                  <c:v>0.11698</c:v>
                </c:pt>
                <c:pt idx="199">
                  <c:v>0.11194999999999999</c:v>
                </c:pt>
                <c:pt idx="200">
                  <c:v>0.11254</c:v>
                </c:pt>
                <c:pt idx="201">
                  <c:v>0.10811</c:v>
                </c:pt>
                <c:pt idx="202">
                  <c:v>0.10989</c:v>
                </c:pt>
                <c:pt idx="203">
                  <c:v>0.11107</c:v>
                </c:pt>
                <c:pt idx="204">
                  <c:v>0.11136</c:v>
                </c:pt>
                <c:pt idx="205">
                  <c:v>0.10959000000000001</c:v>
                </c:pt>
                <c:pt idx="206">
                  <c:v>0.109</c:v>
                </c:pt>
                <c:pt idx="207">
                  <c:v>0.11018</c:v>
                </c:pt>
                <c:pt idx="208">
                  <c:v>0.11076999999999999</c:v>
                </c:pt>
                <c:pt idx="209">
                  <c:v>0.10959000000000001</c:v>
                </c:pt>
                <c:pt idx="210">
                  <c:v>0.11254</c:v>
                </c:pt>
                <c:pt idx="211">
                  <c:v>0.10989</c:v>
                </c:pt>
                <c:pt idx="212">
                  <c:v>0.11225</c:v>
                </c:pt>
                <c:pt idx="213">
                  <c:v>0.11166</c:v>
                </c:pt>
                <c:pt idx="214">
                  <c:v>0.10841000000000001</c:v>
                </c:pt>
                <c:pt idx="215">
                  <c:v>0.10693</c:v>
                </c:pt>
                <c:pt idx="216">
                  <c:v>0.11225</c:v>
                </c:pt>
                <c:pt idx="217">
                  <c:v>0.11018</c:v>
                </c:pt>
                <c:pt idx="218">
                  <c:v>0.10782</c:v>
                </c:pt>
                <c:pt idx="219">
                  <c:v>0.11284</c:v>
                </c:pt>
                <c:pt idx="220">
                  <c:v>0.11343</c:v>
                </c:pt>
                <c:pt idx="221">
                  <c:v>0.11047999999999999</c:v>
                </c:pt>
                <c:pt idx="222">
                  <c:v>0.11018</c:v>
                </c:pt>
                <c:pt idx="223">
                  <c:v>0.10811</c:v>
                </c:pt>
                <c:pt idx="224">
                  <c:v>0.11107</c:v>
                </c:pt>
                <c:pt idx="225">
                  <c:v>0.11373</c:v>
                </c:pt>
                <c:pt idx="226">
                  <c:v>0.11432</c:v>
                </c:pt>
                <c:pt idx="227">
                  <c:v>0.11018</c:v>
                </c:pt>
                <c:pt idx="228">
                  <c:v>0.11491</c:v>
                </c:pt>
                <c:pt idx="229">
                  <c:v>0.11225</c:v>
                </c:pt>
                <c:pt idx="230">
                  <c:v>0.11343</c:v>
                </c:pt>
                <c:pt idx="231">
                  <c:v>0.11166</c:v>
                </c:pt>
                <c:pt idx="232">
                  <c:v>0.1152</c:v>
                </c:pt>
                <c:pt idx="233">
                  <c:v>0.11314</c:v>
                </c:pt>
                <c:pt idx="234">
                  <c:v>0.10841000000000001</c:v>
                </c:pt>
                <c:pt idx="235">
                  <c:v>0.11225</c:v>
                </c:pt>
                <c:pt idx="236">
                  <c:v>0.11166</c:v>
                </c:pt>
                <c:pt idx="237">
                  <c:v>0.10811</c:v>
                </c:pt>
                <c:pt idx="238">
                  <c:v>0.11136</c:v>
                </c:pt>
                <c:pt idx="239">
                  <c:v>0.1087</c:v>
                </c:pt>
                <c:pt idx="240">
                  <c:v>0.10929999999999999</c:v>
                </c:pt>
                <c:pt idx="241">
                  <c:v>0.10634</c:v>
                </c:pt>
                <c:pt idx="242">
                  <c:v>0.11047999999999999</c:v>
                </c:pt>
                <c:pt idx="243">
                  <c:v>0.10693</c:v>
                </c:pt>
                <c:pt idx="244">
                  <c:v>0.10664</c:v>
                </c:pt>
                <c:pt idx="245">
                  <c:v>0.10398</c:v>
                </c:pt>
                <c:pt idx="246">
                  <c:v>0.10546</c:v>
                </c:pt>
                <c:pt idx="247">
                  <c:v>0.10664</c:v>
                </c:pt>
                <c:pt idx="248">
                  <c:v>0.10634</c:v>
                </c:pt>
                <c:pt idx="249">
                  <c:v>0.10367999999999999</c:v>
                </c:pt>
                <c:pt idx="250">
                  <c:v>0.10841000000000001</c:v>
                </c:pt>
                <c:pt idx="251">
                  <c:v>0.10723000000000001</c:v>
                </c:pt>
                <c:pt idx="252">
                  <c:v>0.10664</c:v>
                </c:pt>
                <c:pt idx="253">
                  <c:v>0.10811</c:v>
                </c:pt>
                <c:pt idx="254">
                  <c:v>0.10485999999999999</c:v>
                </c:pt>
                <c:pt idx="255">
                  <c:v>0.10575</c:v>
                </c:pt>
                <c:pt idx="256">
                  <c:v>0.10959000000000001</c:v>
                </c:pt>
                <c:pt idx="257">
                  <c:v>0.10457</c:v>
                </c:pt>
                <c:pt idx="258">
                  <c:v>0.10221</c:v>
                </c:pt>
                <c:pt idx="259">
                  <c:v>0.10485999999999999</c:v>
                </c:pt>
                <c:pt idx="260">
                  <c:v>0.10485999999999999</c:v>
                </c:pt>
                <c:pt idx="261">
                  <c:v>0.10131999999999999</c:v>
                </c:pt>
                <c:pt idx="262">
                  <c:v>0.10221</c:v>
                </c:pt>
                <c:pt idx="263">
                  <c:v>0.10811</c:v>
                </c:pt>
                <c:pt idx="264">
                  <c:v>0.10131999999999999</c:v>
                </c:pt>
                <c:pt idx="265">
                  <c:v>0.10073</c:v>
                </c:pt>
                <c:pt idx="266">
                  <c:v>0.10664</c:v>
                </c:pt>
                <c:pt idx="267">
                  <c:v>0.10723000000000001</c:v>
                </c:pt>
                <c:pt idx="268">
                  <c:v>0.10339</c:v>
                </c:pt>
                <c:pt idx="269">
                  <c:v>0.10546</c:v>
                </c:pt>
                <c:pt idx="270">
                  <c:v>0.10221</c:v>
                </c:pt>
                <c:pt idx="271">
                  <c:v>0.1028</c:v>
                </c:pt>
                <c:pt idx="272">
                  <c:v>9.955E-2</c:v>
                </c:pt>
                <c:pt idx="273">
                  <c:v>0.10162</c:v>
                </c:pt>
                <c:pt idx="274">
                  <c:v>0.1028</c:v>
                </c:pt>
                <c:pt idx="275">
                  <c:v>0.10398</c:v>
                </c:pt>
                <c:pt idx="276">
                  <c:v>0.10191</c:v>
                </c:pt>
                <c:pt idx="277">
                  <c:v>0.10485999999999999</c:v>
                </c:pt>
                <c:pt idx="278">
                  <c:v>0.10131999999999999</c:v>
                </c:pt>
                <c:pt idx="279">
                  <c:v>0.10162</c:v>
                </c:pt>
                <c:pt idx="280">
                  <c:v>0.10014000000000001</c:v>
                </c:pt>
                <c:pt idx="281">
                  <c:v>0.10249999999999999</c:v>
                </c:pt>
                <c:pt idx="282">
                  <c:v>9.6890000000000004E-2</c:v>
                </c:pt>
                <c:pt idx="283">
                  <c:v>9.6299999999999997E-2</c:v>
                </c:pt>
                <c:pt idx="284">
                  <c:v>0.10131999999999999</c:v>
                </c:pt>
                <c:pt idx="285">
                  <c:v>9.8659999999999998E-2</c:v>
                </c:pt>
                <c:pt idx="286">
                  <c:v>0.10102</c:v>
                </c:pt>
                <c:pt idx="287">
                  <c:v>0.10398</c:v>
                </c:pt>
                <c:pt idx="288">
                  <c:v>0.10723000000000001</c:v>
                </c:pt>
                <c:pt idx="289">
                  <c:v>0.10014000000000001</c:v>
                </c:pt>
                <c:pt idx="290">
                  <c:v>0.10131999999999999</c:v>
                </c:pt>
                <c:pt idx="291">
                  <c:v>0.1028</c:v>
                </c:pt>
                <c:pt idx="292">
                  <c:v>9.8070000000000004E-2</c:v>
                </c:pt>
                <c:pt idx="293">
                  <c:v>0.10073</c:v>
                </c:pt>
                <c:pt idx="294">
                  <c:v>9.8659999999999998E-2</c:v>
                </c:pt>
                <c:pt idx="295">
                  <c:v>9.5119999999999996E-2</c:v>
                </c:pt>
                <c:pt idx="296">
                  <c:v>9.9250000000000005E-2</c:v>
                </c:pt>
                <c:pt idx="297">
                  <c:v>0.10102</c:v>
                </c:pt>
                <c:pt idx="298">
                  <c:v>9.5409999999999995E-2</c:v>
                </c:pt>
                <c:pt idx="299">
                  <c:v>9.5119999999999996E-2</c:v>
                </c:pt>
                <c:pt idx="300">
                  <c:v>9.9839999999999998E-2</c:v>
                </c:pt>
                <c:pt idx="301">
                  <c:v>9.9250000000000005E-2</c:v>
                </c:pt>
                <c:pt idx="302">
                  <c:v>0.1028</c:v>
                </c:pt>
                <c:pt idx="303">
                  <c:v>9.7180000000000002E-2</c:v>
                </c:pt>
                <c:pt idx="304">
                  <c:v>9.8960000000000006E-2</c:v>
                </c:pt>
                <c:pt idx="305">
                  <c:v>9.9250000000000005E-2</c:v>
                </c:pt>
                <c:pt idx="306">
                  <c:v>9.6299999999999997E-2</c:v>
                </c:pt>
                <c:pt idx="307">
                  <c:v>9.4530000000000003E-2</c:v>
                </c:pt>
                <c:pt idx="308">
                  <c:v>9.5119999999999996E-2</c:v>
                </c:pt>
                <c:pt idx="309">
                  <c:v>9.8960000000000006E-2</c:v>
                </c:pt>
                <c:pt idx="310">
                  <c:v>9.7180000000000002E-2</c:v>
                </c:pt>
                <c:pt idx="311">
                  <c:v>9.6299999999999997E-2</c:v>
                </c:pt>
                <c:pt idx="312">
                  <c:v>9.8659999999999998E-2</c:v>
                </c:pt>
                <c:pt idx="313">
                  <c:v>9.5710000000000003E-2</c:v>
                </c:pt>
                <c:pt idx="314">
                  <c:v>9.393E-2</c:v>
                </c:pt>
                <c:pt idx="315">
                  <c:v>0.10249999999999999</c:v>
                </c:pt>
                <c:pt idx="316">
                  <c:v>9.9839999999999998E-2</c:v>
                </c:pt>
                <c:pt idx="317">
                  <c:v>9.5409999999999995E-2</c:v>
                </c:pt>
                <c:pt idx="318">
                  <c:v>9.9250000000000005E-2</c:v>
                </c:pt>
                <c:pt idx="319">
                  <c:v>9.4530000000000003E-2</c:v>
                </c:pt>
                <c:pt idx="320">
                  <c:v>9.7780000000000006E-2</c:v>
                </c:pt>
                <c:pt idx="321">
                  <c:v>9.5710000000000003E-2</c:v>
                </c:pt>
                <c:pt idx="322">
                  <c:v>9.4820000000000002E-2</c:v>
                </c:pt>
                <c:pt idx="323">
                  <c:v>9.5710000000000003E-2</c:v>
                </c:pt>
                <c:pt idx="324">
                  <c:v>9.3340000000000006E-2</c:v>
                </c:pt>
                <c:pt idx="325">
                  <c:v>9.393E-2</c:v>
                </c:pt>
                <c:pt idx="326">
                  <c:v>9.4229999999999994E-2</c:v>
                </c:pt>
                <c:pt idx="327">
                  <c:v>9.4530000000000003E-2</c:v>
                </c:pt>
                <c:pt idx="328">
                  <c:v>9.0389999999999998E-2</c:v>
                </c:pt>
                <c:pt idx="329">
                  <c:v>9.7180000000000002E-2</c:v>
                </c:pt>
                <c:pt idx="330">
                  <c:v>9.128E-2</c:v>
                </c:pt>
                <c:pt idx="331">
                  <c:v>9.0090000000000003E-2</c:v>
                </c:pt>
                <c:pt idx="332">
                  <c:v>9.2160000000000006E-2</c:v>
                </c:pt>
                <c:pt idx="333">
                  <c:v>9.1569999999999999E-2</c:v>
                </c:pt>
                <c:pt idx="334">
                  <c:v>9.0690000000000007E-2</c:v>
                </c:pt>
                <c:pt idx="335">
                  <c:v>9.128E-2</c:v>
                </c:pt>
                <c:pt idx="336">
                  <c:v>8.8319999999999996E-2</c:v>
                </c:pt>
                <c:pt idx="337">
                  <c:v>8.6249999999999993E-2</c:v>
                </c:pt>
                <c:pt idx="338">
                  <c:v>8.8910000000000003E-2</c:v>
                </c:pt>
                <c:pt idx="339">
                  <c:v>8.9800000000000005E-2</c:v>
                </c:pt>
                <c:pt idx="340">
                  <c:v>9.3340000000000006E-2</c:v>
                </c:pt>
                <c:pt idx="341">
                  <c:v>8.9209999999999998E-2</c:v>
                </c:pt>
                <c:pt idx="342">
                  <c:v>9.393E-2</c:v>
                </c:pt>
                <c:pt idx="343">
                  <c:v>9.0690000000000007E-2</c:v>
                </c:pt>
                <c:pt idx="344">
                  <c:v>8.5959999999999995E-2</c:v>
                </c:pt>
                <c:pt idx="345">
                  <c:v>8.6249999999999993E-2</c:v>
                </c:pt>
                <c:pt idx="346">
                  <c:v>8.5370000000000001E-2</c:v>
                </c:pt>
                <c:pt idx="347">
                  <c:v>8.448E-2</c:v>
                </c:pt>
                <c:pt idx="348">
                  <c:v>8.3890000000000006E-2</c:v>
                </c:pt>
                <c:pt idx="349">
                  <c:v>8.7440000000000004E-2</c:v>
                </c:pt>
                <c:pt idx="350">
                  <c:v>8.8319999999999996E-2</c:v>
                </c:pt>
                <c:pt idx="351">
                  <c:v>8.8620000000000004E-2</c:v>
                </c:pt>
                <c:pt idx="352">
                  <c:v>8.5070000000000007E-2</c:v>
                </c:pt>
                <c:pt idx="353">
                  <c:v>8.301E-2</c:v>
                </c:pt>
                <c:pt idx="354">
                  <c:v>8.8319999999999996E-2</c:v>
                </c:pt>
                <c:pt idx="355">
                  <c:v>8.2710000000000006E-2</c:v>
                </c:pt>
                <c:pt idx="356">
                  <c:v>8.2119999999999999E-2</c:v>
                </c:pt>
                <c:pt idx="357">
                  <c:v>8.5959999999999995E-2</c:v>
                </c:pt>
                <c:pt idx="358">
                  <c:v>8.2409999999999997E-2</c:v>
                </c:pt>
                <c:pt idx="359">
                  <c:v>8.1530000000000005E-2</c:v>
                </c:pt>
                <c:pt idx="360">
                  <c:v>8.0939999999999998E-2</c:v>
                </c:pt>
                <c:pt idx="361">
                  <c:v>8.1229999999999997E-2</c:v>
                </c:pt>
                <c:pt idx="362">
                  <c:v>8.1530000000000005E-2</c:v>
                </c:pt>
                <c:pt idx="363">
                  <c:v>8.5070000000000007E-2</c:v>
                </c:pt>
                <c:pt idx="364">
                  <c:v>7.9759999999999998E-2</c:v>
                </c:pt>
                <c:pt idx="365">
                  <c:v>8.2119999999999999E-2</c:v>
                </c:pt>
                <c:pt idx="366">
                  <c:v>8.0939999999999998E-2</c:v>
                </c:pt>
                <c:pt idx="367">
                  <c:v>8.1530000000000005E-2</c:v>
                </c:pt>
                <c:pt idx="368">
                  <c:v>8.0049999999999996E-2</c:v>
                </c:pt>
                <c:pt idx="369">
                  <c:v>7.9759999999999998E-2</c:v>
                </c:pt>
                <c:pt idx="370">
                  <c:v>7.9759999999999998E-2</c:v>
                </c:pt>
                <c:pt idx="371">
                  <c:v>7.8280000000000002E-2</c:v>
                </c:pt>
                <c:pt idx="372">
                  <c:v>7.7979999999999994E-2</c:v>
                </c:pt>
                <c:pt idx="373">
                  <c:v>7.9170000000000004E-2</c:v>
                </c:pt>
                <c:pt idx="374">
                  <c:v>8.0640000000000003E-2</c:v>
                </c:pt>
                <c:pt idx="375">
                  <c:v>7.8570000000000001E-2</c:v>
                </c:pt>
                <c:pt idx="376">
                  <c:v>7.8570000000000001E-2</c:v>
                </c:pt>
                <c:pt idx="377">
                  <c:v>7.9170000000000004E-2</c:v>
                </c:pt>
                <c:pt idx="378">
                  <c:v>7.5620000000000007E-2</c:v>
                </c:pt>
                <c:pt idx="379">
                  <c:v>7.7689999999999995E-2</c:v>
                </c:pt>
                <c:pt idx="380">
                  <c:v>7.7100000000000002E-2</c:v>
                </c:pt>
                <c:pt idx="381">
                  <c:v>7.1489999999999998E-2</c:v>
                </c:pt>
                <c:pt idx="382">
                  <c:v>7.3260000000000006E-2</c:v>
                </c:pt>
                <c:pt idx="383">
                  <c:v>7.4139999999999998E-2</c:v>
                </c:pt>
                <c:pt idx="384">
                  <c:v>7.3550000000000004E-2</c:v>
                </c:pt>
                <c:pt idx="385">
                  <c:v>7.3849999999999999E-2</c:v>
                </c:pt>
                <c:pt idx="386">
                  <c:v>7.6799999999999993E-2</c:v>
                </c:pt>
                <c:pt idx="387">
                  <c:v>7.2080000000000005E-2</c:v>
                </c:pt>
                <c:pt idx="388">
                  <c:v>7.1489999999999998E-2</c:v>
                </c:pt>
                <c:pt idx="389">
                  <c:v>7.3260000000000006E-2</c:v>
                </c:pt>
                <c:pt idx="390">
                  <c:v>7.4440000000000006E-2</c:v>
                </c:pt>
                <c:pt idx="391">
                  <c:v>7.3550000000000004E-2</c:v>
                </c:pt>
                <c:pt idx="392">
                  <c:v>7.6509999999999995E-2</c:v>
                </c:pt>
                <c:pt idx="393">
                  <c:v>7.2080000000000005E-2</c:v>
                </c:pt>
                <c:pt idx="394">
                  <c:v>7.0599999999999996E-2</c:v>
                </c:pt>
                <c:pt idx="395">
                  <c:v>7.1489999999999998E-2</c:v>
                </c:pt>
                <c:pt idx="396">
                  <c:v>7.0300000000000001E-2</c:v>
                </c:pt>
                <c:pt idx="397">
                  <c:v>6.9419999999999996E-2</c:v>
                </c:pt>
                <c:pt idx="398">
                  <c:v>6.9419999999999996E-2</c:v>
                </c:pt>
                <c:pt idx="399">
                  <c:v>7.1190000000000003E-2</c:v>
                </c:pt>
                <c:pt idx="400">
                  <c:v>7.4139999999999998E-2</c:v>
                </c:pt>
                <c:pt idx="401">
                  <c:v>7.3550000000000004E-2</c:v>
                </c:pt>
                <c:pt idx="402">
                  <c:v>7.4730000000000005E-2</c:v>
                </c:pt>
                <c:pt idx="403">
                  <c:v>6.794E-2</c:v>
                </c:pt>
                <c:pt idx="404">
                  <c:v>7.0300000000000001E-2</c:v>
                </c:pt>
                <c:pt idx="405">
                  <c:v>6.8239999999999995E-2</c:v>
                </c:pt>
                <c:pt idx="406">
                  <c:v>6.3799999999999996E-2</c:v>
                </c:pt>
                <c:pt idx="407">
                  <c:v>7.0300000000000001E-2</c:v>
                </c:pt>
                <c:pt idx="408">
                  <c:v>7.0599999999999996E-2</c:v>
                </c:pt>
                <c:pt idx="409">
                  <c:v>6.4689999999999998E-2</c:v>
                </c:pt>
                <c:pt idx="410">
                  <c:v>7.0300000000000001E-2</c:v>
                </c:pt>
                <c:pt idx="411">
                  <c:v>7.0599999999999996E-2</c:v>
                </c:pt>
                <c:pt idx="412">
                  <c:v>6.9709999999999994E-2</c:v>
                </c:pt>
                <c:pt idx="413">
                  <c:v>7.0010000000000003E-2</c:v>
                </c:pt>
                <c:pt idx="414">
                  <c:v>7.0889999999999995E-2</c:v>
                </c:pt>
                <c:pt idx="415">
                  <c:v>6.3799999999999996E-2</c:v>
                </c:pt>
                <c:pt idx="416">
                  <c:v>6.676E-2</c:v>
                </c:pt>
                <c:pt idx="417">
                  <c:v>6.5280000000000005E-2</c:v>
                </c:pt>
                <c:pt idx="418">
                  <c:v>6.6460000000000005E-2</c:v>
                </c:pt>
                <c:pt idx="419">
                  <c:v>7.0010000000000003E-2</c:v>
                </c:pt>
                <c:pt idx="420">
                  <c:v>6.5280000000000005E-2</c:v>
                </c:pt>
                <c:pt idx="421">
                  <c:v>6.5579999999999999E-2</c:v>
                </c:pt>
                <c:pt idx="422">
                  <c:v>6.4399999999999999E-2</c:v>
                </c:pt>
                <c:pt idx="423">
                  <c:v>6.5869999999999998E-2</c:v>
                </c:pt>
                <c:pt idx="424">
                  <c:v>6.7640000000000006E-2</c:v>
                </c:pt>
                <c:pt idx="425">
                  <c:v>6.676E-2</c:v>
                </c:pt>
                <c:pt idx="426">
                  <c:v>6.7640000000000006E-2</c:v>
                </c:pt>
                <c:pt idx="427">
                  <c:v>7.1489999999999998E-2</c:v>
                </c:pt>
                <c:pt idx="428">
                  <c:v>6.6170000000000007E-2</c:v>
                </c:pt>
                <c:pt idx="429">
                  <c:v>7.0599999999999996E-2</c:v>
                </c:pt>
                <c:pt idx="430">
                  <c:v>7.2959999999999997E-2</c:v>
                </c:pt>
                <c:pt idx="431">
                  <c:v>7.4139999999999998E-2</c:v>
                </c:pt>
                <c:pt idx="432">
                  <c:v>7.5029999999999999E-2</c:v>
                </c:pt>
                <c:pt idx="433">
                  <c:v>7.9460000000000003E-2</c:v>
                </c:pt>
                <c:pt idx="434">
                  <c:v>8.5959999999999995E-2</c:v>
                </c:pt>
                <c:pt idx="435">
                  <c:v>8.9800000000000005E-2</c:v>
                </c:pt>
                <c:pt idx="436">
                  <c:v>0.10131999999999999</c:v>
                </c:pt>
                <c:pt idx="437">
                  <c:v>0.11816</c:v>
                </c:pt>
                <c:pt idx="438">
                  <c:v>0.15095</c:v>
                </c:pt>
                <c:pt idx="439">
                  <c:v>0.20116000000000001</c:v>
                </c:pt>
                <c:pt idx="440">
                  <c:v>0.29185</c:v>
                </c:pt>
                <c:pt idx="441">
                  <c:v>0.36775999999999998</c:v>
                </c:pt>
                <c:pt idx="442">
                  <c:v>0.37308000000000002</c:v>
                </c:pt>
                <c:pt idx="443">
                  <c:v>0.29332999999999998</c:v>
                </c:pt>
                <c:pt idx="444">
                  <c:v>0.20884</c:v>
                </c:pt>
                <c:pt idx="445">
                  <c:v>0.16009999999999999</c:v>
                </c:pt>
                <c:pt idx="446">
                  <c:v>0.12082</c:v>
                </c:pt>
                <c:pt idx="447">
                  <c:v>0.10309</c:v>
                </c:pt>
                <c:pt idx="448">
                  <c:v>8.566E-2</c:v>
                </c:pt>
                <c:pt idx="449">
                  <c:v>7.9460000000000003E-2</c:v>
                </c:pt>
                <c:pt idx="450">
                  <c:v>7.4730000000000005E-2</c:v>
                </c:pt>
                <c:pt idx="451">
                  <c:v>7.3849999999999999E-2</c:v>
                </c:pt>
                <c:pt idx="452">
                  <c:v>7.2370000000000004E-2</c:v>
                </c:pt>
                <c:pt idx="453">
                  <c:v>6.5869999999999998E-2</c:v>
                </c:pt>
                <c:pt idx="454">
                  <c:v>6.4399999999999999E-2</c:v>
                </c:pt>
                <c:pt idx="455">
                  <c:v>6.3509999999999997E-2</c:v>
                </c:pt>
                <c:pt idx="456">
                  <c:v>6.5280000000000005E-2</c:v>
                </c:pt>
                <c:pt idx="457">
                  <c:v>6.1740000000000003E-2</c:v>
                </c:pt>
                <c:pt idx="458">
                  <c:v>6.4689999999999998E-2</c:v>
                </c:pt>
                <c:pt idx="459">
                  <c:v>6.0260000000000001E-2</c:v>
                </c:pt>
                <c:pt idx="460">
                  <c:v>5.8189999999999999E-2</c:v>
                </c:pt>
                <c:pt idx="461">
                  <c:v>5.9959999999999999E-2</c:v>
                </c:pt>
                <c:pt idx="462">
                  <c:v>5.9080000000000001E-2</c:v>
                </c:pt>
                <c:pt idx="463">
                  <c:v>6.1740000000000003E-2</c:v>
                </c:pt>
                <c:pt idx="464">
                  <c:v>6.0850000000000001E-2</c:v>
                </c:pt>
                <c:pt idx="465">
                  <c:v>5.9670000000000001E-2</c:v>
                </c:pt>
                <c:pt idx="466">
                  <c:v>5.8189999999999999E-2</c:v>
                </c:pt>
                <c:pt idx="467">
                  <c:v>5.9369999999999999E-2</c:v>
                </c:pt>
                <c:pt idx="468">
                  <c:v>5.8779999999999999E-2</c:v>
                </c:pt>
                <c:pt idx="469">
                  <c:v>6.1740000000000003E-2</c:v>
                </c:pt>
                <c:pt idx="470">
                  <c:v>5.7599999999999998E-2</c:v>
                </c:pt>
                <c:pt idx="471">
                  <c:v>5.8189999999999999E-2</c:v>
                </c:pt>
                <c:pt idx="472">
                  <c:v>5.731E-2</c:v>
                </c:pt>
                <c:pt idx="473">
                  <c:v>6.2330000000000003E-2</c:v>
                </c:pt>
                <c:pt idx="474">
                  <c:v>5.79E-2</c:v>
                </c:pt>
                <c:pt idx="475">
                  <c:v>5.8779999999999999E-2</c:v>
                </c:pt>
                <c:pt idx="476">
                  <c:v>5.9080000000000001E-2</c:v>
                </c:pt>
                <c:pt idx="477">
                  <c:v>5.672E-2</c:v>
                </c:pt>
                <c:pt idx="478">
                  <c:v>5.9670000000000001E-2</c:v>
                </c:pt>
                <c:pt idx="479">
                  <c:v>5.731E-2</c:v>
                </c:pt>
                <c:pt idx="480">
                  <c:v>5.7599999999999998E-2</c:v>
                </c:pt>
                <c:pt idx="481">
                  <c:v>5.9369999999999999E-2</c:v>
                </c:pt>
                <c:pt idx="482">
                  <c:v>6.0560000000000003E-2</c:v>
                </c:pt>
                <c:pt idx="483">
                  <c:v>5.5239999999999997E-2</c:v>
                </c:pt>
                <c:pt idx="484">
                  <c:v>5.7009999999999998E-2</c:v>
                </c:pt>
                <c:pt idx="485">
                  <c:v>5.8779999999999999E-2</c:v>
                </c:pt>
                <c:pt idx="486">
                  <c:v>5.9369999999999999E-2</c:v>
                </c:pt>
                <c:pt idx="487">
                  <c:v>5.672E-2</c:v>
                </c:pt>
                <c:pt idx="488">
                  <c:v>5.9080000000000001E-2</c:v>
                </c:pt>
                <c:pt idx="489">
                  <c:v>5.4350000000000002E-2</c:v>
                </c:pt>
                <c:pt idx="490">
                  <c:v>5.849E-2</c:v>
                </c:pt>
                <c:pt idx="491">
                  <c:v>5.79E-2</c:v>
                </c:pt>
                <c:pt idx="492">
                  <c:v>6.1440000000000002E-2</c:v>
                </c:pt>
                <c:pt idx="493">
                  <c:v>5.6419999999999998E-2</c:v>
                </c:pt>
                <c:pt idx="494">
                  <c:v>5.849E-2</c:v>
                </c:pt>
                <c:pt idx="495">
                  <c:v>5.9959999999999999E-2</c:v>
                </c:pt>
                <c:pt idx="496">
                  <c:v>5.6120000000000003E-2</c:v>
                </c:pt>
                <c:pt idx="497">
                  <c:v>5.731E-2</c:v>
                </c:pt>
                <c:pt idx="498">
                  <c:v>6.0260000000000001E-2</c:v>
                </c:pt>
                <c:pt idx="499">
                  <c:v>6.0850000000000001E-2</c:v>
                </c:pt>
                <c:pt idx="500">
                  <c:v>5.79E-2</c:v>
                </c:pt>
                <c:pt idx="501">
                  <c:v>5.8779999999999999E-2</c:v>
                </c:pt>
                <c:pt idx="502">
                  <c:v>5.9959999999999999E-2</c:v>
                </c:pt>
                <c:pt idx="503">
                  <c:v>5.849E-2</c:v>
                </c:pt>
                <c:pt idx="504">
                  <c:v>5.7009999999999998E-2</c:v>
                </c:pt>
                <c:pt idx="505">
                  <c:v>6.3210000000000002E-2</c:v>
                </c:pt>
                <c:pt idx="506">
                  <c:v>6.1740000000000003E-2</c:v>
                </c:pt>
                <c:pt idx="507">
                  <c:v>5.8779999999999999E-2</c:v>
                </c:pt>
                <c:pt idx="508">
                  <c:v>6.0260000000000001E-2</c:v>
                </c:pt>
                <c:pt idx="509">
                  <c:v>6.0560000000000003E-2</c:v>
                </c:pt>
                <c:pt idx="510">
                  <c:v>5.7599999999999998E-2</c:v>
                </c:pt>
                <c:pt idx="511">
                  <c:v>5.9369999999999999E-2</c:v>
                </c:pt>
                <c:pt idx="512">
                  <c:v>6.0560000000000003E-2</c:v>
                </c:pt>
                <c:pt idx="513">
                  <c:v>5.9080000000000001E-2</c:v>
                </c:pt>
                <c:pt idx="514">
                  <c:v>6.0850000000000001E-2</c:v>
                </c:pt>
                <c:pt idx="515">
                  <c:v>5.672E-2</c:v>
                </c:pt>
                <c:pt idx="516">
                  <c:v>6.0560000000000003E-2</c:v>
                </c:pt>
                <c:pt idx="517">
                  <c:v>5.9369999999999999E-2</c:v>
                </c:pt>
                <c:pt idx="518">
                  <c:v>6.2030000000000002E-2</c:v>
                </c:pt>
                <c:pt idx="519">
                  <c:v>5.9670000000000001E-2</c:v>
                </c:pt>
                <c:pt idx="520">
                  <c:v>5.9080000000000001E-2</c:v>
                </c:pt>
                <c:pt idx="521">
                  <c:v>5.9080000000000001E-2</c:v>
                </c:pt>
                <c:pt idx="522">
                  <c:v>6.1150000000000003E-2</c:v>
                </c:pt>
                <c:pt idx="523">
                  <c:v>5.731E-2</c:v>
                </c:pt>
                <c:pt idx="524">
                  <c:v>5.9080000000000001E-2</c:v>
                </c:pt>
                <c:pt idx="525">
                  <c:v>5.672E-2</c:v>
                </c:pt>
                <c:pt idx="526">
                  <c:v>5.731E-2</c:v>
                </c:pt>
                <c:pt idx="527">
                  <c:v>5.8189999999999999E-2</c:v>
                </c:pt>
                <c:pt idx="528">
                  <c:v>5.79E-2</c:v>
                </c:pt>
                <c:pt idx="529">
                  <c:v>5.731E-2</c:v>
                </c:pt>
                <c:pt idx="530">
                  <c:v>5.6120000000000003E-2</c:v>
                </c:pt>
                <c:pt idx="531">
                  <c:v>5.79E-2</c:v>
                </c:pt>
                <c:pt idx="532">
                  <c:v>5.9670000000000001E-2</c:v>
                </c:pt>
                <c:pt idx="533">
                  <c:v>5.4940000000000003E-2</c:v>
                </c:pt>
                <c:pt idx="534">
                  <c:v>5.5239999999999997E-2</c:v>
                </c:pt>
                <c:pt idx="535">
                  <c:v>5.4649999999999997E-2</c:v>
                </c:pt>
                <c:pt idx="536">
                  <c:v>5.672E-2</c:v>
                </c:pt>
                <c:pt idx="537">
                  <c:v>5.4649999999999997E-2</c:v>
                </c:pt>
                <c:pt idx="538">
                  <c:v>5.3170000000000002E-2</c:v>
                </c:pt>
                <c:pt idx="539">
                  <c:v>5.6419999999999998E-2</c:v>
                </c:pt>
                <c:pt idx="540">
                  <c:v>5.3469999999999997E-2</c:v>
                </c:pt>
                <c:pt idx="541">
                  <c:v>5.2880000000000003E-2</c:v>
                </c:pt>
                <c:pt idx="542">
                  <c:v>4.9630000000000001E-2</c:v>
                </c:pt>
                <c:pt idx="543">
                  <c:v>4.9919999999999999E-2</c:v>
                </c:pt>
                <c:pt idx="544">
                  <c:v>5.0509999999999999E-2</c:v>
                </c:pt>
                <c:pt idx="545">
                  <c:v>5.169E-2</c:v>
                </c:pt>
                <c:pt idx="546">
                  <c:v>5.3469999999999997E-2</c:v>
                </c:pt>
                <c:pt idx="547">
                  <c:v>5.3760000000000002E-2</c:v>
                </c:pt>
                <c:pt idx="548">
                  <c:v>5.3170000000000002E-2</c:v>
                </c:pt>
                <c:pt idx="549">
                  <c:v>4.8439999999999997E-2</c:v>
                </c:pt>
                <c:pt idx="550">
                  <c:v>5.0220000000000001E-2</c:v>
                </c:pt>
                <c:pt idx="551">
                  <c:v>4.904E-2</c:v>
                </c:pt>
                <c:pt idx="552">
                  <c:v>5.11E-2</c:v>
                </c:pt>
                <c:pt idx="553">
                  <c:v>4.904E-2</c:v>
                </c:pt>
                <c:pt idx="554">
                  <c:v>4.8439999999999997E-2</c:v>
                </c:pt>
                <c:pt idx="555">
                  <c:v>5.0509999999999999E-2</c:v>
                </c:pt>
                <c:pt idx="556">
                  <c:v>4.9919999999999999E-2</c:v>
                </c:pt>
                <c:pt idx="557">
                  <c:v>5.0810000000000001E-2</c:v>
                </c:pt>
                <c:pt idx="558">
                  <c:v>5.169E-2</c:v>
                </c:pt>
                <c:pt idx="559">
                  <c:v>4.8439999999999997E-2</c:v>
                </c:pt>
                <c:pt idx="560">
                  <c:v>4.8739999999999999E-2</c:v>
                </c:pt>
                <c:pt idx="561">
                  <c:v>4.8739999999999999E-2</c:v>
                </c:pt>
                <c:pt idx="562">
                  <c:v>4.9329999999999999E-2</c:v>
                </c:pt>
                <c:pt idx="563">
                  <c:v>4.9630000000000001E-2</c:v>
                </c:pt>
                <c:pt idx="564">
                  <c:v>5.0509999999999999E-2</c:v>
                </c:pt>
                <c:pt idx="565">
                  <c:v>4.7849999999999997E-2</c:v>
                </c:pt>
                <c:pt idx="566">
                  <c:v>4.9919999999999999E-2</c:v>
                </c:pt>
                <c:pt idx="567">
                  <c:v>4.342E-2</c:v>
                </c:pt>
                <c:pt idx="568">
                  <c:v>4.8739999999999999E-2</c:v>
                </c:pt>
                <c:pt idx="569">
                  <c:v>4.7849999999999997E-2</c:v>
                </c:pt>
                <c:pt idx="570">
                  <c:v>5.0509999999999999E-2</c:v>
                </c:pt>
                <c:pt idx="571">
                  <c:v>4.6379999999999998E-2</c:v>
                </c:pt>
                <c:pt idx="572">
                  <c:v>4.5789999999999997E-2</c:v>
                </c:pt>
                <c:pt idx="573">
                  <c:v>4.8739999999999999E-2</c:v>
                </c:pt>
                <c:pt idx="574">
                  <c:v>4.8149999999999998E-2</c:v>
                </c:pt>
                <c:pt idx="575">
                  <c:v>4.8149999999999998E-2</c:v>
                </c:pt>
                <c:pt idx="576">
                  <c:v>4.6080000000000003E-2</c:v>
                </c:pt>
                <c:pt idx="577">
                  <c:v>4.6969999999999998E-2</c:v>
                </c:pt>
                <c:pt idx="578">
                  <c:v>4.7849999999999997E-2</c:v>
                </c:pt>
                <c:pt idx="579">
                  <c:v>4.5490000000000003E-2</c:v>
                </c:pt>
                <c:pt idx="580">
                  <c:v>4.6080000000000003E-2</c:v>
                </c:pt>
                <c:pt idx="581">
                  <c:v>4.5490000000000003E-2</c:v>
                </c:pt>
                <c:pt idx="582">
                  <c:v>4.8439999999999997E-2</c:v>
                </c:pt>
                <c:pt idx="583">
                  <c:v>4.4900000000000002E-2</c:v>
                </c:pt>
                <c:pt idx="584">
                  <c:v>4.6080000000000003E-2</c:v>
                </c:pt>
                <c:pt idx="585">
                  <c:v>4.4010000000000001E-2</c:v>
                </c:pt>
                <c:pt idx="586">
                  <c:v>4.9630000000000001E-2</c:v>
                </c:pt>
                <c:pt idx="587">
                  <c:v>4.3130000000000002E-2</c:v>
                </c:pt>
                <c:pt idx="588">
                  <c:v>4.5199999999999997E-2</c:v>
                </c:pt>
                <c:pt idx="589">
                  <c:v>4.7260000000000003E-2</c:v>
                </c:pt>
                <c:pt idx="590">
                  <c:v>4.7559999999999998E-2</c:v>
                </c:pt>
                <c:pt idx="591">
                  <c:v>4.4900000000000002E-2</c:v>
                </c:pt>
                <c:pt idx="592">
                  <c:v>4.904E-2</c:v>
                </c:pt>
                <c:pt idx="593">
                  <c:v>4.6670000000000003E-2</c:v>
                </c:pt>
                <c:pt idx="594">
                  <c:v>4.4600000000000001E-2</c:v>
                </c:pt>
                <c:pt idx="595">
                  <c:v>4.4900000000000002E-2</c:v>
                </c:pt>
                <c:pt idx="596">
                  <c:v>4.7559999999999998E-2</c:v>
                </c:pt>
                <c:pt idx="597">
                  <c:v>4.6080000000000003E-2</c:v>
                </c:pt>
                <c:pt idx="598">
                  <c:v>4.4010000000000001E-2</c:v>
                </c:pt>
                <c:pt idx="599">
                  <c:v>4.4900000000000002E-2</c:v>
                </c:pt>
                <c:pt idx="600">
                  <c:v>4.4900000000000002E-2</c:v>
                </c:pt>
                <c:pt idx="601">
                  <c:v>4.8149999999999998E-2</c:v>
                </c:pt>
                <c:pt idx="602">
                  <c:v>4.6080000000000003E-2</c:v>
                </c:pt>
                <c:pt idx="603">
                  <c:v>4.7559999999999998E-2</c:v>
                </c:pt>
                <c:pt idx="604">
                  <c:v>4.3720000000000002E-2</c:v>
                </c:pt>
                <c:pt idx="605">
                  <c:v>4.342E-2</c:v>
                </c:pt>
                <c:pt idx="606">
                  <c:v>4.5199999999999997E-2</c:v>
                </c:pt>
                <c:pt idx="607">
                  <c:v>4.3720000000000002E-2</c:v>
                </c:pt>
                <c:pt idx="608">
                  <c:v>4.5199999999999997E-2</c:v>
                </c:pt>
                <c:pt idx="609">
                  <c:v>4.7849999999999997E-2</c:v>
                </c:pt>
                <c:pt idx="610">
                  <c:v>4.1950000000000001E-2</c:v>
                </c:pt>
                <c:pt idx="611">
                  <c:v>4.4600000000000001E-2</c:v>
                </c:pt>
                <c:pt idx="612">
                  <c:v>4.5199999999999997E-2</c:v>
                </c:pt>
                <c:pt idx="613">
                  <c:v>4.5199999999999997E-2</c:v>
                </c:pt>
                <c:pt idx="614">
                  <c:v>4.0759999999999998E-2</c:v>
                </c:pt>
                <c:pt idx="615">
                  <c:v>4.165E-2</c:v>
                </c:pt>
                <c:pt idx="616">
                  <c:v>4.5199999999999997E-2</c:v>
                </c:pt>
                <c:pt idx="617">
                  <c:v>4.4010000000000001E-2</c:v>
                </c:pt>
                <c:pt idx="618">
                  <c:v>4.165E-2</c:v>
                </c:pt>
                <c:pt idx="619">
                  <c:v>4.3720000000000002E-2</c:v>
                </c:pt>
                <c:pt idx="620">
                  <c:v>4.6080000000000003E-2</c:v>
                </c:pt>
                <c:pt idx="621">
                  <c:v>4.4010000000000001E-2</c:v>
                </c:pt>
                <c:pt idx="622">
                  <c:v>4.4310000000000002E-2</c:v>
                </c:pt>
                <c:pt idx="623">
                  <c:v>4.342E-2</c:v>
                </c:pt>
                <c:pt idx="624">
                  <c:v>4.7260000000000003E-2</c:v>
                </c:pt>
                <c:pt idx="625">
                  <c:v>4.7849999999999997E-2</c:v>
                </c:pt>
                <c:pt idx="626">
                  <c:v>4.6379999999999998E-2</c:v>
                </c:pt>
                <c:pt idx="627">
                  <c:v>4.6670000000000003E-2</c:v>
                </c:pt>
                <c:pt idx="628">
                  <c:v>4.224E-2</c:v>
                </c:pt>
                <c:pt idx="629">
                  <c:v>4.224E-2</c:v>
                </c:pt>
                <c:pt idx="630">
                  <c:v>4.4310000000000002E-2</c:v>
                </c:pt>
                <c:pt idx="631">
                  <c:v>4.4010000000000001E-2</c:v>
                </c:pt>
                <c:pt idx="632">
                  <c:v>4.342E-2</c:v>
                </c:pt>
                <c:pt idx="633">
                  <c:v>4.2540000000000001E-2</c:v>
                </c:pt>
                <c:pt idx="634">
                  <c:v>4.4900000000000002E-2</c:v>
                </c:pt>
                <c:pt idx="635">
                  <c:v>4.165E-2</c:v>
                </c:pt>
                <c:pt idx="636">
                  <c:v>4.224E-2</c:v>
                </c:pt>
                <c:pt idx="637">
                  <c:v>4.342E-2</c:v>
                </c:pt>
                <c:pt idx="638">
                  <c:v>4.1059999999999999E-2</c:v>
                </c:pt>
                <c:pt idx="639">
                  <c:v>4.4600000000000001E-2</c:v>
                </c:pt>
                <c:pt idx="640">
                  <c:v>4.0759999999999998E-2</c:v>
                </c:pt>
                <c:pt idx="641">
                  <c:v>4.224E-2</c:v>
                </c:pt>
                <c:pt idx="642">
                  <c:v>4.165E-2</c:v>
                </c:pt>
                <c:pt idx="643">
                  <c:v>4.2540000000000001E-2</c:v>
                </c:pt>
                <c:pt idx="644">
                  <c:v>4.0169999999999997E-2</c:v>
                </c:pt>
                <c:pt idx="645">
                  <c:v>4.0759999999999998E-2</c:v>
                </c:pt>
                <c:pt idx="646">
                  <c:v>4.1950000000000001E-2</c:v>
                </c:pt>
                <c:pt idx="647">
                  <c:v>3.9879999999999999E-2</c:v>
                </c:pt>
                <c:pt idx="648">
                  <c:v>4.283E-2</c:v>
                </c:pt>
                <c:pt idx="649">
                  <c:v>4.224E-2</c:v>
                </c:pt>
                <c:pt idx="650">
                  <c:v>4.4010000000000001E-2</c:v>
                </c:pt>
                <c:pt idx="651">
                  <c:v>4.2540000000000001E-2</c:v>
                </c:pt>
                <c:pt idx="652">
                  <c:v>4.165E-2</c:v>
                </c:pt>
                <c:pt idx="653">
                  <c:v>4.283E-2</c:v>
                </c:pt>
                <c:pt idx="654">
                  <c:v>4.1059999999999999E-2</c:v>
                </c:pt>
                <c:pt idx="655">
                  <c:v>4.224E-2</c:v>
                </c:pt>
                <c:pt idx="656">
                  <c:v>4.3720000000000002E-2</c:v>
                </c:pt>
                <c:pt idx="657">
                  <c:v>4.1059999999999999E-2</c:v>
                </c:pt>
                <c:pt idx="658">
                  <c:v>3.8699999999999998E-2</c:v>
                </c:pt>
                <c:pt idx="659">
                  <c:v>3.9879999999999999E-2</c:v>
                </c:pt>
                <c:pt idx="660">
                  <c:v>4.0469999999999999E-2</c:v>
                </c:pt>
                <c:pt idx="661">
                  <c:v>3.9289999999999999E-2</c:v>
                </c:pt>
                <c:pt idx="662">
                  <c:v>4.1950000000000001E-2</c:v>
                </c:pt>
                <c:pt idx="663">
                  <c:v>4.0169999999999997E-2</c:v>
                </c:pt>
                <c:pt idx="664">
                  <c:v>4.1360000000000001E-2</c:v>
                </c:pt>
                <c:pt idx="665">
                  <c:v>4.1360000000000001E-2</c:v>
                </c:pt>
                <c:pt idx="666">
                  <c:v>3.8699999999999998E-2</c:v>
                </c:pt>
                <c:pt idx="667">
                  <c:v>3.9879999999999999E-2</c:v>
                </c:pt>
                <c:pt idx="668">
                  <c:v>4.165E-2</c:v>
                </c:pt>
                <c:pt idx="669">
                  <c:v>3.7810000000000003E-2</c:v>
                </c:pt>
                <c:pt idx="670">
                  <c:v>4.0169999999999997E-2</c:v>
                </c:pt>
                <c:pt idx="671">
                  <c:v>3.8989999999999997E-2</c:v>
                </c:pt>
                <c:pt idx="672">
                  <c:v>4.1059999999999999E-2</c:v>
                </c:pt>
                <c:pt idx="673">
                  <c:v>4.0469999999999999E-2</c:v>
                </c:pt>
                <c:pt idx="674">
                  <c:v>4.1950000000000001E-2</c:v>
                </c:pt>
                <c:pt idx="675">
                  <c:v>3.5740000000000001E-2</c:v>
                </c:pt>
                <c:pt idx="676">
                  <c:v>3.7810000000000003E-2</c:v>
                </c:pt>
                <c:pt idx="677">
                  <c:v>4.0469999999999999E-2</c:v>
                </c:pt>
                <c:pt idx="678">
                  <c:v>3.7510000000000002E-2</c:v>
                </c:pt>
                <c:pt idx="679">
                  <c:v>3.8399999999999997E-2</c:v>
                </c:pt>
                <c:pt idx="680">
                  <c:v>3.7220000000000003E-2</c:v>
                </c:pt>
                <c:pt idx="681">
                  <c:v>4.0169999999999997E-2</c:v>
                </c:pt>
                <c:pt idx="682">
                  <c:v>3.9289999999999999E-2</c:v>
                </c:pt>
                <c:pt idx="683">
                  <c:v>3.8699999999999998E-2</c:v>
                </c:pt>
                <c:pt idx="684">
                  <c:v>3.9579999999999997E-2</c:v>
                </c:pt>
                <c:pt idx="685">
                  <c:v>4.1360000000000001E-2</c:v>
                </c:pt>
                <c:pt idx="686">
                  <c:v>3.6330000000000001E-2</c:v>
                </c:pt>
                <c:pt idx="687">
                  <c:v>3.7810000000000003E-2</c:v>
                </c:pt>
                <c:pt idx="688">
                  <c:v>3.7510000000000002E-2</c:v>
                </c:pt>
                <c:pt idx="689">
                  <c:v>3.7220000000000003E-2</c:v>
                </c:pt>
                <c:pt idx="690">
                  <c:v>4.283E-2</c:v>
                </c:pt>
                <c:pt idx="691">
                  <c:v>3.8109999999999998E-2</c:v>
                </c:pt>
                <c:pt idx="692">
                  <c:v>3.7510000000000002E-2</c:v>
                </c:pt>
                <c:pt idx="693">
                  <c:v>3.6630000000000003E-2</c:v>
                </c:pt>
                <c:pt idx="694">
                  <c:v>3.7220000000000003E-2</c:v>
                </c:pt>
                <c:pt idx="695">
                  <c:v>3.8399999999999997E-2</c:v>
                </c:pt>
                <c:pt idx="696">
                  <c:v>3.5740000000000001E-2</c:v>
                </c:pt>
                <c:pt idx="697">
                  <c:v>3.8399999999999997E-2</c:v>
                </c:pt>
                <c:pt idx="698">
                  <c:v>3.5150000000000001E-2</c:v>
                </c:pt>
                <c:pt idx="699">
                  <c:v>3.9879999999999999E-2</c:v>
                </c:pt>
                <c:pt idx="700">
                  <c:v>3.9289999999999999E-2</c:v>
                </c:pt>
                <c:pt idx="701">
                  <c:v>3.8989999999999997E-2</c:v>
                </c:pt>
                <c:pt idx="702">
                  <c:v>3.6630000000000003E-2</c:v>
                </c:pt>
                <c:pt idx="703">
                  <c:v>3.6630000000000003E-2</c:v>
                </c:pt>
                <c:pt idx="704">
                  <c:v>3.7510000000000002E-2</c:v>
                </c:pt>
                <c:pt idx="705">
                  <c:v>3.8109999999999998E-2</c:v>
                </c:pt>
                <c:pt idx="706">
                  <c:v>3.5740000000000001E-2</c:v>
                </c:pt>
                <c:pt idx="707">
                  <c:v>3.7510000000000002E-2</c:v>
                </c:pt>
                <c:pt idx="708">
                  <c:v>3.397E-2</c:v>
                </c:pt>
                <c:pt idx="709">
                  <c:v>3.7510000000000002E-2</c:v>
                </c:pt>
                <c:pt idx="710">
                  <c:v>3.8399999999999997E-2</c:v>
                </c:pt>
                <c:pt idx="711">
                  <c:v>3.5740000000000001E-2</c:v>
                </c:pt>
                <c:pt idx="712">
                  <c:v>3.7510000000000002E-2</c:v>
                </c:pt>
                <c:pt idx="713">
                  <c:v>3.5450000000000002E-2</c:v>
                </c:pt>
                <c:pt idx="714">
                  <c:v>3.7510000000000002E-2</c:v>
                </c:pt>
                <c:pt idx="715">
                  <c:v>3.4860000000000002E-2</c:v>
                </c:pt>
                <c:pt idx="716">
                  <c:v>3.6040000000000003E-2</c:v>
                </c:pt>
                <c:pt idx="717">
                  <c:v>3.4860000000000002E-2</c:v>
                </c:pt>
                <c:pt idx="718">
                  <c:v>3.8109999999999998E-2</c:v>
                </c:pt>
                <c:pt idx="719">
                  <c:v>3.4860000000000002E-2</c:v>
                </c:pt>
                <c:pt idx="720">
                  <c:v>3.4270000000000002E-2</c:v>
                </c:pt>
                <c:pt idx="721">
                  <c:v>3.6920000000000001E-2</c:v>
                </c:pt>
                <c:pt idx="722">
                  <c:v>3.6330000000000001E-2</c:v>
                </c:pt>
                <c:pt idx="723">
                  <c:v>3.6330000000000001E-2</c:v>
                </c:pt>
                <c:pt idx="724">
                  <c:v>3.8399999999999997E-2</c:v>
                </c:pt>
                <c:pt idx="725">
                  <c:v>3.7810000000000003E-2</c:v>
                </c:pt>
                <c:pt idx="726">
                  <c:v>3.5150000000000001E-2</c:v>
                </c:pt>
                <c:pt idx="727">
                  <c:v>3.397E-2</c:v>
                </c:pt>
                <c:pt idx="728">
                  <c:v>3.5740000000000001E-2</c:v>
                </c:pt>
                <c:pt idx="729">
                  <c:v>3.7220000000000003E-2</c:v>
                </c:pt>
                <c:pt idx="730">
                  <c:v>3.7510000000000002E-2</c:v>
                </c:pt>
                <c:pt idx="731">
                  <c:v>3.7810000000000003E-2</c:v>
                </c:pt>
                <c:pt idx="732">
                  <c:v>3.4860000000000002E-2</c:v>
                </c:pt>
                <c:pt idx="733">
                  <c:v>3.5740000000000001E-2</c:v>
                </c:pt>
                <c:pt idx="734">
                  <c:v>3.397E-2</c:v>
                </c:pt>
                <c:pt idx="735">
                  <c:v>3.4860000000000002E-2</c:v>
                </c:pt>
                <c:pt idx="736">
                  <c:v>3.5450000000000002E-2</c:v>
                </c:pt>
                <c:pt idx="737">
                  <c:v>3.4860000000000002E-2</c:v>
                </c:pt>
                <c:pt idx="738">
                  <c:v>3.5150000000000001E-2</c:v>
                </c:pt>
                <c:pt idx="739">
                  <c:v>3.5740000000000001E-2</c:v>
                </c:pt>
                <c:pt idx="740">
                  <c:v>3.2199999999999999E-2</c:v>
                </c:pt>
                <c:pt idx="741">
                  <c:v>3.7510000000000002E-2</c:v>
                </c:pt>
                <c:pt idx="742">
                  <c:v>3.6040000000000003E-2</c:v>
                </c:pt>
                <c:pt idx="743">
                  <c:v>3.6330000000000001E-2</c:v>
                </c:pt>
                <c:pt idx="744">
                  <c:v>3.3669999999999999E-2</c:v>
                </c:pt>
                <c:pt idx="745">
                  <c:v>3.338E-2</c:v>
                </c:pt>
                <c:pt idx="746">
                  <c:v>3.6040000000000003E-2</c:v>
                </c:pt>
                <c:pt idx="747">
                  <c:v>3.6920000000000001E-2</c:v>
                </c:pt>
                <c:pt idx="748">
                  <c:v>3.8399999999999997E-2</c:v>
                </c:pt>
                <c:pt idx="749">
                  <c:v>3.8699999999999998E-2</c:v>
                </c:pt>
                <c:pt idx="750">
                  <c:v>3.7510000000000002E-2</c:v>
                </c:pt>
                <c:pt idx="751">
                  <c:v>3.7510000000000002E-2</c:v>
                </c:pt>
                <c:pt idx="752">
                  <c:v>3.7220000000000003E-2</c:v>
                </c:pt>
                <c:pt idx="753">
                  <c:v>3.6330000000000001E-2</c:v>
                </c:pt>
                <c:pt idx="754">
                  <c:v>3.6330000000000001E-2</c:v>
                </c:pt>
                <c:pt idx="755">
                  <c:v>3.5450000000000002E-2</c:v>
                </c:pt>
                <c:pt idx="756">
                  <c:v>3.8989999999999997E-2</c:v>
                </c:pt>
                <c:pt idx="757">
                  <c:v>3.5740000000000001E-2</c:v>
                </c:pt>
                <c:pt idx="758">
                  <c:v>3.4860000000000002E-2</c:v>
                </c:pt>
                <c:pt idx="759">
                  <c:v>3.7220000000000003E-2</c:v>
                </c:pt>
                <c:pt idx="760">
                  <c:v>3.5150000000000001E-2</c:v>
                </c:pt>
                <c:pt idx="761">
                  <c:v>3.7510000000000002E-2</c:v>
                </c:pt>
                <c:pt idx="762">
                  <c:v>3.6920000000000001E-2</c:v>
                </c:pt>
                <c:pt idx="763">
                  <c:v>3.6330000000000001E-2</c:v>
                </c:pt>
                <c:pt idx="764">
                  <c:v>3.5150000000000001E-2</c:v>
                </c:pt>
                <c:pt idx="765">
                  <c:v>3.7510000000000002E-2</c:v>
                </c:pt>
                <c:pt idx="766">
                  <c:v>3.7220000000000003E-2</c:v>
                </c:pt>
                <c:pt idx="767">
                  <c:v>3.6630000000000003E-2</c:v>
                </c:pt>
                <c:pt idx="768">
                  <c:v>3.7220000000000003E-2</c:v>
                </c:pt>
                <c:pt idx="769">
                  <c:v>3.9289999999999999E-2</c:v>
                </c:pt>
                <c:pt idx="770">
                  <c:v>4.1059999999999999E-2</c:v>
                </c:pt>
                <c:pt idx="771">
                  <c:v>3.9879999999999999E-2</c:v>
                </c:pt>
                <c:pt idx="772">
                  <c:v>3.4270000000000002E-2</c:v>
                </c:pt>
                <c:pt idx="773">
                  <c:v>4.1059999999999999E-2</c:v>
                </c:pt>
                <c:pt idx="774">
                  <c:v>3.9579999999999997E-2</c:v>
                </c:pt>
                <c:pt idx="775">
                  <c:v>3.7810000000000003E-2</c:v>
                </c:pt>
                <c:pt idx="776">
                  <c:v>3.9579999999999997E-2</c:v>
                </c:pt>
                <c:pt idx="777">
                  <c:v>3.8699999999999998E-2</c:v>
                </c:pt>
                <c:pt idx="778">
                  <c:v>3.8989999999999997E-2</c:v>
                </c:pt>
                <c:pt idx="779">
                  <c:v>3.9879999999999999E-2</c:v>
                </c:pt>
                <c:pt idx="780">
                  <c:v>3.8399999999999997E-2</c:v>
                </c:pt>
                <c:pt idx="781">
                  <c:v>3.7510000000000002E-2</c:v>
                </c:pt>
                <c:pt idx="782">
                  <c:v>3.8109999999999998E-2</c:v>
                </c:pt>
                <c:pt idx="783">
                  <c:v>3.8109999999999998E-2</c:v>
                </c:pt>
                <c:pt idx="784">
                  <c:v>3.8989999999999997E-2</c:v>
                </c:pt>
                <c:pt idx="785">
                  <c:v>3.9879999999999999E-2</c:v>
                </c:pt>
                <c:pt idx="786">
                  <c:v>4.165E-2</c:v>
                </c:pt>
                <c:pt idx="787">
                  <c:v>4.4600000000000001E-2</c:v>
                </c:pt>
                <c:pt idx="788">
                  <c:v>4.0469999999999999E-2</c:v>
                </c:pt>
                <c:pt idx="789">
                  <c:v>4.3720000000000002E-2</c:v>
                </c:pt>
                <c:pt idx="790">
                  <c:v>4.1950000000000001E-2</c:v>
                </c:pt>
                <c:pt idx="791">
                  <c:v>4.4010000000000001E-2</c:v>
                </c:pt>
                <c:pt idx="792">
                  <c:v>4.224E-2</c:v>
                </c:pt>
                <c:pt idx="793">
                  <c:v>4.6670000000000003E-2</c:v>
                </c:pt>
                <c:pt idx="794">
                  <c:v>4.6080000000000003E-2</c:v>
                </c:pt>
                <c:pt idx="795">
                  <c:v>4.4900000000000002E-2</c:v>
                </c:pt>
                <c:pt idx="796">
                  <c:v>4.6379999999999998E-2</c:v>
                </c:pt>
                <c:pt idx="797">
                  <c:v>4.8439999999999997E-2</c:v>
                </c:pt>
                <c:pt idx="798">
                  <c:v>4.6670000000000003E-2</c:v>
                </c:pt>
                <c:pt idx="799">
                  <c:v>4.8439999999999997E-2</c:v>
                </c:pt>
                <c:pt idx="800">
                  <c:v>4.9329999999999999E-2</c:v>
                </c:pt>
                <c:pt idx="801">
                  <c:v>4.9630000000000001E-2</c:v>
                </c:pt>
                <c:pt idx="802">
                  <c:v>4.8439999999999997E-2</c:v>
                </c:pt>
                <c:pt idx="803">
                  <c:v>4.9630000000000001E-2</c:v>
                </c:pt>
                <c:pt idx="804">
                  <c:v>5.4350000000000002E-2</c:v>
                </c:pt>
                <c:pt idx="805">
                  <c:v>4.904E-2</c:v>
                </c:pt>
                <c:pt idx="806">
                  <c:v>5.3760000000000002E-2</c:v>
                </c:pt>
                <c:pt idx="807">
                  <c:v>5.1400000000000001E-2</c:v>
                </c:pt>
                <c:pt idx="808">
                  <c:v>5.1400000000000001E-2</c:v>
                </c:pt>
                <c:pt idx="809">
                  <c:v>5.5239999999999997E-2</c:v>
                </c:pt>
                <c:pt idx="810">
                  <c:v>5.4350000000000002E-2</c:v>
                </c:pt>
                <c:pt idx="811">
                  <c:v>5.3760000000000002E-2</c:v>
                </c:pt>
                <c:pt idx="812">
                  <c:v>5.4059999999999997E-2</c:v>
                </c:pt>
                <c:pt idx="813">
                  <c:v>5.849E-2</c:v>
                </c:pt>
                <c:pt idx="814">
                  <c:v>5.731E-2</c:v>
                </c:pt>
                <c:pt idx="815">
                  <c:v>6.0260000000000001E-2</c:v>
                </c:pt>
                <c:pt idx="816">
                  <c:v>5.9959999999999999E-2</c:v>
                </c:pt>
                <c:pt idx="817">
                  <c:v>6.4689999999999998E-2</c:v>
                </c:pt>
                <c:pt idx="818">
                  <c:v>6.6170000000000007E-2</c:v>
                </c:pt>
                <c:pt idx="819">
                  <c:v>6.2330000000000003E-2</c:v>
                </c:pt>
                <c:pt idx="820">
                  <c:v>6.1440000000000002E-2</c:v>
                </c:pt>
                <c:pt idx="821">
                  <c:v>6.5280000000000005E-2</c:v>
                </c:pt>
                <c:pt idx="822">
                  <c:v>6.8529999999999994E-2</c:v>
                </c:pt>
                <c:pt idx="823">
                  <c:v>6.9419999999999996E-2</c:v>
                </c:pt>
                <c:pt idx="824">
                  <c:v>7.1489999999999998E-2</c:v>
                </c:pt>
                <c:pt idx="825">
                  <c:v>7.1489999999999998E-2</c:v>
                </c:pt>
                <c:pt idx="826">
                  <c:v>7.1489999999999998E-2</c:v>
                </c:pt>
                <c:pt idx="827">
                  <c:v>7.4139999999999998E-2</c:v>
                </c:pt>
                <c:pt idx="828">
                  <c:v>7.3260000000000006E-2</c:v>
                </c:pt>
                <c:pt idx="829">
                  <c:v>7.6799999999999993E-2</c:v>
                </c:pt>
                <c:pt idx="830">
                  <c:v>7.7100000000000002E-2</c:v>
                </c:pt>
                <c:pt idx="831">
                  <c:v>7.8570000000000001E-2</c:v>
                </c:pt>
                <c:pt idx="832">
                  <c:v>7.4139999999999998E-2</c:v>
                </c:pt>
                <c:pt idx="833">
                  <c:v>8.2710000000000006E-2</c:v>
                </c:pt>
                <c:pt idx="834">
                  <c:v>7.9759999999999998E-2</c:v>
                </c:pt>
                <c:pt idx="835">
                  <c:v>8.4190000000000001E-2</c:v>
                </c:pt>
                <c:pt idx="836">
                  <c:v>8.4779999999999994E-2</c:v>
                </c:pt>
                <c:pt idx="837">
                  <c:v>8.2710000000000006E-2</c:v>
                </c:pt>
                <c:pt idx="838">
                  <c:v>8.6249999999999993E-2</c:v>
                </c:pt>
                <c:pt idx="839">
                  <c:v>8.6849999999999997E-2</c:v>
                </c:pt>
                <c:pt idx="840">
                  <c:v>8.7730000000000002E-2</c:v>
                </c:pt>
                <c:pt idx="841">
                  <c:v>8.4190000000000001E-2</c:v>
                </c:pt>
                <c:pt idx="842">
                  <c:v>8.8319999999999996E-2</c:v>
                </c:pt>
                <c:pt idx="843">
                  <c:v>8.6550000000000002E-2</c:v>
                </c:pt>
                <c:pt idx="844">
                  <c:v>8.8620000000000004E-2</c:v>
                </c:pt>
                <c:pt idx="845">
                  <c:v>8.7730000000000002E-2</c:v>
                </c:pt>
                <c:pt idx="846">
                  <c:v>8.6849999999999997E-2</c:v>
                </c:pt>
                <c:pt idx="847">
                  <c:v>8.9209999999999998E-2</c:v>
                </c:pt>
                <c:pt idx="848">
                  <c:v>9.0980000000000005E-2</c:v>
                </c:pt>
                <c:pt idx="849">
                  <c:v>9.0090000000000003E-2</c:v>
                </c:pt>
                <c:pt idx="850">
                  <c:v>8.6550000000000002E-2</c:v>
                </c:pt>
                <c:pt idx="851">
                  <c:v>8.5959999999999995E-2</c:v>
                </c:pt>
                <c:pt idx="852">
                  <c:v>8.5370000000000001E-2</c:v>
                </c:pt>
                <c:pt idx="853">
                  <c:v>8.4779999999999994E-2</c:v>
                </c:pt>
                <c:pt idx="854">
                  <c:v>8.5959999999999995E-2</c:v>
                </c:pt>
                <c:pt idx="855">
                  <c:v>8.566E-2</c:v>
                </c:pt>
                <c:pt idx="856">
                  <c:v>8.5959999999999995E-2</c:v>
                </c:pt>
                <c:pt idx="857">
                  <c:v>8.1820000000000004E-2</c:v>
                </c:pt>
                <c:pt idx="858">
                  <c:v>8.2119999999999999E-2</c:v>
                </c:pt>
                <c:pt idx="859">
                  <c:v>8.0939999999999998E-2</c:v>
                </c:pt>
                <c:pt idx="860">
                  <c:v>8.301E-2</c:v>
                </c:pt>
                <c:pt idx="861">
                  <c:v>7.6799999999999993E-2</c:v>
                </c:pt>
                <c:pt idx="862">
                  <c:v>7.8869999999999996E-2</c:v>
                </c:pt>
                <c:pt idx="863">
                  <c:v>7.4139999999999998E-2</c:v>
                </c:pt>
                <c:pt idx="864">
                  <c:v>7.5029999999999999E-2</c:v>
                </c:pt>
                <c:pt idx="865">
                  <c:v>7.2669999999999998E-2</c:v>
                </c:pt>
                <c:pt idx="866">
                  <c:v>7.5029999999999999E-2</c:v>
                </c:pt>
                <c:pt idx="867">
                  <c:v>7.3260000000000006E-2</c:v>
                </c:pt>
                <c:pt idx="868">
                  <c:v>6.8529999999999994E-2</c:v>
                </c:pt>
                <c:pt idx="869">
                  <c:v>7.0889999999999995E-2</c:v>
                </c:pt>
                <c:pt idx="870">
                  <c:v>6.5280000000000005E-2</c:v>
                </c:pt>
                <c:pt idx="871">
                  <c:v>6.7049999999999998E-2</c:v>
                </c:pt>
                <c:pt idx="872">
                  <c:v>6.6170000000000007E-2</c:v>
                </c:pt>
                <c:pt idx="873">
                  <c:v>6.4990000000000006E-2</c:v>
                </c:pt>
                <c:pt idx="874">
                  <c:v>6.2030000000000002E-2</c:v>
                </c:pt>
                <c:pt idx="875">
                  <c:v>6.1440000000000002E-2</c:v>
                </c:pt>
                <c:pt idx="876">
                  <c:v>5.7599999999999998E-2</c:v>
                </c:pt>
                <c:pt idx="877">
                  <c:v>5.8779999999999999E-2</c:v>
                </c:pt>
                <c:pt idx="878">
                  <c:v>5.6419999999999998E-2</c:v>
                </c:pt>
                <c:pt idx="879">
                  <c:v>5.3170000000000002E-2</c:v>
                </c:pt>
                <c:pt idx="880">
                  <c:v>5.5239999999999997E-2</c:v>
                </c:pt>
                <c:pt idx="881">
                  <c:v>5.3170000000000002E-2</c:v>
                </c:pt>
                <c:pt idx="882">
                  <c:v>5.0810000000000001E-2</c:v>
                </c:pt>
                <c:pt idx="883">
                  <c:v>4.9630000000000001E-2</c:v>
                </c:pt>
                <c:pt idx="884">
                  <c:v>4.8149999999999998E-2</c:v>
                </c:pt>
                <c:pt idx="885">
                  <c:v>4.6969999999999998E-2</c:v>
                </c:pt>
                <c:pt idx="886">
                  <c:v>4.6080000000000003E-2</c:v>
                </c:pt>
                <c:pt idx="887">
                  <c:v>4.342E-2</c:v>
                </c:pt>
                <c:pt idx="888">
                  <c:v>4.3720000000000002E-2</c:v>
                </c:pt>
                <c:pt idx="889">
                  <c:v>4.1059999999999999E-2</c:v>
                </c:pt>
                <c:pt idx="890">
                  <c:v>4.1059999999999999E-2</c:v>
                </c:pt>
                <c:pt idx="891">
                  <c:v>3.8399999999999997E-2</c:v>
                </c:pt>
                <c:pt idx="892">
                  <c:v>4.1059999999999999E-2</c:v>
                </c:pt>
                <c:pt idx="893">
                  <c:v>3.7810000000000003E-2</c:v>
                </c:pt>
                <c:pt idx="894">
                  <c:v>3.5740000000000001E-2</c:v>
                </c:pt>
                <c:pt idx="895">
                  <c:v>3.6630000000000003E-2</c:v>
                </c:pt>
                <c:pt idx="896">
                  <c:v>3.1609999999999999E-2</c:v>
                </c:pt>
                <c:pt idx="897">
                  <c:v>3.3079999999999998E-2</c:v>
                </c:pt>
                <c:pt idx="898">
                  <c:v>3.0429999999999999E-2</c:v>
                </c:pt>
                <c:pt idx="899">
                  <c:v>3.1609999999999999E-2</c:v>
                </c:pt>
                <c:pt idx="900">
                  <c:v>3.1019999999999999E-2</c:v>
                </c:pt>
                <c:pt idx="901">
                  <c:v>2.954E-2</c:v>
                </c:pt>
                <c:pt idx="902">
                  <c:v>2.836E-2</c:v>
                </c:pt>
                <c:pt idx="903">
                  <c:v>2.6290000000000001E-2</c:v>
                </c:pt>
                <c:pt idx="904">
                  <c:v>2.7179999999999999E-2</c:v>
                </c:pt>
                <c:pt idx="905">
                  <c:v>2.5700000000000001E-2</c:v>
                </c:pt>
                <c:pt idx="906">
                  <c:v>2.4219999999999998E-2</c:v>
                </c:pt>
                <c:pt idx="907">
                  <c:v>2.511E-2</c:v>
                </c:pt>
                <c:pt idx="908">
                  <c:v>2.5399999999999999E-2</c:v>
                </c:pt>
                <c:pt idx="909">
                  <c:v>2.4809999999999999E-2</c:v>
                </c:pt>
                <c:pt idx="910">
                  <c:v>2.215E-2</c:v>
                </c:pt>
                <c:pt idx="911">
                  <c:v>2.0969999999999999E-2</c:v>
                </c:pt>
                <c:pt idx="912">
                  <c:v>2.0969999999999999E-2</c:v>
                </c:pt>
                <c:pt idx="913">
                  <c:v>2.0379999999999999E-2</c:v>
                </c:pt>
                <c:pt idx="914">
                  <c:v>2.0969999999999999E-2</c:v>
                </c:pt>
                <c:pt idx="915">
                  <c:v>1.831E-2</c:v>
                </c:pt>
                <c:pt idx="916">
                  <c:v>1.9199999999999998E-2</c:v>
                </c:pt>
                <c:pt idx="917">
                  <c:v>2.009E-2</c:v>
                </c:pt>
                <c:pt idx="918">
                  <c:v>1.566E-2</c:v>
                </c:pt>
                <c:pt idx="919">
                  <c:v>2.0379999999999999E-2</c:v>
                </c:pt>
                <c:pt idx="920">
                  <c:v>2.1559999999999999E-2</c:v>
                </c:pt>
                <c:pt idx="921">
                  <c:v>1.8020000000000001E-2</c:v>
                </c:pt>
                <c:pt idx="922">
                  <c:v>1.6840000000000001E-2</c:v>
                </c:pt>
                <c:pt idx="923">
                  <c:v>1.7430000000000001E-2</c:v>
                </c:pt>
                <c:pt idx="924">
                  <c:v>1.477E-2</c:v>
                </c:pt>
                <c:pt idx="925">
                  <c:v>1.418E-2</c:v>
                </c:pt>
                <c:pt idx="926">
                  <c:v>1.5949999999999999E-2</c:v>
                </c:pt>
                <c:pt idx="927">
                  <c:v>1.329E-2</c:v>
                </c:pt>
                <c:pt idx="928">
                  <c:v>1.388E-2</c:v>
                </c:pt>
                <c:pt idx="929">
                  <c:v>1.2409999999999999E-2</c:v>
                </c:pt>
                <c:pt idx="930">
                  <c:v>1.2999999999999999E-2</c:v>
                </c:pt>
                <c:pt idx="931">
                  <c:v>1.2699999999999999E-2</c:v>
                </c:pt>
                <c:pt idx="932">
                  <c:v>1.329E-2</c:v>
                </c:pt>
                <c:pt idx="933">
                  <c:v>9.1599999999999997E-3</c:v>
                </c:pt>
                <c:pt idx="934">
                  <c:v>1.2409999999999999E-2</c:v>
                </c:pt>
                <c:pt idx="935">
                  <c:v>1.1820000000000001E-2</c:v>
                </c:pt>
                <c:pt idx="936">
                  <c:v>1.034E-2</c:v>
                </c:pt>
                <c:pt idx="937">
                  <c:v>1.1220000000000001E-2</c:v>
                </c:pt>
                <c:pt idx="938">
                  <c:v>1.0630000000000001E-2</c:v>
                </c:pt>
                <c:pt idx="939">
                  <c:v>1.1820000000000001E-2</c:v>
                </c:pt>
                <c:pt idx="940">
                  <c:v>1.1520000000000001E-2</c:v>
                </c:pt>
                <c:pt idx="941">
                  <c:v>8.5699999999999995E-3</c:v>
                </c:pt>
                <c:pt idx="942">
                  <c:v>1.093E-2</c:v>
                </c:pt>
                <c:pt idx="943">
                  <c:v>7.3800000000000003E-3</c:v>
                </c:pt>
                <c:pt idx="944">
                  <c:v>7.9799999999999992E-3</c:v>
                </c:pt>
                <c:pt idx="945">
                  <c:v>8.2699999999999996E-3</c:v>
                </c:pt>
                <c:pt idx="946">
                  <c:v>9.1599999999999997E-3</c:v>
                </c:pt>
                <c:pt idx="947">
                  <c:v>6.79E-3</c:v>
                </c:pt>
                <c:pt idx="948">
                  <c:v>7.6800000000000002E-3</c:v>
                </c:pt>
                <c:pt idx="949">
                  <c:v>5.9100000000000003E-3</c:v>
                </c:pt>
                <c:pt idx="950">
                  <c:v>9.75E-3</c:v>
                </c:pt>
                <c:pt idx="951">
                  <c:v>7.6800000000000002E-3</c:v>
                </c:pt>
                <c:pt idx="952">
                  <c:v>7.0899999999999999E-3</c:v>
                </c:pt>
                <c:pt idx="953">
                  <c:v>7.9799999999999992E-3</c:v>
                </c:pt>
                <c:pt idx="954">
                  <c:v>5.9100000000000003E-3</c:v>
                </c:pt>
                <c:pt idx="955">
                  <c:v>8.2699999999999996E-3</c:v>
                </c:pt>
                <c:pt idx="956">
                  <c:v>7.6800000000000002E-3</c:v>
                </c:pt>
                <c:pt idx="957">
                  <c:v>6.79E-3</c:v>
                </c:pt>
                <c:pt idx="958">
                  <c:v>7.0899999999999999E-3</c:v>
                </c:pt>
                <c:pt idx="959">
                  <c:v>4.1399999999999996E-3</c:v>
                </c:pt>
                <c:pt idx="960">
                  <c:v>7.3800000000000003E-3</c:v>
                </c:pt>
                <c:pt idx="961">
                  <c:v>4.1399999999999996E-3</c:v>
                </c:pt>
                <c:pt idx="962">
                  <c:v>4.4299999999999999E-3</c:v>
                </c:pt>
                <c:pt idx="963">
                  <c:v>5.3200000000000001E-3</c:v>
                </c:pt>
                <c:pt idx="964">
                  <c:v>7.0899999999999999E-3</c:v>
                </c:pt>
                <c:pt idx="965">
                  <c:v>3.2499999999999999E-3</c:v>
                </c:pt>
                <c:pt idx="966">
                  <c:v>6.1999999999999998E-3</c:v>
                </c:pt>
                <c:pt idx="967">
                  <c:v>3.8400000000000001E-3</c:v>
                </c:pt>
                <c:pt idx="968">
                  <c:v>4.4299999999999999E-3</c:v>
                </c:pt>
                <c:pt idx="969">
                  <c:v>3.2499999999999999E-3</c:v>
                </c:pt>
                <c:pt idx="970">
                  <c:v>2.3600000000000001E-3</c:v>
                </c:pt>
                <c:pt idx="971">
                  <c:v>4.1399999999999996E-3</c:v>
                </c:pt>
                <c:pt idx="972">
                  <c:v>5.9100000000000003E-3</c:v>
                </c:pt>
                <c:pt idx="973">
                  <c:v>2.9499999999999999E-3</c:v>
                </c:pt>
                <c:pt idx="974">
                  <c:v>4.1399999999999996E-3</c:v>
                </c:pt>
                <c:pt idx="975">
                  <c:v>2.9499999999999999E-3</c:v>
                </c:pt>
                <c:pt idx="976">
                  <c:v>3.2499999999999999E-3</c:v>
                </c:pt>
                <c:pt idx="977">
                  <c:v>2.66E-3</c:v>
                </c:pt>
                <c:pt idx="978">
                  <c:v>4.7299999999999998E-3</c:v>
                </c:pt>
                <c:pt idx="979">
                  <c:v>3.8400000000000001E-3</c:v>
                </c:pt>
                <c:pt idx="980">
                  <c:v>2.0699999999999998E-3</c:v>
                </c:pt>
                <c:pt idx="981">
                  <c:v>2.9499999999999999E-3</c:v>
                </c:pt>
                <c:pt idx="982">
                  <c:v>4.1399999999999996E-3</c:v>
                </c:pt>
                <c:pt idx="983">
                  <c:v>3.2499999999999999E-3</c:v>
                </c:pt>
                <c:pt idx="984">
                  <c:v>2.0699999999999998E-3</c:v>
                </c:pt>
                <c:pt idx="985">
                  <c:v>3.8400000000000001E-3</c:v>
                </c:pt>
                <c:pt idx="986">
                  <c:v>3.8400000000000001E-3</c:v>
                </c:pt>
                <c:pt idx="987">
                  <c:v>3.8400000000000001E-3</c:v>
                </c:pt>
                <c:pt idx="988">
                  <c:v>2.0699999999999998E-3</c:v>
                </c:pt>
                <c:pt idx="989">
                  <c:v>4.4299999999999999E-3</c:v>
                </c:pt>
                <c:pt idx="990">
                  <c:v>3.5400000000000002E-3</c:v>
                </c:pt>
                <c:pt idx="991">
                  <c:v>3.2499999999999999E-3</c:v>
                </c:pt>
                <c:pt idx="992">
                  <c:v>3.5400000000000002E-3</c:v>
                </c:pt>
                <c:pt idx="993">
                  <c:v>0</c:v>
                </c:pt>
                <c:pt idx="994">
                  <c:v>1.1800000000000001E-3</c:v>
                </c:pt>
                <c:pt idx="995">
                  <c:v>8.8999999999999995E-4</c:v>
                </c:pt>
                <c:pt idx="996">
                  <c:v>8.8999999999999995E-4</c:v>
                </c:pt>
                <c:pt idx="997">
                  <c:v>2.3600000000000001E-3</c:v>
                </c:pt>
                <c:pt idx="998">
                  <c:v>3.5400000000000002E-3</c:v>
                </c:pt>
                <c:pt idx="999">
                  <c:v>5.3200000000000001E-3</c:v>
                </c:pt>
                <c:pt idx="1000">
                  <c:v>1.1800000000000001E-3</c:v>
                </c:pt>
                <c:pt idx="1001">
                  <c:v>1.48E-3</c:v>
                </c:pt>
                <c:pt idx="1002">
                  <c:v>4.1399999999999996E-3</c:v>
                </c:pt>
                <c:pt idx="1003">
                  <c:v>2.0699999999999998E-3</c:v>
                </c:pt>
                <c:pt idx="1004">
                  <c:v>2.0699999999999998E-3</c:v>
                </c:pt>
                <c:pt idx="1005">
                  <c:v>3.5400000000000002E-3</c:v>
                </c:pt>
                <c:pt idx="1006">
                  <c:v>2.66E-3</c:v>
                </c:pt>
                <c:pt idx="1007">
                  <c:v>2.66E-3</c:v>
                </c:pt>
                <c:pt idx="1008">
                  <c:v>1.48E-3</c:v>
                </c:pt>
                <c:pt idx="1009">
                  <c:v>1.7700000000000001E-3</c:v>
                </c:pt>
                <c:pt idx="1010">
                  <c:v>8.8999999999999995E-4</c:v>
                </c:pt>
                <c:pt idx="1011">
                  <c:v>3.8400000000000001E-3</c:v>
                </c:pt>
                <c:pt idx="1012">
                  <c:v>3.8400000000000001E-3</c:v>
                </c:pt>
                <c:pt idx="1013">
                  <c:v>8.8999999999999995E-4</c:v>
                </c:pt>
                <c:pt idx="1014">
                  <c:v>1.48E-3</c:v>
                </c:pt>
                <c:pt idx="1015">
                  <c:v>1.48E-3</c:v>
                </c:pt>
                <c:pt idx="1016">
                  <c:v>1.48E-3</c:v>
                </c:pt>
                <c:pt idx="1017">
                  <c:v>1.1800000000000001E-3</c:v>
                </c:pt>
                <c:pt idx="1018">
                  <c:v>3.5400000000000002E-3</c:v>
                </c:pt>
                <c:pt idx="1019">
                  <c:v>8.8999999999999995E-4</c:v>
                </c:pt>
                <c:pt idx="1020">
                  <c:v>8.8999999999999995E-4</c:v>
                </c:pt>
                <c:pt idx="1021">
                  <c:v>4.1399999999999996E-3</c:v>
                </c:pt>
                <c:pt idx="1022">
                  <c:v>2.9999999999999997E-4</c:v>
                </c:pt>
                <c:pt idx="1023">
                  <c:v>1.7700000000000001E-3</c:v>
                </c:pt>
                <c:pt idx="1024">
                  <c:v>1.1800000000000001E-3</c:v>
                </c:pt>
                <c:pt idx="1025">
                  <c:v>1.48E-3</c:v>
                </c:pt>
                <c:pt idx="1026">
                  <c:v>5.9000000000000003E-4</c:v>
                </c:pt>
                <c:pt idx="1027">
                  <c:v>1.1800000000000001E-3</c:v>
                </c:pt>
                <c:pt idx="1028">
                  <c:v>5.9000000000000003E-4</c:v>
                </c:pt>
                <c:pt idx="1029">
                  <c:v>2.0699999999999998E-3</c:v>
                </c:pt>
                <c:pt idx="1030">
                  <c:v>5.9000000000000003E-4</c:v>
                </c:pt>
                <c:pt idx="1031">
                  <c:v>0</c:v>
                </c:pt>
                <c:pt idx="1032">
                  <c:v>2.3600000000000001E-3</c:v>
                </c:pt>
                <c:pt idx="1033">
                  <c:v>1.1800000000000001E-3</c:v>
                </c:pt>
                <c:pt idx="1034">
                  <c:v>8.8999999999999995E-4</c:v>
                </c:pt>
                <c:pt idx="1035">
                  <c:v>5.9000000000000003E-4</c:v>
                </c:pt>
                <c:pt idx="1036">
                  <c:v>1.1800000000000001E-3</c:v>
                </c:pt>
                <c:pt idx="1037">
                  <c:v>2.9499999999999999E-3</c:v>
                </c:pt>
                <c:pt idx="1038">
                  <c:v>1.7700000000000001E-3</c:v>
                </c:pt>
                <c:pt idx="1039">
                  <c:v>2.3600000000000001E-3</c:v>
                </c:pt>
                <c:pt idx="1040">
                  <c:v>2.66E-3</c:v>
                </c:pt>
                <c:pt idx="1041">
                  <c:v>5.9000000000000003E-4</c:v>
                </c:pt>
                <c:pt idx="1042">
                  <c:v>2.9999999999999997E-4</c:v>
                </c:pt>
                <c:pt idx="1043">
                  <c:v>1.48E-3</c:v>
                </c:pt>
                <c:pt idx="1044">
                  <c:v>4.4299999999999999E-3</c:v>
                </c:pt>
                <c:pt idx="1045">
                  <c:v>8.8999999999999995E-4</c:v>
                </c:pt>
                <c:pt idx="1046">
                  <c:v>3.8400000000000001E-3</c:v>
                </c:pt>
                <c:pt idx="1047">
                  <c:v>8.8999999999999995E-4</c:v>
                </c:pt>
                <c:pt idx="1048">
                  <c:v>1.1800000000000001E-3</c:v>
                </c:pt>
                <c:pt idx="1049">
                  <c:v>3.2499999999999999E-3</c:v>
                </c:pt>
                <c:pt idx="1050">
                  <c:v>1.7700000000000001E-3</c:v>
                </c:pt>
                <c:pt idx="1051">
                  <c:v>1.7700000000000001E-3</c:v>
                </c:pt>
                <c:pt idx="1052">
                  <c:v>1.1800000000000001E-3</c:v>
                </c:pt>
                <c:pt idx="1053">
                  <c:v>2.0699999999999998E-3</c:v>
                </c:pt>
                <c:pt idx="1054">
                  <c:v>4.1399999999999996E-3</c:v>
                </c:pt>
                <c:pt idx="1055">
                  <c:v>2.0699999999999998E-3</c:v>
                </c:pt>
                <c:pt idx="1056">
                  <c:v>2.9499999999999999E-3</c:v>
                </c:pt>
                <c:pt idx="1057">
                  <c:v>1.7700000000000001E-3</c:v>
                </c:pt>
                <c:pt idx="1058">
                  <c:v>5.9000000000000003E-4</c:v>
                </c:pt>
                <c:pt idx="1059">
                  <c:v>2.0699999999999998E-3</c:v>
                </c:pt>
                <c:pt idx="1060">
                  <c:v>2.3600000000000001E-3</c:v>
                </c:pt>
                <c:pt idx="1061">
                  <c:v>3.5400000000000002E-3</c:v>
                </c:pt>
                <c:pt idx="1062">
                  <c:v>2.3600000000000001E-3</c:v>
                </c:pt>
                <c:pt idx="1063">
                  <c:v>3.2499999999999999E-3</c:v>
                </c:pt>
                <c:pt idx="1064">
                  <c:v>3.8400000000000001E-3</c:v>
                </c:pt>
                <c:pt idx="1065">
                  <c:v>3.8400000000000001E-3</c:v>
                </c:pt>
                <c:pt idx="1066">
                  <c:v>2.0699999999999998E-3</c:v>
                </c:pt>
                <c:pt idx="1067">
                  <c:v>5.9000000000000003E-4</c:v>
                </c:pt>
                <c:pt idx="1068">
                  <c:v>2.66E-3</c:v>
                </c:pt>
                <c:pt idx="1069">
                  <c:v>3.5400000000000002E-3</c:v>
                </c:pt>
                <c:pt idx="1070">
                  <c:v>2.66E-3</c:v>
                </c:pt>
                <c:pt idx="1071">
                  <c:v>5.0200000000000002E-3</c:v>
                </c:pt>
                <c:pt idx="1072">
                  <c:v>2.9499999999999999E-3</c:v>
                </c:pt>
                <c:pt idx="1073">
                  <c:v>3.2499999999999999E-3</c:v>
                </c:pt>
                <c:pt idx="1074">
                  <c:v>4.4299999999999999E-3</c:v>
                </c:pt>
                <c:pt idx="1075">
                  <c:v>3.5400000000000002E-3</c:v>
                </c:pt>
                <c:pt idx="1076">
                  <c:v>4.7299999999999998E-3</c:v>
                </c:pt>
                <c:pt idx="1077">
                  <c:v>4.1399999999999996E-3</c:v>
                </c:pt>
                <c:pt idx="1078">
                  <c:v>4.7299999999999998E-3</c:v>
                </c:pt>
                <c:pt idx="1079">
                  <c:v>3.2499999999999999E-3</c:v>
                </c:pt>
                <c:pt idx="1080">
                  <c:v>2.9499999999999999E-3</c:v>
                </c:pt>
                <c:pt idx="1081">
                  <c:v>4.7299999999999998E-3</c:v>
                </c:pt>
                <c:pt idx="1082">
                  <c:v>5.6100000000000004E-3</c:v>
                </c:pt>
                <c:pt idx="1083">
                  <c:v>5.3200000000000001E-3</c:v>
                </c:pt>
                <c:pt idx="1084">
                  <c:v>6.4999999999999997E-3</c:v>
                </c:pt>
                <c:pt idx="1085">
                  <c:v>5.3200000000000001E-3</c:v>
                </c:pt>
                <c:pt idx="1086">
                  <c:v>5.9100000000000003E-3</c:v>
                </c:pt>
                <c:pt idx="1087">
                  <c:v>3.2499999999999999E-3</c:v>
                </c:pt>
                <c:pt idx="1088">
                  <c:v>5.0200000000000002E-3</c:v>
                </c:pt>
                <c:pt idx="1089">
                  <c:v>3.8400000000000001E-3</c:v>
                </c:pt>
                <c:pt idx="1090">
                  <c:v>5.0200000000000002E-3</c:v>
                </c:pt>
                <c:pt idx="1091">
                  <c:v>5.9100000000000003E-3</c:v>
                </c:pt>
                <c:pt idx="1092">
                  <c:v>4.1399999999999996E-3</c:v>
                </c:pt>
                <c:pt idx="1093">
                  <c:v>4.4299999999999999E-3</c:v>
                </c:pt>
                <c:pt idx="1094">
                  <c:v>5.9100000000000003E-3</c:v>
                </c:pt>
                <c:pt idx="1095">
                  <c:v>5.6100000000000004E-3</c:v>
                </c:pt>
                <c:pt idx="1096">
                  <c:v>5.3200000000000001E-3</c:v>
                </c:pt>
                <c:pt idx="1097">
                  <c:v>6.1999999999999998E-3</c:v>
                </c:pt>
                <c:pt idx="1098">
                  <c:v>5.9100000000000003E-3</c:v>
                </c:pt>
                <c:pt idx="1099">
                  <c:v>6.4999999999999997E-3</c:v>
                </c:pt>
                <c:pt idx="1100">
                  <c:v>6.79E-3</c:v>
                </c:pt>
                <c:pt idx="1101">
                  <c:v>5.9100000000000003E-3</c:v>
                </c:pt>
                <c:pt idx="1102">
                  <c:v>6.79E-3</c:v>
                </c:pt>
                <c:pt idx="1103">
                  <c:v>8.5699999999999995E-3</c:v>
                </c:pt>
                <c:pt idx="1104">
                  <c:v>8.8599999999999998E-3</c:v>
                </c:pt>
                <c:pt idx="1105">
                  <c:v>1.0630000000000001E-2</c:v>
                </c:pt>
                <c:pt idx="1106">
                  <c:v>7.6800000000000002E-3</c:v>
                </c:pt>
                <c:pt idx="1107">
                  <c:v>1.034E-2</c:v>
                </c:pt>
                <c:pt idx="1108">
                  <c:v>7.0899999999999999E-3</c:v>
                </c:pt>
                <c:pt idx="1109">
                  <c:v>8.8599999999999998E-3</c:v>
                </c:pt>
                <c:pt idx="1110">
                  <c:v>8.2699999999999996E-3</c:v>
                </c:pt>
                <c:pt idx="1111">
                  <c:v>8.8599999999999998E-3</c:v>
                </c:pt>
                <c:pt idx="1112">
                  <c:v>9.1599999999999997E-3</c:v>
                </c:pt>
                <c:pt idx="1113">
                  <c:v>1.004E-2</c:v>
                </c:pt>
                <c:pt idx="1114">
                  <c:v>8.2699999999999996E-3</c:v>
                </c:pt>
                <c:pt idx="1115">
                  <c:v>8.8599999999999998E-3</c:v>
                </c:pt>
                <c:pt idx="1116">
                  <c:v>9.75E-3</c:v>
                </c:pt>
                <c:pt idx="1117">
                  <c:v>9.1599999999999997E-3</c:v>
                </c:pt>
                <c:pt idx="1118">
                  <c:v>1.0630000000000001E-2</c:v>
                </c:pt>
                <c:pt idx="1119">
                  <c:v>9.4500000000000001E-3</c:v>
                </c:pt>
                <c:pt idx="1120">
                  <c:v>1.2409999999999999E-2</c:v>
                </c:pt>
                <c:pt idx="1121">
                  <c:v>1.034E-2</c:v>
                </c:pt>
                <c:pt idx="1122">
                  <c:v>1.1820000000000001E-2</c:v>
                </c:pt>
                <c:pt idx="1123">
                  <c:v>1.2999999999999999E-2</c:v>
                </c:pt>
                <c:pt idx="1124">
                  <c:v>1.388E-2</c:v>
                </c:pt>
                <c:pt idx="1125">
                  <c:v>1.0630000000000001E-2</c:v>
                </c:pt>
                <c:pt idx="1126">
                  <c:v>1.2109999999999999E-2</c:v>
                </c:pt>
                <c:pt idx="1127">
                  <c:v>1.2999999999999999E-2</c:v>
                </c:pt>
                <c:pt idx="1128">
                  <c:v>1.418E-2</c:v>
                </c:pt>
                <c:pt idx="1129">
                  <c:v>1.1820000000000001E-2</c:v>
                </c:pt>
                <c:pt idx="1130">
                  <c:v>1.388E-2</c:v>
                </c:pt>
                <c:pt idx="1131">
                  <c:v>1.2999999999999999E-2</c:v>
                </c:pt>
                <c:pt idx="1132">
                  <c:v>1.388E-2</c:v>
                </c:pt>
                <c:pt idx="1133">
                  <c:v>1.418E-2</c:v>
                </c:pt>
                <c:pt idx="1134">
                  <c:v>1.507E-2</c:v>
                </c:pt>
                <c:pt idx="1135">
                  <c:v>1.566E-2</c:v>
                </c:pt>
                <c:pt idx="1136">
                  <c:v>1.447E-2</c:v>
                </c:pt>
                <c:pt idx="1137">
                  <c:v>1.507E-2</c:v>
                </c:pt>
                <c:pt idx="1138">
                  <c:v>1.95E-2</c:v>
                </c:pt>
                <c:pt idx="1139">
                  <c:v>1.566E-2</c:v>
                </c:pt>
                <c:pt idx="1140">
                  <c:v>1.447E-2</c:v>
                </c:pt>
                <c:pt idx="1141">
                  <c:v>1.6250000000000001E-2</c:v>
                </c:pt>
                <c:pt idx="1142">
                  <c:v>1.9199999999999998E-2</c:v>
                </c:pt>
                <c:pt idx="1143">
                  <c:v>1.8020000000000001E-2</c:v>
                </c:pt>
                <c:pt idx="1144">
                  <c:v>1.8020000000000001E-2</c:v>
                </c:pt>
                <c:pt idx="1145">
                  <c:v>1.8020000000000001E-2</c:v>
                </c:pt>
                <c:pt idx="1146">
                  <c:v>2.068E-2</c:v>
                </c:pt>
                <c:pt idx="1147">
                  <c:v>1.772E-2</c:v>
                </c:pt>
                <c:pt idx="1148">
                  <c:v>1.831E-2</c:v>
                </c:pt>
                <c:pt idx="1149">
                  <c:v>2.068E-2</c:v>
                </c:pt>
                <c:pt idx="1150">
                  <c:v>2.1270000000000001E-2</c:v>
                </c:pt>
                <c:pt idx="1151">
                  <c:v>2.068E-2</c:v>
                </c:pt>
                <c:pt idx="1152">
                  <c:v>2.215E-2</c:v>
                </c:pt>
                <c:pt idx="1153">
                  <c:v>1.9789999999999999E-2</c:v>
                </c:pt>
                <c:pt idx="1154">
                  <c:v>2.068E-2</c:v>
                </c:pt>
                <c:pt idx="1155">
                  <c:v>2.334E-2</c:v>
                </c:pt>
                <c:pt idx="1156">
                  <c:v>2.2749999999999999E-2</c:v>
                </c:pt>
                <c:pt idx="1157">
                  <c:v>2.1270000000000001E-2</c:v>
                </c:pt>
                <c:pt idx="1158">
                  <c:v>2.1559999999999999E-2</c:v>
                </c:pt>
                <c:pt idx="1159">
                  <c:v>2.3040000000000001E-2</c:v>
                </c:pt>
                <c:pt idx="1160">
                  <c:v>2.3040000000000001E-2</c:v>
                </c:pt>
                <c:pt idx="1161">
                  <c:v>2.334E-2</c:v>
                </c:pt>
                <c:pt idx="1162">
                  <c:v>2.393E-2</c:v>
                </c:pt>
                <c:pt idx="1163">
                  <c:v>2.4809999999999999E-2</c:v>
                </c:pt>
                <c:pt idx="1164">
                  <c:v>2.4809999999999999E-2</c:v>
                </c:pt>
                <c:pt idx="1165">
                  <c:v>2.895E-2</c:v>
                </c:pt>
                <c:pt idx="1166">
                  <c:v>2.6589999999999999E-2</c:v>
                </c:pt>
                <c:pt idx="1167">
                  <c:v>2.5700000000000001E-2</c:v>
                </c:pt>
                <c:pt idx="1168">
                  <c:v>2.836E-2</c:v>
                </c:pt>
                <c:pt idx="1169">
                  <c:v>2.8649999999999998E-2</c:v>
                </c:pt>
                <c:pt idx="1170">
                  <c:v>3.0720000000000001E-2</c:v>
                </c:pt>
                <c:pt idx="1171">
                  <c:v>3.0130000000000001E-2</c:v>
                </c:pt>
                <c:pt idx="1172">
                  <c:v>2.8649999999999998E-2</c:v>
                </c:pt>
                <c:pt idx="1173">
                  <c:v>3.3669999999999999E-2</c:v>
                </c:pt>
                <c:pt idx="1174">
                  <c:v>2.9239999999999999E-2</c:v>
                </c:pt>
                <c:pt idx="1175">
                  <c:v>3.279E-2</c:v>
                </c:pt>
                <c:pt idx="1176">
                  <c:v>3.1899999999999998E-2</c:v>
                </c:pt>
                <c:pt idx="1177">
                  <c:v>3.338E-2</c:v>
                </c:pt>
                <c:pt idx="1178">
                  <c:v>3.279E-2</c:v>
                </c:pt>
                <c:pt idx="1179">
                  <c:v>3.2199999999999999E-2</c:v>
                </c:pt>
                <c:pt idx="1180">
                  <c:v>3.4270000000000002E-2</c:v>
                </c:pt>
                <c:pt idx="1181">
                  <c:v>3.2489999999999998E-2</c:v>
                </c:pt>
                <c:pt idx="1182">
                  <c:v>3.4860000000000002E-2</c:v>
                </c:pt>
                <c:pt idx="1183">
                  <c:v>3.6630000000000003E-2</c:v>
                </c:pt>
                <c:pt idx="1184">
                  <c:v>3.7510000000000002E-2</c:v>
                </c:pt>
                <c:pt idx="1185">
                  <c:v>3.6330000000000001E-2</c:v>
                </c:pt>
                <c:pt idx="1186">
                  <c:v>3.7810000000000003E-2</c:v>
                </c:pt>
                <c:pt idx="1187">
                  <c:v>3.8699999999999998E-2</c:v>
                </c:pt>
                <c:pt idx="1188">
                  <c:v>4.0169999999999997E-2</c:v>
                </c:pt>
                <c:pt idx="1189">
                  <c:v>3.8109999999999998E-2</c:v>
                </c:pt>
                <c:pt idx="1190">
                  <c:v>3.9879999999999999E-2</c:v>
                </c:pt>
                <c:pt idx="1191">
                  <c:v>4.2540000000000001E-2</c:v>
                </c:pt>
                <c:pt idx="1192">
                  <c:v>4.5490000000000003E-2</c:v>
                </c:pt>
                <c:pt idx="1193">
                  <c:v>4.1950000000000001E-2</c:v>
                </c:pt>
                <c:pt idx="1194">
                  <c:v>4.2540000000000001E-2</c:v>
                </c:pt>
                <c:pt idx="1195">
                  <c:v>4.2540000000000001E-2</c:v>
                </c:pt>
                <c:pt idx="1196">
                  <c:v>4.5490000000000003E-2</c:v>
                </c:pt>
                <c:pt idx="1197">
                  <c:v>4.6670000000000003E-2</c:v>
                </c:pt>
                <c:pt idx="1198">
                  <c:v>4.9329999999999999E-2</c:v>
                </c:pt>
                <c:pt idx="1199">
                  <c:v>4.8739999999999999E-2</c:v>
                </c:pt>
                <c:pt idx="1200">
                  <c:v>4.8739999999999999E-2</c:v>
                </c:pt>
                <c:pt idx="1201">
                  <c:v>5.0810000000000001E-2</c:v>
                </c:pt>
                <c:pt idx="1202">
                  <c:v>4.9630000000000001E-2</c:v>
                </c:pt>
                <c:pt idx="1203">
                  <c:v>5.0810000000000001E-2</c:v>
                </c:pt>
                <c:pt idx="1204">
                  <c:v>5.0509999999999999E-2</c:v>
                </c:pt>
                <c:pt idx="1205">
                  <c:v>5.3760000000000002E-2</c:v>
                </c:pt>
                <c:pt idx="1206">
                  <c:v>5.228E-2</c:v>
                </c:pt>
                <c:pt idx="1207">
                  <c:v>5.2580000000000002E-2</c:v>
                </c:pt>
                <c:pt idx="1208">
                  <c:v>5.6120000000000003E-2</c:v>
                </c:pt>
                <c:pt idx="1209">
                  <c:v>5.7599999999999998E-2</c:v>
                </c:pt>
                <c:pt idx="1210">
                  <c:v>5.672E-2</c:v>
                </c:pt>
                <c:pt idx="1211">
                  <c:v>5.9670000000000001E-2</c:v>
                </c:pt>
                <c:pt idx="1212">
                  <c:v>5.9080000000000001E-2</c:v>
                </c:pt>
                <c:pt idx="1213">
                  <c:v>5.8779999999999999E-2</c:v>
                </c:pt>
                <c:pt idx="1214">
                  <c:v>6.1440000000000002E-2</c:v>
                </c:pt>
                <c:pt idx="1215">
                  <c:v>6.3210000000000002E-2</c:v>
                </c:pt>
                <c:pt idx="1216">
                  <c:v>6.5869999999999998E-2</c:v>
                </c:pt>
                <c:pt idx="1217">
                  <c:v>6.794E-2</c:v>
                </c:pt>
                <c:pt idx="1218">
                  <c:v>6.794E-2</c:v>
                </c:pt>
                <c:pt idx="1219">
                  <c:v>6.676E-2</c:v>
                </c:pt>
                <c:pt idx="1220">
                  <c:v>6.9709999999999994E-2</c:v>
                </c:pt>
                <c:pt idx="1221">
                  <c:v>6.794E-2</c:v>
                </c:pt>
                <c:pt idx="1222">
                  <c:v>7.4440000000000006E-2</c:v>
                </c:pt>
                <c:pt idx="1223">
                  <c:v>7.2669999999999998E-2</c:v>
                </c:pt>
                <c:pt idx="1224">
                  <c:v>7.2669999999999998E-2</c:v>
                </c:pt>
                <c:pt idx="1225">
                  <c:v>7.7100000000000002E-2</c:v>
                </c:pt>
                <c:pt idx="1226">
                  <c:v>7.5029999999999999E-2</c:v>
                </c:pt>
                <c:pt idx="1227">
                  <c:v>7.5620000000000007E-2</c:v>
                </c:pt>
                <c:pt idx="1228">
                  <c:v>7.8869999999999996E-2</c:v>
                </c:pt>
                <c:pt idx="1229">
                  <c:v>8.0049999999999996E-2</c:v>
                </c:pt>
                <c:pt idx="1230">
                  <c:v>8.1820000000000004E-2</c:v>
                </c:pt>
                <c:pt idx="1231">
                  <c:v>8.1229999999999997E-2</c:v>
                </c:pt>
                <c:pt idx="1232">
                  <c:v>8.4779999999999994E-2</c:v>
                </c:pt>
                <c:pt idx="1233">
                  <c:v>8.4779999999999994E-2</c:v>
                </c:pt>
                <c:pt idx="1234">
                  <c:v>8.4779999999999994E-2</c:v>
                </c:pt>
                <c:pt idx="1235">
                  <c:v>8.5070000000000007E-2</c:v>
                </c:pt>
                <c:pt idx="1236">
                  <c:v>8.7139999999999995E-2</c:v>
                </c:pt>
                <c:pt idx="1237">
                  <c:v>8.8910000000000003E-2</c:v>
                </c:pt>
                <c:pt idx="1238">
                  <c:v>9.0090000000000003E-2</c:v>
                </c:pt>
                <c:pt idx="1239">
                  <c:v>9.5119999999999996E-2</c:v>
                </c:pt>
                <c:pt idx="1240">
                  <c:v>9.6299999999999997E-2</c:v>
                </c:pt>
                <c:pt idx="1241">
                  <c:v>0.10014000000000001</c:v>
                </c:pt>
                <c:pt idx="1242">
                  <c:v>9.7780000000000006E-2</c:v>
                </c:pt>
                <c:pt idx="1243">
                  <c:v>9.7780000000000006E-2</c:v>
                </c:pt>
                <c:pt idx="1244">
                  <c:v>0.10043000000000001</c:v>
                </c:pt>
                <c:pt idx="1245">
                  <c:v>0.1028</c:v>
                </c:pt>
                <c:pt idx="1246">
                  <c:v>0.10723000000000001</c:v>
                </c:pt>
                <c:pt idx="1247">
                  <c:v>0.109</c:v>
                </c:pt>
                <c:pt idx="1248">
                  <c:v>0.10575</c:v>
                </c:pt>
                <c:pt idx="1249">
                  <c:v>0.10929999999999999</c:v>
                </c:pt>
                <c:pt idx="1250">
                  <c:v>0.11107</c:v>
                </c:pt>
                <c:pt idx="1251">
                  <c:v>0.11314</c:v>
                </c:pt>
                <c:pt idx="1252">
                  <c:v>0.11934</c:v>
                </c:pt>
                <c:pt idx="1253">
                  <c:v>0.11786000000000001</c:v>
                </c:pt>
                <c:pt idx="1254">
                  <c:v>0.12259</c:v>
                </c:pt>
                <c:pt idx="1255">
                  <c:v>0.12407</c:v>
                </c:pt>
                <c:pt idx="1256">
                  <c:v>0.12288</c:v>
                </c:pt>
                <c:pt idx="1257">
                  <c:v>0.12407</c:v>
                </c:pt>
                <c:pt idx="1258">
                  <c:v>0.12909000000000001</c:v>
                </c:pt>
                <c:pt idx="1259">
                  <c:v>0.12612999999999999</c:v>
                </c:pt>
                <c:pt idx="1260">
                  <c:v>0.13175000000000001</c:v>
                </c:pt>
                <c:pt idx="1261">
                  <c:v>0.13528999999999999</c:v>
                </c:pt>
                <c:pt idx="1262">
                  <c:v>0.13439999999999999</c:v>
                </c:pt>
                <c:pt idx="1263">
                  <c:v>0.13794999999999999</c:v>
                </c:pt>
                <c:pt idx="1264">
                  <c:v>0.14563000000000001</c:v>
                </c:pt>
                <c:pt idx="1265">
                  <c:v>0.14238000000000001</c:v>
                </c:pt>
                <c:pt idx="1266">
                  <c:v>0.14385999999999999</c:v>
                </c:pt>
                <c:pt idx="1267">
                  <c:v>0.14710999999999999</c:v>
                </c:pt>
                <c:pt idx="1268">
                  <c:v>0.14888000000000001</c:v>
                </c:pt>
                <c:pt idx="1269">
                  <c:v>0.15626000000000001</c:v>
                </c:pt>
                <c:pt idx="1270">
                  <c:v>0.15744</c:v>
                </c:pt>
                <c:pt idx="1271">
                  <c:v>0.15508</c:v>
                </c:pt>
                <c:pt idx="1272">
                  <c:v>0.16069</c:v>
                </c:pt>
                <c:pt idx="1273">
                  <c:v>0.16424</c:v>
                </c:pt>
                <c:pt idx="1274">
                  <c:v>0.16631000000000001</c:v>
                </c:pt>
                <c:pt idx="1275">
                  <c:v>0.16483</c:v>
                </c:pt>
                <c:pt idx="1276">
                  <c:v>0.16808000000000001</c:v>
                </c:pt>
                <c:pt idx="1277">
                  <c:v>0.17842</c:v>
                </c:pt>
                <c:pt idx="1278">
                  <c:v>0.17842</c:v>
                </c:pt>
                <c:pt idx="1279">
                  <c:v>0.17960000000000001</c:v>
                </c:pt>
                <c:pt idx="1280">
                  <c:v>0.17812</c:v>
                </c:pt>
                <c:pt idx="1281">
                  <c:v>0.18462000000000001</c:v>
                </c:pt>
                <c:pt idx="1282">
                  <c:v>0.18492</c:v>
                </c:pt>
                <c:pt idx="1283">
                  <c:v>0.18905</c:v>
                </c:pt>
                <c:pt idx="1284">
                  <c:v>0.19703000000000001</c:v>
                </c:pt>
                <c:pt idx="1285">
                  <c:v>0.19703000000000001</c:v>
                </c:pt>
                <c:pt idx="1286">
                  <c:v>0.20057</c:v>
                </c:pt>
                <c:pt idx="1287">
                  <c:v>0.20412</c:v>
                </c:pt>
                <c:pt idx="1288">
                  <c:v>0.20913999999999999</c:v>
                </c:pt>
                <c:pt idx="1289">
                  <c:v>0.21149999999999999</c:v>
                </c:pt>
                <c:pt idx="1290">
                  <c:v>0.21504999999999999</c:v>
                </c:pt>
                <c:pt idx="1291">
                  <c:v>0.22006999999999999</c:v>
                </c:pt>
                <c:pt idx="1292">
                  <c:v>0.22214</c:v>
                </c:pt>
                <c:pt idx="1293">
                  <c:v>0.22184000000000001</c:v>
                </c:pt>
                <c:pt idx="1294">
                  <c:v>0.23158999999999999</c:v>
                </c:pt>
                <c:pt idx="1295">
                  <c:v>0.23218</c:v>
                </c:pt>
                <c:pt idx="1296">
                  <c:v>0.23069999999999999</c:v>
                </c:pt>
                <c:pt idx="1297">
                  <c:v>0.24015</c:v>
                </c:pt>
                <c:pt idx="1298">
                  <c:v>0.2437</c:v>
                </c:pt>
                <c:pt idx="1299">
                  <c:v>0.24723999999999999</c:v>
                </c:pt>
                <c:pt idx="1300">
                  <c:v>0.24606</c:v>
                </c:pt>
                <c:pt idx="1301">
                  <c:v>0.25403999999999999</c:v>
                </c:pt>
                <c:pt idx="1302">
                  <c:v>0.25935999999999998</c:v>
                </c:pt>
                <c:pt idx="1303">
                  <c:v>0.26791999999999999</c:v>
                </c:pt>
                <c:pt idx="1304">
                  <c:v>0.26615</c:v>
                </c:pt>
                <c:pt idx="1305">
                  <c:v>0.27265</c:v>
                </c:pt>
                <c:pt idx="1306">
                  <c:v>0.27234999999999998</c:v>
                </c:pt>
                <c:pt idx="1307">
                  <c:v>0.27531</c:v>
                </c:pt>
                <c:pt idx="1308">
                  <c:v>0.28682999999999997</c:v>
                </c:pt>
                <c:pt idx="1309">
                  <c:v>0.28682999999999997</c:v>
                </c:pt>
                <c:pt idx="1310">
                  <c:v>0.28771000000000002</c:v>
                </c:pt>
                <c:pt idx="1311">
                  <c:v>0.30012</c:v>
                </c:pt>
                <c:pt idx="1312">
                  <c:v>0.30188999999999999</c:v>
                </c:pt>
                <c:pt idx="1313">
                  <c:v>0.31341000000000002</c:v>
                </c:pt>
                <c:pt idx="1314">
                  <c:v>0.31104999999999999</c:v>
                </c:pt>
                <c:pt idx="1315">
                  <c:v>0.32227</c:v>
                </c:pt>
                <c:pt idx="1316">
                  <c:v>0.31962000000000002</c:v>
                </c:pt>
                <c:pt idx="1317">
                  <c:v>0.32640999999999998</c:v>
                </c:pt>
                <c:pt idx="1318">
                  <c:v>0.33232</c:v>
                </c:pt>
                <c:pt idx="1319">
                  <c:v>0.34028999999999998</c:v>
                </c:pt>
                <c:pt idx="1320">
                  <c:v>0.3397</c:v>
                </c:pt>
                <c:pt idx="1321">
                  <c:v>0.35033999999999998</c:v>
                </c:pt>
                <c:pt idx="1322">
                  <c:v>0.35121999999999998</c:v>
                </c:pt>
                <c:pt idx="1323">
                  <c:v>0.35565000000000002</c:v>
                </c:pt>
                <c:pt idx="1324">
                  <c:v>0.36570000000000003</c:v>
                </c:pt>
                <c:pt idx="1325">
                  <c:v>0.36895</c:v>
                </c:pt>
                <c:pt idx="1326">
                  <c:v>0.37603999999999999</c:v>
                </c:pt>
                <c:pt idx="1327">
                  <c:v>0.37957999999999997</c:v>
                </c:pt>
                <c:pt idx="1328">
                  <c:v>0.39434999999999998</c:v>
                </c:pt>
                <c:pt idx="1329">
                  <c:v>0.39729999999999999</c:v>
                </c:pt>
                <c:pt idx="1330">
                  <c:v>0.39907999999999999</c:v>
                </c:pt>
                <c:pt idx="1331">
                  <c:v>0.40645999999999999</c:v>
                </c:pt>
                <c:pt idx="1332">
                  <c:v>0.41414000000000001</c:v>
                </c:pt>
                <c:pt idx="1333">
                  <c:v>0.41649999999999998</c:v>
                </c:pt>
                <c:pt idx="1334">
                  <c:v>0.43334</c:v>
                </c:pt>
                <c:pt idx="1335">
                  <c:v>0.43481999999999998</c:v>
                </c:pt>
                <c:pt idx="1336">
                  <c:v>0.43836000000000003</c:v>
                </c:pt>
                <c:pt idx="1337">
                  <c:v>0.44811000000000001</c:v>
                </c:pt>
                <c:pt idx="1338">
                  <c:v>0.45845000000000002</c:v>
                </c:pt>
                <c:pt idx="1339">
                  <c:v>0.45845000000000002</c:v>
                </c:pt>
                <c:pt idx="1340">
                  <c:v>0.46405999999999997</c:v>
                </c:pt>
                <c:pt idx="1341">
                  <c:v>0.47942000000000001</c:v>
                </c:pt>
                <c:pt idx="1342">
                  <c:v>0.48355999999999999</c:v>
                </c:pt>
                <c:pt idx="1343">
                  <c:v>0.49153000000000002</c:v>
                </c:pt>
                <c:pt idx="1344">
                  <c:v>0.49774000000000002</c:v>
                </c:pt>
                <c:pt idx="1345">
                  <c:v>0.50688999999999995</c:v>
                </c:pt>
                <c:pt idx="1346">
                  <c:v>0.51487000000000005</c:v>
                </c:pt>
                <c:pt idx="1347">
                  <c:v>0.52019000000000004</c:v>
                </c:pt>
                <c:pt idx="1348">
                  <c:v>0.52166000000000001</c:v>
                </c:pt>
                <c:pt idx="1349">
                  <c:v>0.53022999999999998</c:v>
                </c:pt>
                <c:pt idx="1350">
                  <c:v>0.54322999999999999</c:v>
                </c:pt>
                <c:pt idx="1351">
                  <c:v>0.54766000000000004</c:v>
                </c:pt>
                <c:pt idx="1352">
                  <c:v>0.56479000000000001</c:v>
                </c:pt>
                <c:pt idx="1353">
                  <c:v>0.56686000000000003</c:v>
                </c:pt>
                <c:pt idx="1354">
                  <c:v>0.57513000000000003</c:v>
                </c:pt>
                <c:pt idx="1355">
                  <c:v>0.58250999999999997</c:v>
                </c:pt>
                <c:pt idx="1356">
                  <c:v>0.59462999999999999</c:v>
                </c:pt>
                <c:pt idx="1357">
                  <c:v>0.60467000000000004</c:v>
                </c:pt>
                <c:pt idx="1358">
                  <c:v>0.61795999999999995</c:v>
                </c:pt>
                <c:pt idx="1359">
                  <c:v>0.62209999999999999</c:v>
                </c:pt>
                <c:pt idx="1360">
                  <c:v>0.62712000000000001</c:v>
                </c:pt>
                <c:pt idx="1361">
                  <c:v>0.64071</c:v>
                </c:pt>
                <c:pt idx="1362">
                  <c:v>0.65075000000000005</c:v>
                </c:pt>
                <c:pt idx="1363">
                  <c:v>0.66463000000000005</c:v>
                </c:pt>
                <c:pt idx="1364">
                  <c:v>0.66788000000000003</c:v>
                </c:pt>
                <c:pt idx="1365">
                  <c:v>0.67467999999999995</c:v>
                </c:pt>
                <c:pt idx="1366">
                  <c:v>0.69357999999999997</c:v>
                </c:pt>
                <c:pt idx="1367">
                  <c:v>0.69298999999999999</c:v>
                </c:pt>
                <c:pt idx="1368">
                  <c:v>0.71543999999999996</c:v>
                </c:pt>
                <c:pt idx="1369">
                  <c:v>0.71869000000000005</c:v>
                </c:pt>
                <c:pt idx="1370">
                  <c:v>0.72726000000000002</c:v>
                </c:pt>
                <c:pt idx="1371">
                  <c:v>0.73316999999999999</c:v>
                </c:pt>
                <c:pt idx="1372">
                  <c:v>0.75885999999999998</c:v>
                </c:pt>
                <c:pt idx="1373">
                  <c:v>0.76270000000000004</c:v>
                </c:pt>
                <c:pt idx="1374">
                  <c:v>0.76773000000000002</c:v>
                </c:pt>
                <c:pt idx="1375">
                  <c:v>0.77600000000000002</c:v>
                </c:pt>
                <c:pt idx="1376">
                  <c:v>0.78988000000000003</c:v>
                </c:pt>
                <c:pt idx="1377">
                  <c:v>0.81144000000000005</c:v>
                </c:pt>
                <c:pt idx="1378">
                  <c:v>0.81203999999999998</c:v>
                </c:pt>
                <c:pt idx="1379">
                  <c:v>0.83772999999999997</c:v>
                </c:pt>
                <c:pt idx="1380">
                  <c:v>0.82887</c:v>
                </c:pt>
                <c:pt idx="1381">
                  <c:v>0.85929999999999995</c:v>
                </c:pt>
                <c:pt idx="1382">
                  <c:v>0.85221000000000002</c:v>
                </c:pt>
                <c:pt idx="1383">
                  <c:v>0.86963999999999997</c:v>
                </c:pt>
                <c:pt idx="1384">
                  <c:v>0.87583999999999995</c:v>
                </c:pt>
                <c:pt idx="1385">
                  <c:v>0.89593</c:v>
                </c:pt>
                <c:pt idx="1386">
                  <c:v>0.91069999999999995</c:v>
                </c:pt>
                <c:pt idx="1387">
                  <c:v>0.92457999999999996</c:v>
                </c:pt>
                <c:pt idx="1388">
                  <c:v>0.92811999999999995</c:v>
                </c:pt>
                <c:pt idx="1389">
                  <c:v>0.93816999999999995</c:v>
                </c:pt>
                <c:pt idx="1390">
                  <c:v>0.96416000000000002</c:v>
                </c:pt>
                <c:pt idx="1391">
                  <c:v>0.97863999999999995</c:v>
                </c:pt>
                <c:pt idx="1392">
                  <c:v>0.98336000000000001</c:v>
                </c:pt>
                <c:pt idx="1393">
                  <c:v>0.99990999999999997</c:v>
                </c:pt>
                <c:pt idx="1394">
                  <c:v>1.01231</c:v>
                </c:pt>
                <c:pt idx="1395">
                  <c:v>1.0253099999999999</c:v>
                </c:pt>
                <c:pt idx="1396">
                  <c:v>1.03653</c:v>
                </c:pt>
                <c:pt idx="1397">
                  <c:v>1.0595699999999999</c:v>
                </c:pt>
                <c:pt idx="1398">
                  <c:v>1.07287</c:v>
                </c:pt>
                <c:pt idx="1399">
                  <c:v>1.0905899999999999</c:v>
                </c:pt>
                <c:pt idx="1400">
                  <c:v>1.1065400000000001</c:v>
                </c:pt>
                <c:pt idx="1401">
                  <c:v>1.1139300000000001</c:v>
                </c:pt>
                <c:pt idx="1402">
                  <c:v>1.1384399999999999</c:v>
                </c:pt>
                <c:pt idx="1403">
                  <c:v>1.13697</c:v>
                </c:pt>
                <c:pt idx="1404">
                  <c:v>1.17123</c:v>
                </c:pt>
                <c:pt idx="1405">
                  <c:v>1.1759599999999999</c:v>
                </c:pt>
                <c:pt idx="1406">
                  <c:v>1.19221</c:v>
                </c:pt>
                <c:pt idx="1407">
                  <c:v>1.21082</c:v>
                </c:pt>
                <c:pt idx="1408">
                  <c:v>1.22115</c:v>
                </c:pt>
                <c:pt idx="1409">
                  <c:v>1.2442</c:v>
                </c:pt>
                <c:pt idx="1410">
                  <c:v>1.2580800000000001</c:v>
                </c:pt>
                <c:pt idx="1411">
                  <c:v>1.26546</c:v>
                </c:pt>
                <c:pt idx="1412">
                  <c:v>1.2858499999999999</c:v>
                </c:pt>
                <c:pt idx="1413">
                  <c:v>1.3080000000000001</c:v>
                </c:pt>
                <c:pt idx="1414">
                  <c:v>1.31982</c:v>
                </c:pt>
                <c:pt idx="1415">
                  <c:v>1.33399</c:v>
                </c:pt>
                <c:pt idx="1416">
                  <c:v>1.36974</c:v>
                </c:pt>
                <c:pt idx="1417">
                  <c:v>1.3655999999999999</c:v>
                </c:pt>
                <c:pt idx="1418">
                  <c:v>1.3865700000000001</c:v>
                </c:pt>
                <c:pt idx="1419">
                  <c:v>1.4007499999999999</c:v>
                </c:pt>
                <c:pt idx="1420">
                  <c:v>1.4178900000000001</c:v>
                </c:pt>
                <c:pt idx="1421">
                  <c:v>1.43266</c:v>
                </c:pt>
                <c:pt idx="1422">
                  <c:v>1.4506699999999999</c:v>
                </c:pt>
                <c:pt idx="1423">
                  <c:v>1.4849399999999999</c:v>
                </c:pt>
                <c:pt idx="1424">
                  <c:v>1.48021</c:v>
                </c:pt>
                <c:pt idx="1425">
                  <c:v>1.4967600000000001</c:v>
                </c:pt>
                <c:pt idx="1426">
                  <c:v>1.5257000000000001</c:v>
                </c:pt>
                <c:pt idx="1427">
                  <c:v>1.5348599999999999</c:v>
                </c:pt>
                <c:pt idx="1428">
                  <c:v>1.5567200000000001</c:v>
                </c:pt>
                <c:pt idx="1429">
                  <c:v>1.5773999999999999</c:v>
                </c:pt>
                <c:pt idx="1430">
                  <c:v>1.6093</c:v>
                </c:pt>
                <c:pt idx="1431">
                  <c:v>1.61314</c:v>
                </c:pt>
                <c:pt idx="1432">
                  <c:v>1.62053</c:v>
                </c:pt>
                <c:pt idx="1433">
                  <c:v>1.64652</c:v>
                </c:pt>
                <c:pt idx="1434">
                  <c:v>1.6734</c:v>
                </c:pt>
                <c:pt idx="1435">
                  <c:v>1.6627700000000001</c:v>
                </c:pt>
                <c:pt idx="1436">
                  <c:v>1.7056</c:v>
                </c:pt>
                <c:pt idx="1437">
                  <c:v>1.71387</c:v>
                </c:pt>
                <c:pt idx="1438">
                  <c:v>1.7277499999999999</c:v>
                </c:pt>
                <c:pt idx="1439">
                  <c:v>1.75345</c:v>
                </c:pt>
                <c:pt idx="1440">
                  <c:v>1.75552</c:v>
                </c:pt>
                <c:pt idx="1441">
                  <c:v>1.7903800000000001</c:v>
                </c:pt>
                <c:pt idx="1442">
                  <c:v>1.79067</c:v>
                </c:pt>
                <c:pt idx="1443">
                  <c:v>1.8084</c:v>
                </c:pt>
                <c:pt idx="1444">
                  <c:v>1.8275999999999999</c:v>
                </c:pt>
                <c:pt idx="1445">
                  <c:v>1.84148</c:v>
                </c:pt>
                <c:pt idx="1446">
                  <c:v>1.87043</c:v>
                </c:pt>
                <c:pt idx="1447">
                  <c:v>1.8878600000000001</c:v>
                </c:pt>
                <c:pt idx="1448">
                  <c:v>1.8928799999999999</c:v>
                </c:pt>
                <c:pt idx="1449">
                  <c:v>1.91326</c:v>
                </c:pt>
                <c:pt idx="1450">
                  <c:v>1.9159200000000001</c:v>
                </c:pt>
                <c:pt idx="1451">
                  <c:v>1.93364</c:v>
                </c:pt>
                <c:pt idx="1452">
                  <c:v>1.95255</c:v>
                </c:pt>
                <c:pt idx="1453">
                  <c:v>1.9684999999999999</c:v>
                </c:pt>
                <c:pt idx="1454">
                  <c:v>1.9791300000000001</c:v>
                </c:pt>
                <c:pt idx="1455">
                  <c:v>1.99302</c:v>
                </c:pt>
                <c:pt idx="1456">
                  <c:v>2.00542</c:v>
                </c:pt>
                <c:pt idx="1457">
                  <c:v>2.0101499999999999</c:v>
                </c:pt>
                <c:pt idx="1458">
                  <c:v>2.05003</c:v>
                </c:pt>
                <c:pt idx="1459">
                  <c:v>2.04501</c:v>
                </c:pt>
                <c:pt idx="1460">
                  <c:v>2.0689299999999999</c:v>
                </c:pt>
                <c:pt idx="1461">
                  <c:v>2.0981800000000002</c:v>
                </c:pt>
                <c:pt idx="1462">
                  <c:v>2.1108799999999999</c:v>
                </c:pt>
                <c:pt idx="1463">
                  <c:v>2.1005400000000001</c:v>
                </c:pt>
                <c:pt idx="1464">
                  <c:v>2.1283099999999999</c:v>
                </c:pt>
                <c:pt idx="1465">
                  <c:v>2.1330300000000002</c:v>
                </c:pt>
                <c:pt idx="1466">
                  <c:v>2.1593200000000001</c:v>
                </c:pt>
                <c:pt idx="1467">
                  <c:v>2.1554799999999998</c:v>
                </c:pt>
                <c:pt idx="1468">
                  <c:v>2.17882</c:v>
                </c:pt>
                <c:pt idx="1469">
                  <c:v>2.1823600000000001</c:v>
                </c:pt>
                <c:pt idx="1470">
                  <c:v>2.1865000000000001</c:v>
                </c:pt>
                <c:pt idx="1471">
                  <c:v>2.1950699999999999</c:v>
                </c:pt>
                <c:pt idx="1472">
                  <c:v>2.2092399999999999</c:v>
                </c:pt>
                <c:pt idx="1473">
                  <c:v>2.2133799999999999</c:v>
                </c:pt>
                <c:pt idx="1474">
                  <c:v>2.2311000000000001</c:v>
                </c:pt>
                <c:pt idx="1475">
                  <c:v>2.23169</c:v>
                </c:pt>
                <c:pt idx="1476">
                  <c:v>2.2535500000000002</c:v>
                </c:pt>
                <c:pt idx="1477">
                  <c:v>2.2621199999999999</c:v>
                </c:pt>
                <c:pt idx="1478">
                  <c:v>2.27128</c:v>
                </c:pt>
                <c:pt idx="1479">
                  <c:v>2.2671399999999999</c:v>
                </c:pt>
                <c:pt idx="1480">
                  <c:v>2.29284</c:v>
                </c:pt>
                <c:pt idx="1481">
                  <c:v>2.2842699999999998</c:v>
                </c:pt>
                <c:pt idx="1482">
                  <c:v>2.3081999999999998</c:v>
                </c:pt>
                <c:pt idx="1483">
                  <c:v>2.2993399999999999</c:v>
                </c:pt>
                <c:pt idx="1484">
                  <c:v>2.3058399999999999</c:v>
                </c:pt>
                <c:pt idx="1485">
                  <c:v>2.32829</c:v>
                </c:pt>
                <c:pt idx="1486">
                  <c:v>2.32917</c:v>
                </c:pt>
                <c:pt idx="1487">
                  <c:v>2.3442400000000001</c:v>
                </c:pt>
                <c:pt idx="1488">
                  <c:v>2.3463099999999999</c:v>
                </c:pt>
                <c:pt idx="1489">
                  <c:v>2.34158</c:v>
                </c:pt>
                <c:pt idx="1490">
                  <c:v>2.3649200000000001</c:v>
                </c:pt>
                <c:pt idx="1491">
                  <c:v>2.3607800000000001</c:v>
                </c:pt>
                <c:pt idx="1492">
                  <c:v>2.3584200000000002</c:v>
                </c:pt>
                <c:pt idx="1493">
                  <c:v>2.3675700000000002</c:v>
                </c:pt>
                <c:pt idx="1494">
                  <c:v>2.3823400000000001</c:v>
                </c:pt>
                <c:pt idx="1495">
                  <c:v>2.3811599999999999</c:v>
                </c:pt>
                <c:pt idx="1496">
                  <c:v>2.3855900000000001</c:v>
                </c:pt>
                <c:pt idx="1497">
                  <c:v>2.38618</c:v>
                </c:pt>
                <c:pt idx="1498">
                  <c:v>2.3788</c:v>
                </c:pt>
                <c:pt idx="1499">
                  <c:v>2.39032</c:v>
                </c:pt>
                <c:pt idx="1500">
                  <c:v>2.4045000000000001</c:v>
                </c:pt>
                <c:pt idx="1501">
                  <c:v>2.41188</c:v>
                </c:pt>
                <c:pt idx="1502">
                  <c:v>2.4074499999999999</c:v>
                </c:pt>
                <c:pt idx="1503">
                  <c:v>2.41425</c:v>
                </c:pt>
                <c:pt idx="1504">
                  <c:v>2.4171999999999998</c:v>
                </c:pt>
                <c:pt idx="1505">
                  <c:v>2.41513</c:v>
                </c:pt>
                <c:pt idx="1506">
                  <c:v>2.41011</c:v>
                </c:pt>
                <c:pt idx="1507">
                  <c:v>2.4136600000000001</c:v>
                </c:pt>
                <c:pt idx="1508">
                  <c:v>2.4222199999999998</c:v>
                </c:pt>
                <c:pt idx="1509">
                  <c:v>2.4517600000000002</c:v>
                </c:pt>
                <c:pt idx="1510">
                  <c:v>2.4437899999999999</c:v>
                </c:pt>
                <c:pt idx="1511">
                  <c:v>2.4402400000000002</c:v>
                </c:pt>
                <c:pt idx="1512">
                  <c:v>2.4411299999999998</c:v>
                </c:pt>
                <c:pt idx="1513">
                  <c:v>2.44408</c:v>
                </c:pt>
                <c:pt idx="1514">
                  <c:v>2.4485100000000002</c:v>
                </c:pt>
                <c:pt idx="1515">
                  <c:v>2.4499900000000001</c:v>
                </c:pt>
                <c:pt idx="1516">
                  <c:v>2.4653499999999999</c:v>
                </c:pt>
                <c:pt idx="1517">
                  <c:v>2.4491000000000001</c:v>
                </c:pt>
                <c:pt idx="1518">
                  <c:v>2.4582600000000001</c:v>
                </c:pt>
                <c:pt idx="1519">
                  <c:v>2.46889</c:v>
                </c:pt>
                <c:pt idx="1520">
                  <c:v>2.4727299999999999</c:v>
                </c:pt>
                <c:pt idx="1521">
                  <c:v>2.4659399999999998</c:v>
                </c:pt>
                <c:pt idx="1522">
                  <c:v>2.4650500000000002</c:v>
                </c:pt>
                <c:pt idx="1523">
                  <c:v>2.4839600000000002</c:v>
                </c:pt>
                <c:pt idx="1524">
                  <c:v>2.46299</c:v>
                </c:pt>
                <c:pt idx="1525">
                  <c:v>2.4750999999999999</c:v>
                </c:pt>
                <c:pt idx="1526">
                  <c:v>2.4780500000000001</c:v>
                </c:pt>
                <c:pt idx="1527">
                  <c:v>2.4943</c:v>
                </c:pt>
                <c:pt idx="1528">
                  <c:v>2.4854400000000001</c:v>
                </c:pt>
                <c:pt idx="1529">
                  <c:v>2.4872100000000001</c:v>
                </c:pt>
                <c:pt idx="1530">
                  <c:v>2.48603</c:v>
                </c:pt>
                <c:pt idx="1531">
                  <c:v>2.49607</c:v>
                </c:pt>
                <c:pt idx="1532">
                  <c:v>2.4913400000000001</c:v>
                </c:pt>
                <c:pt idx="1533">
                  <c:v>2.4931199999999998</c:v>
                </c:pt>
                <c:pt idx="1534">
                  <c:v>2.5099499999999999</c:v>
                </c:pt>
                <c:pt idx="1535">
                  <c:v>2.4990199999999998</c:v>
                </c:pt>
                <c:pt idx="1536">
                  <c:v>2.5031599999999998</c:v>
                </c:pt>
                <c:pt idx="1537">
                  <c:v>2.5087700000000002</c:v>
                </c:pt>
                <c:pt idx="1538">
                  <c:v>2.5152700000000001</c:v>
                </c:pt>
                <c:pt idx="1539">
                  <c:v>2.5131999999999999</c:v>
                </c:pt>
                <c:pt idx="1540">
                  <c:v>2.5055200000000002</c:v>
                </c:pt>
                <c:pt idx="1541">
                  <c:v>2.52413</c:v>
                </c:pt>
                <c:pt idx="1542">
                  <c:v>2.5324</c:v>
                </c:pt>
                <c:pt idx="1543">
                  <c:v>2.52</c:v>
                </c:pt>
                <c:pt idx="1544">
                  <c:v>2.5297499999999999</c:v>
                </c:pt>
                <c:pt idx="1545">
                  <c:v>2.5394899999999998</c:v>
                </c:pt>
                <c:pt idx="1546">
                  <c:v>2.5285600000000001</c:v>
                </c:pt>
                <c:pt idx="1547">
                  <c:v>2.5477599999999998</c:v>
                </c:pt>
                <c:pt idx="1548">
                  <c:v>2.5318100000000001</c:v>
                </c:pt>
                <c:pt idx="1549">
                  <c:v>2.5566300000000002</c:v>
                </c:pt>
                <c:pt idx="1550">
                  <c:v>2.5516000000000001</c:v>
                </c:pt>
                <c:pt idx="1551">
                  <c:v>2.5545599999999999</c:v>
                </c:pt>
                <c:pt idx="1552">
                  <c:v>2.5539700000000001</c:v>
                </c:pt>
                <c:pt idx="1553">
                  <c:v>2.5557400000000001</c:v>
                </c:pt>
                <c:pt idx="1554">
                  <c:v>2.5581</c:v>
                </c:pt>
                <c:pt idx="1555">
                  <c:v>2.5666699999999998</c:v>
                </c:pt>
                <c:pt idx="1556">
                  <c:v>2.56785</c:v>
                </c:pt>
                <c:pt idx="1557">
                  <c:v>2.58439</c:v>
                </c:pt>
                <c:pt idx="1558">
                  <c:v>2.5861700000000001</c:v>
                </c:pt>
                <c:pt idx="1559">
                  <c:v>2.5944400000000001</c:v>
                </c:pt>
                <c:pt idx="1560">
                  <c:v>2.5950299999999999</c:v>
                </c:pt>
                <c:pt idx="1561">
                  <c:v>2.6006399999999998</c:v>
                </c:pt>
                <c:pt idx="1562">
                  <c:v>2.6027100000000001</c:v>
                </c:pt>
                <c:pt idx="1563">
                  <c:v>2.6074299999999999</c:v>
                </c:pt>
                <c:pt idx="1564">
                  <c:v>2.6071399999999998</c:v>
                </c:pt>
                <c:pt idx="1565">
                  <c:v>2.6168900000000002</c:v>
                </c:pt>
                <c:pt idx="1566">
                  <c:v>2.6221999999999999</c:v>
                </c:pt>
                <c:pt idx="1567">
                  <c:v>2.6192500000000001</c:v>
                </c:pt>
                <c:pt idx="1568">
                  <c:v>2.6260400000000002</c:v>
                </c:pt>
                <c:pt idx="1569">
                  <c:v>2.6284100000000001</c:v>
                </c:pt>
                <c:pt idx="1570">
                  <c:v>2.62988</c:v>
                </c:pt>
                <c:pt idx="1571">
                  <c:v>2.6529199999999999</c:v>
                </c:pt>
                <c:pt idx="1572">
                  <c:v>2.6543999999999999</c:v>
                </c:pt>
                <c:pt idx="1573">
                  <c:v>2.65204</c:v>
                </c:pt>
                <c:pt idx="1574">
                  <c:v>2.66947</c:v>
                </c:pt>
                <c:pt idx="1575">
                  <c:v>2.6573600000000002</c:v>
                </c:pt>
                <c:pt idx="1576">
                  <c:v>2.6765599999999998</c:v>
                </c:pt>
                <c:pt idx="1577">
                  <c:v>2.6679900000000001</c:v>
                </c:pt>
                <c:pt idx="1578">
                  <c:v>2.6741899999999998</c:v>
                </c:pt>
                <c:pt idx="1579">
                  <c:v>2.6741899999999998</c:v>
                </c:pt>
                <c:pt idx="1580">
                  <c:v>2.7052100000000001</c:v>
                </c:pt>
                <c:pt idx="1581">
                  <c:v>2.7060900000000001</c:v>
                </c:pt>
                <c:pt idx="1582">
                  <c:v>2.7078700000000002</c:v>
                </c:pt>
                <c:pt idx="1583">
                  <c:v>2.7087500000000002</c:v>
                </c:pt>
                <c:pt idx="1584">
                  <c:v>2.7072799999999999</c:v>
                </c:pt>
                <c:pt idx="1585">
                  <c:v>2.7196799999999999</c:v>
                </c:pt>
                <c:pt idx="1586">
                  <c:v>2.7315</c:v>
                </c:pt>
                <c:pt idx="1587">
                  <c:v>2.7137799999999999</c:v>
                </c:pt>
                <c:pt idx="1588">
                  <c:v>2.7335699999999998</c:v>
                </c:pt>
                <c:pt idx="1589">
                  <c:v>2.7468599999999999</c:v>
                </c:pt>
                <c:pt idx="1590">
                  <c:v>2.74125</c:v>
                </c:pt>
                <c:pt idx="1591">
                  <c:v>2.7557200000000002</c:v>
                </c:pt>
                <c:pt idx="1592">
                  <c:v>2.7625099999999998</c:v>
                </c:pt>
                <c:pt idx="1593">
                  <c:v>2.7746300000000002</c:v>
                </c:pt>
                <c:pt idx="1594">
                  <c:v>2.7601499999999999</c:v>
                </c:pt>
                <c:pt idx="1595">
                  <c:v>2.7814199999999998</c:v>
                </c:pt>
                <c:pt idx="1596">
                  <c:v>2.77522</c:v>
                </c:pt>
                <c:pt idx="1597">
                  <c:v>2.7914599999999998</c:v>
                </c:pt>
                <c:pt idx="1598">
                  <c:v>2.7935300000000001</c:v>
                </c:pt>
                <c:pt idx="1599">
                  <c:v>2.7938299999999998</c:v>
                </c:pt>
                <c:pt idx="1600">
                  <c:v>2.7932399999999999</c:v>
                </c:pt>
                <c:pt idx="1601">
                  <c:v>2.8136199999999998</c:v>
                </c:pt>
                <c:pt idx="1602">
                  <c:v>2.8212999999999999</c:v>
                </c:pt>
                <c:pt idx="1603">
                  <c:v>2.8162799999999999</c:v>
                </c:pt>
                <c:pt idx="1604">
                  <c:v>2.8283900000000002</c:v>
                </c:pt>
                <c:pt idx="1605">
                  <c:v>2.8269099999999998</c:v>
                </c:pt>
                <c:pt idx="1606">
                  <c:v>2.8319299999999998</c:v>
                </c:pt>
                <c:pt idx="1607">
                  <c:v>2.8390200000000001</c:v>
                </c:pt>
                <c:pt idx="1608">
                  <c:v>2.8443399999999999</c:v>
                </c:pt>
                <c:pt idx="1609">
                  <c:v>2.8481800000000002</c:v>
                </c:pt>
                <c:pt idx="1610">
                  <c:v>2.84198</c:v>
                </c:pt>
                <c:pt idx="1611">
                  <c:v>2.85202</c:v>
                </c:pt>
                <c:pt idx="1612">
                  <c:v>2.8662000000000001</c:v>
                </c:pt>
                <c:pt idx="1613">
                  <c:v>2.8762400000000001</c:v>
                </c:pt>
                <c:pt idx="1614">
                  <c:v>2.8667899999999999</c:v>
                </c:pt>
                <c:pt idx="1615">
                  <c:v>2.8526099999999999</c:v>
                </c:pt>
                <c:pt idx="1616">
                  <c:v>2.8744700000000001</c:v>
                </c:pt>
                <c:pt idx="1617">
                  <c:v>2.8824399999999999</c:v>
                </c:pt>
                <c:pt idx="1618">
                  <c:v>2.8738800000000002</c:v>
                </c:pt>
                <c:pt idx="1619">
                  <c:v>2.8771300000000002</c:v>
                </c:pt>
                <c:pt idx="1620">
                  <c:v>2.8856899999999999</c:v>
                </c:pt>
                <c:pt idx="1621">
                  <c:v>2.8862800000000002</c:v>
                </c:pt>
                <c:pt idx="1622">
                  <c:v>2.8729900000000002</c:v>
                </c:pt>
                <c:pt idx="1623">
                  <c:v>2.89072</c:v>
                </c:pt>
                <c:pt idx="1624">
                  <c:v>2.8783099999999999</c:v>
                </c:pt>
                <c:pt idx="1625">
                  <c:v>2.8694500000000001</c:v>
                </c:pt>
                <c:pt idx="1626">
                  <c:v>2.8821500000000002</c:v>
                </c:pt>
                <c:pt idx="1627">
                  <c:v>2.8830399999999998</c:v>
                </c:pt>
                <c:pt idx="1628">
                  <c:v>2.8868800000000001</c:v>
                </c:pt>
                <c:pt idx="1629">
                  <c:v>2.89899</c:v>
                </c:pt>
                <c:pt idx="1630">
                  <c:v>2.8871699999999998</c:v>
                </c:pt>
                <c:pt idx="1631">
                  <c:v>2.90489</c:v>
                </c:pt>
                <c:pt idx="1632">
                  <c:v>2.8913099999999998</c:v>
                </c:pt>
                <c:pt idx="1633">
                  <c:v>2.8936700000000002</c:v>
                </c:pt>
                <c:pt idx="1634">
                  <c:v>2.8815599999999999</c:v>
                </c:pt>
                <c:pt idx="1635">
                  <c:v>2.8605900000000002</c:v>
                </c:pt>
                <c:pt idx="1636">
                  <c:v>2.8762400000000001</c:v>
                </c:pt>
                <c:pt idx="1637">
                  <c:v>2.8803800000000002</c:v>
                </c:pt>
                <c:pt idx="1638">
                  <c:v>2.8945599999999998</c:v>
                </c:pt>
                <c:pt idx="1639">
                  <c:v>2.8732899999999999</c:v>
                </c:pt>
                <c:pt idx="1640">
                  <c:v>2.8803800000000002</c:v>
                </c:pt>
                <c:pt idx="1641">
                  <c:v>2.87595</c:v>
                </c:pt>
                <c:pt idx="1642">
                  <c:v>2.8638300000000001</c:v>
                </c:pt>
                <c:pt idx="1643">
                  <c:v>2.8481800000000002</c:v>
                </c:pt>
                <c:pt idx="1644">
                  <c:v>2.8579300000000001</c:v>
                </c:pt>
                <c:pt idx="1645">
                  <c:v>2.85615</c:v>
                </c:pt>
                <c:pt idx="1646">
                  <c:v>2.8564500000000002</c:v>
                </c:pt>
                <c:pt idx="1647">
                  <c:v>2.8325200000000001</c:v>
                </c:pt>
                <c:pt idx="1648">
                  <c:v>2.8523100000000001</c:v>
                </c:pt>
                <c:pt idx="1649">
                  <c:v>2.83725</c:v>
                </c:pt>
                <c:pt idx="1650">
                  <c:v>2.8393199999999998</c:v>
                </c:pt>
                <c:pt idx="1651">
                  <c:v>2.8207100000000001</c:v>
                </c:pt>
                <c:pt idx="1652">
                  <c:v>2.8245499999999999</c:v>
                </c:pt>
                <c:pt idx="1653">
                  <c:v>2.8183400000000001</c:v>
                </c:pt>
                <c:pt idx="1654">
                  <c:v>2.8062299999999998</c:v>
                </c:pt>
                <c:pt idx="1655">
                  <c:v>2.7997299999999998</c:v>
                </c:pt>
                <c:pt idx="1656">
                  <c:v>2.8056399999999999</c:v>
                </c:pt>
                <c:pt idx="1657">
                  <c:v>2.7944200000000001</c:v>
                </c:pt>
                <c:pt idx="1658">
                  <c:v>2.7716699999999999</c:v>
                </c:pt>
                <c:pt idx="1659">
                  <c:v>2.77285</c:v>
                </c:pt>
                <c:pt idx="1660">
                  <c:v>2.7610399999999999</c:v>
                </c:pt>
                <c:pt idx="1661">
                  <c:v>2.7433100000000001</c:v>
                </c:pt>
                <c:pt idx="1662">
                  <c:v>2.73977</c:v>
                </c:pt>
                <c:pt idx="1663">
                  <c:v>2.738</c:v>
                </c:pt>
                <c:pt idx="1664">
                  <c:v>2.7276600000000002</c:v>
                </c:pt>
                <c:pt idx="1665">
                  <c:v>2.7187999999999999</c:v>
                </c:pt>
                <c:pt idx="1666">
                  <c:v>2.7052100000000001</c:v>
                </c:pt>
                <c:pt idx="1667">
                  <c:v>2.7060900000000001</c:v>
                </c:pt>
                <c:pt idx="1668">
                  <c:v>2.6919200000000001</c:v>
                </c:pt>
                <c:pt idx="1669">
                  <c:v>2.6824599999999998</c:v>
                </c:pt>
                <c:pt idx="1670">
                  <c:v>2.6718299999999999</c:v>
                </c:pt>
                <c:pt idx="1671">
                  <c:v>2.64879</c:v>
                </c:pt>
                <c:pt idx="1672">
                  <c:v>2.6529199999999999</c:v>
                </c:pt>
                <c:pt idx="1673">
                  <c:v>2.6561699999999999</c:v>
                </c:pt>
                <c:pt idx="1674">
                  <c:v>2.6263399999999999</c:v>
                </c:pt>
                <c:pt idx="1675">
                  <c:v>2.6319499999999998</c:v>
                </c:pt>
                <c:pt idx="1676">
                  <c:v>2.6003400000000001</c:v>
                </c:pt>
                <c:pt idx="1677">
                  <c:v>2.6162999999999998</c:v>
                </c:pt>
                <c:pt idx="1678">
                  <c:v>2.58114</c:v>
                </c:pt>
                <c:pt idx="1679">
                  <c:v>2.5628299999999999</c:v>
                </c:pt>
                <c:pt idx="1680">
                  <c:v>2.5583999999999998</c:v>
                </c:pt>
                <c:pt idx="1681">
                  <c:v>2.5548500000000001</c:v>
                </c:pt>
                <c:pt idx="1682">
                  <c:v>2.53477</c:v>
                </c:pt>
                <c:pt idx="1683">
                  <c:v>2.5294500000000002</c:v>
                </c:pt>
                <c:pt idx="1684">
                  <c:v>2.5040499999999999</c:v>
                </c:pt>
                <c:pt idx="1685">
                  <c:v>2.51084</c:v>
                </c:pt>
                <c:pt idx="1686">
                  <c:v>2.4874999999999998</c:v>
                </c:pt>
                <c:pt idx="1687">
                  <c:v>2.4603299999999999</c:v>
                </c:pt>
                <c:pt idx="1688">
                  <c:v>2.4476300000000002</c:v>
                </c:pt>
                <c:pt idx="1689">
                  <c:v>2.4408300000000001</c:v>
                </c:pt>
                <c:pt idx="1690">
                  <c:v>2.4281299999999999</c:v>
                </c:pt>
                <c:pt idx="1691">
                  <c:v>2.4222199999999998</c:v>
                </c:pt>
                <c:pt idx="1692">
                  <c:v>2.4062700000000001</c:v>
                </c:pt>
                <c:pt idx="1693">
                  <c:v>2.3879600000000001</c:v>
                </c:pt>
                <c:pt idx="1694">
                  <c:v>2.3764400000000001</c:v>
                </c:pt>
                <c:pt idx="1695">
                  <c:v>2.3593000000000002</c:v>
                </c:pt>
                <c:pt idx="1696">
                  <c:v>2.34158</c:v>
                </c:pt>
                <c:pt idx="1697">
                  <c:v>2.3336000000000001</c:v>
                </c:pt>
                <c:pt idx="1698">
                  <c:v>2.3164699999999998</c:v>
                </c:pt>
                <c:pt idx="1699">
                  <c:v>2.29461</c:v>
                </c:pt>
                <c:pt idx="1700">
                  <c:v>2.2709800000000002</c:v>
                </c:pt>
                <c:pt idx="1701">
                  <c:v>2.2819099999999999</c:v>
                </c:pt>
                <c:pt idx="1702">
                  <c:v>2.2535500000000002</c:v>
                </c:pt>
                <c:pt idx="1703">
                  <c:v>2.2364199999999999</c:v>
                </c:pt>
                <c:pt idx="1704">
                  <c:v>2.22017</c:v>
                </c:pt>
                <c:pt idx="1705">
                  <c:v>2.21604</c:v>
                </c:pt>
                <c:pt idx="1706">
                  <c:v>2.2000899999999999</c:v>
                </c:pt>
                <c:pt idx="1707">
                  <c:v>2.1829499999999999</c:v>
                </c:pt>
                <c:pt idx="1708">
                  <c:v>2.16316</c:v>
                </c:pt>
                <c:pt idx="1709">
                  <c:v>2.1581399999999999</c:v>
                </c:pt>
                <c:pt idx="1710">
                  <c:v>2.1501700000000001</c:v>
                </c:pt>
                <c:pt idx="1711">
                  <c:v>2.1209199999999999</c:v>
                </c:pt>
                <c:pt idx="1712">
                  <c:v>2.0964</c:v>
                </c:pt>
                <c:pt idx="1713">
                  <c:v>2.0866600000000002</c:v>
                </c:pt>
                <c:pt idx="1714">
                  <c:v>2.0786799999999999</c:v>
                </c:pt>
                <c:pt idx="1715">
                  <c:v>2.0653899999999998</c:v>
                </c:pt>
                <c:pt idx="1716">
                  <c:v>2.0526900000000001</c:v>
                </c:pt>
                <c:pt idx="1717">
                  <c:v>2.0331899999999998</c:v>
                </c:pt>
                <c:pt idx="1718">
                  <c:v>2.0089700000000001</c:v>
                </c:pt>
                <c:pt idx="1719">
                  <c:v>1.9900599999999999</c:v>
                </c:pt>
                <c:pt idx="1720">
                  <c:v>1.9758800000000001</c:v>
                </c:pt>
                <c:pt idx="1721">
                  <c:v>1.97529</c:v>
                </c:pt>
                <c:pt idx="1722">
                  <c:v>1.95255</c:v>
                </c:pt>
                <c:pt idx="1723">
                  <c:v>1.9510700000000001</c:v>
                </c:pt>
                <c:pt idx="1724">
                  <c:v>1.92065</c:v>
                </c:pt>
                <c:pt idx="1725">
                  <c:v>1.91001</c:v>
                </c:pt>
                <c:pt idx="1726">
                  <c:v>1.8843099999999999</c:v>
                </c:pt>
                <c:pt idx="1727">
                  <c:v>1.87663</c:v>
                </c:pt>
                <c:pt idx="1728">
                  <c:v>1.8553599999999999</c:v>
                </c:pt>
                <c:pt idx="1729">
                  <c:v>1.8459099999999999</c:v>
                </c:pt>
                <c:pt idx="1730">
                  <c:v>1.8334999999999999</c:v>
                </c:pt>
                <c:pt idx="1731">
                  <c:v>1.82612</c:v>
                </c:pt>
                <c:pt idx="1732">
                  <c:v>1.8098700000000001</c:v>
                </c:pt>
                <c:pt idx="1733">
                  <c:v>1.7954000000000001</c:v>
                </c:pt>
                <c:pt idx="1734">
                  <c:v>1.7759</c:v>
                </c:pt>
                <c:pt idx="1735">
                  <c:v>1.75641</c:v>
                </c:pt>
                <c:pt idx="1736">
                  <c:v>1.7443</c:v>
                </c:pt>
                <c:pt idx="1737">
                  <c:v>1.73366</c:v>
                </c:pt>
                <c:pt idx="1738">
                  <c:v>1.71357</c:v>
                </c:pt>
                <c:pt idx="1739">
                  <c:v>1.7123900000000001</c:v>
                </c:pt>
                <c:pt idx="1740">
                  <c:v>1.69615</c:v>
                </c:pt>
                <c:pt idx="1741">
                  <c:v>1.6710400000000001</c:v>
                </c:pt>
                <c:pt idx="1742">
                  <c:v>1.6583399999999999</c:v>
                </c:pt>
                <c:pt idx="1743">
                  <c:v>1.6583399999999999</c:v>
                </c:pt>
                <c:pt idx="1744">
                  <c:v>1.6385400000000001</c:v>
                </c:pt>
                <c:pt idx="1745">
                  <c:v>1.62968</c:v>
                </c:pt>
                <c:pt idx="1746">
                  <c:v>1.61225</c:v>
                </c:pt>
                <c:pt idx="1747">
                  <c:v>1.5818300000000001</c:v>
                </c:pt>
                <c:pt idx="1748">
                  <c:v>1.5824199999999999</c:v>
                </c:pt>
                <c:pt idx="1749">
                  <c:v>1.5570200000000001</c:v>
                </c:pt>
                <c:pt idx="1750">
                  <c:v>1.5638099999999999</c:v>
                </c:pt>
                <c:pt idx="1751">
                  <c:v>1.54491</c:v>
                </c:pt>
                <c:pt idx="1752">
                  <c:v>1.5277700000000001</c:v>
                </c:pt>
                <c:pt idx="1753">
                  <c:v>1.5150699999999999</c:v>
                </c:pt>
                <c:pt idx="1754">
                  <c:v>1.4952799999999999</c:v>
                </c:pt>
                <c:pt idx="1755">
                  <c:v>1.4881899999999999</c:v>
                </c:pt>
                <c:pt idx="1756">
                  <c:v>1.4787399999999999</c:v>
                </c:pt>
                <c:pt idx="1757">
                  <c:v>1.4666300000000001</c:v>
                </c:pt>
                <c:pt idx="1758">
                  <c:v>1.46604</c:v>
                </c:pt>
                <c:pt idx="1759">
                  <c:v>1.44299</c:v>
                </c:pt>
                <c:pt idx="1760">
                  <c:v>1.43472</c:v>
                </c:pt>
                <c:pt idx="1761">
                  <c:v>1.41818</c:v>
                </c:pt>
                <c:pt idx="1762">
                  <c:v>1.40578</c:v>
                </c:pt>
                <c:pt idx="1763">
                  <c:v>1.3969100000000001</c:v>
                </c:pt>
                <c:pt idx="1764">
                  <c:v>1.39012</c:v>
                </c:pt>
                <c:pt idx="1765">
                  <c:v>1.3709199999999999</c:v>
                </c:pt>
                <c:pt idx="1766">
                  <c:v>1.37358</c:v>
                </c:pt>
                <c:pt idx="1767">
                  <c:v>1.3416699999999999</c:v>
                </c:pt>
                <c:pt idx="1768">
                  <c:v>1.33843</c:v>
                </c:pt>
                <c:pt idx="1769">
                  <c:v>1.3192200000000001</c:v>
                </c:pt>
                <c:pt idx="1770">
                  <c:v>1.3056399999999999</c:v>
                </c:pt>
                <c:pt idx="1771">
                  <c:v>1.29175</c:v>
                </c:pt>
                <c:pt idx="1772">
                  <c:v>1.2831900000000001</c:v>
                </c:pt>
                <c:pt idx="1773">
                  <c:v>1.27285</c:v>
                </c:pt>
                <c:pt idx="1774">
                  <c:v>1.2666500000000001</c:v>
                </c:pt>
                <c:pt idx="1775">
                  <c:v>1.2560100000000001</c:v>
                </c:pt>
                <c:pt idx="1776">
                  <c:v>1.23858</c:v>
                </c:pt>
                <c:pt idx="1777">
                  <c:v>1.2347399999999999</c:v>
                </c:pt>
                <c:pt idx="1778">
                  <c:v>1.21082</c:v>
                </c:pt>
                <c:pt idx="1779">
                  <c:v>1.2090399999999999</c:v>
                </c:pt>
                <c:pt idx="1780">
                  <c:v>1.1942699999999999</c:v>
                </c:pt>
                <c:pt idx="1781">
                  <c:v>1.1839299999999999</c:v>
                </c:pt>
                <c:pt idx="1782">
                  <c:v>1.1685700000000001</c:v>
                </c:pt>
                <c:pt idx="1783">
                  <c:v>1.1614899999999999</c:v>
                </c:pt>
                <c:pt idx="1784">
                  <c:v>1.1511499999999999</c:v>
                </c:pt>
                <c:pt idx="1785">
                  <c:v>1.13992</c:v>
                </c:pt>
                <c:pt idx="1786">
                  <c:v>1.13313</c:v>
                </c:pt>
                <c:pt idx="1787">
                  <c:v>1.12486</c:v>
                </c:pt>
                <c:pt idx="1788">
                  <c:v>1.1171800000000001</c:v>
                </c:pt>
                <c:pt idx="1789">
                  <c:v>1.1065400000000001</c:v>
                </c:pt>
                <c:pt idx="1790">
                  <c:v>1.0962000000000001</c:v>
                </c:pt>
                <c:pt idx="1791">
                  <c:v>1.08202</c:v>
                </c:pt>
                <c:pt idx="1792">
                  <c:v>1.0699099999999999</c:v>
                </c:pt>
                <c:pt idx="1793">
                  <c:v>1.06341</c:v>
                </c:pt>
                <c:pt idx="1794">
                  <c:v>1.0454000000000001</c:v>
                </c:pt>
                <c:pt idx="1795">
                  <c:v>1.0388999999999999</c:v>
                </c:pt>
                <c:pt idx="1796">
                  <c:v>1.0391900000000001</c:v>
                </c:pt>
                <c:pt idx="1797">
                  <c:v>1.02708</c:v>
                </c:pt>
                <c:pt idx="1798">
                  <c:v>1.0140800000000001</c:v>
                </c:pt>
                <c:pt idx="1799">
                  <c:v>1.0114300000000001</c:v>
                </c:pt>
                <c:pt idx="1800">
                  <c:v>0.99783999999999995</c:v>
                </c:pt>
                <c:pt idx="1801">
                  <c:v>0.98985999999999996</c:v>
                </c:pt>
                <c:pt idx="1802">
                  <c:v>0.97096000000000005</c:v>
                </c:pt>
                <c:pt idx="1803">
                  <c:v>0.96150000000000002</c:v>
                </c:pt>
                <c:pt idx="1804">
                  <c:v>0.95913999999999999</c:v>
                </c:pt>
                <c:pt idx="1805">
                  <c:v>0.95116999999999996</c:v>
                </c:pt>
                <c:pt idx="1806">
                  <c:v>0.93728</c:v>
                </c:pt>
                <c:pt idx="1807">
                  <c:v>0.93579999999999997</c:v>
                </c:pt>
                <c:pt idx="1808">
                  <c:v>0.91984999999999995</c:v>
                </c:pt>
                <c:pt idx="1809">
                  <c:v>0.90242999999999995</c:v>
                </c:pt>
                <c:pt idx="1810">
                  <c:v>0.89385999999999999</c:v>
                </c:pt>
                <c:pt idx="1811">
                  <c:v>0.88707000000000003</c:v>
                </c:pt>
                <c:pt idx="1812">
                  <c:v>0.87495000000000001</c:v>
                </c:pt>
                <c:pt idx="1813">
                  <c:v>0.86373</c:v>
                </c:pt>
                <c:pt idx="1814">
                  <c:v>0.85131999999999997</c:v>
                </c:pt>
                <c:pt idx="1815">
                  <c:v>0.84128000000000003</c:v>
                </c:pt>
                <c:pt idx="1816">
                  <c:v>0.83655000000000002</c:v>
                </c:pt>
                <c:pt idx="1817">
                  <c:v>0.82533000000000001</c:v>
                </c:pt>
                <c:pt idx="1818">
                  <c:v>0.80996999999999997</c:v>
                </c:pt>
                <c:pt idx="1819">
                  <c:v>0.81262999999999996</c:v>
                </c:pt>
                <c:pt idx="1820">
                  <c:v>0.78693000000000002</c:v>
                </c:pt>
                <c:pt idx="1821">
                  <c:v>0.77983999999999998</c:v>
                </c:pt>
                <c:pt idx="1822">
                  <c:v>0.76270000000000004</c:v>
                </c:pt>
                <c:pt idx="1823">
                  <c:v>0.75915999999999995</c:v>
                </c:pt>
                <c:pt idx="1824">
                  <c:v>0.75207000000000002</c:v>
                </c:pt>
                <c:pt idx="1825">
                  <c:v>0.73582000000000003</c:v>
                </c:pt>
                <c:pt idx="1826">
                  <c:v>0.72045999999999999</c:v>
                </c:pt>
                <c:pt idx="1827">
                  <c:v>0.71574000000000004</c:v>
                </c:pt>
                <c:pt idx="1828">
                  <c:v>0.69535999999999998</c:v>
                </c:pt>
                <c:pt idx="1829">
                  <c:v>0.67467999999999995</c:v>
                </c:pt>
                <c:pt idx="1830">
                  <c:v>0.67320000000000002</c:v>
                </c:pt>
                <c:pt idx="1831">
                  <c:v>0.65842999999999996</c:v>
                </c:pt>
                <c:pt idx="1832">
                  <c:v>0.64188999999999996</c:v>
                </c:pt>
                <c:pt idx="1833">
                  <c:v>0.63449999999999995</c:v>
                </c:pt>
                <c:pt idx="1834">
                  <c:v>0.61855000000000004</c:v>
                </c:pt>
                <c:pt idx="1835">
                  <c:v>0.60792000000000002</c:v>
                </c:pt>
                <c:pt idx="1836">
                  <c:v>0.58723999999999998</c:v>
                </c:pt>
                <c:pt idx="1837">
                  <c:v>0.58428999999999998</c:v>
                </c:pt>
                <c:pt idx="1838">
                  <c:v>0.55918000000000001</c:v>
                </c:pt>
                <c:pt idx="1839">
                  <c:v>0.54559000000000002</c:v>
                </c:pt>
                <c:pt idx="1840">
                  <c:v>0.53554999999999997</c:v>
                </c:pt>
                <c:pt idx="1841">
                  <c:v>0.52195999999999998</c:v>
                </c:pt>
                <c:pt idx="1842">
                  <c:v>0.51073000000000002</c:v>
                </c:pt>
                <c:pt idx="1843">
                  <c:v>0.49833</c:v>
                </c:pt>
                <c:pt idx="1844">
                  <c:v>0.48179</c:v>
                </c:pt>
                <c:pt idx="1845">
                  <c:v>0.46377000000000002</c:v>
                </c:pt>
                <c:pt idx="1846">
                  <c:v>0.45312999999999998</c:v>
                </c:pt>
                <c:pt idx="1847">
                  <c:v>0.44427</c:v>
                </c:pt>
                <c:pt idx="1848">
                  <c:v>0.42949999999999999</c:v>
                </c:pt>
                <c:pt idx="1849">
                  <c:v>0.41591</c:v>
                </c:pt>
                <c:pt idx="1850">
                  <c:v>0.40941</c:v>
                </c:pt>
                <c:pt idx="1851">
                  <c:v>0.39671000000000001</c:v>
                </c:pt>
                <c:pt idx="1852">
                  <c:v>0.37809999999999999</c:v>
                </c:pt>
                <c:pt idx="1853">
                  <c:v>0.36421999999999999</c:v>
                </c:pt>
                <c:pt idx="1854">
                  <c:v>0.35771999999999998</c:v>
                </c:pt>
                <c:pt idx="1855">
                  <c:v>0.35004000000000002</c:v>
                </c:pt>
                <c:pt idx="1856">
                  <c:v>0.33940999999999999</c:v>
                </c:pt>
                <c:pt idx="1857">
                  <c:v>0.33232</c:v>
                </c:pt>
                <c:pt idx="1858">
                  <c:v>0.32079999999999997</c:v>
                </c:pt>
                <c:pt idx="1859">
                  <c:v>0.30839</c:v>
                </c:pt>
                <c:pt idx="1860">
                  <c:v>0.29776000000000002</c:v>
                </c:pt>
                <c:pt idx="1861">
                  <c:v>0.28623999999999999</c:v>
                </c:pt>
                <c:pt idx="1862">
                  <c:v>0.28121000000000002</c:v>
                </c:pt>
                <c:pt idx="1863">
                  <c:v>0.26733000000000001</c:v>
                </c:pt>
                <c:pt idx="1864">
                  <c:v>0.26141999999999999</c:v>
                </c:pt>
                <c:pt idx="1865">
                  <c:v>0.25846999999999998</c:v>
                </c:pt>
                <c:pt idx="1866">
                  <c:v>0.24518000000000001</c:v>
                </c:pt>
                <c:pt idx="1867">
                  <c:v>0.23394999999999999</c:v>
                </c:pt>
                <c:pt idx="1868">
                  <c:v>0.23719999999999999</c:v>
                </c:pt>
                <c:pt idx="1869">
                  <c:v>0.22450000000000001</c:v>
                </c:pt>
                <c:pt idx="1870">
                  <c:v>0.21564</c:v>
                </c:pt>
                <c:pt idx="1871">
                  <c:v>0.21002000000000001</c:v>
                </c:pt>
                <c:pt idx="1872">
                  <c:v>0.20293</c:v>
                </c:pt>
                <c:pt idx="1873">
                  <c:v>0.20057</c:v>
                </c:pt>
                <c:pt idx="1874">
                  <c:v>0.19112000000000001</c:v>
                </c:pt>
                <c:pt idx="1875">
                  <c:v>0.18196000000000001</c:v>
                </c:pt>
                <c:pt idx="1876">
                  <c:v>0.17842</c:v>
                </c:pt>
                <c:pt idx="1877">
                  <c:v>0.1734</c:v>
                </c:pt>
                <c:pt idx="1878">
                  <c:v>0.16985</c:v>
                </c:pt>
                <c:pt idx="1879">
                  <c:v>0.16631000000000001</c:v>
                </c:pt>
                <c:pt idx="1880">
                  <c:v>0.15892000000000001</c:v>
                </c:pt>
                <c:pt idx="1881">
                  <c:v>0.15390000000000001</c:v>
                </c:pt>
                <c:pt idx="1882">
                  <c:v>0.14829000000000001</c:v>
                </c:pt>
                <c:pt idx="1883">
                  <c:v>0.14917</c:v>
                </c:pt>
                <c:pt idx="1884">
                  <c:v>0.14119999999999999</c:v>
                </c:pt>
                <c:pt idx="1885">
                  <c:v>0.13883000000000001</c:v>
                </c:pt>
                <c:pt idx="1886">
                  <c:v>0.13263</c:v>
                </c:pt>
                <c:pt idx="1887">
                  <c:v>0.12820000000000001</c:v>
                </c:pt>
                <c:pt idx="1888">
                  <c:v>0.12554000000000001</c:v>
                </c:pt>
                <c:pt idx="1889">
                  <c:v>0.12377000000000001</c:v>
                </c:pt>
                <c:pt idx="1890">
                  <c:v>0.12111</c:v>
                </c:pt>
                <c:pt idx="1891">
                  <c:v>0.11461</c:v>
                </c:pt>
                <c:pt idx="1892">
                  <c:v>0.11254</c:v>
                </c:pt>
                <c:pt idx="1893">
                  <c:v>0.10782</c:v>
                </c:pt>
                <c:pt idx="1894">
                  <c:v>0.10959000000000001</c:v>
                </c:pt>
                <c:pt idx="1895">
                  <c:v>0.10457</c:v>
                </c:pt>
                <c:pt idx="1896">
                  <c:v>0.10221</c:v>
                </c:pt>
                <c:pt idx="1897">
                  <c:v>9.7479999999999997E-2</c:v>
                </c:pt>
                <c:pt idx="1898">
                  <c:v>9.6299999999999997E-2</c:v>
                </c:pt>
                <c:pt idx="1899">
                  <c:v>9.393E-2</c:v>
                </c:pt>
                <c:pt idx="1900">
                  <c:v>9.2749999999999999E-2</c:v>
                </c:pt>
                <c:pt idx="1901">
                  <c:v>8.7730000000000002E-2</c:v>
                </c:pt>
                <c:pt idx="1902">
                  <c:v>8.8319999999999996E-2</c:v>
                </c:pt>
                <c:pt idx="1903">
                  <c:v>8.448E-2</c:v>
                </c:pt>
                <c:pt idx="1904">
                  <c:v>8.3599999999999994E-2</c:v>
                </c:pt>
                <c:pt idx="1905">
                  <c:v>7.8570000000000001E-2</c:v>
                </c:pt>
                <c:pt idx="1906">
                  <c:v>7.9759999999999998E-2</c:v>
                </c:pt>
                <c:pt idx="1907">
                  <c:v>7.8570000000000001E-2</c:v>
                </c:pt>
                <c:pt idx="1908">
                  <c:v>7.5920000000000001E-2</c:v>
                </c:pt>
                <c:pt idx="1909">
                  <c:v>7.1489999999999998E-2</c:v>
                </c:pt>
                <c:pt idx="1910">
                  <c:v>6.9120000000000001E-2</c:v>
                </c:pt>
                <c:pt idx="1911">
                  <c:v>6.9419999999999996E-2</c:v>
                </c:pt>
                <c:pt idx="1912">
                  <c:v>6.8529999999999994E-2</c:v>
                </c:pt>
                <c:pt idx="1913">
                  <c:v>6.7049999999999998E-2</c:v>
                </c:pt>
                <c:pt idx="1914">
                  <c:v>6.4689999999999998E-2</c:v>
                </c:pt>
                <c:pt idx="1915">
                  <c:v>6.4100000000000004E-2</c:v>
                </c:pt>
                <c:pt idx="1916">
                  <c:v>6.0560000000000003E-2</c:v>
                </c:pt>
                <c:pt idx="1917">
                  <c:v>5.8779999999999999E-2</c:v>
                </c:pt>
                <c:pt idx="1918">
                  <c:v>5.9959999999999999E-2</c:v>
                </c:pt>
                <c:pt idx="1919">
                  <c:v>5.849E-2</c:v>
                </c:pt>
                <c:pt idx="1920">
                  <c:v>5.672E-2</c:v>
                </c:pt>
                <c:pt idx="1921">
                  <c:v>5.3760000000000002E-2</c:v>
                </c:pt>
                <c:pt idx="1922">
                  <c:v>5.3170000000000002E-2</c:v>
                </c:pt>
                <c:pt idx="1923">
                  <c:v>5.1990000000000001E-2</c:v>
                </c:pt>
                <c:pt idx="1924">
                  <c:v>5.11E-2</c:v>
                </c:pt>
                <c:pt idx="1925">
                  <c:v>5.3469999999999997E-2</c:v>
                </c:pt>
                <c:pt idx="1926">
                  <c:v>5.0220000000000001E-2</c:v>
                </c:pt>
                <c:pt idx="1927">
                  <c:v>5.11E-2</c:v>
                </c:pt>
                <c:pt idx="1928">
                  <c:v>4.7559999999999998E-2</c:v>
                </c:pt>
                <c:pt idx="1929">
                  <c:v>4.7260000000000003E-2</c:v>
                </c:pt>
                <c:pt idx="1930">
                  <c:v>4.6670000000000003E-2</c:v>
                </c:pt>
                <c:pt idx="1931">
                  <c:v>4.6080000000000003E-2</c:v>
                </c:pt>
                <c:pt idx="1932">
                  <c:v>4.4010000000000001E-2</c:v>
                </c:pt>
                <c:pt idx="1933">
                  <c:v>4.3130000000000002E-2</c:v>
                </c:pt>
                <c:pt idx="1934">
                  <c:v>4.1950000000000001E-2</c:v>
                </c:pt>
                <c:pt idx="1935">
                  <c:v>4.165E-2</c:v>
                </c:pt>
                <c:pt idx="1936">
                  <c:v>4.1950000000000001E-2</c:v>
                </c:pt>
                <c:pt idx="1937">
                  <c:v>3.9289999999999999E-2</c:v>
                </c:pt>
                <c:pt idx="1938">
                  <c:v>3.8399999999999997E-2</c:v>
                </c:pt>
                <c:pt idx="1939">
                  <c:v>3.9879999999999999E-2</c:v>
                </c:pt>
                <c:pt idx="1940">
                  <c:v>3.7510000000000002E-2</c:v>
                </c:pt>
                <c:pt idx="1941">
                  <c:v>3.8399999999999997E-2</c:v>
                </c:pt>
                <c:pt idx="1942">
                  <c:v>3.5150000000000001E-2</c:v>
                </c:pt>
                <c:pt idx="1943">
                  <c:v>3.7510000000000002E-2</c:v>
                </c:pt>
                <c:pt idx="1944">
                  <c:v>3.7510000000000002E-2</c:v>
                </c:pt>
                <c:pt idx="1945">
                  <c:v>3.5450000000000002E-2</c:v>
                </c:pt>
                <c:pt idx="1946">
                  <c:v>3.4270000000000002E-2</c:v>
                </c:pt>
                <c:pt idx="1947">
                  <c:v>3.5740000000000001E-2</c:v>
                </c:pt>
                <c:pt idx="1948">
                  <c:v>3.2489999999999998E-2</c:v>
                </c:pt>
                <c:pt idx="1949">
                  <c:v>3.4860000000000002E-2</c:v>
                </c:pt>
                <c:pt idx="1950">
                  <c:v>3.2489999999999998E-2</c:v>
                </c:pt>
                <c:pt idx="1951">
                  <c:v>3.2489999999999998E-2</c:v>
                </c:pt>
                <c:pt idx="1952">
                  <c:v>2.954E-2</c:v>
                </c:pt>
                <c:pt idx="1953">
                  <c:v>2.9829999999999999E-2</c:v>
                </c:pt>
                <c:pt idx="1954">
                  <c:v>2.8649999999999998E-2</c:v>
                </c:pt>
                <c:pt idx="1955">
                  <c:v>2.8649999999999998E-2</c:v>
                </c:pt>
                <c:pt idx="1956">
                  <c:v>2.895E-2</c:v>
                </c:pt>
                <c:pt idx="1957">
                  <c:v>2.895E-2</c:v>
                </c:pt>
                <c:pt idx="1958">
                  <c:v>3.0130000000000001E-2</c:v>
                </c:pt>
                <c:pt idx="1959">
                  <c:v>2.9239999999999999E-2</c:v>
                </c:pt>
                <c:pt idx="1960">
                  <c:v>2.8060000000000002E-2</c:v>
                </c:pt>
                <c:pt idx="1961">
                  <c:v>2.8060000000000002E-2</c:v>
                </c:pt>
                <c:pt idx="1962">
                  <c:v>2.836E-2</c:v>
                </c:pt>
                <c:pt idx="1963">
                  <c:v>2.5700000000000001E-2</c:v>
                </c:pt>
                <c:pt idx="1964">
                  <c:v>2.777E-2</c:v>
                </c:pt>
                <c:pt idx="1965">
                  <c:v>2.7179999999999999E-2</c:v>
                </c:pt>
                <c:pt idx="1966">
                  <c:v>2.6290000000000001E-2</c:v>
                </c:pt>
                <c:pt idx="1967">
                  <c:v>2.4809999999999999E-2</c:v>
                </c:pt>
                <c:pt idx="1968">
                  <c:v>2.452E-2</c:v>
                </c:pt>
                <c:pt idx="1969">
                  <c:v>2.511E-2</c:v>
                </c:pt>
                <c:pt idx="1970">
                  <c:v>2.6589999999999999E-2</c:v>
                </c:pt>
                <c:pt idx="1971">
                  <c:v>2.511E-2</c:v>
                </c:pt>
                <c:pt idx="1972">
                  <c:v>2.3630000000000002E-2</c:v>
                </c:pt>
                <c:pt idx="1973">
                  <c:v>2.334E-2</c:v>
                </c:pt>
                <c:pt idx="1974">
                  <c:v>2.3630000000000002E-2</c:v>
                </c:pt>
                <c:pt idx="1975">
                  <c:v>2.1270000000000001E-2</c:v>
                </c:pt>
                <c:pt idx="1976">
                  <c:v>2.452E-2</c:v>
                </c:pt>
                <c:pt idx="1977">
                  <c:v>2.452E-2</c:v>
                </c:pt>
                <c:pt idx="1978">
                  <c:v>2.2749999999999999E-2</c:v>
                </c:pt>
                <c:pt idx="1979">
                  <c:v>2.2749999999999999E-2</c:v>
                </c:pt>
                <c:pt idx="1980">
                  <c:v>2.1559999999999999E-2</c:v>
                </c:pt>
                <c:pt idx="1981">
                  <c:v>2.1270000000000001E-2</c:v>
                </c:pt>
                <c:pt idx="1982">
                  <c:v>2.215E-2</c:v>
                </c:pt>
                <c:pt idx="1983">
                  <c:v>2.068E-2</c:v>
                </c:pt>
                <c:pt idx="1984">
                  <c:v>2.334E-2</c:v>
                </c:pt>
                <c:pt idx="1985">
                  <c:v>2.1270000000000001E-2</c:v>
                </c:pt>
                <c:pt idx="1986">
                  <c:v>2.0969999999999999E-2</c:v>
                </c:pt>
                <c:pt idx="1987">
                  <c:v>2.068E-2</c:v>
                </c:pt>
                <c:pt idx="1988">
                  <c:v>2.0379999999999999E-2</c:v>
                </c:pt>
                <c:pt idx="1989">
                  <c:v>2.1270000000000001E-2</c:v>
                </c:pt>
                <c:pt idx="1990">
                  <c:v>2.215E-2</c:v>
                </c:pt>
                <c:pt idx="1991">
                  <c:v>2.0379999999999999E-2</c:v>
                </c:pt>
                <c:pt idx="1992">
                  <c:v>2.009E-2</c:v>
                </c:pt>
                <c:pt idx="1993">
                  <c:v>1.95E-2</c:v>
                </c:pt>
                <c:pt idx="1994">
                  <c:v>2.068E-2</c:v>
                </c:pt>
                <c:pt idx="1995">
                  <c:v>1.95E-2</c:v>
                </c:pt>
                <c:pt idx="1996">
                  <c:v>1.891E-2</c:v>
                </c:pt>
                <c:pt idx="1997">
                  <c:v>2.009E-2</c:v>
                </c:pt>
                <c:pt idx="1998">
                  <c:v>1.772E-2</c:v>
                </c:pt>
                <c:pt idx="1999">
                  <c:v>1.9789999999999999E-2</c:v>
                </c:pt>
                <c:pt idx="2000">
                  <c:v>2.0379999999999999E-2</c:v>
                </c:pt>
                <c:pt idx="2001">
                  <c:v>1.831E-2</c:v>
                </c:pt>
                <c:pt idx="2002">
                  <c:v>1.95E-2</c:v>
                </c:pt>
                <c:pt idx="2003">
                  <c:v>2.068E-2</c:v>
                </c:pt>
                <c:pt idx="2004">
                  <c:v>1.9789999999999999E-2</c:v>
                </c:pt>
                <c:pt idx="2005">
                  <c:v>1.7430000000000001E-2</c:v>
                </c:pt>
                <c:pt idx="2006">
                  <c:v>1.891E-2</c:v>
                </c:pt>
                <c:pt idx="2007">
                  <c:v>1.891E-2</c:v>
                </c:pt>
                <c:pt idx="2008">
                  <c:v>1.6250000000000001E-2</c:v>
                </c:pt>
                <c:pt idx="2009">
                  <c:v>1.891E-2</c:v>
                </c:pt>
                <c:pt idx="2010">
                  <c:v>1.831E-2</c:v>
                </c:pt>
                <c:pt idx="2011">
                  <c:v>1.7430000000000001E-2</c:v>
                </c:pt>
                <c:pt idx="2012">
                  <c:v>1.7430000000000001E-2</c:v>
                </c:pt>
                <c:pt idx="2013">
                  <c:v>2.3040000000000001E-2</c:v>
                </c:pt>
                <c:pt idx="2014">
                  <c:v>1.8020000000000001E-2</c:v>
                </c:pt>
                <c:pt idx="2015">
                  <c:v>1.891E-2</c:v>
                </c:pt>
                <c:pt idx="2016">
                  <c:v>1.831E-2</c:v>
                </c:pt>
                <c:pt idx="2017">
                  <c:v>1.7430000000000001E-2</c:v>
                </c:pt>
                <c:pt idx="2018">
                  <c:v>1.6840000000000001E-2</c:v>
                </c:pt>
                <c:pt idx="2019">
                  <c:v>1.6539999999999999E-2</c:v>
                </c:pt>
                <c:pt idx="2020">
                  <c:v>1.8020000000000001E-2</c:v>
                </c:pt>
                <c:pt idx="2021">
                  <c:v>1.9199999999999998E-2</c:v>
                </c:pt>
                <c:pt idx="2022">
                  <c:v>1.831E-2</c:v>
                </c:pt>
                <c:pt idx="2023">
                  <c:v>1.6840000000000001E-2</c:v>
                </c:pt>
                <c:pt idx="2024">
                  <c:v>1.9789999999999999E-2</c:v>
                </c:pt>
                <c:pt idx="2025">
                  <c:v>1.8610000000000002E-2</c:v>
                </c:pt>
                <c:pt idx="2026">
                  <c:v>1.6539999999999999E-2</c:v>
                </c:pt>
                <c:pt idx="2027">
                  <c:v>1.7430000000000001E-2</c:v>
                </c:pt>
                <c:pt idx="2028">
                  <c:v>1.7430000000000001E-2</c:v>
                </c:pt>
                <c:pt idx="2029">
                  <c:v>1.7430000000000001E-2</c:v>
                </c:pt>
                <c:pt idx="2030">
                  <c:v>1.5949999999999999E-2</c:v>
                </c:pt>
                <c:pt idx="2031">
                  <c:v>1.891E-2</c:v>
                </c:pt>
                <c:pt idx="2032">
                  <c:v>1.5949999999999999E-2</c:v>
                </c:pt>
                <c:pt idx="2033">
                  <c:v>1.8610000000000002E-2</c:v>
                </c:pt>
                <c:pt idx="2034">
                  <c:v>1.6840000000000001E-2</c:v>
                </c:pt>
                <c:pt idx="2035">
                  <c:v>1.8610000000000002E-2</c:v>
                </c:pt>
                <c:pt idx="2036">
                  <c:v>1.7129999999999999E-2</c:v>
                </c:pt>
                <c:pt idx="2037">
                  <c:v>1.8610000000000002E-2</c:v>
                </c:pt>
                <c:pt idx="2038">
                  <c:v>1.772E-2</c:v>
                </c:pt>
                <c:pt idx="2039">
                  <c:v>1.6250000000000001E-2</c:v>
                </c:pt>
                <c:pt idx="2040">
                  <c:v>1.8020000000000001E-2</c:v>
                </c:pt>
                <c:pt idx="2041">
                  <c:v>1.7430000000000001E-2</c:v>
                </c:pt>
                <c:pt idx="2042">
                  <c:v>1.7430000000000001E-2</c:v>
                </c:pt>
                <c:pt idx="2043">
                  <c:v>1.6250000000000001E-2</c:v>
                </c:pt>
                <c:pt idx="2044">
                  <c:v>1.6250000000000001E-2</c:v>
                </c:pt>
                <c:pt idx="2045">
                  <c:v>1.6539999999999999E-2</c:v>
                </c:pt>
                <c:pt idx="2046">
                  <c:v>1.536E-2</c:v>
                </c:pt>
                <c:pt idx="2047">
                  <c:v>1.8020000000000001E-2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FE8E-4652-AEC3-A45AF0FE6CDF}"/>
            </c:ext>
          </c:extLst>
        </c:ser>
        <c:ser>
          <c:idx val="2"/>
          <c:order val="2"/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hm_trn_cl300!$B$1:$BZU$1</c:f>
              <c:numCache>
                <c:formatCode>General</c:formatCode>
                <c:ptCount val="2048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  <c:pt idx="29">
                  <c:v>31</c:v>
                </c:pt>
                <c:pt idx="30">
                  <c:v>32</c:v>
                </c:pt>
                <c:pt idx="31">
                  <c:v>33</c:v>
                </c:pt>
                <c:pt idx="32">
                  <c:v>34</c:v>
                </c:pt>
                <c:pt idx="33">
                  <c:v>35</c:v>
                </c:pt>
                <c:pt idx="34">
                  <c:v>36</c:v>
                </c:pt>
                <c:pt idx="35">
                  <c:v>37</c:v>
                </c:pt>
                <c:pt idx="36">
                  <c:v>38</c:v>
                </c:pt>
                <c:pt idx="37">
                  <c:v>39</c:v>
                </c:pt>
                <c:pt idx="38">
                  <c:v>40</c:v>
                </c:pt>
                <c:pt idx="39">
                  <c:v>41</c:v>
                </c:pt>
                <c:pt idx="40">
                  <c:v>42</c:v>
                </c:pt>
                <c:pt idx="41">
                  <c:v>43</c:v>
                </c:pt>
                <c:pt idx="42">
                  <c:v>44</c:v>
                </c:pt>
                <c:pt idx="43">
                  <c:v>45</c:v>
                </c:pt>
                <c:pt idx="44">
                  <c:v>46</c:v>
                </c:pt>
                <c:pt idx="45">
                  <c:v>47</c:v>
                </c:pt>
                <c:pt idx="46">
                  <c:v>48</c:v>
                </c:pt>
                <c:pt idx="47">
                  <c:v>49</c:v>
                </c:pt>
                <c:pt idx="48">
                  <c:v>50</c:v>
                </c:pt>
                <c:pt idx="49">
                  <c:v>51</c:v>
                </c:pt>
                <c:pt idx="50">
                  <c:v>52</c:v>
                </c:pt>
                <c:pt idx="51">
                  <c:v>53</c:v>
                </c:pt>
                <c:pt idx="52">
                  <c:v>54</c:v>
                </c:pt>
                <c:pt idx="53">
                  <c:v>55</c:v>
                </c:pt>
                <c:pt idx="54">
                  <c:v>56</c:v>
                </c:pt>
                <c:pt idx="55">
                  <c:v>57</c:v>
                </c:pt>
                <c:pt idx="56">
                  <c:v>58</c:v>
                </c:pt>
                <c:pt idx="57">
                  <c:v>59</c:v>
                </c:pt>
                <c:pt idx="58">
                  <c:v>60</c:v>
                </c:pt>
                <c:pt idx="59">
                  <c:v>61</c:v>
                </c:pt>
                <c:pt idx="60">
                  <c:v>62</c:v>
                </c:pt>
                <c:pt idx="61">
                  <c:v>63</c:v>
                </c:pt>
                <c:pt idx="62">
                  <c:v>64</c:v>
                </c:pt>
                <c:pt idx="63">
                  <c:v>65</c:v>
                </c:pt>
                <c:pt idx="64">
                  <c:v>66</c:v>
                </c:pt>
                <c:pt idx="65">
                  <c:v>67</c:v>
                </c:pt>
                <c:pt idx="66">
                  <c:v>68</c:v>
                </c:pt>
                <c:pt idx="67">
                  <c:v>69</c:v>
                </c:pt>
                <c:pt idx="68">
                  <c:v>70</c:v>
                </c:pt>
                <c:pt idx="69">
                  <c:v>71</c:v>
                </c:pt>
                <c:pt idx="70">
                  <c:v>72</c:v>
                </c:pt>
                <c:pt idx="71">
                  <c:v>73</c:v>
                </c:pt>
                <c:pt idx="72">
                  <c:v>74</c:v>
                </c:pt>
                <c:pt idx="73">
                  <c:v>75</c:v>
                </c:pt>
                <c:pt idx="74">
                  <c:v>76</c:v>
                </c:pt>
                <c:pt idx="75">
                  <c:v>77</c:v>
                </c:pt>
                <c:pt idx="76">
                  <c:v>78</c:v>
                </c:pt>
                <c:pt idx="77">
                  <c:v>79</c:v>
                </c:pt>
                <c:pt idx="78">
                  <c:v>80</c:v>
                </c:pt>
                <c:pt idx="79">
                  <c:v>81</c:v>
                </c:pt>
                <c:pt idx="80">
                  <c:v>82</c:v>
                </c:pt>
                <c:pt idx="81">
                  <c:v>83</c:v>
                </c:pt>
                <c:pt idx="82">
                  <c:v>84</c:v>
                </c:pt>
                <c:pt idx="83">
                  <c:v>85</c:v>
                </c:pt>
                <c:pt idx="84">
                  <c:v>86</c:v>
                </c:pt>
                <c:pt idx="85">
                  <c:v>87</c:v>
                </c:pt>
                <c:pt idx="86">
                  <c:v>88</c:v>
                </c:pt>
                <c:pt idx="87">
                  <c:v>89</c:v>
                </c:pt>
                <c:pt idx="88">
                  <c:v>90</c:v>
                </c:pt>
                <c:pt idx="89">
                  <c:v>91</c:v>
                </c:pt>
                <c:pt idx="90">
                  <c:v>92</c:v>
                </c:pt>
                <c:pt idx="91">
                  <c:v>93</c:v>
                </c:pt>
                <c:pt idx="92">
                  <c:v>94</c:v>
                </c:pt>
                <c:pt idx="93">
                  <c:v>95</c:v>
                </c:pt>
                <c:pt idx="94">
                  <c:v>96</c:v>
                </c:pt>
                <c:pt idx="95">
                  <c:v>97</c:v>
                </c:pt>
                <c:pt idx="96">
                  <c:v>98</c:v>
                </c:pt>
                <c:pt idx="97">
                  <c:v>99</c:v>
                </c:pt>
                <c:pt idx="98">
                  <c:v>100</c:v>
                </c:pt>
                <c:pt idx="99">
                  <c:v>101</c:v>
                </c:pt>
                <c:pt idx="100">
                  <c:v>102</c:v>
                </c:pt>
                <c:pt idx="101">
                  <c:v>103</c:v>
                </c:pt>
                <c:pt idx="102">
                  <c:v>104</c:v>
                </c:pt>
                <c:pt idx="103">
                  <c:v>105</c:v>
                </c:pt>
                <c:pt idx="104">
                  <c:v>106</c:v>
                </c:pt>
                <c:pt idx="105">
                  <c:v>107</c:v>
                </c:pt>
                <c:pt idx="106">
                  <c:v>108</c:v>
                </c:pt>
                <c:pt idx="107">
                  <c:v>109</c:v>
                </c:pt>
                <c:pt idx="108">
                  <c:v>110</c:v>
                </c:pt>
                <c:pt idx="109">
                  <c:v>111</c:v>
                </c:pt>
                <c:pt idx="110">
                  <c:v>112</c:v>
                </c:pt>
                <c:pt idx="111">
                  <c:v>113</c:v>
                </c:pt>
                <c:pt idx="112">
                  <c:v>114</c:v>
                </c:pt>
                <c:pt idx="113">
                  <c:v>115</c:v>
                </c:pt>
                <c:pt idx="114">
                  <c:v>116</c:v>
                </c:pt>
                <c:pt idx="115">
                  <c:v>117</c:v>
                </c:pt>
                <c:pt idx="116">
                  <c:v>118</c:v>
                </c:pt>
                <c:pt idx="117">
                  <c:v>119</c:v>
                </c:pt>
                <c:pt idx="118">
                  <c:v>120</c:v>
                </c:pt>
                <c:pt idx="119">
                  <c:v>121</c:v>
                </c:pt>
                <c:pt idx="120">
                  <c:v>122</c:v>
                </c:pt>
                <c:pt idx="121">
                  <c:v>123</c:v>
                </c:pt>
                <c:pt idx="122">
                  <c:v>124</c:v>
                </c:pt>
                <c:pt idx="123">
                  <c:v>125</c:v>
                </c:pt>
                <c:pt idx="124">
                  <c:v>126</c:v>
                </c:pt>
                <c:pt idx="125">
                  <c:v>127</c:v>
                </c:pt>
                <c:pt idx="126">
                  <c:v>128</c:v>
                </c:pt>
                <c:pt idx="127">
                  <c:v>129</c:v>
                </c:pt>
                <c:pt idx="128">
                  <c:v>130</c:v>
                </c:pt>
                <c:pt idx="129">
                  <c:v>131</c:v>
                </c:pt>
                <c:pt idx="130">
                  <c:v>132</c:v>
                </c:pt>
                <c:pt idx="131">
                  <c:v>133</c:v>
                </c:pt>
                <c:pt idx="132">
                  <c:v>134</c:v>
                </c:pt>
                <c:pt idx="133">
                  <c:v>135</c:v>
                </c:pt>
                <c:pt idx="134">
                  <c:v>136</c:v>
                </c:pt>
                <c:pt idx="135">
                  <c:v>137</c:v>
                </c:pt>
                <c:pt idx="136">
                  <c:v>138</c:v>
                </c:pt>
                <c:pt idx="137">
                  <c:v>139</c:v>
                </c:pt>
                <c:pt idx="138">
                  <c:v>140</c:v>
                </c:pt>
                <c:pt idx="139">
                  <c:v>141</c:v>
                </c:pt>
                <c:pt idx="140">
                  <c:v>142</c:v>
                </c:pt>
                <c:pt idx="141">
                  <c:v>143</c:v>
                </c:pt>
                <c:pt idx="142">
                  <c:v>144</c:v>
                </c:pt>
                <c:pt idx="143">
                  <c:v>145</c:v>
                </c:pt>
                <c:pt idx="144">
                  <c:v>146</c:v>
                </c:pt>
                <c:pt idx="145">
                  <c:v>147</c:v>
                </c:pt>
                <c:pt idx="146">
                  <c:v>148</c:v>
                </c:pt>
                <c:pt idx="147">
                  <c:v>149</c:v>
                </c:pt>
                <c:pt idx="148">
                  <c:v>150</c:v>
                </c:pt>
                <c:pt idx="149">
                  <c:v>151</c:v>
                </c:pt>
                <c:pt idx="150">
                  <c:v>152</c:v>
                </c:pt>
                <c:pt idx="151">
                  <c:v>153</c:v>
                </c:pt>
                <c:pt idx="152">
                  <c:v>154</c:v>
                </c:pt>
                <c:pt idx="153">
                  <c:v>155</c:v>
                </c:pt>
                <c:pt idx="154">
                  <c:v>156</c:v>
                </c:pt>
                <c:pt idx="155">
                  <c:v>157</c:v>
                </c:pt>
                <c:pt idx="156">
                  <c:v>158</c:v>
                </c:pt>
                <c:pt idx="157">
                  <c:v>159</c:v>
                </c:pt>
                <c:pt idx="158">
                  <c:v>160</c:v>
                </c:pt>
                <c:pt idx="159">
                  <c:v>161</c:v>
                </c:pt>
                <c:pt idx="160">
                  <c:v>162</c:v>
                </c:pt>
                <c:pt idx="161">
                  <c:v>163</c:v>
                </c:pt>
                <c:pt idx="162">
                  <c:v>164</c:v>
                </c:pt>
                <c:pt idx="163">
                  <c:v>165</c:v>
                </c:pt>
                <c:pt idx="164">
                  <c:v>166</c:v>
                </c:pt>
                <c:pt idx="165">
                  <c:v>167</c:v>
                </c:pt>
                <c:pt idx="166">
                  <c:v>168</c:v>
                </c:pt>
                <c:pt idx="167">
                  <c:v>169</c:v>
                </c:pt>
                <c:pt idx="168">
                  <c:v>170</c:v>
                </c:pt>
                <c:pt idx="169">
                  <c:v>171</c:v>
                </c:pt>
                <c:pt idx="170">
                  <c:v>172</c:v>
                </c:pt>
                <c:pt idx="171">
                  <c:v>173</c:v>
                </c:pt>
                <c:pt idx="172">
                  <c:v>174</c:v>
                </c:pt>
                <c:pt idx="173">
                  <c:v>175</c:v>
                </c:pt>
                <c:pt idx="174">
                  <c:v>176</c:v>
                </c:pt>
                <c:pt idx="175">
                  <c:v>177</c:v>
                </c:pt>
                <c:pt idx="176">
                  <c:v>178</c:v>
                </c:pt>
                <c:pt idx="177">
                  <c:v>179</c:v>
                </c:pt>
                <c:pt idx="178">
                  <c:v>180</c:v>
                </c:pt>
                <c:pt idx="179">
                  <c:v>181</c:v>
                </c:pt>
                <c:pt idx="180">
                  <c:v>182</c:v>
                </c:pt>
                <c:pt idx="181">
                  <c:v>183</c:v>
                </c:pt>
                <c:pt idx="182">
                  <c:v>184</c:v>
                </c:pt>
                <c:pt idx="183">
                  <c:v>185</c:v>
                </c:pt>
                <c:pt idx="184">
                  <c:v>186</c:v>
                </c:pt>
                <c:pt idx="185">
                  <c:v>187</c:v>
                </c:pt>
                <c:pt idx="186">
                  <c:v>188</c:v>
                </c:pt>
                <c:pt idx="187">
                  <c:v>189</c:v>
                </c:pt>
                <c:pt idx="188">
                  <c:v>190</c:v>
                </c:pt>
                <c:pt idx="189">
                  <c:v>191</c:v>
                </c:pt>
                <c:pt idx="190">
                  <c:v>192</c:v>
                </c:pt>
                <c:pt idx="191">
                  <c:v>193</c:v>
                </c:pt>
                <c:pt idx="192">
                  <c:v>194</c:v>
                </c:pt>
                <c:pt idx="193">
                  <c:v>195</c:v>
                </c:pt>
                <c:pt idx="194">
                  <c:v>196</c:v>
                </c:pt>
                <c:pt idx="195">
                  <c:v>197</c:v>
                </c:pt>
                <c:pt idx="196">
                  <c:v>198</c:v>
                </c:pt>
                <c:pt idx="197">
                  <c:v>199</c:v>
                </c:pt>
                <c:pt idx="198">
                  <c:v>200</c:v>
                </c:pt>
                <c:pt idx="199">
                  <c:v>201</c:v>
                </c:pt>
                <c:pt idx="200">
                  <c:v>202</c:v>
                </c:pt>
                <c:pt idx="201">
                  <c:v>203</c:v>
                </c:pt>
                <c:pt idx="202">
                  <c:v>204</c:v>
                </c:pt>
                <c:pt idx="203">
                  <c:v>205</c:v>
                </c:pt>
                <c:pt idx="204">
                  <c:v>206</c:v>
                </c:pt>
                <c:pt idx="205">
                  <c:v>207</c:v>
                </c:pt>
                <c:pt idx="206">
                  <c:v>208</c:v>
                </c:pt>
                <c:pt idx="207">
                  <c:v>209</c:v>
                </c:pt>
                <c:pt idx="208">
                  <c:v>210</c:v>
                </c:pt>
                <c:pt idx="209">
                  <c:v>211</c:v>
                </c:pt>
                <c:pt idx="210">
                  <c:v>212</c:v>
                </c:pt>
                <c:pt idx="211">
                  <c:v>213</c:v>
                </c:pt>
                <c:pt idx="212">
                  <c:v>214</c:v>
                </c:pt>
                <c:pt idx="213">
                  <c:v>215</c:v>
                </c:pt>
                <c:pt idx="214">
                  <c:v>216</c:v>
                </c:pt>
                <c:pt idx="215">
                  <c:v>217</c:v>
                </c:pt>
                <c:pt idx="216">
                  <c:v>218</c:v>
                </c:pt>
                <c:pt idx="217">
                  <c:v>219</c:v>
                </c:pt>
                <c:pt idx="218">
                  <c:v>220</c:v>
                </c:pt>
                <c:pt idx="219">
                  <c:v>221</c:v>
                </c:pt>
                <c:pt idx="220">
                  <c:v>222</c:v>
                </c:pt>
                <c:pt idx="221">
                  <c:v>223</c:v>
                </c:pt>
                <c:pt idx="222">
                  <c:v>224</c:v>
                </c:pt>
                <c:pt idx="223">
                  <c:v>225</c:v>
                </c:pt>
                <c:pt idx="224">
                  <c:v>226</c:v>
                </c:pt>
                <c:pt idx="225">
                  <c:v>227</c:v>
                </c:pt>
                <c:pt idx="226">
                  <c:v>228</c:v>
                </c:pt>
                <c:pt idx="227">
                  <c:v>229</c:v>
                </c:pt>
                <c:pt idx="228">
                  <c:v>230</c:v>
                </c:pt>
                <c:pt idx="229">
                  <c:v>231</c:v>
                </c:pt>
                <c:pt idx="230">
                  <c:v>232</c:v>
                </c:pt>
                <c:pt idx="231">
                  <c:v>233</c:v>
                </c:pt>
                <c:pt idx="232">
                  <c:v>234</c:v>
                </c:pt>
                <c:pt idx="233">
                  <c:v>235</c:v>
                </c:pt>
                <c:pt idx="234">
                  <c:v>236</c:v>
                </c:pt>
                <c:pt idx="235">
                  <c:v>237</c:v>
                </c:pt>
                <c:pt idx="236">
                  <c:v>238</c:v>
                </c:pt>
                <c:pt idx="237">
                  <c:v>239</c:v>
                </c:pt>
                <c:pt idx="238">
                  <c:v>240</c:v>
                </c:pt>
                <c:pt idx="239">
                  <c:v>241</c:v>
                </c:pt>
                <c:pt idx="240">
                  <c:v>242</c:v>
                </c:pt>
                <c:pt idx="241">
                  <c:v>243</c:v>
                </c:pt>
                <c:pt idx="242">
                  <c:v>244</c:v>
                </c:pt>
                <c:pt idx="243">
                  <c:v>245</c:v>
                </c:pt>
                <c:pt idx="244">
                  <c:v>246</c:v>
                </c:pt>
                <c:pt idx="245">
                  <c:v>247</c:v>
                </c:pt>
                <c:pt idx="246">
                  <c:v>248</c:v>
                </c:pt>
                <c:pt idx="247">
                  <c:v>249</c:v>
                </c:pt>
                <c:pt idx="248">
                  <c:v>250</c:v>
                </c:pt>
                <c:pt idx="249">
                  <c:v>251</c:v>
                </c:pt>
                <c:pt idx="250">
                  <c:v>252</c:v>
                </c:pt>
                <c:pt idx="251">
                  <c:v>253</c:v>
                </c:pt>
                <c:pt idx="252">
                  <c:v>254</c:v>
                </c:pt>
                <c:pt idx="253">
                  <c:v>255</c:v>
                </c:pt>
                <c:pt idx="254">
                  <c:v>256</c:v>
                </c:pt>
                <c:pt idx="255">
                  <c:v>257</c:v>
                </c:pt>
                <c:pt idx="256">
                  <c:v>258</c:v>
                </c:pt>
                <c:pt idx="257">
                  <c:v>259</c:v>
                </c:pt>
                <c:pt idx="258">
                  <c:v>260</c:v>
                </c:pt>
                <c:pt idx="259">
                  <c:v>261</c:v>
                </c:pt>
                <c:pt idx="260">
                  <c:v>262</c:v>
                </c:pt>
                <c:pt idx="261">
                  <c:v>263</c:v>
                </c:pt>
                <c:pt idx="262">
                  <c:v>264</c:v>
                </c:pt>
                <c:pt idx="263">
                  <c:v>265</c:v>
                </c:pt>
                <c:pt idx="264">
                  <c:v>266</c:v>
                </c:pt>
                <c:pt idx="265">
                  <c:v>267</c:v>
                </c:pt>
                <c:pt idx="266">
                  <c:v>268</c:v>
                </c:pt>
                <c:pt idx="267">
                  <c:v>269</c:v>
                </c:pt>
                <c:pt idx="268">
                  <c:v>270</c:v>
                </c:pt>
                <c:pt idx="269">
                  <c:v>271</c:v>
                </c:pt>
                <c:pt idx="270">
                  <c:v>272</c:v>
                </c:pt>
                <c:pt idx="271">
                  <c:v>273</c:v>
                </c:pt>
                <c:pt idx="272">
                  <c:v>274</c:v>
                </c:pt>
                <c:pt idx="273">
                  <c:v>275</c:v>
                </c:pt>
                <c:pt idx="274">
                  <c:v>276</c:v>
                </c:pt>
                <c:pt idx="275">
                  <c:v>277</c:v>
                </c:pt>
                <c:pt idx="276">
                  <c:v>278</c:v>
                </c:pt>
                <c:pt idx="277">
                  <c:v>279</c:v>
                </c:pt>
                <c:pt idx="278">
                  <c:v>280</c:v>
                </c:pt>
                <c:pt idx="279">
                  <c:v>281</c:v>
                </c:pt>
                <c:pt idx="280">
                  <c:v>282</c:v>
                </c:pt>
                <c:pt idx="281">
                  <c:v>283</c:v>
                </c:pt>
                <c:pt idx="282">
                  <c:v>284</c:v>
                </c:pt>
                <c:pt idx="283">
                  <c:v>285</c:v>
                </c:pt>
                <c:pt idx="284">
                  <c:v>286</c:v>
                </c:pt>
                <c:pt idx="285">
                  <c:v>287</c:v>
                </c:pt>
                <c:pt idx="286">
                  <c:v>288</c:v>
                </c:pt>
                <c:pt idx="287">
                  <c:v>289</c:v>
                </c:pt>
                <c:pt idx="288">
                  <c:v>290</c:v>
                </c:pt>
                <c:pt idx="289">
                  <c:v>291</c:v>
                </c:pt>
                <c:pt idx="290">
                  <c:v>292</c:v>
                </c:pt>
                <c:pt idx="291">
                  <c:v>293</c:v>
                </c:pt>
                <c:pt idx="292">
                  <c:v>294</c:v>
                </c:pt>
                <c:pt idx="293">
                  <c:v>295</c:v>
                </c:pt>
                <c:pt idx="294">
                  <c:v>296</c:v>
                </c:pt>
                <c:pt idx="295">
                  <c:v>297</c:v>
                </c:pt>
                <c:pt idx="296">
                  <c:v>298</c:v>
                </c:pt>
                <c:pt idx="297">
                  <c:v>299</c:v>
                </c:pt>
                <c:pt idx="298">
                  <c:v>300</c:v>
                </c:pt>
                <c:pt idx="299">
                  <c:v>301</c:v>
                </c:pt>
                <c:pt idx="300">
                  <c:v>302</c:v>
                </c:pt>
                <c:pt idx="301">
                  <c:v>303</c:v>
                </c:pt>
                <c:pt idx="302">
                  <c:v>304</c:v>
                </c:pt>
                <c:pt idx="303">
                  <c:v>305</c:v>
                </c:pt>
                <c:pt idx="304">
                  <c:v>306</c:v>
                </c:pt>
                <c:pt idx="305">
                  <c:v>307</c:v>
                </c:pt>
                <c:pt idx="306">
                  <c:v>308</c:v>
                </c:pt>
                <c:pt idx="307">
                  <c:v>309</c:v>
                </c:pt>
                <c:pt idx="308">
                  <c:v>310</c:v>
                </c:pt>
                <c:pt idx="309">
                  <c:v>311</c:v>
                </c:pt>
                <c:pt idx="310">
                  <c:v>312</c:v>
                </c:pt>
                <c:pt idx="311">
                  <c:v>313</c:v>
                </c:pt>
                <c:pt idx="312">
                  <c:v>314</c:v>
                </c:pt>
                <c:pt idx="313">
                  <c:v>315</c:v>
                </c:pt>
                <c:pt idx="314">
                  <c:v>316</c:v>
                </c:pt>
                <c:pt idx="315">
                  <c:v>317</c:v>
                </c:pt>
                <c:pt idx="316">
                  <c:v>318</c:v>
                </c:pt>
                <c:pt idx="317">
                  <c:v>319</c:v>
                </c:pt>
                <c:pt idx="318">
                  <c:v>320</c:v>
                </c:pt>
                <c:pt idx="319">
                  <c:v>321</c:v>
                </c:pt>
                <c:pt idx="320">
                  <c:v>322</c:v>
                </c:pt>
                <c:pt idx="321">
                  <c:v>323</c:v>
                </c:pt>
                <c:pt idx="322">
                  <c:v>324</c:v>
                </c:pt>
                <c:pt idx="323">
                  <c:v>325</c:v>
                </c:pt>
                <c:pt idx="324">
                  <c:v>326</c:v>
                </c:pt>
                <c:pt idx="325">
                  <c:v>327</c:v>
                </c:pt>
                <c:pt idx="326">
                  <c:v>328</c:v>
                </c:pt>
                <c:pt idx="327">
                  <c:v>329</c:v>
                </c:pt>
                <c:pt idx="328">
                  <c:v>330</c:v>
                </c:pt>
                <c:pt idx="329">
                  <c:v>331</c:v>
                </c:pt>
                <c:pt idx="330">
                  <c:v>332</c:v>
                </c:pt>
                <c:pt idx="331">
                  <c:v>333</c:v>
                </c:pt>
                <c:pt idx="332">
                  <c:v>334</c:v>
                </c:pt>
                <c:pt idx="333">
                  <c:v>335</c:v>
                </c:pt>
                <c:pt idx="334">
                  <c:v>336</c:v>
                </c:pt>
                <c:pt idx="335">
                  <c:v>337</c:v>
                </c:pt>
                <c:pt idx="336">
                  <c:v>338</c:v>
                </c:pt>
                <c:pt idx="337">
                  <c:v>339</c:v>
                </c:pt>
                <c:pt idx="338">
                  <c:v>340</c:v>
                </c:pt>
                <c:pt idx="339">
                  <c:v>341</c:v>
                </c:pt>
                <c:pt idx="340">
                  <c:v>342</c:v>
                </c:pt>
                <c:pt idx="341">
                  <c:v>343</c:v>
                </c:pt>
                <c:pt idx="342">
                  <c:v>344</c:v>
                </c:pt>
                <c:pt idx="343">
                  <c:v>345</c:v>
                </c:pt>
                <c:pt idx="344">
                  <c:v>346</c:v>
                </c:pt>
                <c:pt idx="345">
                  <c:v>347</c:v>
                </c:pt>
                <c:pt idx="346">
                  <c:v>348</c:v>
                </c:pt>
                <c:pt idx="347">
                  <c:v>349</c:v>
                </c:pt>
                <c:pt idx="348">
                  <c:v>350</c:v>
                </c:pt>
                <c:pt idx="349">
                  <c:v>351</c:v>
                </c:pt>
                <c:pt idx="350">
                  <c:v>352</c:v>
                </c:pt>
                <c:pt idx="351">
                  <c:v>353</c:v>
                </c:pt>
                <c:pt idx="352">
                  <c:v>354</c:v>
                </c:pt>
                <c:pt idx="353">
                  <c:v>355</c:v>
                </c:pt>
                <c:pt idx="354">
                  <c:v>356</c:v>
                </c:pt>
                <c:pt idx="355">
                  <c:v>357</c:v>
                </c:pt>
                <c:pt idx="356">
                  <c:v>358</c:v>
                </c:pt>
                <c:pt idx="357">
                  <c:v>359</c:v>
                </c:pt>
                <c:pt idx="358">
                  <c:v>360</c:v>
                </c:pt>
                <c:pt idx="359">
                  <c:v>361</c:v>
                </c:pt>
                <c:pt idx="360">
                  <c:v>362</c:v>
                </c:pt>
                <c:pt idx="361">
                  <c:v>363</c:v>
                </c:pt>
                <c:pt idx="362">
                  <c:v>364</c:v>
                </c:pt>
                <c:pt idx="363">
                  <c:v>365</c:v>
                </c:pt>
                <c:pt idx="364">
                  <c:v>366</c:v>
                </c:pt>
                <c:pt idx="365">
                  <c:v>367</c:v>
                </c:pt>
                <c:pt idx="366">
                  <c:v>368</c:v>
                </c:pt>
                <c:pt idx="367">
                  <c:v>369</c:v>
                </c:pt>
                <c:pt idx="368">
                  <c:v>370</c:v>
                </c:pt>
                <c:pt idx="369">
                  <c:v>371</c:v>
                </c:pt>
                <c:pt idx="370">
                  <c:v>372</c:v>
                </c:pt>
                <c:pt idx="371">
                  <c:v>373</c:v>
                </c:pt>
                <c:pt idx="372">
                  <c:v>374</c:v>
                </c:pt>
                <c:pt idx="373">
                  <c:v>375</c:v>
                </c:pt>
                <c:pt idx="374">
                  <c:v>376</c:v>
                </c:pt>
                <c:pt idx="375">
                  <c:v>377</c:v>
                </c:pt>
                <c:pt idx="376">
                  <c:v>378</c:v>
                </c:pt>
                <c:pt idx="377">
                  <c:v>379</c:v>
                </c:pt>
                <c:pt idx="378">
                  <c:v>380</c:v>
                </c:pt>
                <c:pt idx="379">
                  <c:v>381</c:v>
                </c:pt>
                <c:pt idx="380">
                  <c:v>382</c:v>
                </c:pt>
                <c:pt idx="381">
                  <c:v>383</c:v>
                </c:pt>
                <c:pt idx="382">
                  <c:v>384</c:v>
                </c:pt>
                <c:pt idx="383">
                  <c:v>385</c:v>
                </c:pt>
                <c:pt idx="384">
                  <c:v>386</c:v>
                </c:pt>
                <c:pt idx="385">
                  <c:v>387</c:v>
                </c:pt>
                <c:pt idx="386">
                  <c:v>388</c:v>
                </c:pt>
                <c:pt idx="387">
                  <c:v>389</c:v>
                </c:pt>
                <c:pt idx="388">
                  <c:v>390</c:v>
                </c:pt>
                <c:pt idx="389">
                  <c:v>391</c:v>
                </c:pt>
                <c:pt idx="390">
                  <c:v>392</c:v>
                </c:pt>
                <c:pt idx="391">
                  <c:v>393</c:v>
                </c:pt>
                <c:pt idx="392">
                  <c:v>394</c:v>
                </c:pt>
                <c:pt idx="393">
                  <c:v>395</c:v>
                </c:pt>
                <c:pt idx="394">
                  <c:v>396</c:v>
                </c:pt>
                <c:pt idx="395">
                  <c:v>397</c:v>
                </c:pt>
                <c:pt idx="396">
                  <c:v>398</c:v>
                </c:pt>
                <c:pt idx="397">
                  <c:v>399</c:v>
                </c:pt>
                <c:pt idx="398">
                  <c:v>400</c:v>
                </c:pt>
                <c:pt idx="399">
                  <c:v>401</c:v>
                </c:pt>
                <c:pt idx="400">
                  <c:v>402</c:v>
                </c:pt>
                <c:pt idx="401">
                  <c:v>403</c:v>
                </c:pt>
                <c:pt idx="402">
                  <c:v>404</c:v>
                </c:pt>
                <c:pt idx="403">
                  <c:v>405</c:v>
                </c:pt>
                <c:pt idx="404">
                  <c:v>406</c:v>
                </c:pt>
                <c:pt idx="405">
                  <c:v>407</c:v>
                </c:pt>
                <c:pt idx="406">
                  <c:v>408</c:v>
                </c:pt>
                <c:pt idx="407">
                  <c:v>409</c:v>
                </c:pt>
                <c:pt idx="408">
                  <c:v>410</c:v>
                </c:pt>
                <c:pt idx="409">
                  <c:v>411</c:v>
                </c:pt>
                <c:pt idx="410">
                  <c:v>412</c:v>
                </c:pt>
                <c:pt idx="411">
                  <c:v>413</c:v>
                </c:pt>
                <c:pt idx="412">
                  <c:v>414</c:v>
                </c:pt>
                <c:pt idx="413">
                  <c:v>415</c:v>
                </c:pt>
                <c:pt idx="414">
                  <c:v>416</c:v>
                </c:pt>
                <c:pt idx="415">
                  <c:v>417</c:v>
                </c:pt>
                <c:pt idx="416">
                  <c:v>418</c:v>
                </c:pt>
                <c:pt idx="417">
                  <c:v>419</c:v>
                </c:pt>
                <c:pt idx="418">
                  <c:v>420</c:v>
                </c:pt>
                <c:pt idx="419">
                  <c:v>421</c:v>
                </c:pt>
                <c:pt idx="420">
                  <c:v>422</c:v>
                </c:pt>
                <c:pt idx="421">
                  <c:v>423</c:v>
                </c:pt>
                <c:pt idx="422">
                  <c:v>424</c:v>
                </c:pt>
                <c:pt idx="423">
                  <c:v>425</c:v>
                </c:pt>
                <c:pt idx="424">
                  <c:v>426</c:v>
                </c:pt>
                <c:pt idx="425">
                  <c:v>427</c:v>
                </c:pt>
                <c:pt idx="426">
                  <c:v>428</c:v>
                </c:pt>
                <c:pt idx="427">
                  <c:v>429</c:v>
                </c:pt>
                <c:pt idx="428">
                  <c:v>430</c:v>
                </c:pt>
                <c:pt idx="429">
                  <c:v>431</c:v>
                </c:pt>
                <c:pt idx="430">
                  <c:v>432</c:v>
                </c:pt>
                <c:pt idx="431">
                  <c:v>433</c:v>
                </c:pt>
                <c:pt idx="432">
                  <c:v>434</c:v>
                </c:pt>
                <c:pt idx="433">
                  <c:v>435</c:v>
                </c:pt>
                <c:pt idx="434">
                  <c:v>436</c:v>
                </c:pt>
                <c:pt idx="435">
                  <c:v>437</c:v>
                </c:pt>
                <c:pt idx="436">
                  <c:v>438</c:v>
                </c:pt>
                <c:pt idx="437">
                  <c:v>439</c:v>
                </c:pt>
                <c:pt idx="438">
                  <c:v>440</c:v>
                </c:pt>
                <c:pt idx="439">
                  <c:v>441</c:v>
                </c:pt>
                <c:pt idx="440">
                  <c:v>442</c:v>
                </c:pt>
                <c:pt idx="441">
                  <c:v>443</c:v>
                </c:pt>
                <c:pt idx="442">
                  <c:v>444</c:v>
                </c:pt>
                <c:pt idx="443">
                  <c:v>445</c:v>
                </c:pt>
                <c:pt idx="444">
                  <c:v>446</c:v>
                </c:pt>
                <c:pt idx="445">
                  <c:v>447</c:v>
                </c:pt>
                <c:pt idx="446">
                  <c:v>448</c:v>
                </c:pt>
                <c:pt idx="447">
                  <c:v>449</c:v>
                </c:pt>
                <c:pt idx="448">
                  <c:v>450</c:v>
                </c:pt>
                <c:pt idx="449">
                  <c:v>451</c:v>
                </c:pt>
                <c:pt idx="450">
                  <c:v>452</c:v>
                </c:pt>
                <c:pt idx="451">
                  <c:v>453</c:v>
                </c:pt>
                <c:pt idx="452">
                  <c:v>454</c:v>
                </c:pt>
                <c:pt idx="453">
                  <c:v>455</c:v>
                </c:pt>
                <c:pt idx="454">
                  <c:v>456</c:v>
                </c:pt>
                <c:pt idx="455">
                  <c:v>457</c:v>
                </c:pt>
                <c:pt idx="456">
                  <c:v>458</c:v>
                </c:pt>
                <c:pt idx="457">
                  <c:v>459</c:v>
                </c:pt>
                <c:pt idx="458">
                  <c:v>460</c:v>
                </c:pt>
                <c:pt idx="459">
                  <c:v>461</c:v>
                </c:pt>
                <c:pt idx="460">
                  <c:v>462</c:v>
                </c:pt>
                <c:pt idx="461">
                  <c:v>463</c:v>
                </c:pt>
                <c:pt idx="462">
                  <c:v>464</c:v>
                </c:pt>
                <c:pt idx="463">
                  <c:v>465</c:v>
                </c:pt>
                <c:pt idx="464">
                  <c:v>466</c:v>
                </c:pt>
                <c:pt idx="465">
                  <c:v>467</c:v>
                </c:pt>
                <c:pt idx="466">
                  <c:v>468</c:v>
                </c:pt>
                <c:pt idx="467">
                  <c:v>469</c:v>
                </c:pt>
                <c:pt idx="468">
                  <c:v>470</c:v>
                </c:pt>
                <c:pt idx="469">
                  <c:v>471</c:v>
                </c:pt>
                <c:pt idx="470">
                  <c:v>472</c:v>
                </c:pt>
                <c:pt idx="471">
                  <c:v>473</c:v>
                </c:pt>
                <c:pt idx="472">
                  <c:v>474</c:v>
                </c:pt>
                <c:pt idx="473">
                  <c:v>475</c:v>
                </c:pt>
                <c:pt idx="474">
                  <c:v>476</c:v>
                </c:pt>
                <c:pt idx="475">
                  <c:v>477</c:v>
                </c:pt>
                <c:pt idx="476">
                  <c:v>478</c:v>
                </c:pt>
                <c:pt idx="477">
                  <c:v>479</c:v>
                </c:pt>
                <c:pt idx="478">
                  <c:v>480</c:v>
                </c:pt>
                <c:pt idx="479">
                  <c:v>481</c:v>
                </c:pt>
                <c:pt idx="480">
                  <c:v>482</c:v>
                </c:pt>
                <c:pt idx="481">
                  <c:v>483</c:v>
                </c:pt>
                <c:pt idx="482">
                  <c:v>484</c:v>
                </c:pt>
                <c:pt idx="483">
                  <c:v>485</c:v>
                </c:pt>
                <c:pt idx="484">
                  <c:v>486</c:v>
                </c:pt>
                <c:pt idx="485">
                  <c:v>487</c:v>
                </c:pt>
                <c:pt idx="486">
                  <c:v>488</c:v>
                </c:pt>
                <c:pt idx="487">
                  <c:v>489</c:v>
                </c:pt>
                <c:pt idx="488">
                  <c:v>490</c:v>
                </c:pt>
                <c:pt idx="489">
                  <c:v>491</c:v>
                </c:pt>
                <c:pt idx="490">
                  <c:v>492</c:v>
                </c:pt>
                <c:pt idx="491">
                  <c:v>493</c:v>
                </c:pt>
                <c:pt idx="492">
                  <c:v>494</c:v>
                </c:pt>
                <c:pt idx="493">
                  <c:v>495</c:v>
                </c:pt>
                <c:pt idx="494">
                  <c:v>496</c:v>
                </c:pt>
                <c:pt idx="495">
                  <c:v>497</c:v>
                </c:pt>
                <c:pt idx="496">
                  <c:v>498</c:v>
                </c:pt>
                <c:pt idx="497">
                  <c:v>499</c:v>
                </c:pt>
                <c:pt idx="498">
                  <c:v>500</c:v>
                </c:pt>
                <c:pt idx="499">
                  <c:v>501</c:v>
                </c:pt>
                <c:pt idx="500">
                  <c:v>502</c:v>
                </c:pt>
                <c:pt idx="501">
                  <c:v>503</c:v>
                </c:pt>
                <c:pt idx="502">
                  <c:v>504</c:v>
                </c:pt>
                <c:pt idx="503">
                  <c:v>505</c:v>
                </c:pt>
                <c:pt idx="504">
                  <c:v>506</c:v>
                </c:pt>
                <c:pt idx="505">
                  <c:v>507</c:v>
                </c:pt>
                <c:pt idx="506">
                  <c:v>508</c:v>
                </c:pt>
                <c:pt idx="507">
                  <c:v>509</c:v>
                </c:pt>
                <c:pt idx="508">
                  <c:v>510</c:v>
                </c:pt>
                <c:pt idx="509">
                  <c:v>511</c:v>
                </c:pt>
                <c:pt idx="510">
                  <c:v>512</c:v>
                </c:pt>
                <c:pt idx="511">
                  <c:v>513</c:v>
                </c:pt>
                <c:pt idx="512">
                  <c:v>514</c:v>
                </c:pt>
                <c:pt idx="513">
                  <c:v>515</c:v>
                </c:pt>
                <c:pt idx="514">
                  <c:v>516</c:v>
                </c:pt>
                <c:pt idx="515">
                  <c:v>517</c:v>
                </c:pt>
                <c:pt idx="516">
                  <c:v>518</c:v>
                </c:pt>
                <c:pt idx="517">
                  <c:v>519</c:v>
                </c:pt>
                <c:pt idx="518">
                  <c:v>520</c:v>
                </c:pt>
                <c:pt idx="519">
                  <c:v>521</c:v>
                </c:pt>
                <c:pt idx="520">
                  <c:v>522</c:v>
                </c:pt>
                <c:pt idx="521">
                  <c:v>523</c:v>
                </c:pt>
                <c:pt idx="522">
                  <c:v>524</c:v>
                </c:pt>
                <c:pt idx="523">
                  <c:v>525</c:v>
                </c:pt>
                <c:pt idx="524">
                  <c:v>526</c:v>
                </c:pt>
                <c:pt idx="525">
                  <c:v>527</c:v>
                </c:pt>
                <c:pt idx="526">
                  <c:v>528</c:v>
                </c:pt>
                <c:pt idx="527">
                  <c:v>529</c:v>
                </c:pt>
                <c:pt idx="528">
                  <c:v>530</c:v>
                </c:pt>
                <c:pt idx="529">
                  <c:v>531</c:v>
                </c:pt>
                <c:pt idx="530">
                  <c:v>532</c:v>
                </c:pt>
                <c:pt idx="531">
                  <c:v>533</c:v>
                </c:pt>
                <c:pt idx="532">
                  <c:v>534</c:v>
                </c:pt>
                <c:pt idx="533">
                  <c:v>535</c:v>
                </c:pt>
                <c:pt idx="534">
                  <c:v>536</c:v>
                </c:pt>
                <c:pt idx="535">
                  <c:v>537</c:v>
                </c:pt>
                <c:pt idx="536">
                  <c:v>538</c:v>
                </c:pt>
                <c:pt idx="537">
                  <c:v>539</c:v>
                </c:pt>
                <c:pt idx="538">
                  <c:v>540</c:v>
                </c:pt>
                <c:pt idx="539">
                  <c:v>541</c:v>
                </c:pt>
                <c:pt idx="540">
                  <c:v>542</c:v>
                </c:pt>
                <c:pt idx="541">
                  <c:v>543</c:v>
                </c:pt>
                <c:pt idx="542">
                  <c:v>544</c:v>
                </c:pt>
                <c:pt idx="543">
                  <c:v>545</c:v>
                </c:pt>
                <c:pt idx="544">
                  <c:v>546</c:v>
                </c:pt>
                <c:pt idx="545">
                  <c:v>547</c:v>
                </c:pt>
                <c:pt idx="546">
                  <c:v>548</c:v>
                </c:pt>
                <c:pt idx="547">
                  <c:v>549</c:v>
                </c:pt>
                <c:pt idx="548">
                  <c:v>550</c:v>
                </c:pt>
                <c:pt idx="549">
                  <c:v>551</c:v>
                </c:pt>
                <c:pt idx="550">
                  <c:v>552</c:v>
                </c:pt>
                <c:pt idx="551">
                  <c:v>553</c:v>
                </c:pt>
                <c:pt idx="552">
                  <c:v>554</c:v>
                </c:pt>
                <c:pt idx="553">
                  <c:v>555</c:v>
                </c:pt>
                <c:pt idx="554">
                  <c:v>556</c:v>
                </c:pt>
                <c:pt idx="555">
                  <c:v>557</c:v>
                </c:pt>
                <c:pt idx="556">
                  <c:v>558</c:v>
                </c:pt>
                <c:pt idx="557">
                  <c:v>559</c:v>
                </c:pt>
                <c:pt idx="558">
                  <c:v>560</c:v>
                </c:pt>
                <c:pt idx="559">
                  <c:v>561</c:v>
                </c:pt>
                <c:pt idx="560">
                  <c:v>562</c:v>
                </c:pt>
                <c:pt idx="561">
                  <c:v>563</c:v>
                </c:pt>
                <c:pt idx="562">
                  <c:v>564</c:v>
                </c:pt>
                <c:pt idx="563">
                  <c:v>565</c:v>
                </c:pt>
                <c:pt idx="564">
                  <c:v>566</c:v>
                </c:pt>
                <c:pt idx="565">
                  <c:v>567</c:v>
                </c:pt>
                <c:pt idx="566">
                  <c:v>568</c:v>
                </c:pt>
                <c:pt idx="567">
                  <c:v>569</c:v>
                </c:pt>
                <c:pt idx="568">
                  <c:v>570</c:v>
                </c:pt>
                <c:pt idx="569">
                  <c:v>571</c:v>
                </c:pt>
                <c:pt idx="570">
                  <c:v>572</c:v>
                </c:pt>
                <c:pt idx="571">
                  <c:v>573</c:v>
                </c:pt>
                <c:pt idx="572">
                  <c:v>574</c:v>
                </c:pt>
                <c:pt idx="573">
                  <c:v>575</c:v>
                </c:pt>
                <c:pt idx="574">
                  <c:v>576</c:v>
                </c:pt>
                <c:pt idx="575">
                  <c:v>577</c:v>
                </c:pt>
                <c:pt idx="576">
                  <c:v>578</c:v>
                </c:pt>
                <c:pt idx="577">
                  <c:v>579</c:v>
                </c:pt>
                <c:pt idx="578">
                  <c:v>580</c:v>
                </c:pt>
                <c:pt idx="579">
                  <c:v>581</c:v>
                </c:pt>
                <c:pt idx="580">
                  <c:v>582</c:v>
                </c:pt>
                <c:pt idx="581">
                  <c:v>583</c:v>
                </c:pt>
                <c:pt idx="582">
                  <c:v>584</c:v>
                </c:pt>
                <c:pt idx="583">
                  <c:v>585</c:v>
                </c:pt>
                <c:pt idx="584">
                  <c:v>586</c:v>
                </c:pt>
                <c:pt idx="585">
                  <c:v>587</c:v>
                </c:pt>
                <c:pt idx="586">
                  <c:v>588</c:v>
                </c:pt>
                <c:pt idx="587">
                  <c:v>589</c:v>
                </c:pt>
                <c:pt idx="588">
                  <c:v>590</c:v>
                </c:pt>
                <c:pt idx="589">
                  <c:v>591</c:v>
                </c:pt>
                <c:pt idx="590">
                  <c:v>592</c:v>
                </c:pt>
                <c:pt idx="591">
                  <c:v>593</c:v>
                </c:pt>
                <c:pt idx="592">
                  <c:v>594</c:v>
                </c:pt>
                <c:pt idx="593">
                  <c:v>595</c:v>
                </c:pt>
                <c:pt idx="594">
                  <c:v>596</c:v>
                </c:pt>
                <c:pt idx="595">
                  <c:v>597</c:v>
                </c:pt>
                <c:pt idx="596">
                  <c:v>598</c:v>
                </c:pt>
                <c:pt idx="597">
                  <c:v>599</c:v>
                </c:pt>
                <c:pt idx="598">
                  <c:v>600</c:v>
                </c:pt>
                <c:pt idx="599">
                  <c:v>601</c:v>
                </c:pt>
                <c:pt idx="600">
                  <c:v>602</c:v>
                </c:pt>
                <c:pt idx="601">
                  <c:v>603</c:v>
                </c:pt>
                <c:pt idx="602">
                  <c:v>604</c:v>
                </c:pt>
                <c:pt idx="603">
                  <c:v>605</c:v>
                </c:pt>
                <c:pt idx="604">
                  <c:v>606</c:v>
                </c:pt>
                <c:pt idx="605">
                  <c:v>607</c:v>
                </c:pt>
                <c:pt idx="606">
                  <c:v>608</c:v>
                </c:pt>
                <c:pt idx="607">
                  <c:v>609</c:v>
                </c:pt>
                <c:pt idx="608">
                  <c:v>610</c:v>
                </c:pt>
                <c:pt idx="609">
                  <c:v>611</c:v>
                </c:pt>
                <c:pt idx="610">
                  <c:v>612</c:v>
                </c:pt>
                <c:pt idx="611">
                  <c:v>613</c:v>
                </c:pt>
                <c:pt idx="612">
                  <c:v>614</c:v>
                </c:pt>
                <c:pt idx="613">
                  <c:v>615</c:v>
                </c:pt>
                <c:pt idx="614">
                  <c:v>616</c:v>
                </c:pt>
                <c:pt idx="615">
                  <c:v>617</c:v>
                </c:pt>
                <c:pt idx="616">
                  <c:v>618</c:v>
                </c:pt>
                <c:pt idx="617">
                  <c:v>619</c:v>
                </c:pt>
                <c:pt idx="618">
                  <c:v>620</c:v>
                </c:pt>
                <c:pt idx="619">
                  <c:v>621</c:v>
                </c:pt>
                <c:pt idx="620">
                  <c:v>622</c:v>
                </c:pt>
                <c:pt idx="621">
                  <c:v>623</c:v>
                </c:pt>
                <c:pt idx="622">
                  <c:v>624</c:v>
                </c:pt>
                <c:pt idx="623">
                  <c:v>625</c:v>
                </c:pt>
                <c:pt idx="624">
                  <c:v>626</c:v>
                </c:pt>
                <c:pt idx="625">
                  <c:v>627</c:v>
                </c:pt>
                <c:pt idx="626">
                  <c:v>628</c:v>
                </c:pt>
                <c:pt idx="627">
                  <c:v>629</c:v>
                </c:pt>
                <c:pt idx="628">
                  <c:v>630</c:v>
                </c:pt>
                <c:pt idx="629">
                  <c:v>631</c:v>
                </c:pt>
                <c:pt idx="630">
                  <c:v>632</c:v>
                </c:pt>
                <c:pt idx="631">
                  <c:v>633</c:v>
                </c:pt>
                <c:pt idx="632">
                  <c:v>634</c:v>
                </c:pt>
                <c:pt idx="633">
                  <c:v>635</c:v>
                </c:pt>
                <c:pt idx="634">
                  <c:v>636</c:v>
                </c:pt>
                <c:pt idx="635">
                  <c:v>637</c:v>
                </c:pt>
                <c:pt idx="636">
                  <c:v>638</c:v>
                </c:pt>
                <c:pt idx="637">
                  <c:v>639</c:v>
                </c:pt>
                <c:pt idx="638">
                  <c:v>640</c:v>
                </c:pt>
                <c:pt idx="639">
                  <c:v>641</c:v>
                </c:pt>
                <c:pt idx="640">
                  <c:v>642</c:v>
                </c:pt>
                <c:pt idx="641">
                  <c:v>643</c:v>
                </c:pt>
                <c:pt idx="642">
                  <c:v>644</c:v>
                </c:pt>
                <c:pt idx="643">
                  <c:v>645</c:v>
                </c:pt>
                <c:pt idx="644">
                  <c:v>646</c:v>
                </c:pt>
                <c:pt idx="645">
                  <c:v>647</c:v>
                </c:pt>
                <c:pt idx="646">
                  <c:v>648</c:v>
                </c:pt>
                <c:pt idx="647">
                  <c:v>649</c:v>
                </c:pt>
                <c:pt idx="648">
                  <c:v>650</c:v>
                </c:pt>
                <c:pt idx="649">
                  <c:v>651</c:v>
                </c:pt>
                <c:pt idx="650">
                  <c:v>652</c:v>
                </c:pt>
                <c:pt idx="651">
                  <c:v>653</c:v>
                </c:pt>
                <c:pt idx="652">
                  <c:v>654</c:v>
                </c:pt>
                <c:pt idx="653">
                  <c:v>655</c:v>
                </c:pt>
                <c:pt idx="654">
                  <c:v>656</c:v>
                </c:pt>
                <c:pt idx="655">
                  <c:v>657</c:v>
                </c:pt>
                <c:pt idx="656">
                  <c:v>658</c:v>
                </c:pt>
                <c:pt idx="657">
                  <c:v>659</c:v>
                </c:pt>
                <c:pt idx="658">
                  <c:v>660</c:v>
                </c:pt>
                <c:pt idx="659">
                  <c:v>661</c:v>
                </c:pt>
                <c:pt idx="660">
                  <c:v>662</c:v>
                </c:pt>
                <c:pt idx="661">
                  <c:v>663</c:v>
                </c:pt>
                <c:pt idx="662">
                  <c:v>664</c:v>
                </c:pt>
                <c:pt idx="663">
                  <c:v>665</c:v>
                </c:pt>
                <c:pt idx="664">
                  <c:v>666</c:v>
                </c:pt>
                <c:pt idx="665">
                  <c:v>667</c:v>
                </c:pt>
                <c:pt idx="666">
                  <c:v>668</c:v>
                </c:pt>
                <c:pt idx="667">
                  <c:v>669</c:v>
                </c:pt>
                <c:pt idx="668">
                  <c:v>670</c:v>
                </c:pt>
                <c:pt idx="669">
                  <c:v>671</c:v>
                </c:pt>
                <c:pt idx="670">
                  <c:v>672</c:v>
                </c:pt>
                <c:pt idx="671">
                  <c:v>673</c:v>
                </c:pt>
                <c:pt idx="672">
                  <c:v>674</c:v>
                </c:pt>
                <c:pt idx="673">
                  <c:v>675</c:v>
                </c:pt>
                <c:pt idx="674">
                  <c:v>676</c:v>
                </c:pt>
                <c:pt idx="675">
                  <c:v>677</c:v>
                </c:pt>
                <c:pt idx="676">
                  <c:v>678</c:v>
                </c:pt>
                <c:pt idx="677">
                  <c:v>679</c:v>
                </c:pt>
                <c:pt idx="678">
                  <c:v>680</c:v>
                </c:pt>
                <c:pt idx="679">
                  <c:v>681</c:v>
                </c:pt>
                <c:pt idx="680">
                  <c:v>682</c:v>
                </c:pt>
                <c:pt idx="681">
                  <c:v>683</c:v>
                </c:pt>
                <c:pt idx="682">
                  <c:v>684</c:v>
                </c:pt>
                <c:pt idx="683">
                  <c:v>685</c:v>
                </c:pt>
                <c:pt idx="684">
                  <c:v>686</c:v>
                </c:pt>
                <c:pt idx="685">
                  <c:v>687</c:v>
                </c:pt>
                <c:pt idx="686">
                  <c:v>688</c:v>
                </c:pt>
                <c:pt idx="687">
                  <c:v>689</c:v>
                </c:pt>
                <c:pt idx="688">
                  <c:v>690</c:v>
                </c:pt>
                <c:pt idx="689">
                  <c:v>691</c:v>
                </c:pt>
                <c:pt idx="690">
                  <c:v>692</c:v>
                </c:pt>
                <c:pt idx="691">
                  <c:v>693</c:v>
                </c:pt>
                <c:pt idx="692">
                  <c:v>694</c:v>
                </c:pt>
                <c:pt idx="693">
                  <c:v>695</c:v>
                </c:pt>
                <c:pt idx="694">
                  <c:v>696</c:v>
                </c:pt>
                <c:pt idx="695">
                  <c:v>697</c:v>
                </c:pt>
                <c:pt idx="696">
                  <c:v>698</c:v>
                </c:pt>
                <c:pt idx="697">
                  <c:v>699</c:v>
                </c:pt>
                <c:pt idx="698">
                  <c:v>700</c:v>
                </c:pt>
                <c:pt idx="699">
                  <c:v>701</c:v>
                </c:pt>
                <c:pt idx="700">
                  <c:v>702</c:v>
                </c:pt>
                <c:pt idx="701">
                  <c:v>703</c:v>
                </c:pt>
                <c:pt idx="702">
                  <c:v>704</c:v>
                </c:pt>
                <c:pt idx="703">
                  <c:v>705</c:v>
                </c:pt>
                <c:pt idx="704">
                  <c:v>706</c:v>
                </c:pt>
                <c:pt idx="705">
                  <c:v>707</c:v>
                </c:pt>
                <c:pt idx="706">
                  <c:v>708</c:v>
                </c:pt>
                <c:pt idx="707">
                  <c:v>709</c:v>
                </c:pt>
                <c:pt idx="708">
                  <c:v>710</c:v>
                </c:pt>
                <c:pt idx="709">
                  <c:v>711</c:v>
                </c:pt>
                <c:pt idx="710">
                  <c:v>712</c:v>
                </c:pt>
                <c:pt idx="711">
                  <c:v>713</c:v>
                </c:pt>
                <c:pt idx="712">
                  <c:v>714</c:v>
                </c:pt>
                <c:pt idx="713">
                  <c:v>715</c:v>
                </c:pt>
                <c:pt idx="714">
                  <c:v>716</c:v>
                </c:pt>
                <c:pt idx="715">
                  <c:v>717</c:v>
                </c:pt>
                <c:pt idx="716">
                  <c:v>718</c:v>
                </c:pt>
                <c:pt idx="717">
                  <c:v>719</c:v>
                </c:pt>
                <c:pt idx="718">
                  <c:v>720</c:v>
                </c:pt>
                <c:pt idx="719">
                  <c:v>721</c:v>
                </c:pt>
                <c:pt idx="720">
                  <c:v>722</c:v>
                </c:pt>
                <c:pt idx="721">
                  <c:v>723</c:v>
                </c:pt>
                <c:pt idx="722">
                  <c:v>724</c:v>
                </c:pt>
                <c:pt idx="723">
                  <c:v>725</c:v>
                </c:pt>
                <c:pt idx="724">
                  <c:v>726</c:v>
                </c:pt>
                <c:pt idx="725">
                  <c:v>727</c:v>
                </c:pt>
                <c:pt idx="726">
                  <c:v>728</c:v>
                </c:pt>
                <c:pt idx="727">
                  <c:v>729</c:v>
                </c:pt>
                <c:pt idx="728">
                  <c:v>730</c:v>
                </c:pt>
                <c:pt idx="729">
                  <c:v>731</c:v>
                </c:pt>
                <c:pt idx="730">
                  <c:v>732</c:v>
                </c:pt>
                <c:pt idx="731">
                  <c:v>733</c:v>
                </c:pt>
                <c:pt idx="732">
                  <c:v>734</c:v>
                </c:pt>
                <c:pt idx="733">
                  <c:v>735</c:v>
                </c:pt>
                <c:pt idx="734">
                  <c:v>736</c:v>
                </c:pt>
                <c:pt idx="735">
                  <c:v>737</c:v>
                </c:pt>
                <c:pt idx="736">
                  <c:v>738</c:v>
                </c:pt>
                <c:pt idx="737">
                  <c:v>739</c:v>
                </c:pt>
                <c:pt idx="738">
                  <c:v>740</c:v>
                </c:pt>
                <c:pt idx="739">
                  <c:v>741</c:v>
                </c:pt>
                <c:pt idx="740">
                  <c:v>742</c:v>
                </c:pt>
                <c:pt idx="741">
                  <c:v>743</c:v>
                </c:pt>
                <c:pt idx="742">
                  <c:v>744</c:v>
                </c:pt>
                <c:pt idx="743">
                  <c:v>745</c:v>
                </c:pt>
                <c:pt idx="744">
                  <c:v>746</c:v>
                </c:pt>
                <c:pt idx="745">
                  <c:v>747</c:v>
                </c:pt>
                <c:pt idx="746">
                  <c:v>748</c:v>
                </c:pt>
                <c:pt idx="747">
                  <c:v>749</c:v>
                </c:pt>
                <c:pt idx="748">
                  <c:v>750</c:v>
                </c:pt>
                <c:pt idx="749">
                  <c:v>751</c:v>
                </c:pt>
                <c:pt idx="750">
                  <c:v>752</c:v>
                </c:pt>
                <c:pt idx="751">
                  <c:v>753</c:v>
                </c:pt>
                <c:pt idx="752">
                  <c:v>754</c:v>
                </c:pt>
                <c:pt idx="753">
                  <c:v>755</c:v>
                </c:pt>
                <c:pt idx="754">
                  <c:v>756</c:v>
                </c:pt>
                <c:pt idx="755">
                  <c:v>757</c:v>
                </c:pt>
                <c:pt idx="756">
                  <c:v>758</c:v>
                </c:pt>
                <c:pt idx="757">
                  <c:v>759</c:v>
                </c:pt>
                <c:pt idx="758">
                  <c:v>760</c:v>
                </c:pt>
                <c:pt idx="759">
                  <c:v>761</c:v>
                </c:pt>
                <c:pt idx="760">
                  <c:v>762</c:v>
                </c:pt>
                <c:pt idx="761">
                  <c:v>763</c:v>
                </c:pt>
                <c:pt idx="762">
                  <c:v>764</c:v>
                </c:pt>
                <c:pt idx="763">
                  <c:v>765</c:v>
                </c:pt>
                <c:pt idx="764">
                  <c:v>766</c:v>
                </c:pt>
                <c:pt idx="765">
                  <c:v>767</c:v>
                </c:pt>
                <c:pt idx="766">
                  <c:v>768</c:v>
                </c:pt>
                <c:pt idx="767">
                  <c:v>769</c:v>
                </c:pt>
                <c:pt idx="768">
                  <c:v>770</c:v>
                </c:pt>
                <c:pt idx="769">
                  <c:v>771</c:v>
                </c:pt>
                <c:pt idx="770">
                  <c:v>772</c:v>
                </c:pt>
                <c:pt idx="771">
                  <c:v>773</c:v>
                </c:pt>
                <c:pt idx="772">
                  <c:v>774</c:v>
                </c:pt>
                <c:pt idx="773">
                  <c:v>775</c:v>
                </c:pt>
                <c:pt idx="774">
                  <c:v>776</c:v>
                </c:pt>
                <c:pt idx="775">
                  <c:v>777</c:v>
                </c:pt>
                <c:pt idx="776">
                  <c:v>778</c:v>
                </c:pt>
                <c:pt idx="777">
                  <c:v>779</c:v>
                </c:pt>
                <c:pt idx="778">
                  <c:v>780</c:v>
                </c:pt>
                <c:pt idx="779">
                  <c:v>781</c:v>
                </c:pt>
                <c:pt idx="780">
                  <c:v>782</c:v>
                </c:pt>
                <c:pt idx="781">
                  <c:v>783</c:v>
                </c:pt>
                <c:pt idx="782">
                  <c:v>784</c:v>
                </c:pt>
                <c:pt idx="783">
                  <c:v>785</c:v>
                </c:pt>
                <c:pt idx="784">
                  <c:v>786</c:v>
                </c:pt>
                <c:pt idx="785">
                  <c:v>787</c:v>
                </c:pt>
                <c:pt idx="786">
                  <c:v>788</c:v>
                </c:pt>
                <c:pt idx="787">
                  <c:v>789</c:v>
                </c:pt>
                <c:pt idx="788">
                  <c:v>790</c:v>
                </c:pt>
                <c:pt idx="789">
                  <c:v>791</c:v>
                </c:pt>
                <c:pt idx="790">
                  <c:v>792</c:v>
                </c:pt>
                <c:pt idx="791">
                  <c:v>793</c:v>
                </c:pt>
                <c:pt idx="792">
                  <c:v>794</c:v>
                </c:pt>
                <c:pt idx="793">
                  <c:v>795</c:v>
                </c:pt>
                <c:pt idx="794">
                  <c:v>796</c:v>
                </c:pt>
                <c:pt idx="795">
                  <c:v>797</c:v>
                </c:pt>
                <c:pt idx="796">
                  <c:v>798</c:v>
                </c:pt>
                <c:pt idx="797">
                  <c:v>799</c:v>
                </c:pt>
                <c:pt idx="798">
                  <c:v>800</c:v>
                </c:pt>
                <c:pt idx="799">
                  <c:v>801</c:v>
                </c:pt>
                <c:pt idx="800">
                  <c:v>802</c:v>
                </c:pt>
                <c:pt idx="801">
                  <c:v>803</c:v>
                </c:pt>
                <c:pt idx="802">
                  <c:v>804</c:v>
                </c:pt>
                <c:pt idx="803">
                  <c:v>805</c:v>
                </c:pt>
                <c:pt idx="804">
                  <c:v>806</c:v>
                </c:pt>
                <c:pt idx="805">
                  <c:v>807</c:v>
                </c:pt>
                <c:pt idx="806">
                  <c:v>808</c:v>
                </c:pt>
                <c:pt idx="807">
                  <c:v>809</c:v>
                </c:pt>
                <c:pt idx="808">
                  <c:v>810</c:v>
                </c:pt>
                <c:pt idx="809">
                  <c:v>811</c:v>
                </c:pt>
                <c:pt idx="810">
                  <c:v>812</c:v>
                </c:pt>
                <c:pt idx="811">
                  <c:v>813</c:v>
                </c:pt>
                <c:pt idx="812">
                  <c:v>814</c:v>
                </c:pt>
                <c:pt idx="813">
                  <c:v>815</c:v>
                </c:pt>
                <c:pt idx="814">
                  <c:v>816</c:v>
                </c:pt>
                <c:pt idx="815">
                  <c:v>817</c:v>
                </c:pt>
                <c:pt idx="816">
                  <c:v>818</c:v>
                </c:pt>
                <c:pt idx="817">
                  <c:v>819</c:v>
                </c:pt>
                <c:pt idx="818">
                  <c:v>820</c:v>
                </c:pt>
                <c:pt idx="819">
                  <c:v>821</c:v>
                </c:pt>
                <c:pt idx="820">
                  <c:v>822</c:v>
                </c:pt>
                <c:pt idx="821">
                  <c:v>823</c:v>
                </c:pt>
                <c:pt idx="822">
                  <c:v>824</c:v>
                </c:pt>
                <c:pt idx="823">
                  <c:v>825</c:v>
                </c:pt>
                <c:pt idx="824">
                  <c:v>826</c:v>
                </c:pt>
                <c:pt idx="825">
                  <c:v>827</c:v>
                </c:pt>
                <c:pt idx="826">
                  <c:v>828</c:v>
                </c:pt>
                <c:pt idx="827">
                  <c:v>829</c:v>
                </c:pt>
                <c:pt idx="828">
                  <c:v>830</c:v>
                </c:pt>
                <c:pt idx="829">
                  <c:v>831</c:v>
                </c:pt>
                <c:pt idx="830">
                  <c:v>832</c:v>
                </c:pt>
                <c:pt idx="831">
                  <c:v>833</c:v>
                </c:pt>
                <c:pt idx="832">
                  <c:v>834</c:v>
                </c:pt>
                <c:pt idx="833">
                  <c:v>835</c:v>
                </c:pt>
                <c:pt idx="834">
                  <c:v>836</c:v>
                </c:pt>
                <c:pt idx="835">
                  <c:v>837</c:v>
                </c:pt>
                <c:pt idx="836">
                  <c:v>838</c:v>
                </c:pt>
                <c:pt idx="837">
                  <c:v>839</c:v>
                </c:pt>
                <c:pt idx="838">
                  <c:v>840</c:v>
                </c:pt>
                <c:pt idx="839">
                  <c:v>841</c:v>
                </c:pt>
                <c:pt idx="840">
                  <c:v>842</c:v>
                </c:pt>
                <c:pt idx="841">
                  <c:v>843</c:v>
                </c:pt>
                <c:pt idx="842">
                  <c:v>844</c:v>
                </c:pt>
                <c:pt idx="843">
                  <c:v>845</c:v>
                </c:pt>
                <c:pt idx="844">
                  <c:v>846</c:v>
                </c:pt>
                <c:pt idx="845">
                  <c:v>847</c:v>
                </c:pt>
                <c:pt idx="846">
                  <c:v>848</c:v>
                </c:pt>
                <c:pt idx="847">
                  <c:v>849</c:v>
                </c:pt>
                <c:pt idx="848">
                  <c:v>850</c:v>
                </c:pt>
                <c:pt idx="849">
                  <c:v>851</c:v>
                </c:pt>
                <c:pt idx="850">
                  <c:v>852</c:v>
                </c:pt>
                <c:pt idx="851">
                  <c:v>853</c:v>
                </c:pt>
                <c:pt idx="852">
                  <c:v>854</c:v>
                </c:pt>
                <c:pt idx="853">
                  <c:v>855</c:v>
                </c:pt>
                <c:pt idx="854">
                  <c:v>856</c:v>
                </c:pt>
                <c:pt idx="855">
                  <c:v>857</c:v>
                </c:pt>
                <c:pt idx="856">
                  <c:v>858</c:v>
                </c:pt>
                <c:pt idx="857">
                  <c:v>859</c:v>
                </c:pt>
                <c:pt idx="858">
                  <c:v>860</c:v>
                </c:pt>
                <c:pt idx="859">
                  <c:v>861</c:v>
                </c:pt>
                <c:pt idx="860">
                  <c:v>862</c:v>
                </c:pt>
                <c:pt idx="861">
                  <c:v>863</c:v>
                </c:pt>
                <c:pt idx="862">
                  <c:v>864</c:v>
                </c:pt>
                <c:pt idx="863">
                  <c:v>865</c:v>
                </c:pt>
                <c:pt idx="864">
                  <c:v>866</c:v>
                </c:pt>
                <c:pt idx="865">
                  <c:v>867</c:v>
                </c:pt>
                <c:pt idx="866">
                  <c:v>868</c:v>
                </c:pt>
                <c:pt idx="867">
                  <c:v>869</c:v>
                </c:pt>
                <c:pt idx="868">
                  <c:v>870</c:v>
                </c:pt>
                <c:pt idx="869">
                  <c:v>871</c:v>
                </c:pt>
                <c:pt idx="870">
                  <c:v>872</c:v>
                </c:pt>
                <c:pt idx="871">
                  <c:v>873</c:v>
                </c:pt>
                <c:pt idx="872">
                  <c:v>874</c:v>
                </c:pt>
                <c:pt idx="873">
                  <c:v>875</c:v>
                </c:pt>
                <c:pt idx="874">
                  <c:v>876</c:v>
                </c:pt>
                <c:pt idx="875">
                  <c:v>877</c:v>
                </c:pt>
                <c:pt idx="876">
                  <c:v>878</c:v>
                </c:pt>
                <c:pt idx="877">
                  <c:v>879</c:v>
                </c:pt>
                <c:pt idx="878">
                  <c:v>880</c:v>
                </c:pt>
                <c:pt idx="879">
                  <c:v>881</c:v>
                </c:pt>
                <c:pt idx="880">
                  <c:v>882</c:v>
                </c:pt>
                <c:pt idx="881">
                  <c:v>883</c:v>
                </c:pt>
                <c:pt idx="882">
                  <c:v>884</c:v>
                </c:pt>
                <c:pt idx="883">
                  <c:v>885</c:v>
                </c:pt>
                <c:pt idx="884">
                  <c:v>886</c:v>
                </c:pt>
                <c:pt idx="885">
                  <c:v>887</c:v>
                </c:pt>
                <c:pt idx="886">
                  <c:v>888</c:v>
                </c:pt>
                <c:pt idx="887">
                  <c:v>889</c:v>
                </c:pt>
                <c:pt idx="888">
                  <c:v>890</c:v>
                </c:pt>
                <c:pt idx="889">
                  <c:v>891</c:v>
                </c:pt>
                <c:pt idx="890">
                  <c:v>892</c:v>
                </c:pt>
                <c:pt idx="891">
                  <c:v>893</c:v>
                </c:pt>
                <c:pt idx="892">
                  <c:v>894</c:v>
                </c:pt>
                <c:pt idx="893">
                  <c:v>895</c:v>
                </c:pt>
                <c:pt idx="894">
                  <c:v>896</c:v>
                </c:pt>
                <c:pt idx="895">
                  <c:v>897</c:v>
                </c:pt>
                <c:pt idx="896">
                  <c:v>898</c:v>
                </c:pt>
                <c:pt idx="897">
                  <c:v>899</c:v>
                </c:pt>
                <c:pt idx="898">
                  <c:v>900</c:v>
                </c:pt>
                <c:pt idx="899">
                  <c:v>901</c:v>
                </c:pt>
                <c:pt idx="900">
                  <c:v>902</c:v>
                </c:pt>
                <c:pt idx="901">
                  <c:v>903</c:v>
                </c:pt>
                <c:pt idx="902">
                  <c:v>904</c:v>
                </c:pt>
                <c:pt idx="903">
                  <c:v>905</c:v>
                </c:pt>
                <c:pt idx="904">
                  <c:v>906</c:v>
                </c:pt>
                <c:pt idx="905">
                  <c:v>907</c:v>
                </c:pt>
                <c:pt idx="906">
                  <c:v>908</c:v>
                </c:pt>
                <c:pt idx="907">
                  <c:v>909</c:v>
                </c:pt>
                <c:pt idx="908">
                  <c:v>910</c:v>
                </c:pt>
                <c:pt idx="909">
                  <c:v>911</c:v>
                </c:pt>
                <c:pt idx="910">
                  <c:v>912</c:v>
                </c:pt>
                <c:pt idx="911">
                  <c:v>913</c:v>
                </c:pt>
                <c:pt idx="912">
                  <c:v>914</c:v>
                </c:pt>
                <c:pt idx="913">
                  <c:v>915</c:v>
                </c:pt>
                <c:pt idx="914">
                  <c:v>916</c:v>
                </c:pt>
                <c:pt idx="915">
                  <c:v>917</c:v>
                </c:pt>
                <c:pt idx="916">
                  <c:v>918</c:v>
                </c:pt>
                <c:pt idx="917">
                  <c:v>919</c:v>
                </c:pt>
                <c:pt idx="918">
                  <c:v>920</c:v>
                </c:pt>
                <c:pt idx="919">
                  <c:v>921</c:v>
                </c:pt>
                <c:pt idx="920">
                  <c:v>922</c:v>
                </c:pt>
                <c:pt idx="921">
                  <c:v>923</c:v>
                </c:pt>
                <c:pt idx="922">
                  <c:v>924</c:v>
                </c:pt>
                <c:pt idx="923">
                  <c:v>925</c:v>
                </c:pt>
                <c:pt idx="924">
                  <c:v>926</c:v>
                </c:pt>
                <c:pt idx="925">
                  <c:v>927</c:v>
                </c:pt>
                <c:pt idx="926">
                  <c:v>928</c:v>
                </c:pt>
                <c:pt idx="927">
                  <c:v>929</c:v>
                </c:pt>
                <c:pt idx="928">
                  <c:v>930</c:v>
                </c:pt>
                <c:pt idx="929">
                  <c:v>931</c:v>
                </c:pt>
                <c:pt idx="930">
                  <c:v>932</c:v>
                </c:pt>
                <c:pt idx="931">
                  <c:v>933</c:v>
                </c:pt>
                <c:pt idx="932">
                  <c:v>934</c:v>
                </c:pt>
                <c:pt idx="933">
                  <c:v>935</c:v>
                </c:pt>
                <c:pt idx="934">
                  <c:v>936</c:v>
                </c:pt>
                <c:pt idx="935">
                  <c:v>937</c:v>
                </c:pt>
                <c:pt idx="936">
                  <c:v>938</c:v>
                </c:pt>
                <c:pt idx="937">
                  <c:v>939</c:v>
                </c:pt>
                <c:pt idx="938">
                  <c:v>940</c:v>
                </c:pt>
                <c:pt idx="939">
                  <c:v>941</c:v>
                </c:pt>
                <c:pt idx="940">
                  <c:v>942</c:v>
                </c:pt>
                <c:pt idx="941">
                  <c:v>943</c:v>
                </c:pt>
                <c:pt idx="942">
                  <c:v>944</c:v>
                </c:pt>
                <c:pt idx="943">
                  <c:v>945</c:v>
                </c:pt>
                <c:pt idx="944">
                  <c:v>946</c:v>
                </c:pt>
                <c:pt idx="945">
                  <c:v>947</c:v>
                </c:pt>
                <c:pt idx="946">
                  <c:v>948</c:v>
                </c:pt>
                <c:pt idx="947">
                  <c:v>949</c:v>
                </c:pt>
                <c:pt idx="948">
                  <c:v>950</c:v>
                </c:pt>
                <c:pt idx="949">
                  <c:v>951</c:v>
                </c:pt>
                <c:pt idx="950">
                  <c:v>952</c:v>
                </c:pt>
                <c:pt idx="951">
                  <c:v>953</c:v>
                </c:pt>
                <c:pt idx="952">
                  <c:v>954</c:v>
                </c:pt>
                <c:pt idx="953">
                  <c:v>955</c:v>
                </c:pt>
                <c:pt idx="954">
                  <c:v>956</c:v>
                </c:pt>
                <c:pt idx="955">
                  <c:v>957</c:v>
                </c:pt>
                <c:pt idx="956">
                  <c:v>958</c:v>
                </c:pt>
                <c:pt idx="957">
                  <c:v>959</c:v>
                </c:pt>
                <c:pt idx="958">
                  <c:v>960</c:v>
                </c:pt>
                <c:pt idx="959">
                  <c:v>961</c:v>
                </c:pt>
                <c:pt idx="960">
                  <c:v>962</c:v>
                </c:pt>
                <c:pt idx="961">
                  <c:v>963</c:v>
                </c:pt>
                <c:pt idx="962">
                  <c:v>964</c:v>
                </c:pt>
                <c:pt idx="963">
                  <c:v>965</c:v>
                </c:pt>
                <c:pt idx="964">
                  <c:v>966</c:v>
                </c:pt>
                <c:pt idx="965">
                  <c:v>967</c:v>
                </c:pt>
                <c:pt idx="966">
                  <c:v>968</c:v>
                </c:pt>
                <c:pt idx="967">
                  <c:v>969</c:v>
                </c:pt>
                <c:pt idx="968">
                  <c:v>970</c:v>
                </c:pt>
                <c:pt idx="969">
                  <c:v>971</c:v>
                </c:pt>
                <c:pt idx="970">
                  <c:v>972</c:v>
                </c:pt>
                <c:pt idx="971">
                  <c:v>973</c:v>
                </c:pt>
                <c:pt idx="972">
                  <c:v>974</c:v>
                </c:pt>
                <c:pt idx="973">
                  <c:v>975</c:v>
                </c:pt>
                <c:pt idx="974">
                  <c:v>976</c:v>
                </c:pt>
                <c:pt idx="975">
                  <c:v>977</c:v>
                </c:pt>
                <c:pt idx="976">
                  <c:v>978</c:v>
                </c:pt>
                <c:pt idx="977">
                  <c:v>979</c:v>
                </c:pt>
                <c:pt idx="978">
                  <c:v>980</c:v>
                </c:pt>
                <c:pt idx="979">
                  <c:v>981</c:v>
                </c:pt>
                <c:pt idx="980">
                  <c:v>982</c:v>
                </c:pt>
                <c:pt idx="981">
                  <c:v>983</c:v>
                </c:pt>
                <c:pt idx="982">
                  <c:v>984</c:v>
                </c:pt>
                <c:pt idx="983">
                  <c:v>985</c:v>
                </c:pt>
                <c:pt idx="984">
                  <c:v>986</c:v>
                </c:pt>
                <c:pt idx="985">
                  <c:v>987</c:v>
                </c:pt>
                <c:pt idx="986">
                  <c:v>988</c:v>
                </c:pt>
                <c:pt idx="987">
                  <c:v>989</c:v>
                </c:pt>
                <c:pt idx="988">
                  <c:v>990</c:v>
                </c:pt>
                <c:pt idx="989">
                  <c:v>991</c:v>
                </c:pt>
                <c:pt idx="990">
                  <c:v>992</c:v>
                </c:pt>
                <c:pt idx="991">
                  <c:v>993</c:v>
                </c:pt>
                <c:pt idx="992">
                  <c:v>994</c:v>
                </c:pt>
                <c:pt idx="993">
                  <c:v>995</c:v>
                </c:pt>
                <c:pt idx="994">
                  <c:v>996</c:v>
                </c:pt>
                <c:pt idx="995">
                  <c:v>997</c:v>
                </c:pt>
                <c:pt idx="996">
                  <c:v>998</c:v>
                </c:pt>
                <c:pt idx="997">
                  <c:v>999</c:v>
                </c:pt>
                <c:pt idx="998">
                  <c:v>1000</c:v>
                </c:pt>
                <c:pt idx="999">
                  <c:v>1001</c:v>
                </c:pt>
                <c:pt idx="1000">
                  <c:v>1002</c:v>
                </c:pt>
                <c:pt idx="1001">
                  <c:v>1003</c:v>
                </c:pt>
                <c:pt idx="1002">
                  <c:v>1004</c:v>
                </c:pt>
                <c:pt idx="1003">
                  <c:v>1005</c:v>
                </c:pt>
                <c:pt idx="1004">
                  <c:v>1006</c:v>
                </c:pt>
                <c:pt idx="1005">
                  <c:v>1007</c:v>
                </c:pt>
                <c:pt idx="1006">
                  <c:v>1008</c:v>
                </c:pt>
                <c:pt idx="1007">
                  <c:v>1009</c:v>
                </c:pt>
                <c:pt idx="1008">
                  <c:v>1010</c:v>
                </c:pt>
                <c:pt idx="1009">
                  <c:v>1011</c:v>
                </c:pt>
                <c:pt idx="1010">
                  <c:v>1012</c:v>
                </c:pt>
                <c:pt idx="1011">
                  <c:v>1013</c:v>
                </c:pt>
                <c:pt idx="1012">
                  <c:v>1014</c:v>
                </c:pt>
                <c:pt idx="1013">
                  <c:v>1015</c:v>
                </c:pt>
                <c:pt idx="1014">
                  <c:v>1016</c:v>
                </c:pt>
                <c:pt idx="1015">
                  <c:v>1017</c:v>
                </c:pt>
                <c:pt idx="1016">
                  <c:v>1018</c:v>
                </c:pt>
                <c:pt idx="1017">
                  <c:v>1019</c:v>
                </c:pt>
                <c:pt idx="1018">
                  <c:v>1020</c:v>
                </c:pt>
                <c:pt idx="1019">
                  <c:v>1021</c:v>
                </c:pt>
                <c:pt idx="1020">
                  <c:v>1022</c:v>
                </c:pt>
                <c:pt idx="1021">
                  <c:v>1023</c:v>
                </c:pt>
                <c:pt idx="1022">
                  <c:v>1024</c:v>
                </c:pt>
                <c:pt idx="1023">
                  <c:v>1025</c:v>
                </c:pt>
                <c:pt idx="1024">
                  <c:v>1026</c:v>
                </c:pt>
                <c:pt idx="1025">
                  <c:v>1027</c:v>
                </c:pt>
                <c:pt idx="1026">
                  <c:v>1028</c:v>
                </c:pt>
                <c:pt idx="1027">
                  <c:v>1029</c:v>
                </c:pt>
                <c:pt idx="1028">
                  <c:v>1030</c:v>
                </c:pt>
                <c:pt idx="1029">
                  <c:v>1031</c:v>
                </c:pt>
                <c:pt idx="1030">
                  <c:v>1032</c:v>
                </c:pt>
                <c:pt idx="1031">
                  <c:v>1033</c:v>
                </c:pt>
                <c:pt idx="1032">
                  <c:v>1034</c:v>
                </c:pt>
                <c:pt idx="1033">
                  <c:v>1035</c:v>
                </c:pt>
                <c:pt idx="1034">
                  <c:v>1036</c:v>
                </c:pt>
                <c:pt idx="1035">
                  <c:v>1037</c:v>
                </c:pt>
                <c:pt idx="1036">
                  <c:v>1038</c:v>
                </c:pt>
                <c:pt idx="1037">
                  <c:v>1039</c:v>
                </c:pt>
                <c:pt idx="1038">
                  <c:v>1040</c:v>
                </c:pt>
                <c:pt idx="1039">
                  <c:v>1041</c:v>
                </c:pt>
                <c:pt idx="1040">
                  <c:v>1042</c:v>
                </c:pt>
                <c:pt idx="1041">
                  <c:v>1043</c:v>
                </c:pt>
                <c:pt idx="1042">
                  <c:v>1044</c:v>
                </c:pt>
                <c:pt idx="1043">
                  <c:v>1045</c:v>
                </c:pt>
                <c:pt idx="1044">
                  <c:v>1046</c:v>
                </c:pt>
                <c:pt idx="1045">
                  <c:v>1047</c:v>
                </c:pt>
                <c:pt idx="1046">
                  <c:v>1048</c:v>
                </c:pt>
                <c:pt idx="1047">
                  <c:v>1049</c:v>
                </c:pt>
                <c:pt idx="1048">
                  <c:v>1050</c:v>
                </c:pt>
                <c:pt idx="1049">
                  <c:v>1051</c:v>
                </c:pt>
                <c:pt idx="1050">
                  <c:v>1052</c:v>
                </c:pt>
                <c:pt idx="1051">
                  <c:v>1053</c:v>
                </c:pt>
                <c:pt idx="1052">
                  <c:v>1054</c:v>
                </c:pt>
                <c:pt idx="1053">
                  <c:v>1055</c:v>
                </c:pt>
                <c:pt idx="1054">
                  <c:v>1056</c:v>
                </c:pt>
                <c:pt idx="1055">
                  <c:v>1057</c:v>
                </c:pt>
                <c:pt idx="1056">
                  <c:v>1058</c:v>
                </c:pt>
                <c:pt idx="1057">
                  <c:v>1059</c:v>
                </c:pt>
                <c:pt idx="1058">
                  <c:v>1060</c:v>
                </c:pt>
                <c:pt idx="1059">
                  <c:v>1061</c:v>
                </c:pt>
                <c:pt idx="1060">
                  <c:v>1062</c:v>
                </c:pt>
                <c:pt idx="1061">
                  <c:v>1063</c:v>
                </c:pt>
                <c:pt idx="1062">
                  <c:v>1064</c:v>
                </c:pt>
                <c:pt idx="1063">
                  <c:v>1065</c:v>
                </c:pt>
                <c:pt idx="1064">
                  <c:v>1066</c:v>
                </c:pt>
                <c:pt idx="1065">
                  <c:v>1067</c:v>
                </c:pt>
                <c:pt idx="1066">
                  <c:v>1068</c:v>
                </c:pt>
                <c:pt idx="1067">
                  <c:v>1069</c:v>
                </c:pt>
                <c:pt idx="1068">
                  <c:v>1070</c:v>
                </c:pt>
                <c:pt idx="1069">
                  <c:v>1071</c:v>
                </c:pt>
                <c:pt idx="1070">
                  <c:v>1072</c:v>
                </c:pt>
                <c:pt idx="1071">
                  <c:v>1073</c:v>
                </c:pt>
                <c:pt idx="1072">
                  <c:v>1074</c:v>
                </c:pt>
                <c:pt idx="1073">
                  <c:v>1075</c:v>
                </c:pt>
                <c:pt idx="1074">
                  <c:v>1076</c:v>
                </c:pt>
                <c:pt idx="1075">
                  <c:v>1077</c:v>
                </c:pt>
                <c:pt idx="1076">
                  <c:v>1078</c:v>
                </c:pt>
                <c:pt idx="1077">
                  <c:v>1079</c:v>
                </c:pt>
                <c:pt idx="1078">
                  <c:v>1080</c:v>
                </c:pt>
                <c:pt idx="1079">
                  <c:v>1081</c:v>
                </c:pt>
                <c:pt idx="1080">
                  <c:v>1082</c:v>
                </c:pt>
                <c:pt idx="1081">
                  <c:v>1083</c:v>
                </c:pt>
                <c:pt idx="1082">
                  <c:v>1084</c:v>
                </c:pt>
                <c:pt idx="1083">
                  <c:v>1085</c:v>
                </c:pt>
                <c:pt idx="1084">
                  <c:v>1086</c:v>
                </c:pt>
                <c:pt idx="1085">
                  <c:v>1087</c:v>
                </c:pt>
                <c:pt idx="1086">
                  <c:v>1088</c:v>
                </c:pt>
                <c:pt idx="1087">
                  <c:v>1089</c:v>
                </c:pt>
                <c:pt idx="1088">
                  <c:v>1090</c:v>
                </c:pt>
                <c:pt idx="1089">
                  <c:v>1091</c:v>
                </c:pt>
                <c:pt idx="1090">
                  <c:v>1092</c:v>
                </c:pt>
                <c:pt idx="1091">
                  <c:v>1093</c:v>
                </c:pt>
                <c:pt idx="1092">
                  <c:v>1094</c:v>
                </c:pt>
                <c:pt idx="1093">
                  <c:v>1095</c:v>
                </c:pt>
                <c:pt idx="1094">
                  <c:v>1096</c:v>
                </c:pt>
                <c:pt idx="1095">
                  <c:v>1097</c:v>
                </c:pt>
                <c:pt idx="1096">
                  <c:v>1098</c:v>
                </c:pt>
                <c:pt idx="1097">
                  <c:v>1099</c:v>
                </c:pt>
                <c:pt idx="1098">
                  <c:v>1100</c:v>
                </c:pt>
                <c:pt idx="1099">
                  <c:v>1101</c:v>
                </c:pt>
                <c:pt idx="1100">
                  <c:v>1102</c:v>
                </c:pt>
                <c:pt idx="1101">
                  <c:v>1103</c:v>
                </c:pt>
                <c:pt idx="1102">
                  <c:v>1104</c:v>
                </c:pt>
                <c:pt idx="1103">
                  <c:v>1105</c:v>
                </c:pt>
                <c:pt idx="1104">
                  <c:v>1106</c:v>
                </c:pt>
                <c:pt idx="1105">
                  <c:v>1107</c:v>
                </c:pt>
                <c:pt idx="1106">
                  <c:v>1108</c:v>
                </c:pt>
                <c:pt idx="1107">
                  <c:v>1109</c:v>
                </c:pt>
                <c:pt idx="1108">
                  <c:v>1110</c:v>
                </c:pt>
                <c:pt idx="1109">
                  <c:v>1111</c:v>
                </c:pt>
                <c:pt idx="1110">
                  <c:v>1112</c:v>
                </c:pt>
                <c:pt idx="1111">
                  <c:v>1113</c:v>
                </c:pt>
                <c:pt idx="1112">
                  <c:v>1114</c:v>
                </c:pt>
                <c:pt idx="1113">
                  <c:v>1115</c:v>
                </c:pt>
                <c:pt idx="1114">
                  <c:v>1116</c:v>
                </c:pt>
                <c:pt idx="1115">
                  <c:v>1117</c:v>
                </c:pt>
                <c:pt idx="1116">
                  <c:v>1118</c:v>
                </c:pt>
                <c:pt idx="1117">
                  <c:v>1119</c:v>
                </c:pt>
                <c:pt idx="1118">
                  <c:v>1120</c:v>
                </c:pt>
                <c:pt idx="1119">
                  <c:v>1121</c:v>
                </c:pt>
                <c:pt idx="1120">
                  <c:v>1122</c:v>
                </c:pt>
                <c:pt idx="1121">
                  <c:v>1123</c:v>
                </c:pt>
                <c:pt idx="1122">
                  <c:v>1124</c:v>
                </c:pt>
                <c:pt idx="1123">
                  <c:v>1125</c:v>
                </c:pt>
                <c:pt idx="1124">
                  <c:v>1126</c:v>
                </c:pt>
                <c:pt idx="1125">
                  <c:v>1127</c:v>
                </c:pt>
                <c:pt idx="1126">
                  <c:v>1128</c:v>
                </c:pt>
                <c:pt idx="1127">
                  <c:v>1129</c:v>
                </c:pt>
                <c:pt idx="1128">
                  <c:v>1130</c:v>
                </c:pt>
                <c:pt idx="1129">
                  <c:v>1131</c:v>
                </c:pt>
                <c:pt idx="1130">
                  <c:v>1132</c:v>
                </c:pt>
                <c:pt idx="1131">
                  <c:v>1133</c:v>
                </c:pt>
                <c:pt idx="1132">
                  <c:v>1134</c:v>
                </c:pt>
                <c:pt idx="1133">
                  <c:v>1135</c:v>
                </c:pt>
                <c:pt idx="1134">
                  <c:v>1136</c:v>
                </c:pt>
                <c:pt idx="1135">
                  <c:v>1137</c:v>
                </c:pt>
                <c:pt idx="1136">
                  <c:v>1138</c:v>
                </c:pt>
                <c:pt idx="1137">
                  <c:v>1139</c:v>
                </c:pt>
                <c:pt idx="1138">
                  <c:v>1140</c:v>
                </c:pt>
                <c:pt idx="1139">
                  <c:v>1141</c:v>
                </c:pt>
                <c:pt idx="1140">
                  <c:v>1142</c:v>
                </c:pt>
                <c:pt idx="1141">
                  <c:v>1143</c:v>
                </c:pt>
                <c:pt idx="1142">
                  <c:v>1144</c:v>
                </c:pt>
                <c:pt idx="1143">
                  <c:v>1145</c:v>
                </c:pt>
                <c:pt idx="1144">
                  <c:v>1146</c:v>
                </c:pt>
                <c:pt idx="1145">
                  <c:v>1147</c:v>
                </c:pt>
                <c:pt idx="1146">
                  <c:v>1148</c:v>
                </c:pt>
                <c:pt idx="1147">
                  <c:v>1149</c:v>
                </c:pt>
                <c:pt idx="1148">
                  <c:v>1150</c:v>
                </c:pt>
                <c:pt idx="1149">
                  <c:v>1151</c:v>
                </c:pt>
                <c:pt idx="1150">
                  <c:v>1152</c:v>
                </c:pt>
                <c:pt idx="1151">
                  <c:v>1153</c:v>
                </c:pt>
                <c:pt idx="1152">
                  <c:v>1154</c:v>
                </c:pt>
                <c:pt idx="1153">
                  <c:v>1155</c:v>
                </c:pt>
                <c:pt idx="1154">
                  <c:v>1156</c:v>
                </c:pt>
                <c:pt idx="1155">
                  <c:v>1157</c:v>
                </c:pt>
                <c:pt idx="1156">
                  <c:v>1158</c:v>
                </c:pt>
                <c:pt idx="1157">
                  <c:v>1159</c:v>
                </c:pt>
                <c:pt idx="1158">
                  <c:v>1160</c:v>
                </c:pt>
                <c:pt idx="1159">
                  <c:v>1161</c:v>
                </c:pt>
                <c:pt idx="1160">
                  <c:v>1162</c:v>
                </c:pt>
                <c:pt idx="1161">
                  <c:v>1163</c:v>
                </c:pt>
                <c:pt idx="1162">
                  <c:v>1164</c:v>
                </c:pt>
                <c:pt idx="1163">
                  <c:v>1165</c:v>
                </c:pt>
                <c:pt idx="1164">
                  <c:v>1166</c:v>
                </c:pt>
                <c:pt idx="1165">
                  <c:v>1167</c:v>
                </c:pt>
                <c:pt idx="1166">
                  <c:v>1168</c:v>
                </c:pt>
                <c:pt idx="1167">
                  <c:v>1169</c:v>
                </c:pt>
                <c:pt idx="1168">
                  <c:v>1170</c:v>
                </c:pt>
                <c:pt idx="1169">
                  <c:v>1171</c:v>
                </c:pt>
                <c:pt idx="1170">
                  <c:v>1172</c:v>
                </c:pt>
                <c:pt idx="1171">
                  <c:v>1173</c:v>
                </c:pt>
                <c:pt idx="1172">
                  <c:v>1174</c:v>
                </c:pt>
                <c:pt idx="1173">
                  <c:v>1175</c:v>
                </c:pt>
                <c:pt idx="1174">
                  <c:v>1176</c:v>
                </c:pt>
                <c:pt idx="1175">
                  <c:v>1177</c:v>
                </c:pt>
                <c:pt idx="1176">
                  <c:v>1178</c:v>
                </c:pt>
                <c:pt idx="1177">
                  <c:v>1179</c:v>
                </c:pt>
                <c:pt idx="1178">
                  <c:v>1180</c:v>
                </c:pt>
                <c:pt idx="1179">
                  <c:v>1181</c:v>
                </c:pt>
                <c:pt idx="1180">
                  <c:v>1182</c:v>
                </c:pt>
                <c:pt idx="1181">
                  <c:v>1183</c:v>
                </c:pt>
                <c:pt idx="1182">
                  <c:v>1184</c:v>
                </c:pt>
                <c:pt idx="1183">
                  <c:v>1185</c:v>
                </c:pt>
                <c:pt idx="1184">
                  <c:v>1186</c:v>
                </c:pt>
                <c:pt idx="1185">
                  <c:v>1187</c:v>
                </c:pt>
                <c:pt idx="1186">
                  <c:v>1188</c:v>
                </c:pt>
                <c:pt idx="1187">
                  <c:v>1189</c:v>
                </c:pt>
                <c:pt idx="1188">
                  <c:v>1190</c:v>
                </c:pt>
                <c:pt idx="1189">
                  <c:v>1191</c:v>
                </c:pt>
                <c:pt idx="1190">
                  <c:v>1192</c:v>
                </c:pt>
                <c:pt idx="1191">
                  <c:v>1193</c:v>
                </c:pt>
                <c:pt idx="1192">
                  <c:v>1194</c:v>
                </c:pt>
                <c:pt idx="1193">
                  <c:v>1195</c:v>
                </c:pt>
                <c:pt idx="1194">
                  <c:v>1196</c:v>
                </c:pt>
                <c:pt idx="1195">
                  <c:v>1197</c:v>
                </c:pt>
                <c:pt idx="1196">
                  <c:v>1198</c:v>
                </c:pt>
                <c:pt idx="1197">
                  <c:v>1199</c:v>
                </c:pt>
                <c:pt idx="1198">
                  <c:v>1200</c:v>
                </c:pt>
                <c:pt idx="1199">
                  <c:v>1201</c:v>
                </c:pt>
                <c:pt idx="1200">
                  <c:v>1202</c:v>
                </c:pt>
                <c:pt idx="1201">
                  <c:v>1203</c:v>
                </c:pt>
                <c:pt idx="1202">
                  <c:v>1204</c:v>
                </c:pt>
                <c:pt idx="1203">
                  <c:v>1205</c:v>
                </c:pt>
                <c:pt idx="1204">
                  <c:v>1206</c:v>
                </c:pt>
                <c:pt idx="1205">
                  <c:v>1207</c:v>
                </c:pt>
                <c:pt idx="1206">
                  <c:v>1208</c:v>
                </c:pt>
                <c:pt idx="1207">
                  <c:v>1209</c:v>
                </c:pt>
                <c:pt idx="1208">
                  <c:v>1210</c:v>
                </c:pt>
                <c:pt idx="1209">
                  <c:v>1211</c:v>
                </c:pt>
                <c:pt idx="1210">
                  <c:v>1212</c:v>
                </c:pt>
                <c:pt idx="1211">
                  <c:v>1213</c:v>
                </c:pt>
                <c:pt idx="1212">
                  <c:v>1214</c:v>
                </c:pt>
                <c:pt idx="1213">
                  <c:v>1215</c:v>
                </c:pt>
                <c:pt idx="1214">
                  <c:v>1216</c:v>
                </c:pt>
                <c:pt idx="1215">
                  <c:v>1217</c:v>
                </c:pt>
                <c:pt idx="1216">
                  <c:v>1218</c:v>
                </c:pt>
                <c:pt idx="1217">
                  <c:v>1219</c:v>
                </c:pt>
                <c:pt idx="1218">
                  <c:v>1220</c:v>
                </c:pt>
                <c:pt idx="1219">
                  <c:v>1221</c:v>
                </c:pt>
                <c:pt idx="1220">
                  <c:v>1222</c:v>
                </c:pt>
                <c:pt idx="1221">
                  <c:v>1223</c:v>
                </c:pt>
                <c:pt idx="1222">
                  <c:v>1224</c:v>
                </c:pt>
                <c:pt idx="1223">
                  <c:v>1225</c:v>
                </c:pt>
                <c:pt idx="1224">
                  <c:v>1226</c:v>
                </c:pt>
                <c:pt idx="1225">
                  <c:v>1227</c:v>
                </c:pt>
                <c:pt idx="1226">
                  <c:v>1228</c:v>
                </c:pt>
                <c:pt idx="1227">
                  <c:v>1229</c:v>
                </c:pt>
                <c:pt idx="1228">
                  <c:v>1230</c:v>
                </c:pt>
                <c:pt idx="1229">
                  <c:v>1231</c:v>
                </c:pt>
                <c:pt idx="1230">
                  <c:v>1232</c:v>
                </c:pt>
                <c:pt idx="1231">
                  <c:v>1233</c:v>
                </c:pt>
                <c:pt idx="1232">
                  <c:v>1234</c:v>
                </c:pt>
                <c:pt idx="1233">
                  <c:v>1235</c:v>
                </c:pt>
                <c:pt idx="1234">
                  <c:v>1236</c:v>
                </c:pt>
                <c:pt idx="1235">
                  <c:v>1237</c:v>
                </c:pt>
                <c:pt idx="1236">
                  <c:v>1238</c:v>
                </c:pt>
                <c:pt idx="1237">
                  <c:v>1239</c:v>
                </c:pt>
                <c:pt idx="1238">
                  <c:v>1240</c:v>
                </c:pt>
                <c:pt idx="1239">
                  <c:v>1241</c:v>
                </c:pt>
                <c:pt idx="1240">
                  <c:v>1242</c:v>
                </c:pt>
                <c:pt idx="1241">
                  <c:v>1243</c:v>
                </c:pt>
                <c:pt idx="1242">
                  <c:v>1244</c:v>
                </c:pt>
                <c:pt idx="1243">
                  <c:v>1245</c:v>
                </c:pt>
                <c:pt idx="1244">
                  <c:v>1246</c:v>
                </c:pt>
                <c:pt idx="1245">
                  <c:v>1247</c:v>
                </c:pt>
                <c:pt idx="1246">
                  <c:v>1248</c:v>
                </c:pt>
                <c:pt idx="1247">
                  <c:v>1249</c:v>
                </c:pt>
                <c:pt idx="1248">
                  <c:v>1250</c:v>
                </c:pt>
                <c:pt idx="1249">
                  <c:v>1251</c:v>
                </c:pt>
                <c:pt idx="1250">
                  <c:v>1252</c:v>
                </c:pt>
                <c:pt idx="1251">
                  <c:v>1253</c:v>
                </c:pt>
                <c:pt idx="1252">
                  <c:v>1254</c:v>
                </c:pt>
                <c:pt idx="1253">
                  <c:v>1255</c:v>
                </c:pt>
                <c:pt idx="1254">
                  <c:v>1256</c:v>
                </c:pt>
                <c:pt idx="1255">
                  <c:v>1257</c:v>
                </c:pt>
                <c:pt idx="1256">
                  <c:v>1258</c:v>
                </c:pt>
                <c:pt idx="1257">
                  <c:v>1259</c:v>
                </c:pt>
                <c:pt idx="1258">
                  <c:v>1260</c:v>
                </c:pt>
                <c:pt idx="1259">
                  <c:v>1261</c:v>
                </c:pt>
                <c:pt idx="1260">
                  <c:v>1262</c:v>
                </c:pt>
                <c:pt idx="1261">
                  <c:v>1263</c:v>
                </c:pt>
                <c:pt idx="1262">
                  <c:v>1264</c:v>
                </c:pt>
                <c:pt idx="1263">
                  <c:v>1265</c:v>
                </c:pt>
                <c:pt idx="1264">
                  <c:v>1266</c:v>
                </c:pt>
                <c:pt idx="1265">
                  <c:v>1267</c:v>
                </c:pt>
                <c:pt idx="1266">
                  <c:v>1268</c:v>
                </c:pt>
                <c:pt idx="1267">
                  <c:v>1269</c:v>
                </c:pt>
                <c:pt idx="1268">
                  <c:v>1270</c:v>
                </c:pt>
                <c:pt idx="1269">
                  <c:v>1271</c:v>
                </c:pt>
                <c:pt idx="1270">
                  <c:v>1272</c:v>
                </c:pt>
                <c:pt idx="1271">
                  <c:v>1273</c:v>
                </c:pt>
                <c:pt idx="1272">
                  <c:v>1274</c:v>
                </c:pt>
                <c:pt idx="1273">
                  <c:v>1275</c:v>
                </c:pt>
                <c:pt idx="1274">
                  <c:v>1276</c:v>
                </c:pt>
                <c:pt idx="1275">
                  <c:v>1277</c:v>
                </c:pt>
                <c:pt idx="1276">
                  <c:v>1278</c:v>
                </c:pt>
                <c:pt idx="1277">
                  <c:v>1279</c:v>
                </c:pt>
                <c:pt idx="1278">
                  <c:v>1280</c:v>
                </c:pt>
                <c:pt idx="1279">
                  <c:v>1281</c:v>
                </c:pt>
                <c:pt idx="1280">
                  <c:v>1282</c:v>
                </c:pt>
                <c:pt idx="1281">
                  <c:v>1283</c:v>
                </c:pt>
                <c:pt idx="1282">
                  <c:v>1284</c:v>
                </c:pt>
                <c:pt idx="1283">
                  <c:v>1285</c:v>
                </c:pt>
                <c:pt idx="1284">
                  <c:v>1286</c:v>
                </c:pt>
                <c:pt idx="1285">
                  <c:v>1287</c:v>
                </c:pt>
                <c:pt idx="1286">
                  <c:v>1288</c:v>
                </c:pt>
                <c:pt idx="1287">
                  <c:v>1289</c:v>
                </c:pt>
                <c:pt idx="1288">
                  <c:v>1290</c:v>
                </c:pt>
                <c:pt idx="1289">
                  <c:v>1291</c:v>
                </c:pt>
                <c:pt idx="1290">
                  <c:v>1292</c:v>
                </c:pt>
                <c:pt idx="1291">
                  <c:v>1293</c:v>
                </c:pt>
                <c:pt idx="1292">
                  <c:v>1294</c:v>
                </c:pt>
                <c:pt idx="1293">
                  <c:v>1295</c:v>
                </c:pt>
                <c:pt idx="1294">
                  <c:v>1296</c:v>
                </c:pt>
                <c:pt idx="1295">
                  <c:v>1297</c:v>
                </c:pt>
                <c:pt idx="1296">
                  <c:v>1298</c:v>
                </c:pt>
                <c:pt idx="1297">
                  <c:v>1299</c:v>
                </c:pt>
                <c:pt idx="1298">
                  <c:v>1300</c:v>
                </c:pt>
                <c:pt idx="1299">
                  <c:v>1301</c:v>
                </c:pt>
                <c:pt idx="1300">
                  <c:v>1302</c:v>
                </c:pt>
                <c:pt idx="1301">
                  <c:v>1303</c:v>
                </c:pt>
                <c:pt idx="1302">
                  <c:v>1304</c:v>
                </c:pt>
                <c:pt idx="1303">
                  <c:v>1305</c:v>
                </c:pt>
                <c:pt idx="1304">
                  <c:v>1306</c:v>
                </c:pt>
                <c:pt idx="1305">
                  <c:v>1307</c:v>
                </c:pt>
                <c:pt idx="1306">
                  <c:v>1308</c:v>
                </c:pt>
                <c:pt idx="1307">
                  <c:v>1309</c:v>
                </c:pt>
                <c:pt idx="1308">
                  <c:v>1310</c:v>
                </c:pt>
                <c:pt idx="1309">
                  <c:v>1311</c:v>
                </c:pt>
                <c:pt idx="1310">
                  <c:v>1312</c:v>
                </c:pt>
                <c:pt idx="1311">
                  <c:v>1313</c:v>
                </c:pt>
                <c:pt idx="1312">
                  <c:v>1314</c:v>
                </c:pt>
                <c:pt idx="1313">
                  <c:v>1315</c:v>
                </c:pt>
                <c:pt idx="1314">
                  <c:v>1316</c:v>
                </c:pt>
                <c:pt idx="1315">
                  <c:v>1317</c:v>
                </c:pt>
                <c:pt idx="1316">
                  <c:v>1318</c:v>
                </c:pt>
                <c:pt idx="1317">
                  <c:v>1319</c:v>
                </c:pt>
                <c:pt idx="1318">
                  <c:v>1320</c:v>
                </c:pt>
                <c:pt idx="1319">
                  <c:v>1321</c:v>
                </c:pt>
                <c:pt idx="1320">
                  <c:v>1322</c:v>
                </c:pt>
                <c:pt idx="1321">
                  <c:v>1323</c:v>
                </c:pt>
                <c:pt idx="1322">
                  <c:v>1324</c:v>
                </c:pt>
                <c:pt idx="1323">
                  <c:v>1325</c:v>
                </c:pt>
                <c:pt idx="1324">
                  <c:v>1326</c:v>
                </c:pt>
                <c:pt idx="1325">
                  <c:v>1327</c:v>
                </c:pt>
                <c:pt idx="1326">
                  <c:v>1328</c:v>
                </c:pt>
                <c:pt idx="1327">
                  <c:v>1329</c:v>
                </c:pt>
                <c:pt idx="1328">
                  <c:v>1330</c:v>
                </c:pt>
                <c:pt idx="1329">
                  <c:v>1331</c:v>
                </c:pt>
                <c:pt idx="1330">
                  <c:v>1332</c:v>
                </c:pt>
                <c:pt idx="1331">
                  <c:v>1333</c:v>
                </c:pt>
                <c:pt idx="1332">
                  <c:v>1334</c:v>
                </c:pt>
                <c:pt idx="1333">
                  <c:v>1335</c:v>
                </c:pt>
                <c:pt idx="1334">
                  <c:v>1336</c:v>
                </c:pt>
                <c:pt idx="1335">
                  <c:v>1337</c:v>
                </c:pt>
                <c:pt idx="1336">
                  <c:v>1338</c:v>
                </c:pt>
                <c:pt idx="1337">
                  <c:v>1339</c:v>
                </c:pt>
                <c:pt idx="1338">
                  <c:v>1340</c:v>
                </c:pt>
                <c:pt idx="1339">
                  <c:v>1341</c:v>
                </c:pt>
                <c:pt idx="1340">
                  <c:v>1342</c:v>
                </c:pt>
                <c:pt idx="1341">
                  <c:v>1343</c:v>
                </c:pt>
                <c:pt idx="1342">
                  <c:v>1344</c:v>
                </c:pt>
                <c:pt idx="1343">
                  <c:v>1345</c:v>
                </c:pt>
                <c:pt idx="1344">
                  <c:v>1346</c:v>
                </c:pt>
                <c:pt idx="1345">
                  <c:v>1347</c:v>
                </c:pt>
                <c:pt idx="1346">
                  <c:v>1348</c:v>
                </c:pt>
                <c:pt idx="1347">
                  <c:v>1349</c:v>
                </c:pt>
                <c:pt idx="1348">
                  <c:v>1350</c:v>
                </c:pt>
                <c:pt idx="1349">
                  <c:v>1351</c:v>
                </c:pt>
                <c:pt idx="1350">
                  <c:v>1352</c:v>
                </c:pt>
                <c:pt idx="1351">
                  <c:v>1353</c:v>
                </c:pt>
                <c:pt idx="1352">
                  <c:v>1354</c:v>
                </c:pt>
                <c:pt idx="1353">
                  <c:v>1355</c:v>
                </c:pt>
                <c:pt idx="1354">
                  <c:v>1356</c:v>
                </c:pt>
                <c:pt idx="1355">
                  <c:v>1357</c:v>
                </c:pt>
                <c:pt idx="1356">
                  <c:v>1358</c:v>
                </c:pt>
                <c:pt idx="1357">
                  <c:v>1359</c:v>
                </c:pt>
                <c:pt idx="1358">
                  <c:v>1360</c:v>
                </c:pt>
                <c:pt idx="1359">
                  <c:v>1361</c:v>
                </c:pt>
                <c:pt idx="1360">
                  <c:v>1362</c:v>
                </c:pt>
                <c:pt idx="1361">
                  <c:v>1363</c:v>
                </c:pt>
                <c:pt idx="1362">
                  <c:v>1364</c:v>
                </c:pt>
                <c:pt idx="1363">
                  <c:v>1365</c:v>
                </c:pt>
                <c:pt idx="1364">
                  <c:v>1366</c:v>
                </c:pt>
                <c:pt idx="1365">
                  <c:v>1367</c:v>
                </c:pt>
                <c:pt idx="1366">
                  <c:v>1368</c:v>
                </c:pt>
                <c:pt idx="1367">
                  <c:v>1369</c:v>
                </c:pt>
                <c:pt idx="1368">
                  <c:v>1370</c:v>
                </c:pt>
                <c:pt idx="1369">
                  <c:v>1371</c:v>
                </c:pt>
                <c:pt idx="1370">
                  <c:v>1372</c:v>
                </c:pt>
                <c:pt idx="1371">
                  <c:v>1373</c:v>
                </c:pt>
                <c:pt idx="1372">
                  <c:v>1374</c:v>
                </c:pt>
                <c:pt idx="1373">
                  <c:v>1375</c:v>
                </c:pt>
                <c:pt idx="1374">
                  <c:v>1376</c:v>
                </c:pt>
                <c:pt idx="1375">
                  <c:v>1377</c:v>
                </c:pt>
                <c:pt idx="1376">
                  <c:v>1378</c:v>
                </c:pt>
                <c:pt idx="1377">
                  <c:v>1379</c:v>
                </c:pt>
                <c:pt idx="1378">
                  <c:v>1380</c:v>
                </c:pt>
                <c:pt idx="1379">
                  <c:v>1381</c:v>
                </c:pt>
                <c:pt idx="1380">
                  <c:v>1382</c:v>
                </c:pt>
                <c:pt idx="1381">
                  <c:v>1383</c:v>
                </c:pt>
                <c:pt idx="1382">
                  <c:v>1384</c:v>
                </c:pt>
                <c:pt idx="1383">
                  <c:v>1385</c:v>
                </c:pt>
                <c:pt idx="1384">
                  <c:v>1386</c:v>
                </c:pt>
                <c:pt idx="1385">
                  <c:v>1387</c:v>
                </c:pt>
                <c:pt idx="1386">
                  <c:v>1388</c:v>
                </c:pt>
                <c:pt idx="1387">
                  <c:v>1389</c:v>
                </c:pt>
                <c:pt idx="1388">
                  <c:v>1390</c:v>
                </c:pt>
                <c:pt idx="1389">
                  <c:v>1391</c:v>
                </c:pt>
                <c:pt idx="1390">
                  <c:v>1392</c:v>
                </c:pt>
                <c:pt idx="1391">
                  <c:v>1393</c:v>
                </c:pt>
                <c:pt idx="1392">
                  <c:v>1394</c:v>
                </c:pt>
                <c:pt idx="1393">
                  <c:v>1395</c:v>
                </c:pt>
                <c:pt idx="1394">
                  <c:v>1396</c:v>
                </c:pt>
                <c:pt idx="1395">
                  <c:v>1397</c:v>
                </c:pt>
                <c:pt idx="1396">
                  <c:v>1398</c:v>
                </c:pt>
                <c:pt idx="1397">
                  <c:v>1399</c:v>
                </c:pt>
                <c:pt idx="1398">
                  <c:v>1400</c:v>
                </c:pt>
                <c:pt idx="1399">
                  <c:v>1401</c:v>
                </c:pt>
                <c:pt idx="1400">
                  <c:v>1402</c:v>
                </c:pt>
                <c:pt idx="1401">
                  <c:v>1403</c:v>
                </c:pt>
                <c:pt idx="1402">
                  <c:v>1404</c:v>
                </c:pt>
                <c:pt idx="1403">
                  <c:v>1405</c:v>
                </c:pt>
                <c:pt idx="1404">
                  <c:v>1406</c:v>
                </c:pt>
                <c:pt idx="1405">
                  <c:v>1407</c:v>
                </c:pt>
                <c:pt idx="1406">
                  <c:v>1408</c:v>
                </c:pt>
                <c:pt idx="1407">
                  <c:v>1409</c:v>
                </c:pt>
                <c:pt idx="1408">
                  <c:v>1410</c:v>
                </c:pt>
                <c:pt idx="1409">
                  <c:v>1411</c:v>
                </c:pt>
                <c:pt idx="1410">
                  <c:v>1412</c:v>
                </c:pt>
                <c:pt idx="1411">
                  <c:v>1413</c:v>
                </c:pt>
                <c:pt idx="1412">
                  <c:v>1414</c:v>
                </c:pt>
                <c:pt idx="1413">
                  <c:v>1415</c:v>
                </c:pt>
                <c:pt idx="1414">
                  <c:v>1416</c:v>
                </c:pt>
                <c:pt idx="1415">
                  <c:v>1417</c:v>
                </c:pt>
                <c:pt idx="1416">
                  <c:v>1418</c:v>
                </c:pt>
                <c:pt idx="1417">
                  <c:v>1419</c:v>
                </c:pt>
                <c:pt idx="1418">
                  <c:v>1420</c:v>
                </c:pt>
                <c:pt idx="1419">
                  <c:v>1421</c:v>
                </c:pt>
                <c:pt idx="1420">
                  <c:v>1422</c:v>
                </c:pt>
                <c:pt idx="1421">
                  <c:v>1423</c:v>
                </c:pt>
                <c:pt idx="1422">
                  <c:v>1424</c:v>
                </c:pt>
                <c:pt idx="1423">
                  <c:v>1425</c:v>
                </c:pt>
                <c:pt idx="1424">
                  <c:v>1426</c:v>
                </c:pt>
                <c:pt idx="1425">
                  <c:v>1427</c:v>
                </c:pt>
                <c:pt idx="1426">
                  <c:v>1428</c:v>
                </c:pt>
                <c:pt idx="1427">
                  <c:v>1429</c:v>
                </c:pt>
                <c:pt idx="1428">
                  <c:v>1430</c:v>
                </c:pt>
                <c:pt idx="1429">
                  <c:v>1431</c:v>
                </c:pt>
                <c:pt idx="1430">
                  <c:v>1432</c:v>
                </c:pt>
                <c:pt idx="1431">
                  <c:v>1433</c:v>
                </c:pt>
                <c:pt idx="1432">
                  <c:v>1434</c:v>
                </c:pt>
                <c:pt idx="1433">
                  <c:v>1435</c:v>
                </c:pt>
                <c:pt idx="1434">
                  <c:v>1436</c:v>
                </c:pt>
                <c:pt idx="1435">
                  <c:v>1437</c:v>
                </c:pt>
                <c:pt idx="1436">
                  <c:v>1438</c:v>
                </c:pt>
                <c:pt idx="1437">
                  <c:v>1439</c:v>
                </c:pt>
                <c:pt idx="1438">
                  <c:v>1440</c:v>
                </c:pt>
                <c:pt idx="1439">
                  <c:v>1441</c:v>
                </c:pt>
                <c:pt idx="1440">
                  <c:v>1442</c:v>
                </c:pt>
                <c:pt idx="1441">
                  <c:v>1443</c:v>
                </c:pt>
                <c:pt idx="1442">
                  <c:v>1444</c:v>
                </c:pt>
                <c:pt idx="1443">
                  <c:v>1445</c:v>
                </c:pt>
                <c:pt idx="1444">
                  <c:v>1446</c:v>
                </c:pt>
                <c:pt idx="1445">
                  <c:v>1447</c:v>
                </c:pt>
                <c:pt idx="1446">
                  <c:v>1448</c:v>
                </c:pt>
                <c:pt idx="1447">
                  <c:v>1449</c:v>
                </c:pt>
                <c:pt idx="1448">
                  <c:v>1450</c:v>
                </c:pt>
                <c:pt idx="1449">
                  <c:v>1451</c:v>
                </c:pt>
                <c:pt idx="1450">
                  <c:v>1452</c:v>
                </c:pt>
                <c:pt idx="1451">
                  <c:v>1453</c:v>
                </c:pt>
                <c:pt idx="1452">
                  <c:v>1454</c:v>
                </c:pt>
                <c:pt idx="1453">
                  <c:v>1455</c:v>
                </c:pt>
                <c:pt idx="1454">
                  <c:v>1456</c:v>
                </c:pt>
                <c:pt idx="1455">
                  <c:v>1457</c:v>
                </c:pt>
                <c:pt idx="1456">
                  <c:v>1458</c:v>
                </c:pt>
                <c:pt idx="1457">
                  <c:v>1459</c:v>
                </c:pt>
                <c:pt idx="1458">
                  <c:v>1460</c:v>
                </c:pt>
                <c:pt idx="1459">
                  <c:v>1461</c:v>
                </c:pt>
                <c:pt idx="1460">
                  <c:v>1462</c:v>
                </c:pt>
                <c:pt idx="1461">
                  <c:v>1463</c:v>
                </c:pt>
                <c:pt idx="1462">
                  <c:v>1464</c:v>
                </c:pt>
                <c:pt idx="1463">
                  <c:v>1465</c:v>
                </c:pt>
                <c:pt idx="1464">
                  <c:v>1466</c:v>
                </c:pt>
                <c:pt idx="1465">
                  <c:v>1467</c:v>
                </c:pt>
                <c:pt idx="1466">
                  <c:v>1468</c:v>
                </c:pt>
                <c:pt idx="1467">
                  <c:v>1469</c:v>
                </c:pt>
                <c:pt idx="1468">
                  <c:v>1470</c:v>
                </c:pt>
                <c:pt idx="1469">
                  <c:v>1471</c:v>
                </c:pt>
                <c:pt idx="1470">
                  <c:v>1472</c:v>
                </c:pt>
                <c:pt idx="1471">
                  <c:v>1473</c:v>
                </c:pt>
                <c:pt idx="1472">
                  <c:v>1474</c:v>
                </c:pt>
                <c:pt idx="1473">
                  <c:v>1475</c:v>
                </c:pt>
                <c:pt idx="1474">
                  <c:v>1476</c:v>
                </c:pt>
                <c:pt idx="1475">
                  <c:v>1477</c:v>
                </c:pt>
                <c:pt idx="1476">
                  <c:v>1478</c:v>
                </c:pt>
                <c:pt idx="1477">
                  <c:v>1479</c:v>
                </c:pt>
                <c:pt idx="1478">
                  <c:v>1480</c:v>
                </c:pt>
                <c:pt idx="1479">
                  <c:v>1481</c:v>
                </c:pt>
                <c:pt idx="1480">
                  <c:v>1482</c:v>
                </c:pt>
                <c:pt idx="1481">
                  <c:v>1483</c:v>
                </c:pt>
                <c:pt idx="1482">
                  <c:v>1484</c:v>
                </c:pt>
                <c:pt idx="1483">
                  <c:v>1485</c:v>
                </c:pt>
                <c:pt idx="1484">
                  <c:v>1486</c:v>
                </c:pt>
                <c:pt idx="1485">
                  <c:v>1487</c:v>
                </c:pt>
                <c:pt idx="1486">
                  <c:v>1488</c:v>
                </c:pt>
                <c:pt idx="1487">
                  <c:v>1489</c:v>
                </c:pt>
                <c:pt idx="1488">
                  <c:v>1490</c:v>
                </c:pt>
                <c:pt idx="1489">
                  <c:v>1491</c:v>
                </c:pt>
                <c:pt idx="1490">
                  <c:v>1492</c:v>
                </c:pt>
                <c:pt idx="1491">
                  <c:v>1493</c:v>
                </c:pt>
                <c:pt idx="1492">
                  <c:v>1494</c:v>
                </c:pt>
                <c:pt idx="1493">
                  <c:v>1495</c:v>
                </c:pt>
                <c:pt idx="1494">
                  <c:v>1496</c:v>
                </c:pt>
                <c:pt idx="1495">
                  <c:v>1497</c:v>
                </c:pt>
                <c:pt idx="1496">
                  <c:v>1498</c:v>
                </c:pt>
                <c:pt idx="1497">
                  <c:v>1499</c:v>
                </c:pt>
                <c:pt idx="1498">
                  <c:v>1500</c:v>
                </c:pt>
                <c:pt idx="1499">
                  <c:v>1501</c:v>
                </c:pt>
                <c:pt idx="1500">
                  <c:v>1502</c:v>
                </c:pt>
                <c:pt idx="1501">
                  <c:v>1503</c:v>
                </c:pt>
                <c:pt idx="1502">
                  <c:v>1504</c:v>
                </c:pt>
                <c:pt idx="1503">
                  <c:v>1505</c:v>
                </c:pt>
                <c:pt idx="1504">
                  <c:v>1506</c:v>
                </c:pt>
                <c:pt idx="1505">
                  <c:v>1507</c:v>
                </c:pt>
                <c:pt idx="1506">
                  <c:v>1508</c:v>
                </c:pt>
                <c:pt idx="1507">
                  <c:v>1509</c:v>
                </c:pt>
                <c:pt idx="1508">
                  <c:v>1510</c:v>
                </c:pt>
                <c:pt idx="1509">
                  <c:v>1511</c:v>
                </c:pt>
                <c:pt idx="1510">
                  <c:v>1512</c:v>
                </c:pt>
                <c:pt idx="1511">
                  <c:v>1513</c:v>
                </c:pt>
                <c:pt idx="1512">
                  <c:v>1514</c:v>
                </c:pt>
                <c:pt idx="1513">
                  <c:v>1515</c:v>
                </c:pt>
                <c:pt idx="1514">
                  <c:v>1516</c:v>
                </c:pt>
                <c:pt idx="1515">
                  <c:v>1517</c:v>
                </c:pt>
                <c:pt idx="1516">
                  <c:v>1518</c:v>
                </c:pt>
                <c:pt idx="1517">
                  <c:v>1519</c:v>
                </c:pt>
                <c:pt idx="1518">
                  <c:v>1520</c:v>
                </c:pt>
                <c:pt idx="1519">
                  <c:v>1521</c:v>
                </c:pt>
                <c:pt idx="1520">
                  <c:v>1522</c:v>
                </c:pt>
                <c:pt idx="1521">
                  <c:v>1523</c:v>
                </c:pt>
                <c:pt idx="1522">
                  <c:v>1524</c:v>
                </c:pt>
                <c:pt idx="1523">
                  <c:v>1525</c:v>
                </c:pt>
                <c:pt idx="1524">
                  <c:v>1526</c:v>
                </c:pt>
                <c:pt idx="1525">
                  <c:v>1527</c:v>
                </c:pt>
                <c:pt idx="1526">
                  <c:v>1528</c:v>
                </c:pt>
                <c:pt idx="1527">
                  <c:v>1529</c:v>
                </c:pt>
                <c:pt idx="1528">
                  <c:v>1530</c:v>
                </c:pt>
                <c:pt idx="1529">
                  <c:v>1531</c:v>
                </c:pt>
                <c:pt idx="1530">
                  <c:v>1532</c:v>
                </c:pt>
                <c:pt idx="1531">
                  <c:v>1533</c:v>
                </c:pt>
                <c:pt idx="1532">
                  <c:v>1534</c:v>
                </c:pt>
                <c:pt idx="1533">
                  <c:v>1535</c:v>
                </c:pt>
                <c:pt idx="1534">
                  <c:v>1536</c:v>
                </c:pt>
                <c:pt idx="1535">
                  <c:v>1537</c:v>
                </c:pt>
                <c:pt idx="1536">
                  <c:v>1538</c:v>
                </c:pt>
                <c:pt idx="1537">
                  <c:v>1539</c:v>
                </c:pt>
                <c:pt idx="1538">
                  <c:v>1540</c:v>
                </c:pt>
                <c:pt idx="1539">
                  <c:v>1541</c:v>
                </c:pt>
                <c:pt idx="1540">
                  <c:v>1542</c:v>
                </c:pt>
                <c:pt idx="1541">
                  <c:v>1543</c:v>
                </c:pt>
                <c:pt idx="1542">
                  <c:v>1544</c:v>
                </c:pt>
                <c:pt idx="1543">
                  <c:v>1545</c:v>
                </c:pt>
                <c:pt idx="1544">
                  <c:v>1546</c:v>
                </c:pt>
                <c:pt idx="1545">
                  <c:v>1547</c:v>
                </c:pt>
                <c:pt idx="1546">
                  <c:v>1548</c:v>
                </c:pt>
                <c:pt idx="1547">
                  <c:v>1549</c:v>
                </c:pt>
                <c:pt idx="1548">
                  <c:v>1550</c:v>
                </c:pt>
                <c:pt idx="1549">
                  <c:v>1551</c:v>
                </c:pt>
                <c:pt idx="1550">
                  <c:v>1552</c:v>
                </c:pt>
                <c:pt idx="1551">
                  <c:v>1553</c:v>
                </c:pt>
                <c:pt idx="1552">
                  <c:v>1554</c:v>
                </c:pt>
                <c:pt idx="1553">
                  <c:v>1555</c:v>
                </c:pt>
                <c:pt idx="1554">
                  <c:v>1556</c:v>
                </c:pt>
                <c:pt idx="1555">
                  <c:v>1557</c:v>
                </c:pt>
                <c:pt idx="1556">
                  <c:v>1558</c:v>
                </c:pt>
                <c:pt idx="1557">
                  <c:v>1559</c:v>
                </c:pt>
                <c:pt idx="1558">
                  <c:v>1560</c:v>
                </c:pt>
                <c:pt idx="1559">
                  <c:v>1561</c:v>
                </c:pt>
                <c:pt idx="1560">
                  <c:v>1562</c:v>
                </c:pt>
                <c:pt idx="1561">
                  <c:v>1563</c:v>
                </c:pt>
                <c:pt idx="1562">
                  <c:v>1564</c:v>
                </c:pt>
                <c:pt idx="1563">
                  <c:v>1565</c:v>
                </c:pt>
                <c:pt idx="1564">
                  <c:v>1566</c:v>
                </c:pt>
                <c:pt idx="1565">
                  <c:v>1567</c:v>
                </c:pt>
                <c:pt idx="1566">
                  <c:v>1568</c:v>
                </c:pt>
                <c:pt idx="1567">
                  <c:v>1569</c:v>
                </c:pt>
                <c:pt idx="1568">
                  <c:v>1570</c:v>
                </c:pt>
                <c:pt idx="1569">
                  <c:v>1571</c:v>
                </c:pt>
                <c:pt idx="1570">
                  <c:v>1572</c:v>
                </c:pt>
                <c:pt idx="1571">
                  <c:v>1573</c:v>
                </c:pt>
                <c:pt idx="1572">
                  <c:v>1574</c:v>
                </c:pt>
                <c:pt idx="1573">
                  <c:v>1575</c:v>
                </c:pt>
                <c:pt idx="1574">
                  <c:v>1576</c:v>
                </c:pt>
                <c:pt idx="1575">
                  <c:v>1577</c:v>
                </c:pt>
                <c:pt idx="1576">
                  <c:v>1578</c:v>
                </c:pt>
                <c:pt idx="1577">
                  <c:v>1579</c:v>
                </c:pt>
                <c:pt idx="1578">
                  <c:v>1580</c:v>
                </c:pt>
                <c:pt idx="1579">
                  <c:v>1581</c:v>
                </c:pt>
                <c:pt idx="1580">
                  <c:v>1582</c:v>
                </c:pt>
                <c:pt idx="1581">
                  <c:v>1583</c:v>
                </c:pt>
                <c:pt idx="1582">
                  <c:v>1584</c:v>
                </c:pt>
                <c:pt idx="1583">
                  <c:v>1585</c:v>
                </c:pt>
                <c:pt idx="1584">
                  <c:v>1586</c:v>
                </c:pt>
                <c:pt idx="1585">
                  <c:v>1587</c:v>
                </c:pt>
                <c:pt idx="1586">
                  <c:v>1588</c:v>
                </c:pt>
                <c:pt idx="1587">
                  <c:v>1589</c:v>
                </c:pt>
                <c:pt idx="1588">
                  <c:v>1590</c:v>
                </c:pt>
                <c:pt idx="1589">
                  <c:v>1591</c:v>
                </c:pt>
                <c:pt idx="1590">
                  <c:v>1592</c:v>
                </c:pt>
                <c:pt idx="1591">
                  <c:v>1593</c:v>
                </c:pt>
                <c:pt idx="1592">
                  <c:v>1594</c:v>
                </c:pt>
                <c:pt idx="1593">
                  <c:v>1595</c:v>
                </c:pt>
                <c:pt idx="1594">
                  <c:v>1596</c:v>
                </c:pt>
                <c:pt idx="1595">
                  <c:v>1597</c:v>
                </c:pt>
                <c:pt idx="1596">
                  <c:v>1598</c:v>
                </c:pt>
                <c:pt idx="1597">
                  <c:v>1599</c:v>
                </c:pt>
                <c:pt idx="1598">
                  <c:v>1600</c:v>
                </c:pt>
                <c:pt idx="1599">
                  <c:v>1601</c:v>
                </c:pt>
                <c:pt idx="1600">
                  <c:v>1602</c:v>
                </c:pt>
                <c:pt idx="1601">
                  <c:v>1603</c:v>
                </c:pt>
                <c:pt idx="1602">
                  <c:v>1604</c:v>
                </c:pt>
                <c:pt idx="1603">
                  <c:v>1605</c:v>
                </c:pt>
                <c:pt idx="1604">
                  <c:v>1606</c:v>
                </c:pt>
                <c:pt idx="1605">
                  <c:v>1607</c:v>
                </c:pt>
                <c:pt idx="1606">
                  <c:v>1608</c:v>
                </c:pt>
                <c:pt idx="1607">
                  <c:v>1609</c:v>
                </c:pt>
                <c:pt idx="1608">
                  <c:v>1610</c:v>
                </c:pt>
                <c:pt idx="1609">
                  <c:v>1611</c:v>
                </c:pt>
                <c:pt idx="1610">
                  <c:v>1612</c:v>
                </c:pt>
                <c:pt idx="1611">
                  <c:v>1613</c:v>
                </c:pt>
                <c:pt idx="1612">
                  <c:v>1614</c:v>
                </c:pt>
                <c:pt idx="1613">
                  <c:v>1615</c:v>
                </c:pt>
                <c:pt idx="1614">
                  <c:v>1616</c:v>
                </c:pt>
                <c:pt idx="1615">
                  <c:v>1617</c:v>
                </c:pt>
                <c:pt idx="1616">
                  <c:v>1618</c:v>
                </c:pt>
                <c:pt idx="1617">
                  <c:v>1619</c:v>
                </c:pt>
                <c:pt idx="1618">
                  <c:v>1620</c:v>
                </c:pt>
                <c:pt idx="1619">
                  <c:v>1621</c:v>
                </c:pt>
                <c:pt idx="1620">
                  <c:v>1622</c:v>
                </c:pt>
                <c:pt idx="1621">
                  <c:v>1623</c:v>
                </c:pt>
                <c:pt idx="1622">
                  <c:v>1624</c:v>
                </c:pt>
                <c:pt idx="1623">
                  <c:v>1625</c:v>
                </c:pt>
                <c:pt idx="1624">
                  <c:v>1626</c:v>
                </c:pt>
                <c:pt idx="1625">
                  <c:v>1627</c:v>
                </c:pt>
                <c:pt idx="1626">
                  <c:v>1628</c:v>
                </c:pt>
                <c:pt idx="1627">
                  <c:v>1629</c:v>
                </c:pt>
                <c:pt idx="1628">
                  <c:v>1630</c:v>
                </c:pt>
                <c:pt idx="1629">
                  <c:v>1631</c:v>
                </c:pt>
                <c:pt idx="1630">
                  <c:v>1632</c:v>
                </c:pt>
                <c:pt idx="1631">
                  <c:v>1633</c:v>
                </c:pt>
                <c:pt idx="1632">
                  <c:v>1634</c:v>
                </c:pt>
                <c:pt idx="1633">
                  <c:v>1635</c:v>
                </c:pt>
                <c:pt idx="1634">
                  <c:v>1636</c:v>
                </c:pt>
                <c:pt idx="1635">
                  <c:v>1637</c:v>
                </c:pt>
                <c:pt idx="1636">
                  <c:v>1638</c:v>
                </c:pt>
                <c:pt idx="1637">
                  <c:v>1639</c:v>
                </c:pt>
                <c:pt idx="1638">
                  <c:v>1640</c:v>
                </c:pt>
                <c:pt idx="1639">
                  <c:v>1641</c:v>
                </c:pt>
                <c:pt idx="1640">
                  <c:v>1642</c:v>
                </c:pt>
                <c:pt idx="1641">
                  <c:v>1643</c:v>
                </c:pt>
                <c:pt idx="1642">
                  <c:v>1644</c:v>
                </c:pt>
                <c:pt idx="1643">
                  <c:v>1645</c:v>
                </c:pt>
                <c:pt idx="1644">
                  <c:v>1646</c:v>
                </c:pt>
                <c:pt idx="1645">
                  <c:v>1647</c:v>
                </c:pt>
                <c:pt idx="1646">
                  <c:v>1648</c:v>
                </c:pt>
                <c:pt idx="1647">
                  <c:v>1649</c:v>
                </c:pt>
                <c:pt idx="1648">
                  <c:v>1650</c:v>
                </c:pt>
                <c:pt idx="1649">
                  <c:v>1651</c:v>
                </c:pt>
                <c:pt idx="1650">
                  <c:v>1652</c:v>
                </c:pt>
                <c:pt idx="1651">
                  <c:v>1653</c:v>
                </c:pt>
                <c:pt idx="1652">
                  <c:v>1654</c:v>
                </c:pt>
                <c:pt idx="1653">
                  <c:v>1655</c:v>
                </c:pt>
                <c:pt idx="1654">
                  <c:v>1656</c:v>
                </c:pt>
                <c:pt idx="1655">
                  <c:v>1657</c:v>
                </c:pt>
                <c:pt idx="1656">
                  <c:v>1658</c:v>
                </c:pt>
                <c:pt idx="1657">
                  <c:v>1659</c:v>
                </c:pt>
                <c:pt idx="1658">
                  <c:v>1660</c:v>
                </c:pt>
                <c:pt idx="1659">
                  <c:v>1661</c:v>
                </c:pt>
                <c:pt idx="1660">
                  <c:v>1662</c:v>
                </c:pt>
                <c:pt idx="1661">
                  <c:v>1663</c:v>
                </c:pt>
                <c:pt idx="1662">
                  <c:v>1664</c:v>
                </c:pt>
                <c:pt idx="1663">
                  <c:v>1665</c:v>
                </c:pt>
                <c:pt idx="1664">
                  <c:v>1666</c:v>
                </c:pt>
                <c:pt idx="1665">
                  <c:v>1667</c:v>
                </c:pt>
                <c:pt idx="1666">
                  <c:v>1668</c:v>
                </c:pt>
                <c:pt idx="1667">
                  <c:v>1669</c:v>
                </c:pt>
                <c:pt idx="1668">
                  <c:v>1670</c:v>
                </c:pt>
                <c:pt idx="1669">
                  <c:v>1671</c:v>
                </c:pt>
                <c:pt idx="1670">
                  <c:v>1672</c:v>
                </c:pt>
                <c:pt idx="1671">
                  <c:v>1673</c:v>
                </c:pt>
                <c:pt idx="1672">
                  <c:v>1674</c:v>
                </c:pt>
                <c:pt idx="1673">
                  <c:v>1675</c:v>
                </c:pt>
                <c:pt idx="1674">
                  <c:v>1676</c:v>
                </c:pt>
                <c:pt idx="1675">
                  <c:v>1677</c:v>
                </c:pt>
                <c:pt idx="1676">
                  <c:v>1678</c:v>
                </c:pt>
                <c:pt idx="1677">
                  <c:v>1679</c:v>
                </c:pt>
                <c:pt idx="1678">
                  <c:v>1680</c:v>
                </c:pt>
                <c:pt idx="1679">
                  <c:v>1681</c:v>
                </c:pt>
                <c:pt idx="1680">
                  <c:v>1682</c:v>
                </c:pt>
                <c:pt idx="1681">
                  <c:v>1683</c:v>
                </c:pt>
                <c:pt idx="1682">
                  <c:v>1684</c:v>
                </c:pt>
                <c:pt idx="1683">
                  <c:v>1685</c:v>
                </c:pt>
                <c:pt idx="1684">
                  <c:v>1686</c:v>
                </c:pt>
                <c:pt idx="1685">
                  <c:v>1687</c:v>
                </c:pt>
                <c:pt idx="1686">
                  <c:v>1688</c:v>
                </c:pt>
                <c:pt idx="1687">
                  <c:v>1689</c:v>
                </c:pt>
                <c:pt idx="1688">
                  <c:v>1690</c:v>
                </c:pt>
                <c:pt idx="1689">
                  <c:v>1691</c:v>
                </c:pt>
                <c:pt idx="1690">
                  <c:v>1692</c:v>
                </c:pt>
                <c:pt idx="1691">
                  <c:v>1693</c:v>
                </c:pt>
                <c:pt idx="1692">
                  <c:v>1694</c:v>
                </c:pt>
                <c:pt idx="1693">
                  <c:v>1695</c:v>
                </c:pt>
                <c:pt idx="1694">
                  <c:v>1696</c:v>
                </c:pt>
                <c:pt idx="1695">
                  <c:v>1697</c:v>
                </c:pt>
                <c:pt idx="1696">
                  <c:v>1698</c:v>
                </c:pt>
                <c:pt idx="1697">
                  <c:v>1699</c:v>
                </c:pt>
                <c:pt idx="1698">
                  <c:v>1700</c:v>
                </c:pt>
                <c:pt idx="1699">
                  <c:v>1701</c:v>
                </c:pt>
                <c:pt idx="1700">
                  <c:v>1702</c:v>
                </c:pt>
                <c:pt idx="1701">
                  <c:v>1703</c:v>
                </c:pt>
                <c:pt idx="1702">
                  <c:v>1704</c:v>
                </c:pt>
                <c:pt idx="1703">
                  <c:v>1705</c:v>
                </c:pt>
                <c:pt idx="1704">
                  <c:v>1706</c:v>
                </c:pt>
                <c:pt idx="1705">
                  <c:v>1707</c:v>
                </c:pt>
                <c:pt idx="1706">
                  <c:v>1708</c:v>
                </c:pt>
                <c:pt idx="1707">
                  <c:v>1709</c:v>
                </c:pt>
                <c:pt idx="1708">
                  <c:v>1710</c:v>
                </c:pt>
                <c:pt idx="1709">
                  <c:v>1711</c:v>
                </c:pt>
                <c:pt idx="1710">
                  <c:v>1712</c:v>
                </c:pt>
                <c:pt idx="1711">
                  <c:v>1713</c:v>
                </c:pt>
                <c:pt idx="1712">
                  <c:v>1714</c:v>
                </c:pt>
                <c:pt idx="1713">
                  <c:v>1715</c:v>
                </c:pt>
                <c:pt idx="1714">
                  <c:v>1716</c:v>
                </c:pt>
                <c:pt idx="1715">
                  <c:v>1717</c:v>
                </c:pt>
                <c:pt idx="1716">
                  <c:v>1718</c:v>
                </c:pt>
                <c:pt idx="1717">
                  <c:v>1719</c:v>
                </c:pt>
                <c:pt idx="1718">
                  <c:v>1720</c:v>
                </c:pt>
                <c:pt idx="1719">
                  <c:v>1721</c:v>
                </c:pt>
                <c:pt idx="1720">
                  <c:v>1722</c:v>
                </c:pt>
                <c:pt idx="1721">
                  <c:v>1723</c:v>
                </c:pt>
                <c:pt idx="1722">
                  <c:v>1724</c:v>
                </c:pt>
                <c:pt idx="1723">
                  <c:v>1725</c:v>
                </c:pt>
                <c:pt idx="1724">
                  <c:v>1726</c:v>
                </c:pt>
                <c:pt idx="1725">
                  <c:v>1727</c:v>
                </c:pt>
                <c:pt idx="1726">
                  <c:v>1728</c:v>
                </c:pt>
                <c:pt idx="1727">
                  <c:v>1729</c:v>
                </c:pt>
                <c:pt idx="1728">
                  <c:v>1730</c:v>
                </c:pt>
                <c:pt idx="1729">
                  <c:v>1731</c:v>
                </c:pt>
                <c:pt idx="1730">
                  <c:v>1732</c:v>
                </c:pt>
                <c:pt idx="1731">
                  <c:v>1733</c:v>
                </c:pt>
                <c:pt idx="1732">
                  <c:v>1734</c:v>
                </c:pt>
                <c:pt idx="1733">
                  <c:v>1735</c:v>
                </c:pt>
                <c:pt idx="1734">
                  <c:v>1736</c:v>
                </c:pt>
                <c:pt idx="1735">
                  <c:v>1737</c:v>
                </c:pt>
                <c:pt idx="1736">
                  <c:v>1738</c:v>
                </c:pt>
                <c:pt idx="1737">
                  <c:v>1739</c:v>
                </c:pt>
                <c:pt idx="1738">
                  <c:v>1740</c:v>
                </c:pt>
                <c:pt idx="1739">
                  <c:v>1741</c:v>
                </c:pt>
                <c:pt idx="1740">
                  <c:v>1742</c:v>
                </c:pt>
                <c:pt idx="1741">
                  <c:v>1743</c:v>
                </c:pt>
                <c:pt idx="1742">
                  <c:v>1744</c:v>
                </c:pt>
                <c:pt idx="1743">
                  <c:v>1745</c:v>
                </c:pt>
                <c:pt idx="1744">
                  <c:v>1746</c:v>
                </c:pt>
                <c:pt idx="1745">
                  <c:v>1747</c:v>
                </c:pt>
                <c:pt idx="1746">
                  <c:v>1748</c:v>
                </c:pt>
                <c:pt idx="1747">
                  <c:v>1749</c:v>
                </c:pt>
                <c:pt idx="1748">
                  <c:v>1750</c:v>
                </c:pt>
                <c:pt idx="1749">
                  <c:v>1751</c:v>
                </c:pt>
                <c:pt idx="1750">
                  <c:v>1752</c:v>
                </c:pt>
                <c:pt idx="1751">
                  <c:v>1753</c:v>
                </c:pt>
                <c:pt idx="1752">
                  <c:v>1754</c:v>
                </c:pt>
                <c:pt idx="1753">
                  <c:v>1755</c:v>
                </c:pt>
                <c:pt idx="1754">
                  <c:v>1756</c:v>
                </c:pt>
                <c:pt idx="1755">
                  <c:v>1757</c:v>
                </c:pt>
                <c:pt idx="1756">
                  <c:v>1758</c:v>
                </c:pt>
                <c:pt idx="1757">
                  <c:v>1759</c:v>
                </c:pt>
                <c:pt idx="1758">
                  <c:v>1760</c:v>
                </c:pt>
                <c:pt idx="1759">
                  <c:v>1761</c:v>
                </c:pt>
                <c:pt idx="1760">
                  <c:v>1762</c:v>
                </c:pt>
                <c:pt idx="1761">
                  <c:v>1763</c:v>
                </c:pt>
                <c:pt idx="1762">
                  <c:v>1764</c:v>
                </c:pt>
                <c:pt idx="1763">
                  <c:v>1765</c:v>
                </c:pt>
                <c:pt idx="1764">
                  <c:v>1766</c:v>
                </c:pt>
                <c:pt idx="1765">
                  <c:v>1767</c:v>
                </c:pt>
                <c:pt idx="1766">
                  <c:v>1768</c:v>
                </c:pt>
                <c:pt idx="1767">
                  <c:v>1769</c:v>
                </c:pt>
                <c:pt idx="1768">
                  <c:v>1770</c:v>
                </c:pt>
                <c:pt idx="1769">
                  <c:v>1771</c:v>
                </c:pt>
                <c:pt idx="1770">
                  <c:v>1772</c:v>
                </c:pt>
                <c:pt idx="1771">
                  <c:v>1773</c:v>
                </c:pt>
                <c:pt idx="1772">
                  <c:v>1774</c:v>
                </c:pt>
                <c:pt idx="1773">
                  <c:v>1775</c:v>
                </c:pt>
                <c:pt idx="1774">
                  <c:v>1776</c:v>
                </c:pt>
                <c:pt idx="1775">
                  <c:v>1777</c:v>
                </c:pt>
                <c:pt idx="1776">
                  <c:v>1778</c:v>
                </c:pt>
                <c:pt idx="1777">
                  <c:v>1779</c:v>
                </c:pt>
                <c:pt idx="1778">
                  <c:v>1780</c:v>
                </c:pt>
                <c:pt idx="1779">
                  <c:v>1781</c:v>
                </c:pt>
                <c:pt idx="1780">
                  <c:v>1782</c:v>
                </c:pt>
                <c:pt idx="1781">
                  <c:v>1783</c:v>
                </c:pt>
                <c:pt idx="1782">
                  <c:v>1784</c:v>
                </c:pt>
                <c:pt idx="1783">
                  <c:v>1785</c:v>
                </c:pt>
                <c:pt idx="1784">
                  <c:v>1786</c:v>
                </c:pt>
                <c:pt idx="1785">
                  <c:v>1787</c:v>
                </c:pt>
                <c:pt idx="1786">
                  <c:v>1788</c:v>
                </c:pt>
                <c:pt idx="1787">
                  <c:v>1789</c:v>
                </c:pt>
                <c:pt idx="1788">
                  <c:v>1790</c:v>
                </c:pt>
                <c:pt idx="1789">
                  <c:v>1791</c:v>
                </c:pt>
                <c:pt idx="1790">
                  <c:v>1792</c:v>
                </c:pt>
                <c:pt idx="1791">
                  <c:v>1793</c:v>
                </c:pt>
                <c:pt idx="1792">
                  <c:v>1794</c:v>
                </c:pt>
                <c:pt idx="1793">
                  <c:v>1795</c:v>
                </c:pt>
                <c:pt idx="1794">
                  <c:v>1796</c:v>
                </c:pt>
                <c:pt idx="1795">
                  <c:v>1797</c:v>
                </c:pt>
                <c:pt idx="1796">
                  <c:v>1798</c:v>
                </c:pt>
                <c:pt idx="1797">
                  <c:v>1799</c:v>
                </c:pt>
                <c:pt idx="1798">
                  <c:v>1800</c:v>
                </c:pt>
                <c:pt idx="1799">
                  <c:v>1801</c:v>
                </c:pt>
                <c:pt idx="1800">
                  <c:v>1802</c:v>
                </c:pt>
                <c:pt idx="1801">
                  <c:v>1803</c:v>
                </c:pt>
                <c:pt idx="1802">
                  <c:v>1804</c:v>
                </c:pt>
                <c:pt idx="1803">
                  <c:v>1805</c:v>
                </c:pt>
                <c:pt idx="1804">
                  <c:v>1806</c:v>
                </c:pt>
                <c:pt idx="1805">
                  <c:v>1807</c:v>
                </c:pt>
                <c:pt idx="1806">
                  <c:v>1808</c:v>
                </c:pt>
                <c:pt idx="1807">
                  <c:v>1809</c:v>
                </c:pt>
                <c:pt idx="1808">
                  <c:v>1810</c:v>
                </c:pt>
                <c:pt idx="1809">
                  <c:v>1811</c:v>
                </c:pt>
                <c:pt idx="1810">
                  <c:v>1812</c:v>
                </c:pt>
                <c:pt idx="1811">
                  <c:v>1813</c:v>
                </c:pt>
                <c:pt idx="1812">
                  <c:v>1814</c:v>
                </c:pt>
                <c:pt idx="1813">
                  <c:v>1815</c:v>
                </c:pt>
                <c:pt idx="1814">
                  <c:v>1816</c:v>
                </c:pt>
                <c:pt idx="1815">
                  <c:v>1817</c:v>
                </c:pt>
                <c:pt idx="1816">
                  <c:v>1818</c:v>
                </c:pt>
                <c:pt idx="1817">
                  <c:v>1819</c:v>
                </c:pt>
                <c:pt idx="1818">
                  <c:v>1820</c:v>
                </c:pt>
                <c:pt idx="1819">
                  <c:v>1821</c:v>
                </c:pt>
                <c:pt idx="1820">
                  <c:v>1822</c:v>
                </c:pt>
                <c:pt idx="1821">
                  <c:v>1823</c:v>
                </c:pt>
                <c:pt idx="1822">
                  <c:v>1824</c:v>
                </c:pt>
                <c:pt idx="1823">
                  <c:v>1825</c:v>
                </c:pt>
                <c:pt idx="1824">
                  <c:v>1826</c:v>
                </c:pt>
                <c:pt idx="1825">
                  <c:v>1827</c:v>
                </c:pt>
                <c:pt idx="1826">
                  <c:v>1828</c:v>
                </c:pt>
                <c:pt idx="1827">
                  <c:v>1829</c:v>
                </c:pt>
                <c:pt idx="1828">
                  <c:v>1830</c:v>
                </c:pt>
                <c:pt idx="1829">
                  <c:v>1831</c:v>
                </c:pt>
                <c:pt idx="1830">
                  <c:v>1832</c:v>
                </c:pt>
                <c:pt idx="1831">
                  <c:v>1833</c:v>
                </c:pt>
                <c:pt idx="1832">
                  <c:v>1834</c:v>
                </c:pt>
                <c:pt idx="1833">
                  <c:v>1835</c:v>
                </c:pt>
                <c:pt idx="1834">
                  <c:v>1836</c:v>
                </c:pt>
                <c:pt idx="1835">
                  <c:v>1837</c:v>
                </c:pt>
                <c:pt idx="1836">
                  <c:v>1838</c:v>
                </c:pt>
                <c:pt idx="1837">
                  <c:v>1839</c:v>
                </c:pt>
                <c:pt idx="1838">
                  <c:v>1840</c:v>
                </c:pt>
                <c:pt idx="1839">
                  <c:v>1841</c:v>
                </c:pt>
                <c:pt idx="1840">
                  <c:v>1842</c:v>
                </c:pt>
                <c:pt idx="1841">
                  <c:v>1843</c:v>
                </c:pt>
                <c:pt idx="1842">
                  <c:v>1844</c:v>
                </c:pt>
                <c:pt idx="1843">
                  <c:v>1845</c:v>
                </c:pt>
                <c:pt idx="1844">
                  <c:v>1846</c:v>
                </c:pt>
                <c:pt idx="1845">
                  <c:v>1847</c:v>
                </c:pt>
                <c:pt idx="1846">
                  <c:v>1848</c:v>
                </c:pt>
                <c:pt idx="1847">
                  <c:v>1849</c:v>
                </c:pt>
                <c:pt idx="1848">
                  <c:v>1850</c:v>
                </c:pt>
                <c:pt idx="1849">
                  <c:v>1851</c:v>
                </c:pt>
                <c:pt idx="1850">
                  <c:v>1852</c:v>
                </c:pt>
                <c:pt idx="1851">
                  <c:v>1853</c:v>
                </c:pt>
                <c:pt idx="1852">
                  <c:v>1854</c:v>
                </c:pt>
                <c:pt idx="1853">
                  <c:v>1855</c:v>
                </c:pt>
                <c:pt idx="1854">
                  <c:v>1856</c:v>
                </c:pt>
                <c:pt idx="1855">
                  <c:v>1857</c:v>
                </c:pt>
                <c:pt idx="1856">
                  <c:v>1858</c:v>
                </c:pt>
                <c:pt idx="1857">
                  <c:v>1859</c:v>
                </c:pt>
                <c:pt idx="1858">
                  <c:v>1860</c:v>
                </c:pt>
                <c:pt idx="1859">
                  <c:v>1861</c:v>
                </c:pt>
                <c:pt idx="1860">
                  <c:v>1862</c:v>
                </c:pt>
                <c:pt idx="1861">
                  <c:v>1863</c:v>
                </c:pt>
                <c:pt idx="1862">
                  <c:v>1864</c:v>
                </c:pt>
                <c:pt idx="1863">
                  <c:v>1865</c:v>
                </c:pt>
                <c:pt idx="1864">
                  <c:v>1866</c:v>
                </c:pt>
                <c:pt idx="1865">
                  <c:v>1867</c:v>
                </c:pt>
                <c:pt idx="1866">
                  <c:v>1868</c:v>
                </c:pt>
                <c:pt idx="1867">
                  <c:v>1869</c:v>
                </c:pt>
                <c:pt idx="1868">
                  <c:v>1870</c:v>
                </c:pt>
                <c:pt idx="1869">
                  <c:v>1871</c:v>
                </c:pt>
                <c:pt idx="1870">
                  <c:v>1872</c:v>
                </c:pt>
                <c:pt idx="1871">
                  <c:v>1873</c:v>
                </c:pt>
                <c:pt idx="1872">
                  <c:v>1874</c:v>
                </c:pt>
                <c:pt idx="1873">
                  <c:v>1875</c:v>
                </c:pt>
                <c:pt idx="1874">
                  <c:v>1876</c:v>
                </c:pt>
                <c:pt idx="1875">
                  <c:v>1877</c:v>
                </c:pt>
                <c:pt idx="1876">
                  <c:v>1878</c:v>
                </c:pt>
                <c:pt idx="1877">
                  <c:v>1879</c:v>
                </c:pt>
                <c:pt idx="1878">
                  <c:v>1880</c:v>
                </c:pt>
                <c:pt idx="1879">
                  <c:v>1881</c:v>
                </c:pt>
                <c:pt idx="1880">
                  <c:v>1882</c:v>
                </c:pt>
                <c:pt idx="1881">
                  <c:v>1883</c:v>
                </c:pt>
                <c:pt idx="1882">
                  <c:v>1884</c:v>
                </c:pt>
                <c:pt idx="1883">
                  <c:v>1885</c:v>
                </c:pt>
                <c:pt idx="1884">
                  <c:v>1886</c:v>
                </c:pt>
                <c:pt idx="1885">
                  <c:v>1887</c:v>
                </c:pt>
                <c:pt idx="1886">
                  <c:v>1888</c:v>
                </c:pt>
                <c:pt idx="1887">
                  <c:v>1889</c:v>
                </c:pt>
                <c:pt idx="1888">
                  <c:v>1890</c:v>
                </c:pt>
                <c:pt idx="1889">
                  <c:v>1891</c:v>
                </c:pt>
                <c:pt idx="1890">
                  <c:v>1892</c:v>
                </c:pt>
                <c:pt idx="1891">
                  <c:v>1893</c:v>
                </c:pt>
                <c:pt idx="1892">
                  <c:v>1894</c:v>
                </c:pt>
                <c:pt idx="1893">
                  <c:v>1895</c:v>
                </c:pt>
                <c:pt idx="1894">
                  <c:v>1896</c:v>
                </c:pt>
                <c:pt idx="1895">
                  <c:v>1897</c:v>
                </c:pt>
                <c:pt idx="1896">
                  <c:v>1898</c:v>
                </c:pt>
                <c:pt idx="1897">
                  <c:v>1899</c:v>
                </c:pt>
                <c:pt idx="1898">
                  <c:v>1900</c:v>
                </c:pt>
                <c:pt idx="1899">
                  <c:v>1901</c:v>
                </c:pt>
                <c:pt idx="1900">
                  <c:v>1902</c:v>
                </c:pt>
                <c:pt idx="1901">
                  <c:v>1903</c:v>
                </c:pt>
                <c:pt idx="1902">
                  <c:v>1904</c:v>
                </c:pt>
                <c:pt idx="1903">
                  <c:v>1905</c:v>
                </c:pt>
                <c:pt idx="1904">
                  <c:v>1906</c:v>
                </c:pt>
                <c:pt idx="1905">
                  <c:v>1907</c:v>
                </c:pt>
                <c:pt idx="1906">
                  <c:v>1908</c:v>
                </c:pt>
                <c:pt idx="1907">
                  <c:v>1909</c:v>
                </c:pt>
                <c:pt idx="1908">
                  <c:v>1910</c:v>
                </c:pt>
                <c:pt idx="1909">
                  <c:v>1911</c:v>
                </c:pt>
                <c:pt idx="1910">
                  <c:v>1912</c:v>
                </c:pt>
                <c:pt idx="1911">
                  <c:v>1913</c:v>
                </c:pt>
                <c:pt idx="1912">
                  <c:v>1914</c:v>
                </c:pt>
                <c:pt idx="1913">
                  <c:v>1915</c:v>
                </c:pt>
                <c:pt idx="1914">
                  <c:v>1916</c:v>
                </c:pt>
                <c:pt idx="1915">
                  <c:v>1917</c:v>
                </c:pt>
                <c:pt idx="1916">
                  <c:v>1918</c:v>
                </c:pt>
                <c:pt idx="1917">
                  <c:v>1919</c:v>
                </c:pt>
                <c:pt idx="1918">
                  <c:v>1920</c:v>
                </c:pt>
                <c:pt idx="1919">
                  <c:v>1921</c:v>
                </c:pt>
                <c:pt idx="1920">
                  <c:v>1922</c:v>
                </c:pt>
                <c:pt idx="1921">
                  <c:v>1923</c:v>
                </c:pt>
                <c:pt idx="1922">
                  <c:v>1924</c:v>
                </c:pt>
                <c:pt idx="1923">
                  <c:v>1925</c:v>
                </c:pt>
                <c:pt idx="1924">
                  <c:v>1926</c:v>
                </c:pt>
                <c:pt idx="1925">
                  <c:v>1927</c:v>
                </c:pt>
                <c:pt idx="1926">
                  <c:v>1928</c:v>
                </c:pt>
                <c:pt idx="1927">
                  <c:v>1929</c:v>
                </c:pt>
                <c:pt idx="1928">
                  <c:v>1930</c:v>
                </c:pt>
                <c:pt idx="1929">
                  <c:v>1931</c:v>
                </c:pt>
                <c:pt idx="1930">
                  <c:v>1932</c:v>
                </c:pt>
                <c:pt idx="1931">
                  <c:v>1933</c:v>
                </c:pt>
                <c:pt idx="1932">
                  <c:v>1934</c:v>
                </c:pt>
                <c:pt idx="1933">
                  <c:v>1935</c:v>
                </c:pt>
                <c:pt idx="1934">
                  <c:v>1936</c:v>
                </c:pt>
                <c:pt idx="1935">
                  <c:v>1937</c:v>
                </c:pt>
                <c:pt idx="1936">
                  <c:v>1938</c:v>
                </c:pt>
                <c:pt idx="1937">
                  <c:v>1939</c:v>
                </c:pt>
                <c:pt idx="1938">
                  <c:v>1940</c:v>
                </c:pt>
                <c:pt idx="1939">
                  <c:v>1941</c:v>
                </c:pt>
                <c:pt idx="1940">
                  <c:v>1942</c:v>
                </c:pt>
                <c:pt idx="1941">
                  <c:v>1943</c:v>
                </c:pt>
                <c:pt idx="1942">
                  <c:v>1944</c:v>
                </c:pt>
                <c:pt idx="1943">
                  <c:v>1945</c:v>
                </c:pt>
                <c:pt idx="1944">
                  <c:v>1946</c:v>
                </c:pt>
                <c:pt idx="1945">
                  <c:v>1947</c:v>
                </c:pt>
                <c:pt idx="1946">
                  <c:v>1948</c:v>
                </c:pt>
                <c:pt idx="1947">
                  <c:v>1949</c:v>
                </c:pt>
                <c:pt idx="1948">
                  <c:v>1950</c:v>
                </c:pt>
                <c:pt idx="1949">
                  <c:v>1951</c:v>
                </c:pt>
                <c:pt idx="1950">
                  <c:v>1952</c:v>
                </c:pt>
                <c:pt idx="1951">
                  <c:v>1953</c:v>
                </c:pt>
                <c:pt idx="1952">
                  <c:v>1954</c:v>
                </c:pt>
                <c:pt idx="1953">
                  <c:v>1955</c:v>
                </c:pt>
                <c:pt idx="1954">
                  <c:v>1956</c:v>
                </c:pt>
                <c:pt idx="1955">
                  <c:v>1957</c:v>
                </c:pt>
                <c:pt idx="1956">
                  <c:v>1958</c:v>
                </c:pt>
                <c:pt idx="1957">
                  <c:v>1959</c:v>
                </c:pt>
                <c:pt idx="1958">
                  <c:v>1960</c:v>
                </c:pt>
                <c:pt idx="1959">
                  <c:v>1961</c:v>
                </c:pt>
                <c:pt idx="1960">
                  <c:v>1962</c:v>
                </c:pt>
                <c:pt idx="1961">
                  <c:v>1963</c:v>
                </c:pt>
                <c:pt idx="1962">
                  <c:v>1964</c:v>
                </c:pt>
                <c:pt idx="1963">
                  <c:v>1965</c:v>
                </c:pt>
                <c:pt idx="1964">
                  <c:v>1966</c:v>
                </c:pt>
                <c:pt idx="1965">
                  <c:v>1967</c:v>
                </c:pt>
                <c:pt idx="1966">
                  <c:v>1968</c:v>
                </c:pt>
                <c:pt idx="1967">
                  <c:v>1969</c:v>
                </c:pt>
                <c:pt idx="1968">
                  <c:v>1970</c:v>
                </c:pt>
                <c:pt idx="1969">
                  <c:v>1971</c:v>
                </c:pt>
                <c:pt idx="1970">
                  <c:v>1972</c:v>
                </c:pt>
                <c:pt idx="1971">
                  <c:v>1973</c:v>
                </c:pt>
                <c:pt idx="1972">
                  <c:v>1974</c:v>
                </c:pt>
                <c:pt idx="1973">
                  <c:v>1975</c:v>
                </c:pt>
                <c:pt idx="1974">
                  <c:v>1976</c:v>
                </c:pt>
                <c:pt idx="1975">
                  <c:v>1977</c:v>
                </c:pt>
                <c:pt idx="1976">
                  <c:v>1978</c:v>
                </c:pt>
                <c:pt idx="1977">
                  <c:v>1979</c:v>
                </c:pt>
                <c:pt idx="1978">
                  <c:v>1980</c:v>
                </c:pt>
                <c:pt idx="1979">
                  <c:v>1981</c:v>
                </c:pt>
                <c:pt idx="1980">
                  <c:v>1982</c:v>
                </c:pt>
                <c:pt idx="1981">
                  <c:v>1983</c:v>
                </c:pt>
                <c:pt idx="1982">
                  <c:v>1984</c:v>
                </c:pt>
                <c:pt idx="1983">
                  <c:v>1985</c:v>
                </c:pt>
                <c:pt idx="1984">
                  <c:v>1986</c:v>
                </c:pt>
                <c:pt idx="1985">
                  <c:v>1987</c:v>
                </c:pt>
                <c:pt idx="1986">
                  <c:v>1988</c:v>
                </c:pt>
                <c:pt idx="1987">
                  <c:v>1989</c:v>
                </c:pt>
                <c:pt idx="1988">
                  <c:v>1990</c:v>
                </c:pt>
                <c:pt idx="1989">
                  <c:v>1991</c:v>
                </c:pt>
                <c:pt idx="1990">
                  <c:v>1992</c:v>
                </c:pt>
                <c:pt idx="1991">
                  <c:v>1993</c:v>
                </c:pt>
                <c:pt idx="1992">
                  <c:v>1994</c:v>
                </c:pt>
                <c:pt idx="1993">
                  <c:v>1995</c:v>
                </c:pt>
                <c:pt idx="1994">
                  <c:v>1996</c:v>
                </c:pt>
                <c:pt idx="1995">
                  <c:v>1997</c:v>
                </c:pt>
                <c:pt idx="1996">
                  <c:v>1998</c:v>
                </c:pt>
                <c:pt idx="1997">
                  <c:v>1999</c:v>
                </c:pt>
                <c:pt idx="1998">
                  <c:v>2000</c:v>
                </c:pt>
                <c:pt idx="1999">
                  <c:v>2001</c:v>
                </c:pt>
                <c:pt idx="2000">
                  <c:v>2002</c:v>
                </c:pt>
                <c:pt idx="2001">
                  <c:v>2003</c:v>
                </c:pt>
                <c:pt idx="2002">
                  <c:v>2004</c:v>
                </c:pt>
                <c:pt idx="2003">
                  <c:v>2005</c:v>
                </c:pt>
                <c:pt idx="2004">
                  <c:v>2006</c:v>
                </c:pt>
                <c:pt idx="2005">
                  <c:v>2007</c:v>
                </c:pt>
                <c:pt idx="2006">
                  <c:v>2008</c:v>
                </c:pt>
                <c:pt idx="2007">
                  <c:v>2009</c:v>
                </c:pt>
                <c:pt idx="2008">
                  <c:v>2010</c:v>
                </c:pt>
                <c:pt idx="2009">
                  <c:v>2011</c:v>
                </c:pt>
                <c:pt idx="2010">
                  <c:v>2012</c:v>
                </c:pt>
                <c:pt idx="2011">
                  <c:v>2013</c:v>
                </c:pt>
                <c:pt idx="2012">
                  <c:v>2014</c:v>
                </c:pt>
                <c:pt idx="2013">
                  <c:v>2015</c:v>
                </c:pt>
                <c:pt idx="2014">
                  <c:v>2016</c:v>
                </c:pt>
                <c:pt idx="2015">
                  <c:v>2017</c:v>
                </c:pt>
                <c:pt idx="2016">
                  <c:v>2018</c:v>
                </c:pt>
                <c:pt idx="2017">
                  <c:v>2019</c:v>
                </c:pt>
                <c:pt idx="2018">
                  <c:v>2020</c:v>
                </c:pt>
                <c:pt idx="2019">
                  <c:v>2021</c:v>
                </c:pt>
                <c:pt idx="2020">
                  <c:v>2022</c:v>
                </c:pt>
                <c:pt idx="2021">
                  <c:v>2023</c:v>
                </c:pt>
                <c:pt idx="2022">
                  <c:v>2024</c:v>
                </c:pt>
                <c:pt idx="2023">
                  <c:v>2025</c:v>
                </c:pt>
                <c:pt idx="2024">
                  <c:v>2026</c:v>
                </c:pt>
                <c:pt idx="2025">
                  <c:v>2027</c:v>
                </c:pt>
                <c:pt idx="2026">
                  <c:v>2028</c:v>
                </c:pt>
                <c:pt idx="2027">
                  <c:v>2029</c:v>
                </c:pt>
                <c:pt idx="2028">
                  <c:v>2030</c:v>
                </c:pt>
                <c:pt idx="2029">
                  <c:v>2031</c:v>
                </c:pt>
                <c:pt idx="2030">
                  <c:v>2032</c:v>
                </c:pt>
                <c:pt idx="2031">
                  <c:v>2033</c:v>
                </c:pt>
                <c:pt idx="2032">
                  <c:v>2034</c:v>
                </c:pt>
                <c:pt idx="2033">
                  <c:v>2035</c:v>
                </c:pt>
                <c:pt idx="2034">
                  <c:v>2036</c:v>
                </c:pt>
                <c:pt idx="2035">
                  <c:v>2037</c:v>
                </c:pt>
                <c:pt idx="2036">
                  <c:v>2038</c:v>
                </c:pt>
                <c:pt idx="2037">
                  <c:v>2039</c:v>
                </c:pt>
                <c:pt idx="2038">
                  <c:v>2040</c:v>
                </c:pt>
                <c:pt idx="2039">
                  <c:v>2041</c:v>
                </c:pt>
                <c:pt idx="2040">
                  <c:v>2042</c:v>
                </c:pt>
                <c:pt idx="2041">
                  <c:v>2043</c:v>
                </c:pt>
                <c:pt idx="2042">
                  <c:v>2044</c:v>
                </c:pt>
                <c:pt idx="2043">
                  <c:v>2045</c:v>
                </c:pt>
                <c:pt idx="2044">
                  <c:v>2046</c:v>
                </c:pt>
                <c:pt idx="2045">
                  <c:v>2047</c:v>
                </c:pt>
                <c:pt idx="2046">
                  <c:v>2048</c:v>
                </c:pt>
                <c:pt idx="2047">
                  <c:v>2049</c:v>
                </c:pt>
              </c:numCache>
            </c:numRef>
          </c:xVal>
          <c:yVal>
            <c:numRef>
              <c:f>hm_trn_cl300!$B$20:$BZU$20</c:f>
              <c:numCache>
                <c:formatCode>General</c:formatCode>
                <c:ptCount val="2048"/>
                <c:pt idx="0">
                  <c:v>0.24274000000000001</c:v>
                </c:pt>
                <c:pt idx="1">
                  <c:v>0.24232000000000001</c:v>
                </c:pt>
                <c:pt idx="2">
                  <c:v>0.24482999999999999</c:v>
                </c:pt>
                <c:pt idx="3">
                  <c:v>0.24525</c:v>
                </c:pt>
                <c:pt idx="4">
                  <c:v>0.24609</c:v>
                </c:pt>
                <c:pt idx="5">
                  <c:v>0.24609</c:v>
                </c:pt>
                <c:pt idx="6">
                  <c:v>0.23980000000000001</c:v>
                </c:pt>
                <c:pt idx="7">
                  <c:v>0.23393</c:v>
                </c:pt>
                <c:pt idx="8">
                  <c:v>0.23477000000000001</c:v>
                </c:pt>
                <c:pt idx="9">
                  <c:v>0.23561000000000001</c:v>
                </c:pt>
                <c:pt idx="10">
                  <c:v>0.23183999999999999</c:v>
                </c:pt>
                <c:pt idx="11">
                  <c:v>0.22639000000000001</c:v>
                </c:pt>
                <c:pt idx="12">
                  <c:v>0.22136</c:v>
                </c:pt>
                <c:pt idx="13">
                  <c:v>0.21758</c:v>
                </c:pt>
                <c:pt idx="14">
                  <c:v>0.21465000000000001</c:v>
                </c:pt>
                <c:pt idx="15">
                  <c:v>0.21046000000000001</c:v>
                </c:pt>
                <c:pt idx="16">
                  <c:v>0.20835999999999999</c:v>
                </c:pt>
                <c:pt idx="17">
                  <c:v>0.20458999999999999</c:v>
                </c:pt>
                <c:pt idx="18">
                  <c:v>0.19327</c:v>
                </c:pt>
                <c:pt idx="19">
                  <c:v>0.19746</c:v>
                </c:pt>
                <c:pt idx="20">
                  <c:v>0.18948999999999999</c:v>
                </c:pt>
                <c:pt idx="21">
                  <c:v>0.17985000000000001</c:v>
                </c:pt>
                <c:pt idx="22">
                  <c:v>0.17901</c:v>
                </c:pt>
                <c:pt idx="23">
                  <c:v>0.17776</c:v>
                </c:pt>
                <c:pt idx="24">
                  <c:v>0.17398</c:v>
                </c:pt>
                <c:pt idx="25">
                  <c:v>0.16727</c:v>
                </c:pt>
                <c:pt idx="26">
                  <c:v>0.16811000000000001</c:v>
                </c:pt>
                <c:pt idx="27">
                  <c:v>0.15889</c:v>
                </c:pt>
                <c:pt idx="28">
                  <c:v>0.15889</c:v>
                </c:pt>
                <c:pt idx="29">
                  <c:v>0.1547</c:v>
                </c:pt>
                <c:pt idx="30">
                  <c:v>0.1547</c:v>
                </c:pt>
                <c:pt idx="31">
                  <c:v>0.14840999999999999</c:v>
                </c:pt>
                <c:pt idx="32">
                  <c:v>0.14673</c:v>
                </c:pt>
                <c:pt idx="33">
                  <c:v>0.14505999999999999</c:v>
                </c:pt>
                <c:pt idx="34">
                  <c:v>0.13793</c:v>
                </c:pt>
                <c:pt idx="35">
                  <c:v>0.13289999999999999</c:v>
                </c:pt>
                <c:pt idx="36">
                  <c:v>0.13122</c:v>
                </c:pt>
                <c:pt idx="37">
                  <c:v>0.13206000000000001</c:v>
                </c:pt>
                <c:pt idx="38">
                  <c:v>0.12953999999999999</c:v>
                </c:pt>
                <c:pt idx="39">
                  <c:v>0.12493</c:v>
                </c:pt>
                <c:pt idx="40">
                  <c:v>0.12828999999999999</c:v>
                </c:pt>
                <c:pt idx="41">
                  <c:v>0.12619</c:v>
                </c:pt>
                <c:pt idx="42">
                  <c:v>0.11948</c:v>
                </c:pt>
                <c:pt idx="43">
                  <c:v>0.11738999999999999</c:v>
                </c:pt>
                <c:pt idx="44">
                  <c:v>0.11445</c:v>
                </c:pt>
                <c:pt idx="45">
                  <c:v>0.11487</c:v>
                </c:pt>
                <c:pt idx="46">
                  <c:v>0.11361</c:v>
                </c:pt>
                <c:pt idx="47">
                  <c:v>0.10983999999999999</c:v>
                </c:pt>
                <c:pt idx="48">
                  <c:v>0.10816000000000001</c:v>
                </c:pt>
                <c:pt idx="49">
                  <c:v>0.10774</c:v>
                </c:pt>
                <c:pt idx="50">
                  <c:v>0.10691000000000001</c:v>
                </c:pt>
                <c:pt idx="51">
                  <c:v>9.894E-2</c:v>
                </c:pt>
                <c:pt idx="52">
                  <c:v>0.10229000000000001</c:v>
                </c:pt>
                <c:pt idx="53">
                  <c:v>9.6839999999999996E-2</c:v>
                </c:pt>
                <c:pt idx="54">
                  <c:v>9.9779999999999994E-2</c:v>
                </c:pt>
                <c:pt idx="55">
                  <c:v>9.6420000000000006E-2</c:v>
                </c:pt>
                <c:pt idx="56">
                  <c:v>9.8519999999999996E-2</c:v>
                </c:pt>
                <c:pt idx="57">
                  <c:v>9.5589999999999994E-2</c:v>
                </c:pt>
                <c:pt idx="58">
                  <c:v>9.5170000000000005E-2</c:v>
                </c:pt>
                <c:pt idx="59">
                  <c:v>0.1002</c:v>
                </c:pt>
                <c:pt idx="60">
                  <c:v>9.2649999999999996E-2</c:v>
                </c:pt>
                <c:pt idx="61">
                  <c:v>9.4329999999999997E-2</c:v>
                </c:pt>
                <c:pt idx="62">
                  <c:v>9.1389999999999999E-2</c:v>
                </c:pt>
                <c:pt idx="63">
                  <c:v>9.4329999999999997E-2</c:v>
                </c:pt>
                <c:pt idx="64">
                  <c:v>9.307E-2</c:v>
                </c:pt>
                <c:pt idx="65">
                  <c:v>8.8459999999999997E-2</c:v>
                </c:pt>
                <c:pt idx="66">
                  <c:v>9.2230000000000006E-2</c:v>
                </c:pt>
                <c:pt idx="67">
                  <c:v>8.9300000000000004E-2</c:v>
                </c:pt>
                <c:pt idx="68">
                  <c:v>9.3909999999999993E-2</c:v>
                </c:pt>
                <c:pt idx="69">
                  <c:v>8.72E-2</c:v>
                </c:pt>
                <c:pt idx="70">
                  <c:v>8.8459999999999997E-2</c:v>
                </c:pt>
                <c:pt idx="71">
                  <c:v>8.4269999999999998E-2</c:v>
                </c:pt>
                <c:pt idx="72">
                  <c:v>8.8459999999999997E-2</c:v>
                </c:pt>
                <c:pt idx="73">
                  <c:v>8.72E-2</c:v>
                </c:pt>
                <c:pt idx="74">
                  <c:v>8.4690000000000001E-2</c:v>
                </c:pt>
                <c:pt idx="75">
                  <c:v>9.307E-2</c:v>
                </c:pt>
                <c:pt idx="76">
                  <c:v>8.7620000000000003E-2</c:v>
                </c:pt>
                <c:pt idx="77">
                  <c:v>8.8039999999999993E-2</c:v>
                </c:pt>
                <c:pt idx="78">
                  <c:v>8.9300000000000004E-2</c:v>
                </c:pt>
                <c:pt idx="79">
                  <c:v>8.8880000000000001E-2</c:v>
                </c:pt>
                <c:pt idx="80">
                  <c:v>8.9719999999999994E-2</c:v>
                </c:pt>
                <c:pt idx="81">
                  <c:v>9.0139999999999998E-2</c:v>
                </c:pt>
                <c:pt idx="82">
                  <c:v>8.72E-2</c:v>
                </c:pt>
                <c:pt idx="83">
                  <c:v>9.0139999999999998E-2</c:v>
                </c:pt>
                <c:pt idx="84">
                  <c:v>8.8459999999999997E-2</c:v>
                </c:pt>
                <c:pt idx="85">
                  <c:v>8.8880000000000001E-2</c:v>
                </c:pt>
                <c:pt idx="86">
                  <c:v>9.0139999999999998E-2</c:v>
                </c:pt>
                <c:pt idx="87">
                  <c:v>8.8039999999999993E-2</c:v>
                </c:pt>
                <c:pt idx="88">
                  <c:v>8.72E-2</c:v>
                </c:pt>
                <c:pt idx="89">
                  <c:v>9.0139999999999998E-2</c:v>
                </c:pt>
                <c:pt idx="90">
                  <c:v>9.0550000000000005E-2</c:v>
                </c:pt>
                <c:pt idx="91">
                  <c:v>9.0550000000000005E-2</c:v>
                </c:pt>
                <c:pt idx="92">
                  <c:v>9.2230000000000006E-2</c:v>
                </c:pt>
                <c:pt idx="93">
                  <c:v>8.9300000000000004E-2</c:v>
                </c:pt>
                <c:pt idx="94">
                  <c:v>9.1389999999999999E-2</c:v>
                </c:pt>
                <c:pt idx="95">
                  <c:v>9.0969999999999995E-2</c:v>
                </c:pt>
                <c:pt idx="96">
                  <c:v>9.1389999999999999E-2</c:v>
                </c:pt>
                <c:pt idx="97">
                  <c:v>9.5589999999999994E-2</c:v>
                </c:pt>
                <c:pt idx="98">
                  <c:v>9.6000000000000002E-2</c:v>
                </c:pt>
                <c:pt idx="99">
                  <c:v>9.5589999999999994E-2</c:v>
                </c:pt>
                <c:pt idx="100">
                  <c:v>9.2649999999999996E-2</c:v>
                </c:pt>
                <c:pt idx="101">
                  <c:v>9.307E-2</c:v>
                </c:pt>
                <c:pt idx="102">
                  <c:v>9.1810000000000003E-2</c:v>
                </c:pt>
                <c:pt idx="103">
                  <c:v>9.307E-2</c:v>
                </c:pt>
                <c:pt idx="104">
                  <c:v>9.4750000000000001E-2</c:v>
                </c:pt>
                <c:pt idx="105">
                  <c:v>9.7259999999999999E-2</c:v>
                </c:pt>
                <c:pt idx="106">
                  <c:v>9.4750000000000001E-2</c:v>
                </c:pt>
                <c:pt idx="107">
                  <c:v>9.7259999999999999E-2</c:v>
                </c:pt>
                <c:pt idx="108">
                  <c:v>9.3909999999999993E-2</c:v>
                </c:pt>
                <c:pt idx="109">
                  <c:v>9.0969999999999995E-2</c:v>
                </c:pt>
                <c:pt idx="110">
                  <c:v>9.3909999999999993E-2</c:v>
                </c:pt>
                <c:pt idx="111">
                  <c:v>9.6420000000000006E-2</c:v>
                </c:pt>
                <c:pt idx="112">
                  <c:v>9.5170000000000005E-2</c:v>
                </c:pt>
                <c:pt idx="113">
                  <c:v>9.9779999999999994E-2</c:v>
                </c:pt>
                <c:pt idx="114">
                  <c:v>0.10271</c:v>
                </c:pt>
                <c:pt idx="115">
                  <c:v>9.9779999999999994E-2</c:v>
                </c:pt>
                <c:pt idx="116">
                  <c:v>9.894E-2</c:v>
                </c:pt>
                <c:pt idx="117">
                  <c:v>9.5170000000000005E-2</c:v>
                </c:pt>
                <c:pt idx="118">
                  <c:v>9.7259999999999999E-2</c:v>
                </c:pt>
                <c:pt idx="119">
                  <c:v>0.10313</c:v>
                </c:pt>
                <c:pt idx="120">
                  <c:v>0.10145</c:v>
                </c:pt>
                <c:pt idx="121">
                  <c:v>9.7680000000000003E-2</c:v>
                </c:pt>
                <c:pt idx="122">
                  <c:v>0.10355</c:v>
                </c:pt>
                <c:pt idx="123">
                  <c:v>9.9779999999999994E-2</c:v>
                </c:pt>
                <c:pt idx="124">
                  <c:v>9.894E-2</c:v>
                </c:pt>
                <c:pt idx="125">
                  <c:v>9.8519999999999996E-2</c:v>
                </c:pt>
                <c:pt idx="126">
                  <c:v>0.10187</c:v>
                </c:pt>
                <c:pt idx="127">
                  <c:v>9.9360000000000004E-2</c:v>
                </c:pt>
                <c:pt idx="128">
                  <c:v>0.10271</c:v>
                </c:pt>
                <c:pt idx="129">
                  <c:v>0.10439</c:v>
                </c:pt>
                <c:pt idx="130">
                  <c:v>9.894E-2</c:v>
                </c:pt>
                <c:pt idx="131">
                  <c:v>0.10187</c:v>
                </c:pt>
                <c:pt idx="132">
                  <c:v>0.10732</c:v>
                </c:pt>
                <c:pt idx="133">
                  <c:v>0.10271</c:v>
                </c:pt>
                <c:pt idx="134">
                  <c:v>0.10271</c:v>
                </c:pt>
                <c:pt idx="135">
                  <c:v>0.10607</c:v>
                </c:pt>
                <c:pt idx="136">
                  <c:v>0.10397000000000001</c:v>
                </c:pt>
                <c:pt idx="137">
                  <c:v>0.10229000000000001</c:v>
                </c:pt>
                <c:pt idx="138">
                  <c:v>0.10649</c:v>
                </c:pt>
                <c:pt idx="139">
                  <c:v>0.10062</c:v>
                </c:pt>
                <c:pt idx="140">
                  <c:v>0.10523</c:v>
                </c:pt>
                <c:pt idx="141">
                  <c:v>0.10271</c:v>
                </c:pt>
                <c:pt idx="142">
                  <c:v>0.10313</c:v>
                </c:pt>
                <c:pt idx="143">
                  <c:v>0.10607</c:v>
                </c:pt>
                <c:pt idx="144">
                  <c:v>0.10649</c:v>
                </c:pt>
                <c:pt idx="145">
                  <c:v>9.9360000000000004E-2</c:v>
                </c:pt>
                <c:pt idx="146">
                  <c:v>0.10104</c:v>
                </c:pt>
                <c:pt idx="147">
                  <c:v>9.894E-2</c:v>
                </c:pt>
                <c:pt idx="148">
                  <c:v>9.9360000000000004E-2</c:v>
                </c:pt>
                <c:pt idx="149">
                  <c:v>0.10104</c:v>
                </c:pt>
                <c:pt idx="150">
                  <c:v>9.5589999999999994E-2</c:v>
                </c:pt>
                <c:pt idx="151">
                  <c:v>0.1002</c:v>
                </c:pt>
                <c:pt idx="152">
                  <c:v>9.8519999999999996E-2</c:v>
                </c:pt>
                <c:pt idx="153">
                  <c:v>9.7259999999999999E-2</c:v>
                </c:pt>
                <c:pt idx="154">
                  <c:v>9.7680000000000003E-2</c:v>
                </c:pt>
                <c:pt idx="155">
                  <c:v>9.8100000000000007E-2</c:v>
                </c:pt>
                <c:pt idx="156">
                  <c:v>9.8100000000000007E-2</c:v>
                </c:pt>
                <c:pt idx="157">
                  <c:v>9.5170000000000005E-2</c:v>
                </c:pt>
                <c:pt idx="158">
                  <c:v>9.7680000000000003E-2</c:v>
                </c:pt>
                <c:pt idx="159">
                  <c:v>9.7259999999999999E-2</c:v>
                </c:pt>
                <c:pt idx="160">
                  <c:v>9.9360000000000004E-2</c:v>
                </c:pt>
                <c:pt idx="161">
                  <c:v>9.3490000000000004E-2</c:v>
                </c:pt>
                <c:pt idx="162">
                  <c:v>9.5589999999999994E-2</c:v>
                </c:pt>
                <c:pt idx="163">
                  <c:v>9.6000000000000002E-2</c:v>
                </c:pt>
                <c:pt idx="164">
                  <c:v>9.2649999999999996E-2</c:v>
                </c:pt>
                <c:pt idx="165">
                  <c:v>9.1389999999999999E-2</c:v>
                </c:pt>
                <c:pt idx="166">
                  <c:v>9.7680000000000003E-2</c:v>
                </c:pt>
                <c:pt idx="167">
                  <c:v>9.6000000000000002E-2</c:v>
                </c:pt>
                <c:pt idx="168">
                  <c:v>9.7259999999999999E-2</c:v>
                </c:pt>
                <c:pt idx="169">
                  <c:v>9.1810000000000003E-2</c:v>
                </c:pt>
                <c:pt idx="170">
                  <c:v>9.2230000000000006E-2</c:v>
                </c:pt>
                <c:pt idx="171">
                  <c:v>9.4750000000000001E-2</c:v>
                </c:pt>
                <c:pt idx="172">
                  <c:v>9.0550000000000005E-2</c:v>
                </c:pt>
                <c:pt idx="173">
                  <c:v>9.0139999999999998E-2</c:v>
                </c:pt>
                <c:pt idx="174">
                  <c:v>9.307E-2</c:v>
                </c:pt>
                <c:pt idx="175">
                  <c:v>9.2230000000000006E-2</c:v>
                </c:pt>
                <c:pt idx="176">
                  <c:v>9.2230000000000006E-2</c:v>
                </c:pt>
                <c:pt idx="177">
                  <c:v>9.0139999999999998E-2</c:v>
                </c:pt>
                <c:pt idx="178">
                  <c:v>9.3909999999999993E-2</c:v>
                </c:pt>
                <c:pt idx="179">
                  <c:v>9.2230000000000006E-2</c:v>
                </c:pt>
                <c:pt idx="180">
                  <c:v>9.2649999999999996E-2</c:v>
                </c:pt>
                <c:pt idx="181">
                  <c:v>9.2649999999999996E-2</c:v>
                </c:pt>
                <c:pt idx="182">
                  <c:v>8.9719999999999994E-2</c:v>
                </c:pt>
                <c:pt idx="183">
                  <c:v>9.0550000000000005E-2</c:v>
                </c:pt>
                <c:pt idx="184">
                  <c:v>9.307E-2</c:v>
                </c:pt>
                <c:pt idx="185">
                  <c:v>9.3490000000000004E-2</c:v>
                </c:pt>
                <c:pt idx="186">
                  <c:v>9.3490000000000004E-2</c:v>
                </c:pt>
                <c:pt idx="187">
                  <c:v>9.1810000000000003E-2</c:v>
                </c:pt>
                <c:pt idx="188">
                  <c:v>9.6839999999999996E-2</c:v>
                </c:pt>
                <c:pt idx="189">
                  <c:v>9.0139999999999998E-2</c:v>
                </c:pt>
                <c:pt idx="190">
                  <c:v>9.0139999999999998E-2</c:v>
                </c:pt>
                <c:pt idx="191">
                  <c:v>8.9719999999999994E-2</c:v>
                </c:pt>
                <c:pt idx="192">
                  <c:v>9.307E-2</c:v>
                </c:pt>
                <c:pt idx="193">
                  <c:v>9.2649999999999996E-2</c:v>
                </c:pt>
                <c:pt idx="194">
                  <c:v>9.2230000000000006E-2</c:v>
                </c:pt>
                <c:pt idx="195">
                  <c:v>9.2230000000000006E-2</c:v>
                </c:pt>
                <c:pt idx="196">
                  <c:v>9.1810000000000003E-2</c:v>
                </c:pt>
                <c:pt idx="197">
                  <c:v>8.9719999999999994E-2</c:v>
                </c:pt>
                <c:pt idx="198">
                  <c:v>9.8100000000000007E-2</c:v>
                </c:pt>
                <c:pt idx="199">
                  <c:v>9.2230000000000006E-2</c:v>
                </c:pt>
                <c:pt idx="200">
                  <c:v>9.0139999999999998E-2</c:v>
                </c:pt>
                <c:pt idx="201">
                  <c:v>9.0550000000000005E-2</c:v>
                </c:pt>
                <c:pt idx="202">
                  <c:v>9.0550000000000005E-2</c:v>
                </c:pt>
                <c:pt idx="203">
                  <c:v>8.8039999999999993E-2</c:v>
                </c:pt>
                <c:pt idx="204">
                  <c:v>9.307E-2</c:v>
                </c:pt>
                <c:pt idx="205">
                  <c:v>9.0139999999999998E-2</c:v>
                </c:pt>
                <c:pt idx="206">
                  <c:v>8.8459999999999997E-2</c:v>
                </c:pt>
                <c:pt idx="207">
                  <c:v>8.6779999999999996E-2</c:v>
                </c:pt>
                <c:pt idx="208">
                  <c:v>8.8039999999999993E-2</c:v>
                </c:pt>
                <c:pt idx="209">
                  <c:v>9.1810000000000003E-2</c:v>
                </c:pt>
                <c:pt idx="210">
                  <c:v>8.6779999999999996E-2</c:v>
                </c:pt>
                <c:pt idx="211">
                  <c:v>9.0969999999999995E-2</c:v>
                </c:pt>
                <c:pt idx="212">
                  <c:v>9.2230000000000006E-2</c:v>
                </c:pt>
                <c:pt idx="213">
                  <c:v>8.8880000000000001E-2</c:v>
                </c:pt>
                <c:pt idx="214">
                  <c:v>9.3490000000000004E-2</c:v>
                </c:pt>
                <c:pt idx="215">
                  <c:v>8.8459999999999997E-2</c:v>
                </c:pt>
                <c:pt idx="216">
                  <c:v>9.1389999999999999E-2</c:v>
                </c:pt>
                <c:pt idx="217">
                  <c:v>9.2230000000000006E-2</c:v>
                </c:pt>
                <c:pt idx="218">
                  <c:v>8.5099999999999995E-2</c:v>
                </c:pt>
                <c:pt idx="219">
                  <c:v>9.2230000000000006E-2</c:v>
                </c:pt>
                <c:pt idx="220">
                  <c:v>8.9719999999999994E-2</c:v>
                </c:pt>
                <c:pt idx="221">
                  <c:v>9.0969999999999995E-2</c:v>
                </c:pt>
                <c:pt idx="222">
                  <c:v>9.4329999999999997E-2</c:v>
                </c:pt>
                <c:pt idx="223">
                  <c:v>8.8459999999999997E-2</c:v>
                </c:pt>
                <c:pt idx="224">
                  <c:v>9.1810000000000003E-2</c:v>
                </c:pt>
                <c:pt idx="225">
                  <c:v>9.1810000000000003E-2</c:v>
                </c:pt>
                <c:pt idx="226">
                  <c:v>9.2230000000000006E-2</c:v>
                </c:pt>
                <c:pt idx="227">
                  <c:v>9.4329999999999997E-2</c:v>
                </c:pt>
                <c:pt idx="228">
                  <c:v>9.1810000000000003E-2</c:v>
                </c:pt>
                <c:pt idx="229">
                  <c:v>9.4329999999999997E-2</c:v>
                </c:pt>
                <c:pt idx="230">
                  <c:v>9.2230000000000006E-2</c:v>
                </c:pt>
                <c:pt idx="231">
                  <c:v>9.0139999999999998E-2</c:v>
                </c:pt>
                <c:pt idx="232">
                  <c:v>9.5170000000000005E-2</c:v>
                </c:pt>
                <c:pt idx="233">
                  <c:v>9.3490000000000004E-2</c:v>
                </c:pt>
                <c:pt idx="234">
                  <c:v>9.307E-2</c:v>
                </c:pt>
                <c:pt idx="235">
                  <c:v>9.1810000000000003E-2</c:v>
                </c:pt>
                <c:pt idx="236">
                  <c:v>9.1810000000000003E-2</c:v>
                </c:pt>
                <c:pt idx="237">
                  <c:v>9.1389999999999999E-2</c:v>
                </c:pt>
                <c:pt idx="238">
                  <c:v>9.0550000000000005E-2</c:v>
                </c:pt>
                <c:pt idx="239">
                  <c:v>8.9300000000000004E-2</c:v>
                </c:pt>
                <c:pt idx="240">
                  <c:v>8.9719999999999994E-2</c:v>
                </c:pt>
                <c:pt idx="241">
                  <c:v>9.0969999999999995E-2</c:v>
                </c:pt>
                <c:pt idx="242">
                  <c:v>8.8459999999999997E-2</c:v>
                </c:pt>
                <c:pt idx="243">
                  <c:v>8.8459999999999997E-2</c:v>
                </c:pt>
                <c:pt idx="244">
                  <c:v>8.9719999999999994E-2</c:v>
                </c:pt>
                <c:pt idx="245">
                  <c:v>8.8880000000000001E-2</c:v>
                </c:pt>
                <c:pt idx="246">
                  <c:v>8.9300000000000004E-2</c:v>
                </c:pt>
                <c:pt idx="247">
                  <c:v>8.8880000000000001E-2</c:v>
                </c:pt>
                <c:pt idx="248">
                  <c:v>9.3490000000000004E-2</c:v>
                </c:pt>
                <c:pt idx="249">
                  <c:v>8.9719999999999994E-2</c:v>
                </c:pt>
                <c:pt idx="250">
                  <c:v>8.9719999999999994E-2</c:v>
                </c:pt>
                <c:pt idx="251">
                  <c:v>8.9300000000000004E-2</c:v>
                </c:pt>
                <c:pt idx="252">
                  <c:v>8.6779999999999996E-2</c:v>
                </c:pt>
                <c:pt idx="253">
                  <c:v>8.9719999999999994E-2</c:v>
                </c:pt>
                <c:pt idx="254">
                  <c:v>8.7620000000000003E-2</c:v>
                </c:pt>
                <c:pt idx="255">
                  <c:v>8.7620000000000003E-2</c:v>
                </c:pt>
                <c:pt idx="256">
                  <c:v>8.8880000000000001E-2</c:v>
                </c:pt>
                <c:pt idx="257">
                  <c:v>8.8459999999999997E-2</c:v>
                </c:pt>
                <c:pt idx="258">
                  <c:v>8.6360000000000006E-2</c:v>
                </c:pt>
                <c:pt idx="259">
                  <c:v>8.9300000000000004E-2</c:v>
                </c:pt>
                <c:pt idx="260">
                  <c:v>9.1389999999999999E-2</c:v>
                </c:pt>
                <c:pt idx="261">
                  <c:v>8.9719999999999994E-2</c:v>
                </c:pt>
                <c:pt idx="262">
                  <c:v>9.0139999999999998E-2</c:v>
                </c:pt>
                <c:pt idx="263">
                  <c:v>9.1810000000000003E-2</c:v>
                </c:pt>
                <c:pt idx="264">
                  <c:v>8.8880000000000001E-2</c:v>
                </c:pt>
                <c:pt idx="265">
                  <c:v>8.8459999999999997E-2</c:v>
                </c:pt>
                <c:pt idx="266">
                  <c:v>8.8459999999999997E-2</c:v>
                </c:pt>
                <c:pt idx="267">
                  <c:v>8.6779999999999996E-2</c:v>
                </c:pt>
                <c:pt idx="268">
                  <c:v>8.5940000000000003E-2</c:v>
                </c:pt>
                <c:pt idx="269">
                  <c:v>8.6779999999999996E-2</c:v>
                </c:pt>
                <c:pt idx="270">
                  <c:v>8.8459999999999997E-2</c:v>
                </c:pt>
                <c:pt idx="271">
                  <c:v>8.72E-2</c:v>
                </c:pt>
                <c:pt idx="272">
                  <c:v>8.8880000000000001E-2</c:v>
                </c:pt>
                <c:pt idx="273">
                  <c:v>8.7620000000000003E-2</c:v>
                </c:pt>
                <c:pt idx="274">
                  <c:v>8.6779999999999996E-2</c:v>
                </c:pt>
                <c:pt idx="275">
                  <c:v>8.9719999999999994E-2</c:v>
                </c:pt>
                <c:pt idx="276">
                  <c:v>9.0550000000000005E-2</c:v>
                </c:pt>
                <c:pt idx="277">
                  <c:v>8.5519999999999999E-2</c:v>
                </c:pt>
                <c:pt idx="278">
                  <c:v>8.8459999999999997E-2</c:v>
                </c:pt>
                <c:pt idx="279">
                  <c:v>8.5940000000000003E-2</c:v>
                </c:pt>
                <c:pt idx="280">
                  <c:v>8.9300000000000004E-2</c:v>
                </c:pt>
                <c:pt idx="281">
                  <c:v>8.7620000000000003E-2</c:v>
                </c:pt>
                <c:pt idx="282">
                  <c:v>9.2230000000000006E-2</c:v>
                </c:pt>
                <c:pt idx="283">
                  <c:v>8.8880000000000001E-2</c:v>
                </c:pt>
                <c:pt idx="284">
                  <c:v>9.1389999999999999E-2</c:v>
                </c:pt>
                <c:pt idx="285">
                  <c:v>9.1810000000000003E-2</c:v>
                </c:pt>
                <c:pt idx="286">
                  <c:v>9.2230000000000006E-2</c:v>
                </c:pt>
                <c:pt idx="287">
                  <c:v>9.6839999999999996E-2</c:v>
                </c:pt>
                <c:pt idx="288">
                  <c:v>9.0550000000000005E-2</c:v>
                </c:pt>
                <c:pt idx="289">
                  <c:v>9.5589999999999994E-2</c:v>
                </c:pt>
                <c:pt idx="290">
                  <c:v>9.4750000000000001E-2</c:v>
                </c:pt>
                <c:pt idx="291">
                  <c:v>9.0969999999999995E-2</c:v>
                </c:pt>
                <c:pt idx="292">
                  <c:v>9.1389999999999999E-2</c:v>
                </c:pt>
                <c:pt idx="293">
                  <c:v>9.0969999999999995E-2</c:v>
                </c:pt>
                <c:pt idx="294">
                  <c:v>8.9719999999999994E-2</c:v>
                </c:pt>
                <c:pt idx="295">
                  <c:v>9.0550000000000005E-2</c:v>
                </c:pt>
                <c:pt idx="296">
                  <c:v>8.9300000000000004E-2</c:v>
                </c:pt>
                <c:pt idx="297">
                  <c:v>8.5519999999999999E-2</c:v>
                </c:pt>
                <c:pt idx="298">
                  <c:v>8.5940000000000003E-2</c:v>
                </c:pt>
                <c:pt idx="299">
                  <c:v>8.3849999999999994E-2</c:v>
                </c:pt>
                <c:pt idx="300">
                  <c:v>8.3430000000000004E-2</c:v>
                </c:pt>
                <c:pt idx="301">
                  <c:v>8.5519999999999999E-2</c:v>
                </c:pt>
                <c:pt idx="302">
                  <c:v>8.6360000000000006E-2</c:v>
                </c:pt>
                <c:pt idx="303">
                  <c:v>8.5940000000000003E-2</c:v>
                </c:pt>
                <c:pt idx="304">
                  <c:v>8.4269999999999998E-2</c:v>
                </c:pt>
                <c:pt idx="305">
                  <c:v>8.5519999999999999E-2</c:v>
                </c:pt>
                <c:pt idx="306">
                  <c:v>8.5519999999999999E-2</c:v>
                </c:pt>
                <c:pt idx="307">
                  <c:v>8.301E-2</c:v>
                </c:pt>
                <c:pt idx="308">
                  <c:v>8.4690000000000001E-2</c:v>
                </c:pt>
                <c:pt idx="309">
                  <c:v>8.8459999999999997E-2</c:v>
                </c:pt>
                <c:pt idx="310">
                  <c:v>8.5519999999999999E-2</c:v>
                </c:pt>
                <c:pt idx="311">
                  <c:v>8.133E-2</c:v>
                </c:pt>
                <c:pt idx="312">
                  <c:v>8.2589999999999997E-2</c:v>
                </c:pt>
                <c:pt idx="313">
                  <c:v>8.301E-2</c:v>
                </c:pt>
                <c:pt idx="314">
                  <c:v>8.1750000000000003E-2</c:v>
                </c:pt>
                <c:pt idx="315">
                  <c:v>8.3849999999999994E-2</c:v>
                </c:pt>
                <c:pt idx="316">
                  <c:v>8.3849999999999994E-2</c:v>
                </c:pt>
                <c:pt idx="317">
                  <c:v>8.6360000000000006E-2</c:v>
                </c:pt>
                <c:pt idx="318">
                  <c:v>8.6360000000000006E-2</c:v>
                </c:pt>
                <c:pt idx="319">
                  <c:v>8.4690000000000001E-2</c:v>
                </c:pt>
                <c:pt idx="320">
                  <c:v>8.5940000000000003E-2</c:v>
                </c:pt>
                <c:pt idx="321">
                  <c:v>8.6779999999999996E-2</c:v>
                </c:pt>
                <c:pt idx="322">
                  <c:v>8.2589999999999997E-2</c:v>
                </c:pt>
                <c:pt idx="323">
                  <c:v>8.3430000000000004E-2</c:v>
                </c:pt>
                <c:pt idx="324">
                  <c:v>8.0909999999999996E-2</c:v>
                </c:pt>
                <c:pt idx="325">
                  <c:v>8.133E-2</c:v>
                </c:pt>
                <c:pt idx="326">
                  <c:v>7.9240000000000005E-2</c:v>
                </c:pt>
                <c:pt idx="327">
                  <c:v>8.0070000000000002E-2</c:v>
                </c:pt>
                <c:pt idx="328">
                  <c:v>7.7560000000000004E-2</c:v>
                </c:pt>
                <c:pt idx="329">
                  <c:v>8.0909999999999996E-2</c:v>
                </c:pt>
                <c:pt idx="330">
                  <c:v>8.1750000000000003E-2</c:v>
                </c:pt>
                <c:pt idx="331">
                  <c:v>8.133E-2</c:v>
                </c:pt>
                <c:pt idx="332">
                  <c:v>8.0070000000000002E-2</c:v>
                </c:pt>
                <c:pt idx="333">
                  <c:v>8.1750000000000003E-2</c:v>
                </c:pt>
                <c:pt idx="334">
                  <c:v>8.3849999999999994E-2</c:v>
                </c:pt>
                <c:pt idx="335">
                  <c:v>7.9240000000000005E-2</c:v>
                </c:pt>
                <c:pt idx="336">
                  <c:v>8.0909999999999996E-2</c:v>
                </c:pt>
                <c:pt idx="337">
                  <c:v>7.9649999999999999E-2</c:v>
                </c:pt>
                <c:pt idx="338">
                  <c:v>7.5039999999999996E-2</c:v>
                </c:pt>
                <c:pt idx="339">
                  <c:v>8.2170000000000007E-2</c:v>
                </c:pt>
                <c:pt idx="340">
                  <c:v>7.7560000000000004E-2</c:v>
                </c:pt>
                <c:pt idx="341">
                  <c:v>8.1750000000000003E-2</c:v>
                </c:pt>
                <c:pt idx="342">
                  <c:v>7.7560000000000004E-2</c:v>
                </c:pt>
                <c:pt idx="343">
                  <c:v>7.5459999999999999E-2</c:v>
                </c:pt>
                <c:pt idx="344">
                  <c:v>7.714E-2</c:v>
                </c:pt>
                <c:pt idx="345">
                  <c:v>7.8399999999999997E-2</c:v>
                </c:pt>
                <c:pt idx="346">
                  <c:v>7.6719999999999997E-2</c:v>
                </c:pt>
                <c:pt idx="347">
                  <c:v>7.7560000000000004E-2</c:v>
                </c:pt>
                <c:pt idx="348">
                  <c:v>7.9240000000000005E-2</c:v>
                </c:pt>
                <c:pt idx="349">
                  <c:v>7.6300000000000007E-2</c:v>
                </c:pt>
                <c:pt idx="350">
                  <c:v>7.5039999999999996E-2</c:v>
                </c:pt>
                <c:pt idx="351">
                  <c:v>7.3789999999999994E-2</c:v>
                </c:pt>
                <c:pt idx="352">
                  <c:v>7.3370000000000005E-2</c:v>
                </c:pt>
                <c:pt idx="353">
                  <c:v>7.9240000000000005E-2</c:v>
                </c:pt>
                <c:pt idx="354">
                  <c:v>7.8820000000000001E-2</c:v>
                </c:pt>
                <c:pt idx="355">
                  <c:v>7.2109999999999994E-2</c:v>
                </c:pt>
                <c:pt idx="356">
                  <c:v>7.6300000000000007E-2</c:v>
                </c:pt>
                <c:pt idx="357">
                  <c:v>7.3789999999999994E-2</c:v>
                </c:pt>
                <c:pt idx="358">
                  <c:v>7.2529999999999997E-2</c:v>
                </c:pt>
                <c:pt idx="359">
                  <c:v>7.4200000000000002E-2</c:v>
                </c:pt>
                <c:pt idx="360">
                  <c:v>7.3370000000000005E-2</c:v>
                </c:pt>
                <c:pt idx="361">
                  <c:v>7.4620000000000006E-2</c:v>
                </c:pt>
                <c:pt idx="362">
                  <c:v>7.127E-2</c:v>
                </c:pt>
                <c:pt idx="363">
                  <c:v>7.1690000000000004E-2</c:v>
                </c:pt>
                <c:pt idx="364">
                  <c:v>7.2950000000000001E-2</c:v>
                </c:pt>
                <c:pt idx="365">
                  <c:v>7.0849999999999996E-2</c:v>
                </c:pt>
                <c:pt idx="366">
                  <c:v>7.1690000000000004E-2</c:v>
                </c:pt>
                <c:pt idx="367">
                  <c:v>7.2529999999999997E-2</c:v>
                </c:pt>
                <c:pt idx="368">
                  <c:v>6.6239999999999993E-2</c:v>
                </c:pt>
                <c:pt idx="369">
                  <c:v>7.2529999999999997E-2</c:v>
                </c:pt>
                <c:pt idx="370">
                  <c:v>7.1690000000000004E-2</c:v>
                </c:pt>
                <c:pt idx="371">
                  <c:v>6.9169999999999995E-2</c:v>
                </c:pt>
                <c:pt idx="372">
                  <c:v>7.127E-2</c:v>
                </c:pt>
                <c:pt idx="373">
                  <c:v>7.2109999999999994E-2</c:v>
                </c:pt>
                <c:pt idx="374">
                  <c:v>6.6239999999999993E-2</c:v>
                </c:pt>
                <c:pt idx="375">
                  <c:v>6.6239999999999993E-2</c:v>
                </c:pt>
                <c:pt idx="376">
                  <c:v>6.7919999999999994E-2</c:v>
                </c:pt>
                <c:pt idx="377">
                  <c:v>6.7080000000000001E-2</c:v>
                </c:pt>
                <c:pt idx="378">
                  <c:v>7.0010000000000003E-2</c:v>
                </c:pt>
                <c:pt idx="379">
                  <c:v>6.8339999999999998E-2</c:v>
                </c:pt>
                <c:pt idx="380">
                  <c:v>6.54E-2</c:v>
                </c:pt>
                <c:pt idx="381">
                  <c:v>6.4979999999999996E-2</c:v>
                </c:pt>
                <c:pt idx="382">
                  <c:v>6.9589999999999999E-2</c:v>
                </c:pt>
                <c:pt idx="383">
                  <c:v>6.6239999999999993E-2</c:v>
                </c:pt>
                <c:pt idx="384">
                  <c:v>6.3719999999999999E-2</c:v>
                </c:pt>
                <c:pt idx="385">
                  <c:v>6.54E-2</c:v>
                </c:pt>
                <c:pt idx="386">
                  <c:v>6.3299999999999995E-2</c:v>
                </c:pt>
                <c:pt idx="387">
                  <c:v>6.6659999999999997E-2</c:v>
                </c:pt>
                <c:pt idx="388">
                  <c:v>6.6239999999999993E-2</c:v>
                </c:pt>
                <c:pt idx="389">
                  <c:v>6.3719999999999999E-2</c:v>
                </c:pt>
                <c:pt idx="390">
                  <c:v>6.5820000000000004E-2</c:v>
                </c:pt>
                <c:pt idx="391">
                  <c:v>6.2890000000000001E-2</c:v>
                </c:pt>
                <c:pt idx="392">
                  <c:v>6.2890000000000001E-2</c:v>
                </c:pt>
                <c:pt idx="393">
                  <c:v>6.54E-2</c:v>
                </c:pt>
                <c:pt idx="394">
                  <c:v>6.3719999999999999E-2</c:v>
                </c:pt>
                <c:pt idx="395">
                  <c:v>6.4979999999999996E-2</c:v>
                </c:pt>
                <c:pt idx="396">
                  <c:v>6.2050000000000001E-2</c:v>
                </c:pt>
                <c:pt idx="397">
                  <c:v>6.5820000000000004E-2</c:v>
                </c:pt>
                <c:pt idx="398">
                  <c:v>6.3299999999999995E-2</c:v>
                </c:pt>
                <c:pt idx="399">
                  <c:v>6.3299999999999995E-2</c:v>
                </c:pt>
                <c:pt idx="400">
                  <c:v>6.2890000000000001E-2</c:v>
                </c:pt>
                <c:pt idx="401">
                  <c:v>6.0789999999999997E-2</c:v>
                </c:pt>
                <c:pt idx="402">
                  <c:v>6.1210000000000001E-2</c:v>
                </c:pt>
                <c:pt idx="403">
                  <c:v>6.1210000000000001E-2</c:v>
                </c:pt>
                <c:pt idx="404">
                  <c:v>6.3299999999999995E-2</c:v>
                </c:pt>
                <c:pt idx="405">
                  <c:v>6.2890000000000001E-2</c:v>
                </c:pt>
                <c:pt idx="406">
                  <c:v>6.037E-2</c:v>
                </c:pt>
                <c:pt idx="407">
                  <c:v>5.9950000000000003E-2</c:v>
                </c:pt>
                <c:pt idx="408">
                  <c:v>6.037E-2</c:v>
                </c:pt>
                <c:pt idx="409">
                  <c:v>5.9950000000000003E-2</c:v>
                </c:pt>
                <c:pt idx="410">
                  <c:v>5.9950000000000003E-2</c:v>
                </c:pt>
                <c:pt idx="411">
                  <c:v>6.1629999999999997E-2</c:v>
                </c:pt>
                <c:pt idx="412">
                  <c:v>6.1629999999999997E-2</c:v>
                </c:pt>
                <c:pt idx="413">
                  <c:v>6.037E-2</c:v>
                </c:pt>
                <c:pt idx="414">
                  <c:v>6.7500000000000004E-2</c:v>
                </c:pt>
                <c:pt idx="415">
                  <c:v>6.0789999999999997E-2</c:v>
                </c:pt>
                <c:pt idx="416">
                  <c:v>5.9110000000000003E-2</c:v>
                </c:pt>
                <c:pt idx="417">
                  <c:v>5.9950000000000003E-2</c:v>
                </c:pt>
                <c:pt idx="418">
                  <c:v>6.1629999999999997E-2</c:v>
                </c:pt>
                <c:pt idx="419">
                  <c:v>6.1210000000000001E-2</c:v>
                </c:pt>
                <c:pt idx="420">
                  <c:v>6.2890000000000001E-2</c:v>
                </c:pt>
                <c:pt idx="421">
                  <c:v>5.9950000000000003E-2</c:v>
                </c:pt>
                <c:pt idx="422">
                  <c:v>6.2050000000000001E-2</c:v>
                </c:pt>
                <c:pt idx="423">
                  <c:v>5.7439999999999998E-2</c:v>
                </c:pt>
                <c:pt idx="424">
                  <c:v>6.2890000000000001E-2</c:v>
                </c:pt>
                <c:pt idx="425">
                  <c:v>6.2890000000000001E-2</c:v>
                </c:pt>
                <c:pt idx="426">
                  <c:v>6.4140000000000003E-2</c:v>
                </c:pt>
                <c:pt idx="427">
                  <c:v>6.0789999999999997E-2</c:v>
                </c:pt>
                <c:pt idx="428">
                  <c:v>6.6659999999999997E-2</c:v>
                </c:pt>
                <c:pt idx="429">
                  <c:v>6.2469999999999998E-2</c:v>
                </c:pt>
                <c:pt idx="430">
                  <c:v>6.3719999999999999E-2</c:v>
                </c:pt>
                <c:pt idx="431">
                  <c:v>7.0430000000000006E-2</c:v>
                </c:pt>
                <c:pt idx="432">
                  <c:v>6.8750000000000006E-2</c:v>
                </c:pt>
                <c:pt idx="433">
                  <c:v>7.2109999999999994E-2</c:v>
                </c:pt>
                <c:pt idx="434">
                  <c:v>7.2109999999999994E-2</c:v>
                </c:pt>
                <c:pt idx="435">
                  <c:v>7.7979999999999994E-2</c:v>
                </c:pt>
                <c:pt idx="436">
                  <c:v>8.72E-2</c:v>
                </c:pt>
                <c:pt idx="437">
                  <c:v>0.10145</c:v>
                </c:pt>
                <c:pt idx="438">
                  <c:v>0.12493</c:v>
                </c:pt>
                <c:pt idx="439">
                  <c:v>0.17355999999999999</c:v>
                </c:pt>
                <c:pt idx="440">
                  <c:v>0.23477000000000001</c:v>
                </c:pt>
                <c:pt idx="441">
                  <c:v>0.30771999999999999</c:v>
                </c:pt>
                <c:pt idx="442">
                  <c:v>0.31652000000000002</c:v>
                </c:pt>
                <c:pt idx="443">
                  <c:v>0.25490000000000002</c:v>
                </c:pt>
                <c:pt idx="444">
                  <c:v>0.18572</c:v>
                </c:pt>
                <c:pt idx="445">
                  <c:v>0.13499</c:v>
                </c:pt>
                <c:pt idx="446">
                  <c:v>0.10564999999999999</c:v>
                </c:pt>
                <c:pt idx="447">
                  <c:v>8.9300000000000004E-2</c:v>
                </c:pt>
                <c:pt idx="448">
                  <c:v>8.1750000000000003E-2</c:v>
                </c:pt>
                <c:pt idx="449">
                  <c:v>7.7560000000000004E-2</c:v>
                </c:pt>
                <c:pt idx="450">
                  <c:v>6.6239999999999993E-2</c:v>
                </c:pt>
                <c:pt idx="451">
                  <c:v>6.7500000000000004E-2</c:v>
                </c:pt>
                <c:pt idx="452">
                  <c:v>6.4979999999999996E-2</c:v>
                </c:pt>
                <c:pt idx="453">
                  <c:v>6.1629999999999997E-2</c:v>
                </c:pt>
                <c:pt idx="454">
                  <c:v>6.0789999999999997E-2</c:v>
                </c:pt>
                <c:pt idx="455">
                  <c:v>5.7020000000000001E-2</c:v>
                </c:pt>
                <c:pt idx="456">
                  <c:v>6.1629999999999997E-2</c:v>
                </c:pt>
                <c:pt idx="457">
                  <c:v>6.0789999999999997E-2</c:v>
                </c:pt>
                <c:pt idx="458">
                  <c:v>6.2890000000000001E-2</c:v>
                </c:pt>
                <c:pt idx="459">
                  <c:v>5.9950000000000003E-2</c:v>
                </c:pt>
                <c:pt idx="460">
                  <c:v>6.2890000000000001E-2</c:v>
                </c:pt>
                <c:pt idx="461">
                  <c:v>5.7020000000000001E-2</c:v>
                </c:pt>
                <c:pt idx="462">
                  <c:v>5.9110000000000003E-2</c:v>
                </c:pt>
                <c:pt idx="463">
                  <c:v>6.037E-2</c:v>
                </c:pt>
                <c:pt idx="464">
                  <c:v>6.037E-2</c:v>
                </c:pt>
                <c:pt idx="465">
                  <c:v>5.8689999999999999E-2</c:v>
                </c:pt>
                <c:pt idx="466">
                  <c:v>6.3299999999999995E-2</c:v>
                </c:pt>
                <c:pt idx="467">
                  <c:v>6.2469999999999998E-2</c:v>
                </c:pt>
                <c:pt idx="468">
                  <c:v>6.2050000000000001E-2</c:v>
                </c:pt>
                <c:pt idx="469">
                  <c:v>6.6239999999999993E-2</c:v>
                </c:pt>
                <c:pt idx="470">
                  <c:v>6.6659999999999997E-2</c:v>
                </c:pt>
                <c:pt idx="471">
                  <c:v>6.9169999999999995E-2</c:v>
                </c:pt>
                <c:pt idx="472">
                  <c:v>7.1690000000000004E-2</c:v>
                </c:pt>
                <c:pt idx="473">
                  <c:v>7.5880000000000003E-2</c:v>
                </c:pt>
                <c:pt idx="474">
                  <c:v>7.7979999999999994E-2</c:v>
                </c:pt>
                <c:pt idx="475">
                  <c:v>9.2649999999999996E-2</c:v>
                </c:pt>
                <c:pt idx="476">
                  <c:v>0.10942</c:v>
                </c:pt>
                <c:pt idx="477">
                  <c:v>0.13247999999999999</c:v>
                </c:pt>
                <c:pt idx="478">
                  <c:v>0.18237</c:v>
                </c:pt>
                <c:pt idx="479">
                  <c:v>0.25573000000000001</c:v>
                </c:pt>
                <c:pt idx="480">
                  <c:v>0.35803000000000001</c:v>
                </c:pt>
                <c:pt idx="481">
                  <c:v>0.42091000000000001</c:v>
                </c:pt>
                <c:pt idx="482">
                  <c:v>0.37730999999999998</c:v>
                </c:pt>
                <c:pt idx="483">
                  <c:v>0.27460000000000001</c:v>
                </c:pt>
                <c:pt idx="484">
                  <c:v>0.19159000000000001</c:v>
                </c:pt>
                <c:pt idx="485">
                  <c:v>0.13919000000000001</c:v>
                </c:pt>
                <c:pt idx="486">
                  <c:v>0.10942</c:v>
                </c:pt>
                <c:pt idx="487">
                  <c:v>9.7680000000000003E-2</c:v>
                </c:pt>
                <c:pt idx="488">
                  <c:v>8.301E-2</c:v>
                </c:pt>
                <c:pt idx="489">
                  <c:v>7.4620000000000006E-2</c:v>
                </c:pt>
                <c:pt idx="490">
                  <c:v>7.6300000000000007E-2</c:v>
                </c:pt>
                <c:pt idx="491">
                  <c:v>6.7080000000000001E-2</c:v>
                </c:pt>
                <c:pt idx="492">
                  <c:v>6.7919999999999994E-2</c:v>
                </c:pt>
                <c:pt idx="493">
                  <c:v>6.4560000000000006E-2</c:v>
                </c:pt>
                <c:pt idx="494">
                  <c:v>6.2890000000000001E-2</c:v>
                </c:pt>
                <c:pt idx="495">
                  <c:v>6.4140000000000003E-2</c:v>
                </c:pt>
                <c:pt idx="496">
                  <c:v>5.8689999999999999E-2</c:v>
                </c:pt>
                <c:pt idx="497">
                  <c:v>6.037E-2</c:v>
                </c:pt>
                <c:pt idx="498">
                  <c:v>5.9950000000000003E-2</c:v>
                </c:pt>
                <c:pt idx="499">
                  <c:v>5.9950000000000003E-2</c:v>
                </c:pt>
                <c:pt idx="500">
                  <c:v>5.5759999999999997E-2</c:v>
                </c:pt>
                <c:pt idx="501">
                  <c:v>6.0789999999999997E-2</c:v>
                </c:pt>
                <c:pt idx="502">
                  <c:v>5.7849999999999999E-2</c:v>
                </c:pt>
                <c:pt idx="503">
                  <c:v>6.0789999999999997E-2</c:v>
                </c:pt>
                <c:pt idx="504">
                  <c:v>5.6599999999999998E-2</c:v>
                </c:pt>
                <c:pt idx="505">
                  <c:v>6.1629999999999997E-2</c:v>
                </c:pt>
                <c:pt idx="506">
                  <c:v>6.1210000000000001E-2</c:v>
                </c:pt>
                <c:pt idx="507">
                  <c:v>5.8270000000000002E-2</c:v>
                </c:pt>
                <c:pt idx="508">
                  <c:v>6.1210000000000001E-2</c:v>
                </c:pt>
                <c:pt idx="509">
                  <c:v>5.9110000000000003E-2</c:v>
                </c:pt>
                <c:pt idx="510">
                  <c:v>5.9950000000000003E-2</c:v>
                </c:pt>
                <c:pt idx="511">
                  <c:v>5.6180000000000001E-2</c:v>
                </c:pt>
                <c:pt idx="512">
                  <c:v>5.6599999999999998E-2</c:v>
                </c:pt>
                <c:pt idx="513">
                  <c:v>5.7020000000000001E-2</c:v>
                </c:pt>
                <c:pt idx="514">
                  <c:v>5.4919999999999997E-2</c:v>
                </c:pt>
                <c:pt idx="515">
                  <c:v>5.9110000000000003E-2</c:v>
                </c:pt>
                <c:pt idx="516">
                  <c:v>5.7849999999999999E-2</c:v>
                </c:pt>
                <c:pt idx="517">
                  <c:v>5.5759999999999997E-2</c:v>
                </c:pt>
                <c:pt idx="518">
                  <c:v>5.7020000000000001E-2</c:v>
                </c:pt>
                <c:pt idx="519">
                  <c:v>5.4919999999999997E-2</c:v>
                </c:pt>
                <c:pt idx="520">
                  <c:v>5.534E-2</c:v>
                </c:pt>
                <c:pt idx="521">
                  <c:v>5.7020000000000001E-2</c:v>
                </c:pt>
                <c:pt idx="522">
                  <c:v>5.6180000000000001E-2</c:v>
                </c:pt>
                <c:pt idx="523">
                  <c:v>5.45E-2</c:v>
                </c:pt>
                <c:pt idx="524">
                  <c:v>5.534E-2</c:v>
                </c:pt>
                <c:pt idx="525">
                  <c:v>5.534E-2</c:v>
                </c:pt>
                <c:pt idx="526">
                  <c:v>5.4080000000000003E-2</c:v>
                </c:pt>
                <c:pt idx="527">
                  <c:v>5.3659999999999999E-2</c:v>
                </c:pt>
                <c:pt idx="528">
                  <c:v>5.7020000000000001E-2</c:v>
                </c:pt>
                <c:pt idx="529">
                  <c:v>5.3659999999999999E-2</c:v>
                </c:pt>
                <c:pt idx="530">
                  <c:v>5.1150000000000001E-2</c:v>
                </c:pt>
                <c:pt idx="531">
                  <c:v>5.2400000000000002E-2</c:v>
                </c:pt>
                <c:pt idx="532">
                  <c:v>5.1569999999999998E-2</c:v>
                </c:pt>
                <c:pt idx="533">
                  <c:v>5.4919999999999997E-2</c:v>
                </c:pt>
                <c:pt idx="534">
                  <c:v>5.45E-2</c:v>
                </c:pt>
                <c:pt idx="535">
                  <c:v>4.9050000000000003E-2</c:v>
                </c:pt>
                <c:pt idx="536">
                  <c:v>5.4080000000000003E-2</c:v>
                </c:pt>
                <c:pt idx="537">
                  <c:v>5.1990000000000001E-2</c:v>
                </c:pt>
                <c:pt idx="538">
                  <c:v>5.1569999999999998E-2</c:v>
                </c:pt>
                <c:pt idx="539">
                  <c:v>5.534E-2</c:v>
                </c:pt>
                <c:pt idx="540">
                  <c:v>5.3659999999999999E-2</c:v>
                </c:pt>
                <c:pt idx="541">
                  <c:v>4.863E-2</c:v>
                </c:pt>
                <c:pt idx="542">
                  <c:v>4.8210000000000003E-2</c:v>
                </c:pt>
                <c:pt idx="543">
                  <c:v>4.863E-2</c:v>
                </c:pt>
                <c:pt idx="544">
                  <c:v>5.2400000000000002E-2</c:v>
                </c:pt>
                <c:pt idx="545">
                  <c:v>5.0729999999999997E-2</c:v>
                </c:pt>
                <c:pt idx="546">
                  <c:v>5.1990000000000001E-2</c:v>
                </c:pt>
                <c:pt idx="547">
                  <c:v>4.6949999999999999E-2</c:v>
                </c:pt>
                <c:pt idx="548">
                  <c:v>4.8210000000000003E-2</c:v>
                </c:pt>
                <c:pt idx="549">
                  <c:v>4.8210000000000003E-2</c:v>
                </c:pt>
                <c:pt idx="550">
                  <c:v>4.8210000000000003E-2</c:v>
                </c:pt>
                <c:pt idx="551">
                  <c:v>4.863E-2</c:v>
                </c:pt>
                <c:pt idx="552">
                  <c:v>5.1569999999999998E-2</c:v>
                </c:pt>
                <c:pt idx="553">
                  <c:v>4.9889999999999997E-2</c:v>
                </c:pt>
                <c:pt idx="554">
                  <c:v>4.863E-2</c:v>
                </c:pt>
                <c:pt idx="555">
                  <c:v>4.9050000000000003E-2</c:v>
                </c:pt>
                <c:pt idx="556">
                  <c:v>4.6539999999999998E-2</c:v>
                </c:pt>
                <c:pt idx="557">
                  <c:v>4.8210000000000003E-2</c:v>
                </c:pt>
                <c:pt idx="558">
                  <c:v>4.5699999999999998E-2</c:v>
                </c:pt>
                <c:pt idx="559">
                  <c:v>4.8210000000000003E-2</c:v>
                </c:pt>
                <c:pt idx="560">
                  <c:v>4.8210000000000003E-2</c:v>
                </c:pt>
                <c:pt idx="561">
                  <c:v>4.6949999999999999E-2</c:v>
                </c:pt>
                <c:pt idx="562">
                  <c:v>4.5699999999999998E-2</c:v>
                </c:pt>
                <c:pt idx="563">
                  <c:v>4.7789999999999999E-2</c:v>
                </c:pt>
                <c:pt idx="564">
                  <c:v>4.7789999999999999E-2</c:v>
                </c:pt>
                <c:pt idx="565">
                  <c:v>4.6539999999999998E-2</c:v>
                </c:pt>
                <c:pt idx="566">
                  <c:v>4.6120000000000001E-2</c:v>
                </c:pt>
                <c:pt idx="567">
                  <c:v>4.9050000000000003E-2</c:v>
                </c:pt>
                <c:pt idx="568">
                  <c:v>4.6949999999999999E-2</c:v>
                </c:pt>
                <c:pt idx="569">
                  <c:v>4.4019999999999997E-2</c:v>
                </c:pt>
                <c:pt idx="570">
                  <c:v>4.5699999999999998E-2</c:v>
                </c:pt>
                <c:pt idx="571">
                  <c:v>4.5699999999999998E-2</c:v>
                </c:pt>
                <c:pt idx="572">
                  <c:v>4.6120000000000001E-2</c:v>
                </c:pt>
                <c:pt idx="573">
                  <c:v>4.4859999999999997E-2</c:v>
                </c:pt>
                <c:pt idx="574">
                  <c:v>4.4019999999999997E-2</c:v>
                </c:pt>
                <c:pt idx="575">
                  <c:v>4.6949999999999999E-2</c:v>
                </c:pt>
                <c:pt idx="576">
                  <c:v>4.4019999999999997E-2</c:v>
                </c:pt>
                <c:pt idx="577">
                  <c:v>4.7370000000000002E-2</c:v>
                </c:pt>
                <c:pt idx="578">
                  <c:v>4.6539999999999998E-2</c:v>
                </c:pt>
                <c:pt idx="579">
                  <c:v>4.7370000000000002E-2</c:v>
                </c:pt>
                <c:pt idx="580">
                  <c:v>4.4859999999999997E-2</c:v>
                </c:pt>
                <c:pt idx="581">
                  <c:v>4.6539999999999998E-2</c:v>
                </c:pt>
                <c:pt idx="582">
                  <c:v>4.2340000000000003E-2</c:v>
                </c:pt>
                <c:pt idx="583">
                  <c:v>4.36E-2</c:v>
                </c:pt>
                <c:pt idx="584">
                  <c:v>4.5699999999999998E-2</c:v>
                </c:pt>
                <c:pt idx="585">
                  <c:v>4.4859999999999997E-2</c:v>
                </c:pt>
                <c:pt idx="586">
                  <c:v>4.5699999999999998E-2</c:v>
                </c:pt>
                <c:pt idx="587">
                  <c:v>4.6120000000000001E-2</c:v>
                </c:pt>
                <c:pt idx="588">
                  <c:v>4.5699999999999998E-2</c:v>
                </c:pt>
                <c:pt idx="589">
                  <c:v>4.8210000000000003E-2</c:v>
                </c:pt>
                <c:pt idx="590">
                  <c:v>4.5280000000000001E-2</c:v>
                </c:pt>
                <c:pt idx="591">
                  <c:v>4.5699999999999998E-2</c:v>
                </c:pt>
                <c:pt idx="592">
                  <c:v>4.4859999999999997E-2</c:v>
                </c:pt>
                <c:pt idx="593">
                  <c:v>4.3180000000000003E-2</c:v>
                </c:pt>
                <c:pt idx="594">
                  <c:v>4.36E-2</c:v>
                </c:pt>
                <c:pt idx="595">
                  <c:v>4.2759999999999999E-2</c:v>
                </c:pt>
                <c:pt idx="596">
                  <c:v>4.6120000000000001E-2</c:v>
                </c:pt>
                <c:pt idx="597">
                  <c:v>4.3180000000000003E-2</c:v>
                </c:pt>
                <c:pt idx="598">
                  <c:v>4.36E-2</c:v>
                </c:pt>
                <c:pt idx="599">
                  <c:v>4.5280000000000001E-2</c:v>
                </c:pt>
                <c:pt idx="600">
                  <c:v>4.5280000000000001E-2</c:v>
                </c:pt>
                <c:pt idx="601">
                  <c:v>4.3180000000000003E-2</c:v>
                </c:pt>
                <c:pt idx="602">
                  <c:v>4.3180000000000003E-2</c:v>
                </c:pt>
                <c:pt idx="603">
                  <c:v>4.4019999999999997E-2</c:v>
                </c:pt>
                <c:pt idx="604">
                  <c:v>4.5699999999999998E-2</c:v>
                </c:pt>
                <c:pt idx="605">
                  <c:v>4.2759999999999999E-2</c:v>
                </c:pt>
                <c:pt idx="606">
                  <c:v>4.4019999999999997E-2</c:v>
                </c:pt>
                <c:pt idx="607">
                  <c:v>4.2340000000000003E-2</c:v>
                </c:pt>
                <c:pt idx="608">
                  <c:v>4.2340000000000003E-2</c:v>
                </c:pt>
                <c:pt idx="609">
                  <c:v>4.5280000000000001E-2</c:v>
                </c:pt>
                <c:pt idx="610">
                  <c:v>4.444E-2</c:v>
                </c:pt>
                <c:pt idx="611">
                  <c:v>4.6539999999999998E-2</c:v>
                </c:pt>
                <c:pt idx="612">
                  <c:v>4.3180000000000003E-2</c:v>
                </c:pt>
                <c:pt idx="613">
                  <c:v>4.5699999999999998E-2</c:v>
                </c:pt>
                <c:pt idx="614">
                  <c:v>4.1500000000000002E-2</c:v>
                </c:pt>
                <c:pt idx="615">
                  <c:v>4.2759999999999999E-2</c:v>
                </c:pt>
                <c:pt idx="616">
                  <c:v>4.36E-2</c:v>
                </c:pt>
                <c:pt idx="617">
                  <c:v>4.36E-2</c:v>
                </c:pt>
                <c:pt idx="618">
                  <c:v>4.1500000000000002E-2</c:v>
                </c:pt>
                <c:pt idx="619">
                  <c:v>4.6120000000000001E-2</c:v>
                </c:pt>
                <c:pt idx="620">
                  <c:v>4.4859999999999997E-2</c:v>
                </c:pt>
                <c:pt idx="621">
                  <c:v>4.2759999999999999E-2</c:v>
                </c:pt>
                <c:pt idx="622">
                  <c:v>4.4019999999999997E-2</c:v>
                </c:pt>
                <c:pt idx="623">
                  <c:v>4.1500000000000002E-2</c:v>
                </c:pt>
                <c:pt idx="624">
                  <c:v>4.5280000000000001E-2</c:v>
                </c:pt>
                <c:pt idx="625">
                  <c:v>4.4019999999999997E-2</c:v>
                </c:pt>
                <c:pt idx="626">
                  <c:v>4.5280000000000001E-2</c:v>
                </c:pt>
                <c:pt idx="627">
                  <c:v>4.4019999999999997E-2</c:v>
                </c:pt>
                <c:pt idx="628">
                  <c:v>4.4859999999999997E-2</c:v>
                </c:pt>
                <c:pt idx="629">
                  <c:v>4.4019999999999997E-2</c:v>
                </c:pt>
                <c:pt idx="630">
                  <c:v>4.5280000000000001E-2</c:v>
                </c:pt>
                <c:pt idx="631">
                  <c:v>4.444E-2</c:v>
                </c:pt>
                <c:pt idx="632">
                  <c:v>4.2759999999999999E-2</c:v>
                </c:pt>
                <c:pt idx="633">
                  <c:v>4.5280000000000001E-2</c:v>
                </c:pt>
                <c:pt idx="634">
                  <c:v>4.6120000000000001E-2</c:v>
                </c:pt>
                <c:pt idx="635">
                  <c:v>4.3180000000000003E-2</c:v>
                </c:pt>
                <c:pt idx="636">
                  <c:v>4.2759999999999999E-2</c:v>
                </c:pt>
                <c:pt idx="637">
                  <c:v>4.2340000000000003E-2</c:v>
                </c:pt>
                <c:pt idx="638">
                  <c:v>4.2759999999999999E-2</c:v>
                </c:pt>
                <c:pt idx="639">
                  <c:v>4.5699999999999998E-2</c:v>
                </c:pt>
                <c:pt idx="640">
                  <c:v>4.2759999999999999E-2</c:v>
                </c:pt>
                <c:pt idx="641">
                  <c:v>4.36E-2</c:v>
                </c:pt>
                <c:pt idx="642">
                  <c:v>4.2759999999999999E-2</c:v>
                </c:pt>
                <c:pt idx="643">
                  <c:v>4.1919999999999999E-2</c:v>
                </c:pt>
                <c:pt idx="644">
                  <c:v>4.5280000000000001E-2</c:v>
                </c:pt>
                <c:pt idx="645">
                  <c:v>4.2340000000000003E-2</c:v>
                </c:pt>
                <c:pt idx="646">
                  <c:v>3.9829999999999997E-2</c:v>
                </c:pt>
                <c:pt idx="647">
                  <c:v>4.6539999999999998E-2</c:v>
                </c:pt>
                <c:pt idx="648">
                  <c:v>4.36E-2</c:v>
                </c:pt>
                <c:pt idx="649">
                  <c:v>4.36E-2</c:v>
                </c:pt>
                <c:pt idx="650">
                  <c:v>4.444E-2</c:v>
                </c:pt>
                <c:pt idx="651">
                  <c:v>4.8210000000000003E-2</c:v>
                </c:pt>
                <c:pt idx="652">
                  <c:v>4.6949999999999999E-2</c:v>
                </c:pt>
                <c:pt idx="653">
                  <c:v>4.863E-2</c:v>
                </c:pt>
                <c:pt idx="654">
                  <c:v>5.1569999999999998E-2</c:v>
                </c:pt>
                <c:pt idx="655">
                  <c:v>4.947E-2</c:v>
                </c:pt>
                <c:pt idx="656">
                  <c:v>4.5280000000000001E-2</c:v>
                </c:pt>
                <c:pt idx="657">
                  <c:v>4.4859999999999997E-2</c:v>
                </c:pt>
                <c:pt idx="658">
                  <c:v>4.8210000000000003E-2</c:v>
                </c:pt>
                <c:pt idx="659">
                  <c:v>4.6120000000000001E-2</c:v>
                </c:pt>
                <c:pt idx="660">
                  <c:v>4.1919999999999999E-2</c:v>
                </c:pt>
                <c:pt idx="661">
                  <c:v>4.5280000000000001E-2</c:v>
                </c:pt>
                <c:pt idx="662">
                  <c:v>4.2340000000000003E-2</c:v>
                </c:pt>
                <c:pt idx="663">
                  <c:v>4.6949999999999999E-2</c:v>
                </c:pt>
                <c:pt idx="664">
                  <c:v>4.6120000000000001E-2</c:v>
                </c:pt>
                <c:pt idx="665">
                  <c:v>4.6949999999999999E-2</c:v>
                </c:pt>
                <c:pt idx="666">
                  <c:v>4.1919999999999999E-2</c:v>
                </c:pt>
                <c:pt idx="667">
                  <c:v>4.4859999999999997E-2</c:v>
                </c:pt>
                <c:pt idx="668">
                  <c:v>4.6120000000000001E-2</c:v>
                </c:pt>
                <c:pt idx="669">
                  <c:v>4.444E-2</c:v>
                </c:pt>
                <c:pt idx="670">
                  <c:v>4.6120000000000001E-2</c:v>
                </c:pt>
                <c:pt idx="671">
                  <c:v>4.6539999999999998E-2</c:v>
                </c:pt>
                <c:pt idx="672">
                  <c:v>4.5280000000000001E-2</c:v>
                </c:pt>
                <c:pt idx="673">
                  <c:v>4.4859999999999997E-2</c:v>
                </c:pt>
                <c:pt idx="674">
                  <c:v>4.2340000000000003E-2</c:v>
                </c:pt>
                <c:pt idx="675">
                  <c:v>4.4019999999999997E-2</c:v>
                </c:pt>
                <c:pt idx="676">
                  <c:v>4.5280000000000001E-2</c:v>
                </c:pt>
                <c:pt idx="677">
                  <c:v>4.1090000000000002E-2</c:v>
                </c:pt>
                <c:pt idx="678">
                  <c:v>4.2759999999999999E-2</c:v>
                </c:pt>
                <c:pt idx="679">
                  <c:v>4.444E-2</c:v>
                </c:pt>
                <c:pt idx="680">
                  <c:v>4.6120000000000001E-2</c:v>
                </c:pt>
                <c:pt idx="681">
                  <c:v>4.4019999999999997E-2</c:v>
                </c:pt>
                <c:pt idx="682">
                  <c:v>4.5699999999999998E-2</c:v>
                </c:pt>
                <c:pt idx="683">
                  <c:v>4.4019999999999997E-2</c:v>
                </c:pt>
                <c:pt idx="684">
                  <c:v>4.5699999999999998E-2</c:v>
                </c:pt>
                <c:pt idx="685">
                  <c:v>4.36E-2</c:v>
                </c:pt>
                <c:pt idx="686">
                  <c:v>4.4859999999999997E-2</c:v>
                </c:pt>
                <c:pt idx="687">
                  <c:v>4.1500000000000002E-2</c:v>
                </c:pt>
                <c:pt idx="688">
                  <c:v>4.8210000000000003E-2</c:v>
                </c:pt>
                <c:pt idx="689">
                  <c:v>4.1500000000000002E-2</c:v>
                </c:pt>
                <c:pt idx="690">
                  <c:v>4.6120000000000001E-2</c:v>
                </c:pt>
                <c:pt idx="691">
                  <c:v>4.6539999999999998E-2</c:v>
                </c:pt>
                <c:pt idx="692">
                  <c:v>4.3180000000000003E-2</c:v>
                </c:pt>
                <c:pt idx="693">
                  <c:v>4.444E-2</c:v>
                </c:pt>
                <c:pt idx="694">
                  <c:v>4.1090000000000002E-2</c:v>
                </c:pt>
                <c:pt idx="695">
                  <c:v>4.5280000000000001E-2</c:v>
                </c:pt>
                <c:pt idx="696">
                  <c:v>4.2759999999999999E-2</c:v>
                </c:pt>
                <c:pt idx="697">
                  <c:v>4.4019999999999997E-2</c:v>
                </c:pt>
                <c:pt idx="698">
                  <c:v>4.444E-2</c:v>
                </c:pt>
                <c:pt idx="699">
                  <c:v>4.4019999999999997E-2</c:v>
                </c:pt>
                <c:pt idx="700">
                  <c:v>4.4019999999999997E-2</c:v>
                </c:pt>
                <c:pt idx="701">
                  <c:v>4.1919999999999999E-2</c:v>
                </c:pt>
                <c:pt idx="702">
                  <c:v>4.4859999999999997E-2</c:v>
                </c:pt>
                <c:pt idx="703">
                  <c:v>4.5280000000000001E-2</c:v>
                </c:pt>
                <c:pt idx="704">
                  <c:v>4.4019999999999997E-2</c:v>
                </c:pt>
                <c:pt idx="705">
                  <c:v>4.0250000000000001E-2</c:v>
                </c:pt>
                <c:pt idx="706">
                  <c:v>4.5280000000000001E-2</c:v>
                </c:pt>
                <c:pt idx="707">
                  <c:v>4.0669999999999998E-2</c:v>
                </c:pt>
                <c:pt idx="708">
                  <c:v>4.1090000000000002E-2</c:v>
                </c:pt>
                <c:pt idx="709">
                  <c:v>4.2759999999999999E-2</c:v>
                </c:pt>
                <c:pt idx="710">
                  <c:v>4.7370000000000002E-2</c:v>
                </c:pt>
                <c:pt idx="711">
                  <c:v>4.3180000000000003E-2</c:v>
                </c:pt>
                <c:pt idx="712">
                  <c:v>4.1090000000000002E-2</c:v>
                </c:pt>
                <c:pt idx="713">
                  <c:v>4.0669999999999998E-2</c:v>
                </c:pt>
                <c:pt idx="714">
                  <c:v>4.1500000000000002E-2</c:v>
                </c:pt>
                <c:pt idx="715">
                  <c:v>4.1919999999999999E-2</c:v>
                </c:pt>
                <c:pt idx="716">
                  <c:v>4.1500000000000002E-2</c:v>
                </c:pt>
                <c:pt idx="717">
                  <c:v>4.0669999999999998E-2</c:v>
                </c:pt>
                <c:pt idx="718">
                  <c:v>4.0669999999999998E-2</c:v>
                </c:pt>
                <c:pt idx="719">
                  <c:v>4.3180000000000003E-2</c:v>
                </c:pt>
                <c:pt idx="720">
                  <c:v>4.2340000000000003E-2</c:v>
                </c:pt>
                <c:pt idx="721">
                  <c:v>3.9410000000000001E-2</c:v>
                </c:pt>
                <c:pt idx="722">
                  <c:v>4.3180000000000003E-2</c:v>
                </c:pt>
                <c:pt idx="723">
                  <c:v>3.8989999999999997E-2</c:v>
                </c:pt>
                <c:pt idx="724">
                  <c:v>3.9410000000000001E-2</c:v>
                </c:pt>
                <c:pt idx="725">
                  <c:v>3.857E-2</c:v>
                </c:pt>
                <c:pt idx="726">
                  <c:v>3.773E-2</c:v>
                </c:pt>
                <c:pt idx="727">
                  <c:v>4.0669999999999998E-2</c:v>
                </c:pt>
                <c:pt idx="728">
                  <c:v>3.857E-2</c:v>
                </c:pt>
                <c:pt idx="729">
                  <c:v>4.1500000000000002E-2</c:v>
                </c:pt>
                <c:pt idx="730">
                  <c:v>3.8150000000000003E-2</c:v>
                </c:pt>
                <c:pt idx="731">
                  <c:v>3.8989999999999997E-2</c:v>
                </c:pt>
                <c:pt idx="732">
                  <c:v>3.6049999999999999E-2</c:v>
                </c:pt>
                <c:pt idx="733">
                  <c:v>3.6470000000000002E-2</c:v>
                </c:pt>
                <c:pt idx="734">
                  <c:v>3.6470000000000002E-2</c:v>
                </c:pt>
                <c:pt idx="735">
                  <c:v>3.7310000000000003E-2</c:v>
                </c:pt>
                <c:pt idx="736">
                  <c:v>4.0669999999999998E-2</c:v>
                </c:pt>
                <c:pt idx="737">
                  <c:v>3.9410000000000001E-2</c:v>
                </c:pt>
                <c:pt idx="738">
                  <c:v>3.6470000000000002E-2</c:v>
                </c:pt>
                <c:pt idx="739">
                  <c:v>3.6049999999999999E-2</c:v>
                </c:pt>
                <c:pt idx="740">
                  <c:v>3.5220000000000001E-2</c:v>
                </c:pt>
                <c:pt idx="741">
                  <c:v>3.4799999999999998E-2</c:v>
                </c:pt>
                <c:pt idx="742">
                  <c:v>3.5220000000000001E-2</c:v>
                </c:pt>
                <c:pt idx="743">
                  <c:v>3.857E-2</c:v>
                </c:pt>
                <c:pt idx="744">
                  <c:v>3.5639999999999998E-2</c:v>
                </c:pt>
                <c:pt idx="745">
                  <c:v>3.6889999999999999E-2</c:v>
                </c:pt>
                <c:pt idx="746">
                  <c:v>3.7310000000000003E-2</c:v>
                </c:pt>
                <c:pt idx="747">
                  <c:v>3.857E-2</c:v>
                </c:pt>
                <c:pt idx="748">
                  <c:v>3.8150000000000003E-2</c:v>
                </c:pt>
                <c:pt idx="749">
                  <c:v>3.8150000000000003E-2</c:v>
                </c:pt>
                <c:pt idx="750">
                  <c:v>3.9410000000000001E-2</c:v>
                </c:pt>
                <c:pt idx="751">
                  <c:v>3.7310000000000003E-2</c:v>
                </c:pt>
                <c:pt idx="752">
                  <c:v>3.6049999999999999E-2</c:v>
                </c:pt>
                <c:pt idx="753">
                  <c:v>3.8989999999999997E-2</c:v>
                </c:pt>
                <c:pt idx="754">
                  <c:v>3.6889999999999999E-2</c:v>
                </c:pt>
                <c:pt idx="755">
                  <c:v>3.6470000000000002E-2</c:v>
                </c:pt>
                <c:pt idx="756">
                  <c:v>3.4799999999999998E-2</c:v>
                </c:pt>
                <c:pt idx="757">
                  <c:v>3.7310000000000003E-2</c:v>
                </c:pt>
                <c:pt idx="758">
                  <c:v>3.857E-2</c:v>
                </c:pt>
                <c:pt idx="759">
                  <c:v>3.773E-2</c:v>
                </c:pt>
                <c:pt idx="760">
                  <c:v>3.6049999999999999E-2</c:v>
                </c:pt>
                <c:pt idx="761">
                  <c:v>3.9410000000000001E-2</c:v>
                </c:pt>
                <c:pt idx="762">
                  <c:v>3.7310000000000003E-2</c:v>
                </c:pt>
                <c:pt idx="763">
                  <c:v>3.7310000000000003E-2</c:v>
                </c:pt>
                <c:pt idx="764">
                  <c:v>3.6889999999999999E-2</c:v>
                </c:pt>
                <c:pt idx="765">
                  <c:v>3.6470000000000002E-2</c:v>
                </c:pt>
                <c:pt idx="766">
                  <c:v>3.6049999999999999E-2</c:v>
                </c:pt>
                <c:pt idx="767">
                  <c:v>3.6470000000000002E-2</c:v>
                </c:pt>
                <c:pt idx="768">
                  <c:v>3.9829999999999997E-2</c:v>
                </c:pt>
                <c:pt idx="769">
                  <c:v>4.1090000000000002E-2</c:v>
                </c:pt>
                <c:pt idx="770">
                  <c:v>3.773E-2</c:v>
                </c:pt>
                <c:pt idx="771">
                  <c:v>3.8150000000000003E-2</c:v>
                </c:pt>
                <c:pt idx="772">
                  <c:v>3.8989999999999997E-2</c:v>
                </c:pt>
                <c:pt idx="773">
                  <c:v>3.857E-2</c:v>
                </c:pt>
                <c:pt idx="774">
                  <c:v>3.6049999999999999E-2</c:v>
                </c:pt>
                <c:pt idx="775">
                  <c:v>3.773E-2</c:v>
                </c:pt>
                <c:pt idx="776">
                  <c:v>3.9410000000000001E-2</c:v>
                </c:pt>
                <c:pt idx="777">
                  <c:v>3.9410000000000001E-2</c:v>
                </c:pt>
                <c:pt idx="778">
                  <c:v>3.8989999999999997E-2</c:v>
                </c:pt>
                <c:pt idx="779">
                  <c:v>4.1090000000000002E-2</c:v>
                </c:pt>
                <c:pt idx="780">
                  <c:v>4.3180000000000003E-2</c:v>
                </c:pt>
                <c:pt idx="781">
                  <c:v>3.773E-2</c:v>
                </c:pt>
                <c:pt idx="782">
                  <c:v>4.3180000000000003E-2</c:v>
                </c:pt>
                <c:pt idx="783">
                  <c:v>4.1090000000000002E-2</c:v>
                </c:pt>
                <c:pt idx="784">
                  <c:v>4.1090000000000002E-2</c:v>
                </c:pt>
                <c:pt idx="785">
                  <c:v>4.0669999999999998E-2</c:v>
                </c:pt>
                <c:pt idx="786">
                  <c:v>4.0250000000000001E-2</c:v>
                </c:pt>
                <c:pt idx="787">
                  <c:v>4.3180000000000003E-2</c:v>
                </c:pt>
                <c:pt idx="788">
                  <c:v>4.1919999999999999E-2</c:v>
                </c:pt>
                <c:pt idx="789">
                  <c:v>4.36E-2</c:v>
                </c:pt>
                <c:pt idx="790">
                  <c:v>4.36E-2</c:v>
                </c:pt>
                <c:pt idx="791">
                  <c:v>4.4019999999999997E-2</c:v>
                </c:pt>
                <c:pt idx="792">
                  <c:v>4.5699999999999998E-2</c:v>
                </c:pt>
                <c:pt idx="793">
                  <c:v>4.7370000000000002E-2</c:v>
                </c:pt>
                <c:pt idx="794">
                  <c:v>4.4859999999999997E-2</c:v>
                </c:pt>
                <c:pt idx="795">
                  <c:v>4.1919999999999999E-2</c:v>
                </c:pt>
                <c:pt idx="796">
                  <c:v>4.6539999999999998E-2</c:v>
                </c:pt>
                <c:pt idx="797">
                  <c:v>4.6949999999999999E-2</c:v>
                </c:pt>
                <c:pt idx="798">
                  <c:v>4.6120000000000001E-2</c:v>
                </c:pt>
                <c:pt idx="799">
                  <c:v>5.1569999999999998E-2</c:v>
                </c:pt>
                <c:pt idx="800">
                  <c:v>5.1150000000000001E-2</c:v>
                </c:pt>
                <c:pt idx="801">
                  <c:v>4.6539999999999998E-2</c:v>
                </c:pt>
                <c:pt idx="802">
                  <c:v>5.0310000000000001E-2</c:v>
                </c:pt>
                <c:pt idx="803">
                  <c:v>5.1990000000000001E-2</c:v>
                </c:pt>
                <c:pt idx="804">
                  <c:v>5.6180000000000001E-2</c:v>
                </c:pt>
                <c:pt idx="805">
                  <c:v>5.45E-2</c:v>
                </c:pt>
                <c:pt idx="806">
                  <c:v>5.2819999999999999E-2</c:v>
                </c:pt>
                <c:pt idx="807">
                  <c:v>5.1150000000000001E-2</c:v>
                </c:pt>
                <c:pt idx="808">
                  <c:v>5.5759999999999997E-2</c:v>
                </c:pt>
                <c:pt idx="809">
                  <c:v>5.5759999999999997E-2</c:v>
                </c:pt>
                <c:pt idx="810">
                  <c:v>5.5759999999999997E-2</c:v>
                </c:pt>
                <c:pt idx="811">
                  <c:v>5.6180000000000001E-2</c:v>
                </c:pt>
                <c:pt idx="812">
                  <c:v>5.6599999999999998E-2</c:v>
                </c:pt>
                <c:pt idx="813">
                  <c:v>5.9110000000000003E-2</c:v>
                </c:pt>
                <c:pt idx="814">
                  <c:v>6.2469999999999998E-2</c:v>
                </c:pt>
                <c:pt idx="815">
                  <c:v>5.9950000000000003E-2</c:v>
                </c:pt>
                <c:pt idx="816">
                  <c:v>6.1210000000000001E-2</c:v>
                </c:pt>
                <c:pt idx="817">
                  <c:v>6.4140000000000003E-2</c:v>
                </c:pt>
                <c:pt idx="818">
                  <c:v>6.8750000000000006E-2</c:v>
                </c:pt>
                <c:pt idx="819">
                  <c:v>6.7500000000000004E-2</c:v>
                </c:pt>
                <c:pt idx="820">
                  <c:v>6.4979999999999996E-2</c:v>
                </c:pt>
                <c:pt idx="821">
                  <c:v>6.7080000000000001E-2</c:v>
                </c:pt>
                <c:pt idx="822">
                  <c:v>6.9169999999999995E-2</c:v>
                </c:pt>
                <c:pt idx="823">
                  <c:v>7.5459999999999999E-2</c:v>
                </c:pt>
                <c:pt idx="824">
                  <c:v>7.3789999999999994E-2</c:v>
                </c:pt>
                <c:pt idx="825">
                  <c:v>7.8399999999999997E-2</c:v>
                </c:pt>
                <c:pt idx="826">
                  <c:v>7.127E-2</c:v>
                </c:pt>
                <c:pt idx="827">
                  <c:v>8.1750000000000003E-2</c:v>
                </c:pt>
                <c:pt idx="828">
                  <c:v>7.714E-2</c:v>
                </c:pt>
                <c:pt idx="829">
                  <c:v>8.133E-2</c:v>
                </c:pt>
                <c:pt idx="830">
                  <c:v>7.7560000000000004E-2</c:v>
                </c:pt>
                <c:pt idx="831">
                  <c:v>8.3430000000000004E-2</c:v>
                </c:pt>
                <c:pt idx="832">
                  <c:v>8.0070000000000002E-2</c:v>
                </c:pt>
                <c:pt idx="833">
                  <c:v>8.301E-2</c:v>
                </c:pt>
                <c:pt idx="834">
                  <c:v>8.4690000000000001E-2</c:v>
                </c:pt>
                <c:pt idx="835">
                  <c:v>8.72E-2</c:v>
                </c:pt>
                <c:pt idx="836">
                  <c:v>8.9719999999999994E-2</c:v>
                </c:pt>
                <c:pt idx="837">
                  <c:v>8.9719999999999994E-2</c:v>
                </c:pt>
                <c:pt idx="838">
                  <c:v>8.6360000000000006E-2</c:v>
                </c:pt>
                <c:pt idx="839">
                  <c:v>8.9719999999999994E-2</c:v>
                </c:pt>
                <c:pt idx="840">
                  <c:v>8.7620000000000003E-2</c:v>
                </c:pt>
                <c:pt idx="841">
                  <c:v>9.3490000000000004E-2</c:v>
                </c:pt>
                <c:pt idx="842">
                  <c:v>9.3909999999999993E-2</c:v>
                </c:pt>
                <c:pt idx="843">
                  <c:v>9.0969999999999995E-2</c:v>
                </c:pt>
                <c:pt idx="844">
                  <c:v>9.1810000000000003E-2</c:v>
                </c:pt>
                <c:pt idx="845">
                  <c:v>9.3490000000000004E-2</c:v>
                </c:pt>
                <c:pt idx="846">
                  <c:v>9.5589999999999994E-2</c:v>
                </c:pt>
                <c:pt idx="847">
                  <c:v>9.1389999999999999E-2</c:v>
                </c:pt>
                <c:pt idx="848">
                  <c:v>9.4329999999999997E-2</c:v>
                </c:pt>
                <c:pt idx="849">
                  <c:v>9.6420000000000006E-2</c:v>
                </c:pt>
                <c:pt idx="850">
                  <c:v>9.4329999999999997E-2</c:v>
                </c:pt>
                <c:pt idx="851">
                  <c:v>9.2649999999999996E-2</c:v>
                </c:pt>
                <c:pt idx="852">
                  <c:v>9.5170000000000005E-2</c:v>
                </c:pt>
                <c:pt idx="853">
                  <c:v>9.3909999999999993E-2</c:v>
                </c:pt>
                <c:pt idx="854">
                  <c:v>8.8459999999999997E-2</c:v>
                </c:pt>
                <c:pt idx="855">
                  <c:v>9.1810000000000003E-2</c:v>
                </c:pt>
                <c:pt idx="856">
                  <c:v>8.9719999999999994E-2</c:v>
                </c:pt>
                <c:pt idx="857">
                  <c:v>9.0550000000000005E-2</c:v>
                </c:pt>
                <c:pt idx="858">
                  <c:v>8.6779999999999996E-2</c:v>
                </c:pt>
                <c:pt idx="859">
                  <c:v>9.3909999999999993E-2</c:v>
                </c:pt>
                <c:pt idx="860">
                  <c:v>9.1389999999999999E-2</c:v>
                </c:pt>
                <c:pt idx="861">
                  <c:v>8.3430000000000004E-2</c:v>
                </c:pt>
                <c:pt idx="862">
                  <c:v>8.5519999999999999E-2</c:v>
                </c:pt>
                <c:pt idx="863">
                  <c:v>8.6360000000000006E-2</c:v>
                </c:pt>
                <c:pt idx="864">
                  <c:v>7.9649999999999999E-2</c:v>
                </c:pt>
                <c:pt idx="865">
                  <c:v>8.301E-2</c:v>
                </c:pt>
                <c:pt idx="866">
                  <c:v>7.9649999999999999E-2</c:v>
                </c:pt>
                <c:pt idx="867">
                  <c:v>7.7560000000000004E-2</c:v>
                </c:pt>
                <c:pt idx="868">
                  <c:v>7.3370000000000005E-2</c:v>
                </c:pt>
                <c:pt idx="869">
                  <c:v>7.2529999999999997E-2</c:v>
                </c:pt>
                <c:pt idx="870">
                  <c:v>7.0849999999999996E-2</c:v>
                </c:pt>
                <c:pt idx="871">
                  <c:v>7.2950000000000001E-2</c:v>
                </c:pt>
                <c:pt idx="872">
                  <c:v>6.7500000000000004E-2</c:v>
                </c:pt>
                <c:pt idx="873">
                  <c:v>6.8750000000000006E-2</c:v>
                </c:pt>
                <c:pt idx="874">
                  <c:v>6.9169999999999995E-2</c:v>
                </c:pt>
                <c:pt idx="875">
                  <c:v>6.037E-2</c:v>
                </c:pt>
                <c:pt idx="876">
                  <c:v>6.1210000000000001E-2</c:v>
                </c:pt>
                <c:pt idx="877">
                  <c:v>6.3299999999999995E-2</c:v>
                </c:pt>
                <c:pt idx="878">
                  <c:v>5.8689999999999999E-2</c:v>
                </c:pt>
                <c:pt idx="879">
                  <c:v>6.2469999999999998E-2</c:v>
                </c:pt>
                <c:pt idx="880">
                  <c:v>5.3240000000000003E-2</c:v>
                </c:pt>
                <c:pt idx="881">
                  <c:v>5.6180000000000001E-2</c:v>
                </c:pt>
                <c:pt idx="882">
                  <c:v>5.2819999999999999E-2</c:v>
                </c:pt>
                <c:pt idx="883">
                  <c:v>5.1990000000000001E-2</c:v>
                </c:pt>
                <c:pt idx="884">
                  <c:v>5.1990000000000001E-2</c:v>
                </c:pt>
                <c:pt idx="885">
                  <c:v>4.947E-2</c:v>
                </c:pt>
                <c:pt idx="886">
                  <c:v>4.7789999999999999E-2</c:v>
                </c:pt>
                <c:pt idx="887">
                  <c:v>4.8210000000000003E-2</c:v>
                </c:pt>
                <c:pt idx="888">
                  <c:v>4.6120000000000001E-2</c:v>
                </c:pt>
                <c:pt idx="889">
                  <c:v>4.2759999999999999E-2</c:v>
                </c:pt>
                <c:pt idx="890">
                  <c:v>4.2759999999999999E-2</c:v>
                </c:pt>
                <c:pt idx="891">
                  <c:v>4.3180000000000003E-2</c:v>
                </c:pt>
                <c:pt idx="892">
                  <c:v>4.0669999999999998E-2</c:v>
                </c:pt>
                <c:pt idx="893">
                  <c:v>3.773E-2</c:v>
                </c:pt>
                <c:pt idx="894">
                  <c:v>3.857E-2</c:v>
                </c:pt>
                <c:pt idx="895">
                  <c:v>3.8989999999999997E-2</c:v>
                </c:pt>
                <c:pt idx="896">
                  <c:v>3.4380000000000001E-2</c:v>
                </c:pt>
                <c:pt idx="897">
                  <c:v>3.7310000000000003E-2</c:v>
                </c:pt>
                <c:pt idx="898">
                  <c:v>3.354E-2</c:v>
                </c:pt>
                <c:pt idx="899">
                  <c:v>3.2280000000000003E-2</c:v>
                </c:pt>
                <c:pt idx="900">
                  <c:v>3.3119999999999997E-2</c:v>
                </c:pt>
                <c:pt idx="901">
                  <c:v>2.809E-2</c:v>
                </c:pt>
                <c:pt idx="902">
                  <c:v>3.1859999999999999E-2</c:v>
                </c:pt>
                <c:pt idx="903">
                  <c:v>2.725E-2</c:v>
                </c:pt>
                <c:pt idx="904">
                  <c:v>2.809E-2</c:v>
                </c:pt>
                <c:pt idx="905">
                  <c:v>2.8930000000000001E-2</c:v>
                </c:pt>
                <c:pt idx="906">
                  <c:v>2.767E-2</c:v>
                </c:pt>
                <c:pt idx="907">
                  <c:v>2.683E-2</c:v>
                </c:pt>
                <c:pt idx="908">
                  <c:v>2.4320000000000001E-2</c:v>
                </c:pt>
                <c:pt idx="909">
                  <c:v>2.3060000000000001E-2</c:v>
                </c:pt>
                <c:pt idx="910">
                  <c:v>2.4320000000000001E-2</c:v>
                </c:pt>
                <c:pt idx="911">
                  <c:v>1.9279999999999999E-2</c:v>
                </c:pt>
                <c:pt idx="912">
                  <c:v>2.0539999999999999E-2</c:v>
                </c:pt>
                <c:pt idx="913">
                  <c:v>2.0959999999999999E-2</c:v>
                </c:pt>
                <c:pt idx="914">
                  <c:v>2.138E-2</c:v>
                </c:pt>
                <c:pt idx="915">
                  <c:v>2.4320000000000001E-2</c:v>
                </c:pt>
                <c:pt idx="916">
                  <c:v>2.222E-2</c:v>
                </c:pt>
                <c:pt idx="917">
                  <c:v>1.635E-2</c:v>
                </c:pt>
                <c:pt idx="918">
                  <c:v>2.0539999999999999E-2</c:v>
                </c:pt>
                <c:pt idx="919">
                  <c:v>2.0959999999999999E-2</c:v>
                </c:pt>
                <c:pt idx="920">
                  <c:v>2.138E-2</c:v>
                </c:pt>
                <c:pt idx="921">
                  <c:v>1.7610000000000001E-2</c:v>
                </c:pt>
                <c:pt idx="922">
                  <c:v>1.4670000000000001E-2</c:v>
                </c:pt>
                <c:pt idx="923">
                  <c:v>1.9279999999999999E-2</c:v>
                </c:pt>
                <c:pt idx="924">
                  <c:v>1.8450000000000001E-2</c:v>
                </c:pt>
                <c:pt idx="925">
                  <c:v>1.8030000000000001E-2</c:v>
                </c:pt>
                <c:pt idx="926">
                  <c:v>1.635E-2</c:v>
                </c:pt>
                <c:pt idx="927">
                  <c:v>1.593E-2</c:v>
                </c:pt>
                <c:pt idx="928">
                  <c:v>1.2579999999999999E-2</c:v>
                </c:pt>
                <c:pt idx="929">
                  <c:v>1.342E-2</c:v>
                </c:pt>
                <c:pt idx="930">
                  <c:v>1.2999999999999999E-2</c:v>
                </c:pt>
                <c:pt idx="931">
                  <c:v>1.174E-2</c:v>
                </c:pt>
                <c:pt idx="932">
                  <c:v>1.174E-2</c:v>
                </c:pt>
                <c:pt idx="933">
                  <c:v>1.4670000000000001E-2</c:v>
                </c:pt>
                <c:pt idx="934">
                  <c:v>1.342E-2</c:v>
                </c:pt>
                <c:pt idx="935">
                  <c:v>1.0059999999999999E-2</c:v>
                </c:pt>
                <c:pt idx="936">
                  <c:v>1.4670000000000001E-2</c:v>
                </c:pt>
                <c:pt idx="937">
                  <c:v>1.09E-2</c:v>
                </c:pt>
                <c:pt idx="938">
                  <c:v>1.383E-2</c:v>
                </c:pt>
                <c:pt idx="939">
                  <c:v>1.2579999999999999E-2</c:v>
                </c:pt>
                <c:pt idx="940">
                  <c:v>8.8000000000000005E-3</c:v>
                </c:pt>
                <c:pt idx="941">
                  <c:v>1.0059999999999999E-2</c:v>
                </c:pt>
                <c:pt idx="942">
                  <c:v>9.2200000000000008E-3</c:v>
                </c:pt>
                <c:pt idx="943">
                  <c:v>9.2200000000000008E-3</c:v>
                </c:pt>
                <c:pt idx="944">
                  <c:v>7.9699999999999997E-3</c:v>
                </c:pt>
                <c:pt idx="945">
                  <c:v>1.0059999999999999E-2</c:v>
                </c:pt>
                <c:pt idx="946">
                  <c:v>7.5500000000000003E-3</c:v>
                </c:pt>
                <c:pt idx="947">
                  <c:v>8.8000000000000005E-3</c:v>
                </c:pt>
                <c:pt idx="948">
                  <c:v>7.1300000000000001E-3</c:v>
                </c:pt>
                <c:pt idx="949">
                  <c:v>7.5500000000000003E-3</c:v>
                </c:pt>
                <c:pt idx="950">
                  <c:v>7.9699999999999997E-3</c:v>
                </c:pt>
                <c:pt idx="951">
                  <c:v>7.5500000000000003E-3</c:v>
                </c:pt>
                <c:pt idx="952">
                  <c:v>7.9699999999999997E-3</c:v>
                </c:pt>
                <c:pt idx="953">
                  <c:v>7.5500000000000003E-3</c:v>
                </c:pt>
                <c:pt idx="954">
                  <c:v>4.6100000000000004E-3</c:v>
                </c:pt>
                <c:pt idx="955">
                  <c:v>1.0059999999999999E-2</c:v>
                </c:pt>
                <c:pt idx="956">
                  <c:v>7.5500000000000003E-3</c:v>
                </c:pt>
                <c:pt idx="957">
                  <c:v>5.8700000000000002E-3</c:v>
                </c:pt>
                <c:pt idx="958">
                  <c:v>6.2899999999999996E-3</c:v>
                </c:pt>
                <c:pt idx="959">
                  <c:v>9.6399999999999993E-3</c:v>
                </c:pt>
                <c:pt idx="960">
                  <c:v>4.6100000000000004E-3</c:v>
                </c:pt>
                <c:pt idx="961">
                  <c:v>5.8700000000000002E-3</c:v>
                </c:pt>
                <c:pt idx="962">
                  <c:v>6.2899999999999996E-3</c:v>
                </c:pt>
                <c:pt idx="963">
                  <c:v>7.9699999999999997E-3</c:v>
                </c:pt>
                <c:pt idx="964">
                  <c:v>4.6100000000000004E-3</c:v>
                </c:pt>
                <c:pt idx="965">
                  <c:v>5.8700000000000002E-3</c:v>
                </c:pt>
                <c:pt idx="966">
                  <c:v>3.7699999999999999E-3</c:v>
                </c:pt>
                <c:pt idx="967">
                  <c:v>6.7099999999999998E-3</c:v>
                </c:pt>
                <c:pt idx="968">
                  <c:v>4.6100000000000004E-3</c:v>
                </c:pt>
                <c:pt idx="969">
                  <c:v>4.1900000000000001E-3</c:v>
                </c:pt>
                <c:pt idx="970">
                  <c:v>3.7699999999999999E-3</c:v>
                </c:pt>
                <c:pt idx="971">
                  <c:v>5.45E-3</c:v>
                </c:pt>
                <c:pt idx="972">
                  <c:v>2.0999999999999999E-3</c:v>
                </c:pt>
                <c:pt idx="973">
                  <c:v>6.2899999999999996E-3</c:v>
                </c:pt>
                <c:pt idx="974">
                  <c:v>6.2899999999999996E-3</c:v>
                </c:pt>
                <c:pt idx="975">
                  <c:v>2.9299999999999999E-3</c:v>
                </c:pt>
                <c:pt idx="976">
                  <c:v>4.6100000000000004E-3</c:v>
                </c:pt>
                <c:pt idx="977">
                  <c:v>2.0999999999999999E-3</c:v>
                </c:pt>
                <c:pt idx="978">
                  <c:v>6.2899999999999996E-3</c:v>
                </c:pt>
                <c:pt idx="979">
                  <c:v>3.7699999999999999E-3</c:v>
                </c:pt>
                <c:pt idx="980">
                  <c:v>5.0299999999999997E-3</c:v>
                </c:pt>
                <c:pt idx="981">
                  <c:v>5.0299999999999997E-3</c:v>
                </c:pt>
                <c:pt idx="982">
                  <c:v>2.9299999999999999E-3</c:v>
                </c:pt>
                <c:pt idx="983">
                  <c:v>3.7699999999999999E-3</c:v>
                </c:pt>
                <c:pt idx="984">
                  <c:v>4.6100000000000004E-3</c:v>
                </c:pt>
                <c:pt idx="985">
                  <c:v>3.3500000000000001E-3</c:v>
                </c:pt>
                <c:pt idx="986">
                  <c:v>4.6100000000000004E-3</c:v>
                </c:pt>
                <c:pt idx="987">
                  <c:v>4.1900000000000001E-3</c:v>
                </c:pt>
                <c:pt idx="988">
                  <c:v>2.5200000000000001E-3</c:v>
                </c:pt>
                <c:pt idx="989">
                  <c:v>4.6100000000000004E-3</c:v>
                </c:pt>
                <c:pt idx="990">
                  <c:v>3.7699999999999999E-3</c:v>
                </c:pt>
                <c:pt idx="991">
                  <c:v>5.0299999999999997E-3</c:v>
                </c:pt>
                <c:pt idx="992">
                  <c:v>3.3500000000000001E-3</c:v>
                </c:pt>
                <c:pt idx="993">
                  <c:v>3.7699999999999999E-3</c:v>
                </c:pt>
                <c:pt idx="994">
                  <c:v>0</c:v>
                </c:pt>
                <c:pt idx="995">
                  <c:v>3.7699999999999999E-3</c:v>
                </c:pt>
                <c:pt idx="996">
                  <c:v>3.7699999999999999E-3</c:v>
                </c:pt>
                <c:pt idx="997">
                  <c:v>5.0299999999999997E-3</c:v>
                </c:pt>
                <c:pt idx="998">
                  <c:v>2.5200000000000001E-3</c:v>
                </c:pt>
                <c:pt idx="999">
                  <c:v>4.6100000000000004E-3</c:v>
                </c:pt>
                <c:pt idx="1000">
                  <c:v>2.0999999999999999E-3</c:v>
                </c:pt>
                <c:pt idx="1001">
                  <c:v>5.8700000000000002E-3</c:v>
                </c:pt>
                <c:pt idx="1002">
                  <c:v>1.6800000000000001E-3</c:v>
                </c:pt>
                <c:pt idx="1003">
                  <c:v>3.3500000000000001E-3</c:v>
                </c:pt>
                <c:pt idx="1004">
                  <c:v>3.7699999999999999E-3</c:v>
                </c:pt>
                <c:pt idx="1005">
                  <c:v>0</c:v>
                </c:pt>
                <c:pt idx="1006">
                  <c:v>3.3500000000000001E-3</c:v>
                </c:pt>
                <c:pt idx="1007">
                  <c:v>4.2000000000000002E-4</c:v>
                </c:pt>
                <c:pt idx="1008">
                  <c:v>3.3500000000000001E-3</c:v>
                </c:pt>
                <c:pt idx="1009">
                  <c:v>4.1900000000000001E-3</c:v>
                </c:pt>
                <c:pt idx="1010">
                  <c:v>0</c:v>
                </c:pt>
                <c:pt idx="1011">
                  <c:v>4.1900000000000001E-3</c:v>
                </c:pt>
                <c:pt idx="1012">
                  <c:v>3.7699999999999999E-3</c:v>
                </c:pt>
                <c:pt idx="1013">
                  <c:v>1.6800000000000001E-3</c:v>
                </c:pt>
                <c:pt idx="1014">
                  <c:v>4.6100000000000004E-3</c:v>
                </c:pt>
                <c:pt idx="1015">
                  <c:v>5.0299999999999997E-3</c:v>
                </c:pt>
                <c:pt idx="1016">
                  <c:v>8.4000000000000003E-4</c:v>
                </c:pt>
                <c:pt idx="1017">
                  <c:v>2.5200000000000001E-3</c:v>
                </c:pt>
                <c:pt idx="1018">
                  <c:v>1.6800000000000001E-3</c:v>
                </c:pt>
                <c:pt idx="1019">
                  <c:v>4.2000000000000002E-4</c:v>
                </c:pt>
                <c:pt idx="1020">
                  <c:v>2.0999999999999999E-3</c:v>
                </c:pt>
                <c:pt idx="1021">
                  <c:v>8.4000000000000003E-4</c:v>
                </c:pt>
                <c:pt idx="1022">
                  <c:v>1.6800000000000001E-3</c:v>
                </c:pt>
                <c:pt idx="1023">
                  <c:v>2.0999999999999999E-3</c:v>
                </c:pt>
                <c:pt idx="1024">
                  <c:v>1.2600000000000001E-3</c:v>
                </c:pt>
                <c:pt idx="1025">
                  <c:v>4.2000000000000002E-4</c:v>
                </c:pt>
                <c:pt idx="1026">
                  <c:v>3.3500000000000001E-3</c:v>
                </c:pt>
                <c:pt idx="1027">
                  <c:v>3.3500000000000001E-3</c:v>
                </c:pt>
                <c:pt idx="1028">
                  <c:v>2.5200000000000001E-3</c:v>
                </c:pt>
                <c:pt idx="1029">
                  <c:v>2.0999999999999999E-3</c:v>
                </c:pt>
                <c:pt idx="1030">
                  <c:v>8.4000000000000003E-4</c:v>
                </c:pt>
                <c:pt idx="1031">
                  <c:v>3.7699999999999999E-3</c:v>
                </c:pt>
                <c:pt idx="1032">
                  <c:v>4.1900000000000001E-3</c:v>
                </c:pt>
                <c:pt idx="1033">
                  <c:v>1.2600000000000001E-3</c:v>
                </c:pt>
                <c:pt idx="1034">
                  <c:v>1.6800000000000001E-3</c:v>
                </c:pt>
                <c:pt idx="1035">
                  <c:v>0</c:v>
                </c:pt>
                <c:pt idx="1036">
                  <c:v>2.0999999999999999E-3</c:v>
                </c:pt>
                <c:pt idx="1037">
                  <c:v>3.3500000000000001E-3</c:v>
                </c:pt>
                <c:pt idx="1038">
                  <c:v>4.1900000000000001E-3</c:v>
                </c:pt>
                <c:pt idx="1039">
                  <c:v>2.9299999999999999E-3</c:v>
                </c:pt>
                <c:pt idx="1040">
                  <c:v>2.0999999999999999E-3</c:v>
                </c:pt>
                <c:pt idx="1041">
                  <c:v>2.5200000000000001E-3</c:v>
                </c:pt>
                <c:pt idx="1042">
                  <c:v>1.2600000000000001E-3</c:v>
                </c:pt>
                <c:pt idx="1043">
                  <c:v>8.4000000000000003E-4</c:v>
                </c:pt>
                <c:pt idx="1044">
                  <c:v>2.0999999999999999E-3</c:v>
                </c:pt>
                <c:pt idx="1045">
                  <c:v>8.4000000000000003E-4</c:v>
                </c:pt>
                <c:pt idx="1046">
                  <c:v>4.6100000000000004E-3</c:v>
                </c:pt>
                <c:pt idx="1047">
                  <c:v>4.2000000000000002E-4</c:v>
                </c:pt>
                <c:pt idx="1048">
                  <c:v>2.5200000000000001E-3</c:v>
                </c:pt>
                <c:pt idx="1049">
                  <c:v>2.0999999999999999E-3</c:v>
                </c:pt>
                <c:pt idx="1050">
                  <c:v>3.7699999999999999E-3</c:v>
                </c:pt>
                <c:pt idx="1051">
                  <c:v>2.9299999999999999E-3</c:v>
                </c:pt>
                <c:pt idx="1052">
                  <c:v>2.9299999999999999E-3</c:v>
                </c:pt>
                <c:pt idx="1053">
                  <c:v>3.3500000000000001E-3</c:v>
                </c:pt>
                <c:pt idx="1054">
                  <c:v>2.9299999999999999E-3</c:v>
                </c:pt>
                <c:pt idx="1055">
                  <c:v>3.7699999999999999E-3</c:v>
                </c:pt>
                <c:pt idx="1056">
                  <c:v>3.3500000000000001E-3</c:v>
                </c:pt>
                <c:pt idx="1057">
                  <c:v>1.2600000000000001E-3</c:v>
                </c:pt>
                <c:pt idx="1058">
                  <c:v>3.3500000000000001E-3</c:v>
                </c:pt>
                <c:pt idx="1059">
                  <c:v>2.0999999999999999E-3</c:v>
                </c:pt>
                <c:pt idx="1060">
                  <c:v>8.4000000000000003E-4</c:v>
                </c:pt>
                <c:pt idx="1061">
                  <c:v>3.3500000000000001E-3</c:v>
                </c:pt>
                <c:pt idx="1062">
                  <c:v>4.6100000000000004E-3</c:v>
                </c:pt>
                <c:pt idx="1063">
                  <c:v>1.2600000000000001E-3</c:v>
                </c:pt>
                <c:pt idx="1064">
                  <c:v>2.0999999999999999E-3</c:v>
                </c:pt>
                <c:pt idx="1065">
                  <c:v>2.9299999999999999E-3</c:v>
                </c:pt>
                <c:pt idx="1066">
                  <c:v>1.6800000000000001E-3</c:v>
                </c:pt>
                <c:pt idx="1067">
                  <c:v>4.1900000000000001E-3</c:v>
                </c:pt>
                <c:pt idx="1068">
                  <c:v>1.6800000000000001E-3</c:v>
                </c:pt>
                <c:pt idx="1069">
                  <c:v>4.6100000000000004E-3</c:v>
                </c:pt>
                <c:pt idx="1070">
                  <c:v>3.3500000000000001E-3</c:v>
                </c:pt>
                <c:pt idx="1071">
                  <c:v>3.7699999999999999E-3</c:v>
                </c:pt>
                <c:pt idx="1072">
                  <c:v>2.9299999999999999E-3</c:v>
                </c:pt>
                <c:pt idx="1073">
                  <c:v>5.0299999999999997E-3</c:v>
                </c:pt>
                <c:pt idx="1074">
                  <c:v>3.7699999999999999E-3</c:v>
                </c:pt>
                <c:pt idx="1075">
                  <c:v>4.6100000000000004E-3</c:v>
                </c:pt>
                <c:pt idx="1076">
                  <c:v>4.6100000000000004E-3</c:v>
                </c:pt>
                <c:pt idx="1077">
                  <c:v>3.7699999999999999E-3</c:v>
                </c:pt>
                <c:pt idx="1078">
                  <c:v>5.8700000000000002E-3</c:v>
                </c:pt>
                <c:pt idx="1079">
                  <c:v>2.5200000000000001E-3</c:v>
                </c:pt>
                <c:pt idx="1080">
                  <c:v>2.9299999999999999E-3</c:v>
                </c:pt>
                <c:pt idx="1081">
                  <c:v>3.7699999999999999E-3</c:v>
                </c:pt>
                <c:pt idx="1082">
                  <c:v>4.6100000000000004E-3</c:v>
                </c:pt>
                <c:pt idx="1083">
                  <c:v>3.3500000000000001E-3</c:v>
                </c:pt>
                <c:pt idx="1084">
                  <c:v>2.5200000000000001E-3</c:v>
                </c:pt>
                <c:pt idx="1085">
                  <c:v>5.8700000000000002E-3</c:v>
                </c:pt>
                <c:pt idx="1086">
                  <c:v>4.6100000000000004E-3</c:v>
                </c:pt>
                <c:pt idx="1087">
                  <c:v>5.45E-3</c:v>
                </c:pt>
                <c:pt idx="1088">
                  <c:v>7.5500000000000003E-3</c:v>
                </c:pt>
                <c:pt idx="1089">
                  <c:v>5.45E-3</c:v>
                </c:pt>
                <c:pt idx="1090">
                  <c:v>5.8700000000000002E-3</c:v>
                </c:pt>
                <c:pt idx="1091">
                  <c:v>5.45E-3</c:v>
                </c:pt>
                <c:pt idx="1092">
                  <c:v>5.8700000000000002E-3</c:v>
                </c:pt>
                <c:pt idx="1093">
                  <c:v>6.2899999999999996E-3</c:v>
                </c:pt>
                <c:pt idx="1094">
                  <c:v>6.2899999999999996E-3</c:v>
                </c:pt>
                <c:pt idx="1095">
                  <c:v>5.45E-3</c:v>
                </c:pt>
                <c:pt idx="1096">
                  <c:v>7.5500000000000003E-3</c:v>
                </c:pt>
                <c:pt idx="1097">
                  <c:v>7.9699999999999997E-3</c:v>
                </c:pt>
                <c:pt idx="1098">
                  <c:v>4.6100000000000004E-3</c:v>
                </c:pt>
                <c:pt idx="1099">
                  <c:v>6.2899999999999996E-3</c:v>
                </c:pt>
                <c:pt idx="1100">
                  <c:v>6.2899999999999996E-3</c:v>
                </c:pt>
                <c:pt idx="1101">
                  <c:v>9.6399999999999993E-3</c:v>
                </c:pt>
                <c:pt idx="1102">
                  <c:v>6.2899999999999996E-3</c:v>
                </c:pt>
                <c:pt idx="1103">
                  <c:v>8.3800000000000003E-3</c:v>
                </c:pt>
                <c:pt idx="1104">
                  <c:v>6.2899999999999996E-3</c:v>
                </c:pt>
                <c:pt idx="1105">
                  <c:v>1.2579999999999999E-2</c:v>
                </c:pt>
                <c:pt idx="1106">
                  <c:v>5.0299999999999997E-3</c:v>
                </c:pt>
                <c:pt idx="1107">
                  <c:v>8.8000000000000005E-3</c:v>
                </c:pt>
                <c:pt idx="1108">
                  <c:v>9.2200000000000008E-3</c:v>
                </c:pt>
                <c:pt idx="1109">
                  <c:v>7.1300000000000001E-3</c:v>
                </c:pt>
                <c:pt idx="1110">
                  <c:v>9.2200000000000008E-3</c:v>
                </c:pt>
                <c:pt idx="1111">
                  <c:v>1.0059999999999999E-2</c:v>
                </c:pt>
                <c:pt idx="1112">
                  <c:v>7.5500000000000003E-3</c:v>
                </c:pt>
                <c:pt idx="1113">
                  <c:v>7.5500000000000003E-3</c:v>
                </c:pt>
                <c:pt idx="1114">
                  <c:v>8.8000000000000005E-3</c:v>
                </c:pt>
                <c:pt idx="1115">
                  <c:v>1.048E-2</c:v>
                </c:pt>
                <c:pt idx="1116">
                  <c:v>1.0059999999999999E-2</c:v>
                </c:pt>
                <c:pt idx="1117">
                  <c:v>9.2200000000000008E-3</c:v>
                </c:pt>
                <c:pt idx="1118">
                  <c:v>1.132E-2</c:v>
                </c:pt>
                <c:pt idx="1119">
                  <c:v>8.3800000000000003E-3</c:v>
                </c:pt>
                <c:pt idx="1120">
                  <c:v>1.09E-2</c:v>
                </c:pt>
                <c:pt idx="1121">
                  <c:v>1.09E-2</c:v>
                </c:pt>
                <c:pt idx="1122">
                  <c:v>1.048E-2</c:v>
                </c:pt>
                <c:pt idx="1123">
                  <c:v>1.132E-2</c:v>
                </c:pt>
                <c:pt idx="1124">
                  <c:v>1.2160000000000001E-2</c:v>
                </c:pt>
                <c:pt idx="1125">
                  <c:v>1.132E-2</c:v>
                </c:pt>
                <c:pt idx="1126">
                  <c:v>1.132E-2</c:v>
                </c:pt>
                <c:pt idx="1127">
                  <c:v>1.132E-2</c:v>
                </c:pt>
                <c:pt idx="1128">
                  <c:v>1.2579999999999999E-2</c:v>
                </c:pt>
                <c:pt idx="1129">
                  <c:v>1.132E-2</c:v>
                </c:pt>
                <c:pt idx="1130">
                  <c:v>1.174E-2</c:v>
                </c:pt>
                <c:pt idx="1131">
                  <c:v>1.2999999999999999E-2</c:v>
                </c:pt>
                <c:pt idx="1132">
                  <c:v>1.2999999999999999E-2</c:v>
                </c:pt>
                <c:pt idx="1133">
                  <c:v>1.4670000000000001E-2</c:v>
                </c:pt>
                <c:pt idx="1134">
                  <c:v>1.4250000000000001E-2</c:v>
                </c:pt>
                <c:pt idx="1135">
                  <c:v>1.2999999999999999E-2</c:v>
                </c:pt>
                <c:pt idx="1136">
                  <c:v>1.4670000000000001E-2</c:v>
                </c:pt>
                <c:pt idx="1137">
                  <c:v>1.5509999999999999E-2</c:v>
                </c:pt>
                <c:pt idx="1138">
                  <c:v>1.7610000000000001E-2</c:v>
                </c:pt>
                <c:pt idx="1139">
                  <c:v>1.677E-2</c:v>
                </c:pt>
                <c:pt idx="1140">
                  <c:v>1.5509999999999999E-2</c:v>
                </c:pt>
                <c:pt idx="1141">
                  <c:v>1.677E-2</c:v>
                </c:pt>
                <c:pt idx="1142">
                  <c:v>1.4670000000000001E-2</c:v>
                </c:pt>
                <c:pt idx="1143">
                  <c:v>1.5089999999999999E-2</c:v>
                </c:pt>
                <c:pt idx="1144">
                  <c:v>1.635E-2</c:v>
                </c:pt>
                <c:pt idx="1145">
                  <c:v>1.593E-2</c:v>
                </c:pt>
                <c:pt idx="1146">
                  <c:v>1.635E-2</c:v>
                </c:pt>
                <c:pt idx="1147">
                  <c:v>1.7610000000000001E-2</c:v>
                </c:pt>
                <c:pt idx="1148">
                  <c:v>1.719E-2</c:v>
                </c:pt>
                <c:pt idx="1149">
                  <c:v>1.7610000000000001E-2</c:v>
                </c:pt>
                <c:pt idx="1150">
                  <c:v>1.8870000000000001E-2</c:v>
                </c:pt>
                <c:pt idx="1151">
                  <c:v>1.9279999999999999E-2</c:v>
                </c:pt>
                <c:pt idx="1152">
                  <c:v>1.8870000000000001E-2</c:v>
                </c:pt>
                <c:pt idx="1153">
                  <c:v>2.0959999999999999E-2</c:v>
                </c:pt>
                <c:pt idx="1154">
                  <c:v>1.719E-2</c:v>
                </c:pt>
                <c:pt idx="1155">
                  <c:v>2.138E-2</c:v>
                </c:pt>
                <c:pt idx="1156">
                  <c:v>2.0539999999999999E-2</c:v>
                </c:pt>
                <c:pt idx="1157">
                  <c:v>2.0119999999999999E-2</c:v>
                </c:pt>
                <c:pt idx="1158">
                  <c:v>1.9699999999999999E-2</c:v>
                </c:pt>
                <c:pt idx="1159">
                  <c:v>2.222E-2</c:v>
                </c:pt>
                <c:pt idx="1160">
                  <c:v>2.264E-2</c:v>
                </c:pt>
                <c:pt idx="1161">
                  <c:v>2.138E-2</c:v>
                </c:pt>
                <c:pt idx="1162">
                  <c:v>2.264E-2</c:v>
                </c:pt>
                <c:pt idx="1163">
                  <c:v>2.3480000000000001E-2</c:v>
                </c:pt>
                <c:pt idx="1164">
                  <c:v>2.4320000000000001E-2</c:v>
                </c:pt>
                <c:pt idx="1165">
                  <c:v>2.264E-2</c:v>
                </c:pt>
                <c:pt idx="1166">
                  <c:v>2.4320000000000001E-2</c:v>
                </c:pt>
                <c:pt idx="1167">
                  <c:v>2.3480000000000001E-2</c:v>
                </c:pt>
                <c:pt idx="1168">
                  <c:v>2.5569999999999999E-2</c:v>
                </c:pt>
                <c:pt idx="1169">
                  <c:v>2.6409999999999999E-2</c:v>
                </c:pt>
                <c:pt idx="1170">
                  <c:v>2.767E-2</c:v>
                </c:pt>
                <c:pt idx="1171">
                  <c:v>2.5569999999999999E-2</c:v>
                </c:pt>
                <c:pt idx="1172">
                  <c:v>2.725E-2</c:v>
                </c:pt>
                <c:pt idx="1173">
                  <c:v>2.6409999999999999E-2</c:v>
                </c:pt>
                <c:pt idx="1174">
                  <c:v>2.6409999999999999E-2</c:v>
                </c:pt>
                <c:pt idx="1175">
                  <c:v>2.809E-2</c:v>
                </c:pt>
                <c:pt idx="1176">
                  <c:v>2.809E-2</c:v>
                </c:pt>
                <c:pt idx="1177">
                  <c:v>3.1859999999999999E-2</c:v>
                </c:pt>
                <c:pt idx="1178">
                  <c:v>2.809E-2</c:v>
                </c:pt>
                <c:pt idx="1179">
                  <c:v>3.1859999999999999E-2</c:v>
                </c:pt>
                <c:pt idx="1180">
                  <c:v>3.4380000000000001E-2</c:v>
                </c:pt>
                <c:pt idx="1181">
                  <c:v>3.1440000000000003E-2</c:v>
                </c:pt>
                <c:pt idx="1182">
                  <c:v>3.3119999999999997E-2</c:v>
                </c:pt>
                <c:pt idx="1183">
                  <c:v>3.27E-2</c:v>
                </c:pt>
                <c:pt idx="1184">
                  <c:v>3.4380000000000001E-2</c:v>
                </c:pt>
                <c:pt idx="1185">
                  <c:v>3.6049999999999999E-2</c:v>
                </c:pt>
                <c:pt idx="1186">
                  <c:v>3.7310000000000003E-2</c:v>
                </c:pt>
                <c:pt idx="1187">
                  <c:v>3.4799999999999998E-2</c:v>
                </c:pt>
                <c:pt idx="1188">
                  <c:v>3.8150000000000003E-2</c:v>
                </c:pt>
                <c:pt idx="1189">
                  <c:v>3.7310000000000003E-2</c:v>
                </c:pt>
                <c:pt idx="1190">
                  <c:v>3.7310000000000003E-2</c:v>
                </c:pt>
                <c:pt idx="1191">
                  <c:v>3.7310000000000003E-2</c:v>
                </c:pt>
                <c:pt idx="1192">
                  <c:v>3.857E-2</c:v>
                </c:pt>
                <c:pt idx="1193">
                  <c:v>3.9410000000000001E-2</c:v>
                </c:pt>
                <c:pt idx="1194">
                  <c:v>4.2759999999999999E-2</c:v>
                </c:pt>
                <c:pt idx="1195">
                  <c:v>4.2340000000000003E-2</c:v>
                </c:pt>
                <c:pt idx="1196">
                  <c:v>4.0669999999999998E-2</c:v>
                </c:pt>
                <c:pt idx="1197">
                  <c:v>4.3180000000000003E-2</c:v>
                </c:pt>
                <c:pt idx="1198">
                  <c:v>4.5280000000000001E-2</c:v>
                </c:pt>
                <c:pt idx="1199">
                  <c:v>4.36E-2</c:v>
                </c:pt>
                <c:pt idx="1200">
                  <c:v>4.3180000000000003E-2</c:v>
                </c:pt>
                <c:pt idx="1201">
                  <c:v>4.444E-2</c:v>
                </c:pt>
                <c:pt idx="1202">
                  <c:v>4.444E-2</c:v>
                </c:pt>
                <c:pt idx="1203">
                  <c:v>4.7370000000000002E-2</c:v>
                </c:pt>
                <c:pt idx="1204">
                  <c:v>4.6120000000000001E-2</c:v>
                </c:pt>
                <c:pt idx="1205">
                  <c:v>4.6120000000000001E-2</c:v>
                </c:pt>
                <c:pt idx="1206">
                  <c:v>4.7370000000000002E-2</c:v>
                </c:pt>
                <c:pt idx="1207">
                  <c:v>5.0310000000000001E-2</c:v>
                </c:pt>
                <c:pt idx="1208">
                  <c:v>4.9889999999999997E-2</c:v>
                </c:pt>
                <c:pt idx="1209">
                  <c:v>4.9050000000000003E-2</c:v>
                </c:pt>
                <c:pt idx="1210">
                  <c:v>5.0310000000000001E-2</c:v>
                </c:pt>
                <c:pt idx="1211">
                  <c:v>5.45E-2</c:v>
                </c:pt>
                <c:pt idx="1212">
                  <c:v>5.3240000000000003E-2</c:v>
                </c:pt>
                <c:pt idx="1213">
                  <c:v>5.534E-2</c:v>
                </c:pt>
                <c:pt idx="1214">
                  <c:v>5.7849999999999999E-2</c:v>
                </c:pt>
                <c:pt idx="1215">
                  <c:v>5.9110000000000003E-2</c:v>
                </c:pt>
                <c:pt idx="1216">
                  <c:v>5.8689999999999999E-2</c:v>
                </c:pt>
                <c:pt idx="1217">
                  <c:v>6.037E-2</c:v>
                </c:pt>
                <c:pt idx="1218">
                  <c:v>5.953E-2</c:v>
                </c:pt>
                <c:pt idx="1219">
                  <c:v>5.953E-2</c:v>
                </c:pt>
                <c:pt idx="1220">
                  <c:v>6.2890000000000001E-2</c:v>
                </c:pt>
                <c:pt idx="1221">
                  <c:v>6.037E-2</c:v>
                </c:pt>
                <c:pt idx="1222">
                  <c:v>7.0010000000000003E-2</c:v>
                </c:pt>
                <c:pt idx="1223">
                  <c:v>6.6239999999999993E-2</c:v>
                </c:pt>
                <c:pt idx="1224">
                  <c:v>6.4140000000000003E-2</c:v>
                </c:pt>
                <c:pt idx="1225">
                  <c:v>7.0430000000000006E-2</c:v>
                </c:pt>
                <c:pt idx="1226">
                  <c:v>6.8750000000000006E-2</c:v>
                </c:pt>
                <c:pt idx="1227">
                  <c:v>7.0430000000000006E-2</c:v>
                </c:pt>
                <c:pt idx="1228">
                  <c:v>6.7500000000000004E-2</c:v>
                </c:pt>
                <c:pt idx="1229">
                  <c:v>6.9169999999999995E-2</c:v>
                </c:pt>
                <c:pt idx="1230">
                  <c:v>7.2950000000000001E-2</c:v>
                </c:pt>
                <c:pt idx="1231">
                  <c:v>7.5880000000000003E-2</c:v>
                </c:pt>
                <c:pt idx="1232">
                  <c:v>7.4200000000000002E-2</c:v>
                </c:pt>
                <c:pt idx="1233">
                  <c:v>7.2529999999999997E-2</c:v>
                </c:pt>
                <c:pt idx="1234">
                  <c:v>7.5039999999999996E-2</c:v>
                </c:pt>
                <c:pt idx="1235">
                  <c:v>7.9649999999999999E-2</c:v>
                </c:pt>
                <c:pt idx="1236">
                  <c:v>8.1750000000000003E-2</c:v>
                </c:pt>
                <c:pt idx="1237">
                  <c:v>8.0070000000000002E-2</c:v>
                </c:pt>
                <c:pt idx="1238">
                  <c:v>8.3849999999999994E-2</c:v>
                </c:pt>
                <c:pt idx="1239">
                  <c:v>8.6779999999999996E-2</c:v>
                </c:pt>
                <c:pt idx="1240">
                  <c:v>8.5099999999999995E-2</c:v>
                </c:pt>
                <c:pt idx="1241">
                  <c:v>8.5940000000000003E-2</c:v>
                </c:pt>
                <c:pt idx="1242">
                  <c:v>9.0969999999999995E-2</c:v>
                </c:pt>
                <c:pt idx="1243">
                  <c:v>8.5099999999999995E-2</c:v>
                </c:pt>
                <c:pt idx="1244">
                  <c:v>9.0550000000000005E-2</c:v>
                </c:pt>
                <c:pt idx="1245">
                  <c:v>9.307E-2</c:v>
                </c:pt>
                <c:pt idx="1246">
                  <c:v>9.6839999999999996E-2</c:v>
                </c:pt>
                <c:pt idx="1247">
                  <c:v>9.7680000000000003E-2</c:v>
                </c:pt>
                <c:pt idx="1248">
                  <c:v>9.9779999999999994E-2</c:v>
                </c:pt>
                <c:pt idx="1249">
                  <c:v>0.10062</c:v>
                </c:pt>
                <c:pt idx="1250">
                  <c:v>9.9779999999999994E-2</c:v>
                </c:pt>
                <c:pt idx="1251">
                  <c:v>0.10355</c:v>
                </c:pt>
                <c:pt idx="1252">
                  <c:v>0.10187</c:v>
                </c:pt>
                <c:pt idx="1253">
                  <c:v>0.10691000000000001</c:v>
                </c:pt>
                <c:pt idx="1254">
                  <c:v>0.10774</c:v>
                </c:pt>
                <c:pt idx="1255">
                  <c:v>0.10774</c:v>
                </c:pt>
                <c:pt idx="1256">
                  <c:v>0.11194</c:v>
                </c:pt>
                <c:pt idx="1257">
                  <c:v>0.11570999999999999</c:v>
                </c:pt>
                <c:pt idx="1258">
                  <c:v>0.11655</c:v>
                </c:pt>
                <c:pt idx="1259">
                  <c:v>0.11613</c:v>
                </c:pt>
                <c:pt idx="1260">
                  <c:v>0.11990000000000001</c:v>
                </c:pt>
                <c:pt idx="1261">
                  <c:v>0.11781</c:v>
                </c:pt>
                <c:pt idx="1262">
                  <c:v>0.122</c:v>
                </c:pt>
                <c:pt idx="1263">
                  <c:v>0.122</c:v>
                </c:pt>
                <c:pt idx="1264">
                  <c:v>0.12787000000000001</c:v>
                </c:pt>
                <c:pt idx="1265">
                  <c:v>0.13038</c:v>
                </c:pt>
                <c:pt idx="1266">
                  <c:v>0.13416</c:v>
                </c:pt>
                <c:pt idx="1267">
                  <c:v>0.13247999999999999</c:v>
                </c:pt>
                <c:pt idx="1268">
                  <c:v>0.13331999999999999</c:v>
                </c:pt>
                <c:pt idx="1269">
                  <c:v>0.13499</c:v>
                </c:pt>
                <c:pt idx="1270">
                  <c:v>0.13499</c:v>
                </c:pt>
                <c:pt idx="1271">
                  <c:v>0.14296</c:v>
                </c:pt>
                <c:pt idx="1272">
                  <c:v>0.14882999999999999</c:v>
                </c:pt>
                <c:pt idx="1273">
                  <c:v>0.14799000000000001</c:v>
                </c:pt>
                <c:pt idx="1274">
                  <c:v>0.14715</c:v>
                </c:pt>
                <c:pt idx="1275">
                  <c:v>0.15092</c:v>
                </c:pt>
                <c:pt idx="1276">
                  <c:v>0.15512000000000001</c:v>
                </c:pt>
                <c:pt idx="1277">
                  <c:v>0.15762999999999999</c:v>
                </c:pt>
                <c:pt idx="1278">
                  <c:v>0.16224</c:v>
                </c:pt>
                <c:pt idx="1279">
                  <c:v>0.16181999999999999</c:v>
                </c:pt>
                <c:pt idx="1280">
                  <c:v>0.16434000000000001</c:v>
                </c:pt>
                <c:pt idx="1281">
                  <c:v>0.17063</c:v>
                </c:pt>
                <c:pt idx="1282">
                  <c:v>0.17021</c:v>
                </c:pt>
                <c:pt idx="1283">
                  <c:v>0.17398</c:v>
                </c:pt>
                <c:pt idx="1284">
                  <c:v>0.17482</c:v>
                </c:pt>
                <c:pt idx="1285">
                  <c:v>0.17985000000000001</c:v>
                </c:pt>
                <c:pt idx="1286">
                  <c:v>0.17943000000000001</c:v>
                </c:pt>
                <c:pt idx="1287">
                  <c:v>0.18362999999999999</c:v>
                </c:pt>
                <c:pt idx="1288">
                  <c:v>0.18823999999999999</c:v>
                </c:pt>
                <c:pt idx="1289">
                  <c:v>0.19075</c:v>
                </c:pt>
                <c:pt idx="1290">
                  <c:v>0.19033</c:v>
                </c:pt>
                <c:pt idx="1291">
                  <c:v>0.19075</c:v>
                </c:pt>
                <c:pt idx="1292">
                  <c:v>0.20039000000000001</c:v>
                </c:pt>
                <c:pt idx="1293">
                  <c:v>0.20374999999999999</c:v>
                </c:pt>
                <c:pt idx="1294">
                  <c:v>0.20710000000000001</c:v>
                </c:pt>
                <c:pt idx="1295">
                  <c:v>0.20626</c:v>
                </c:pt>
                <c:pt idx="1296">
                  <c:v>0.21088000000000001</c:v>
                </c:pt>
                <c:pt idx="1297">
                  <c:v>0.21423</c:v>
                </c:pt>
                <c:pt idx="1298">
                  <c:v>0.22219</c:v>
                </c:pt>
                <c:pt idx="1299">
                  <c:v>0.22387000000000001</c:v>
                </c:pt>
                <c:pt idx="1300">
                  <c:v>0.22681000000000001</c:v>
                </c:pt>
                <c:pt idx="1301">
                  <c:v>0.22513</c:v>
                </c:pt>
                <c:pt idx="1302">
                  <c:v>0.23477000000000001</c:v>
                </c:pt>
                <c:pt idx="1303">
                  <c:v>0.23435</c:v>
                </c:pt>
                <c:pt idx="1304">
                  <c:v>0.24482999999999999</c:v>
                </c:pt>
                <c:pt idx="1305">
                  <c:v>0.24567</c:v>
                </c:pt>
                <c:pt idx="1306">
                  <c:v>0.25363999999999998</c:v>
                </c:pt>
                <c:pt idx="1307">
                  <c:v>0.25112000000000001</c:v>
                </c:pt>
                <c:pt idx="1308">
                  <c:v>0.25908999999999999</c:v>
                </c:pt>
                <c:pt idx="1309">
                  <c:v>0.25614999999999999</c:v>
                </c:pt>
                <c:pt idx="1310">
                  <c:v>0.26454</c:v>
                </c:pt>
                <c:pt idx="1311">
                  <c:v>0.27040999999999998</c:v>
                </c:pt>
                <c:pt idx="1312">
                  <c:v>0.27962999999999999</c:v>
                </c:pt>
                <c:pt idx="1313">
                  <c:v>0.27878999999999998</c:v>
                </c:pt>
                <c:pt idx="1314">
                  <c:v>0.28423999999999999</c:v>
                </c:pt>
                <c:pt idx="1315">
                  <c:v>0.28633999999999998</c:v>
                </c:pt>
                <c:pt idx="1316">
                  <c:v>0.28843000000000002</c:v>
                </c:pt>
                <c:pt idx="1317">
                  <c:v>0.29681999999999997</c:v>
                </c:pt>
                <c:pt idx="1318">
                  <c:v>0.29891000000000001</c:v>
                </c:pt>
                <c:pt idx="1319">
                  <c:v>0.30269000000000001</c:v>
                </c:pt>
                <c:pt idx="1320">
                  <c:v>0.31358999999999998</c:v>
                </c:pt>
                <c:pt idx="1321">
                  <c:v>0.31778000000000001</c:v>
                </c:pt>
                <c:pt idx="1322">
                  <c:v>0.31694</c:v>
                </c:pt>
                <c:pt idx="1323">
                  <c:v>0.32574999999999998</c:v>
                </c:pt>
                <c:pt idx="1324">
                  <c:v>0.33119999999999999</c:v>
                </c:pt>
                <c:pt idx="1325">
                  <c:v>0.33162000000000003</c:v>
                </c:pt>
                <c:pt idx="1326">
                  <c:v>0.34126000000000001</c:v>
                </c:pt>
                <c:pt idx="1327">
                  <c:v>0.34628999999999999</c:v>
                </c:pt>
                <c:pt idx="1328">
                  <c:v>0.34042</c:v>
                </c:pt>
                <c:pt idx="1329">
                  <c:v>0.35342000000000001</c:v>
                </c:pt>
                <c:pt idx="1330">
                  <c:v>0.36096</c:v>
                </c:pt>
                <c:pt idx="1331">
                  <c:v>0.36641000000000001</c:v>
                </c:pt>
                <c:pt idx="1332">
                  <c:v>0.37059999999999998</c:v>
                </c:pt>
                <c:pt idx="1333">
                  <c:v>0.37983</c:v>
                </c:pt>
                <c:pt idx="1334">
                  <c:v>0.38318000000000002</c:v>
                </c:pt>
                <c:pt idx="1335">
                  <c:v>0.39156999999999997</c:v>
                </c:pt>
                <c:pt idx="1336">
                  <c:v>0.39868999999999999</c:v>
                </c:pt>
                <c:pt idx="1337">
                  <c:v>0.40205000000000002</c:v>
                </c:pt>
                <c:pt idx="1338">
                  <c:v>0.41127000000000002</c:v>
                </c:pt>
                <c:pt idx="1339">
                  <c:v>0.41882000000000003</c:v>
                </c:pt>
                <c:pt idx="1340">
                  <c:v>0.42593999999999999</c:v>
                </c:pt>
                <c:pt idx="1341">
                  <c:v>0.43391000000000002</c:v>
                </c:pt>
                <c:pt idx="1342">
                  <c:v>0.43558999999999998</c:v>
                </c:pt>
                <c:pt idx="1343">
                  <c:v>0.43978</c:v>
                </c:pt>
                <c:pt idx="1344">
                  <c:v>0.45361000000000001</c:v>
                </c:pt>
                <c:pt idx="1345">
                  <c:v>0.44900000000000001</c:v>
                </c:pt>
                <c:pt idx="1346">
                  <c:v>0.47416000000000003</c:v>
                </c:pt>
                <c:pt idx="1347">
                  <c:v>0.47373999999999999</c:v>
                </c:pt>
                <c:pt idx="1348">
                  <c:v>0.47625000000000001</c:v>
                </c:pt>
                <c:pt idx="1349">
                  <c:v>0.48380000000000001</c:v>
                </c:pt>
                <c:pt idx="1350">
                  <c:v>0.48464000000000002</c:v>
                </c:pt>
                <c:pt idx="1351">
                  <c:v>0.49512</c:v>
                </c:pt>
                <c:pt idx="1352">
                  <c:v>0.50349999999999995</c:v>
                </c:pt>
                <c:pt idx="1353">
                  <c:v>0.51734000000000002</c:v>
                </c:pt>
                <c:pt idx="1354">
                  <c:v>0.52529999999999999</c:v>
                </c:pt>
                <c:pt idx="1355">
                  <c:v>0.52529999999999999</c:v>
                </c:pt>
                <c:pt idx="1356">
                  <c:v>0.53493999999999997</c:v>
                </c:pt>
                <c:pt idx="1357">
                  <c:v>0.55003999999999997</c:v>
                </c:pt>
                <c:pt idx="1358">
                  <c:v>0.55423</c:v>
                </c:pt>
                <c:pt idx="1359">
                  <c:v>0.56386999999999998</c:v>
                </c:pt>
                <c:pt idx="1360">
                  <c:v>0.57477</c:v>
                </c:pt>
                <c:pt idx="1361">
                  <c:v>0.57896000000000003</c:v>
                </c:pt>
                <c:pt idx="1362">
                  <c:v>0.58735000000000004</c:v>
                </c:pt>
                <c:pt idx="1363">
                  <c:v>0.59363999999999995</c:v>
                </c:pt>
                <c:pt idx="1364">
                  <c:v>0.60621000000000003</c:v>
                </c:pt>
                <c:pt idx="1365">
                  <c:v>0.61670000000000003</c:v>
                </c:pt>
                <c:pt idx="1366">
                  <c:v>0.63053000000000003</c:v>
                </c:pt>
                <c:pt idx="1367">
                  <c:v>0.63053000000000003</c:v>
                </c:pt>
                <c:pt idx="1368">
                  <c:v>0.65107000000000004</c:v>
                </c:pt>
                <c:pt idx="1369">
                  <c:v>0.66071999999999997</c:v>
                </c:pt>
                <c:pt idx="1370">
                  <c:v>0.65778000000000003</c:v>
                </c:pt>
                <c:pt idx="1371">
                  <c:v>0.67454999999999998</c:v>
                </c:pt>
                <c:pt idx="1372">
                  <c:v>0.68084</c:v>
                </c:pt>
                <c:pt idx="1373">
                  <c:v>0.69803000000000004</c:v>
                </c:pt>
                <c:pt idx="1374">
                  <c:v>0.70011999999999996</c:v>
                </c:pt>
                <c:pt idx="1375">
                  <c:v>0.70767000000000002</c:v>
                </c:pt>
                <c:pt idx="1376">
                  <c:v>0.72024999999999995</c:v>
                </c:pt>
                <c:pt idx="1377">
                  <c:v>0.72485999999999995</c:v>
                </c:pt>
                <c:pt idx="1378">
                  <c:v>0.74497999999999998</c:v>
                </c:pt>
                <c:pt idx="1379">
                  <c:v>0.74497999999999998</c:v>
                </c:pt>
                <c:pt idx="1380">
                  <c:v>0.76929999999999998</c:v>
                </c:pt>
                <c:pt idx="1381">
                  <c:v>0.77097000000000004</c:v>
                </c:pt>
                <c:pt idx="1382">
                  <c:v>0.78815999999999997</c:v>
                </c:pt>
                <c:pt idx="1383">
                  <c:v>0.78942000000000001</c:v>
                </c:pt>
                <c:pt idx="1384">
                  <c:v>0.79905999999999999</c:v>
                </c:pt>
                <c:pt idx="1385">
                  <c:v>0.81457000000000002</c:v>
                </c:pt>
                <c:pt idx="1386">
                  <c:v>0.83091999999999999</c:v>
                </c:pt>
                <c:pt idx="1387">
                  <c:v>0.83008999999999999</c:v>
                </c:pt>
                <c:pt idx="1388">
                  <c:v>0.85397999999999996</c:v>
                </c:pt>
                <c:pt idx="1389">
                  <c:v>0.85440000000000005</c:v>
                </c:pt>
                <c:pt idx="1390">
                  <c:v>0.87453000000000003</c:v>
                </c:pt>
                <c:pt idx="1391">
                  <c:v>0.88583999999999996</c:v>
                </c:pt>
                <c:pt idx="1392">
                  <c:v>0.89464999999999995</c:v>
                </c:pt>
                <c:pt idx="1393">
                  <c:v>0.90973999999999999</c:v>
                </c:pt>
                <c:pt idx="1394">
                  <c:v>0.92022000000000004</c:v>
                </c:pt>
                <c:pt idx="1395">
                  <c:v>0.93783000000000005</c:v>
                </c:pt>
                <c:pt idx="1396">
                  <c:v>0.94662999999999997</c:v>
                </c:pt>
                <c:pt idx="1397">
                  <c:v>0.96843000000000001</c:v>
                </c:pt>
                <c:pt idx="1398">
                  <c:v>0.97724</c:v>
                </c:pt>
                <c:pt idx="1399">
                  <c:v>0.99400999999999995</c:v>
                </c:pt>
                <c:pt idx="1400">
                  <c:v>1.0078400000000001</c:v>
                </c:pt>
                <c:pt idx="1401">
                  <c:v>1.0183199999999999</c:v>
                </c:pt>
                <c:pt idx="1402">
                  <c:v>1.02545</c:v>
                </c:pt>
                <c:pt idx="1403">
                  <c:v>1.05396</c:v>
                </c:pt>
                <c:pt idx="1404">
                  <c:v>1.06318</c:v>
                </c:pt>
                <c:pt idx="1405">
                  <c:v>1.0828899999999999</c:v>
                </c:pt>
                <c:pt idx="1406">
                  <c:v>1.0929500000000001</c:v>
                </c:pt>
                <c:pt idx="1407">
                  <c:v>1.10259</c:v>
                </c:pt>
                <c:pt idx="1408">
                  <c:v>1.1147499999999999</c:v>
                </c:pt>
                <c:pt idx="1409">
                  <c:v>1.1419999999999999</c:v>
                </c:pt>
                <c:pt idx="1410">
                  <c:v>1.1612800000000001</c:v>
                </c:pt>
                <c:pt idx="1411">
                  <c:v>1.1591899999999999</c:v>
                </c:pt>
                <c:pt idx="1412">
                  <c:v>1.1784699999999999</c:v>
                </c:pt>
                <c:pt idx="1413">
                  <c:v>1.2011099999999999</c:v>
                </c:pt>
                <c:pt idx="1414">
                  <c:v>1.2224900000000001</c:v>
                </c:pt>
                <c:pt idx="1415">
                  <c:v>1.2170399999999999</c:v>
                </c:pt>
                <c:pt idx="1416">
                  <c:v>1.2363299999999999</c:v>
                </c:pt>
                <c:pt idx="1417">
                  <c:v>1.2593799999999999</c:v>
                </c:pt>
                <c:pt idx="1418">
                  <c:v>1.2577100000000001</c:v>
                </c:pt>
                <c:pt idx="1419">
                  <c:v>1.30047</c:v>
                </c:pt>
                <c:pt idx="1420">
                  <c:v>1.3025599999999999</c:v>
                </c:pt>
                <c:pt idx="1421">
                  <c:v>1.33443</c:v>
                </c:pt>
                <c:pt idx="1422">
                  <c:v>1.3365199999999999</c:v>
                </c:pt>
                <c:pt idx="1423">
                  <c:v>1.3545499999999999</c:v>
                </c:pt>
                <c:pt idx="1424">
                  <c:v>1.3566499999999999</c:v>
                </c:pt>
                <c:pt idx="1425">
                  <c:v>1.38683</c:v>
                </c:pt>
                <c:pt idx="1426">
                  <c:v>1.4052800000000001</c:v>
                </c:pt>
                <c:pt idx="1427">
                  <c:v>1.4170199999999999</c:v>
                </c:pt>
                <c:pt idx="1428">
                  <c:v>1.4341999999999999</c:v>
                </c:pt>
                <c:pt idx="1429">
                  <c:v>1.44007</c:v>
                </c:pt>
                <c:pt idx="1430">
                  <c:v>1.46774</c:v>
                </c:pt>
                <c:pt idx="1431">
                  <c:v>1.48116</c:v>
                </c:pt>
                <c:pt idx="1432">
                  <c:v>1.5038</c:v>
                </c:pt>
                <c:pt idx="1433">
                  <c:v>1.5088299999999999</c:v>
                </c:pt>
                <c:pt idx="1434">
                  <c:v>1.5327299999999999</c:v>
                </c:pt>
                <c:pt idx="1435">
                  <c:v>1.5499099999999999</c:v>
                </c:pt>
                <c:pt idx="1436">
                  <c:v>1.5738099999999999</c:v>
                </c:pt>
                <c:pt idx="1437">
                  <c:v>1.59016</c:v>
                </c:pt>
                <c:pt idx="1438">
                  <c:v>1.6040000000000001</c:v>
                </c:pt>
                <c:pt idx="1439">
                  <c:v>1.6077699999999999</c:v>
                </c:pt>
                <c:pt idx="1440">
                  <c:v>1.62202</c:v>
                </c:pt>
                <c:pt idx="1441">
                  <c:v>1.6375299999999999</c:v>
                </c:pt>
                <c:pt idx="1442">
                  <c:v>1.67275</c:v>
                </c:pt>
                <c:pt idx="1443">
                  <c:v>1.68197</c:v>
                </c:pt>
                <c:pt idx="1444">
                  <c:v>1.6974800000000001</c:v>
                </c:pt>
                <c:pt idx="1445">
                  <c:v>1.7180299999999999</c:v>
                </c:pt>
                <c:pt idx="1446">
                  <c:v>1.7448600000000001</c:v>
                </c:pt>
                <c:pt idx="1447">
                  <c:v>1.7406699999999999</c:v>
                </c:pt>
                <c:pt idx="1448">
                  <c:v>1.7658199999999999</c:v>
                </c:pt>
                <c:pt idx="1449">
                  <c:v>1.77965</c:v>
                </c:pt>
                <c:pt idx="1450">
                  <c:v>1.79559</c:v>
                </c:pt>
                <c:pt idx="1451">
                  <c:v>1.8052299999999999</c:v>
                </c:pt>
                <c:pt idx="1452">
                  <c:v>1.8245100000000001</c:v>
                </c:pt>
                <c:pt idx="1453">
                  <c:v>1.8333200000000001</c:v>
                </c:pt>
                <c:pt idx="1454">
                  <c:v>1.8521799999999999</c:v>
                </c:pt>
                <c:pt idx="1455">
                  <c:v>1.8735599999999999</c:v>
                </c:pt>
                <c:pt idx="1456">
                  <c:v>1.8723099999999999</c:v>
                </c:pt>
                <c:pt idx="1457">
                  <c:v>1.8991400000000001</c:v>
                </c:pt>
                <c:pt idx="1458">
                  <c:v>1.9150700000000001</c:v>
                </c:pt>
                <c:pt idx="1459">
                  <c:v>1.92597</c:v>
                </c:pt>
                <c:pt idx="1460">
                  <c:v>1.93519</c:v>
                </c:pt>
                <c:pt idx="1461">
                  <c:v>1.95448</c:v>
                </c:pt>
                <c:pt idx="1462">
                  <c:v>1.9599299999999999</c:v>
                </c:pt>
                <c:pt idx="1463">
                  <c:v>1.9855</c:v>
                </c:pt>
                <c:pt idx="1464">
                  <c:v>1.99221</c:v>
                </c:pt>
                <c:pt idx="1465">
                  <c:v>1.9943</c:v>
                </c:pt>
                <c:pt idx="1466">
                  <c:v>2.01275</c:v>
                </c:pt>
                <c:pt idx="1467">
                  <c:v>2.0160999999999998</c:v>
                </c:pt>
                <c:pt idx="1468">
                  <c:v>2.0433500000000002</c:v>
                </c:pt>
                <c:pt idx="1469">
                  <c:v>2.0622199999999999</c:v>
                </c:pt>
                <c:pt idx="1470">
                  <c:v>2.0680900000000002</c:v>
                </c:pt>
                <c:pt idx="1471">
                  <c:v>2.0727000000000002</c:v>
                </c:pt>
                <c:pt idx="1472">
                  <c:v>2.0928200000000001</c:v>
                </c:pt>
                <c:pt idx="1473">
                  <c:v>2.1007899999999999</c:v>
                </c:pt>
                <c:pt idx="1474">
                  <c:v>2.11253</c:v>
                </c:pt>
                <c:pt idx="1475">
                  <c:v>2.1032999999999999</c:v>
                </c:pt>
                <c:pt idx="1476">
                  <c:v>2.1246900000000002</c:v>
                </c:pt>
                <c:pt idx="1477">
                  <c:v>2.1485799999999999</c:v>
                </c:pt>
                <c:pt idx="1478">
                  <c:v>2.14229</c:v>
                </c:pt>
                <c:pt idx="1479">
                  <c:v>2.1502599999999998</c:v>
                </c:pt>
                <c:pt idx="1480">
                  <c:v>2.16703</c:v>
                </c:pt>
                <c:pt idx="1481">
                  <c:v>2.1724800000000002</c:v>
                </c:pt>
                <c:pt idx="1482">
                  <c:v>2.1858900000000001</c:v>
                </c:pt>
                <c:pt idx="1483">
                  <c:v>2.1976300000000002</c:v>
                </c:pt>
                <c:pt idx="1484">
                  <c:v>2.2047599999999998</c:v>
                </c:pt>
                <c:pt idx="1485">
                  <c:v>2.1976300000000002</c:v>
                </c:pt>
                <c:pt idx="1486">
                  <c:v>2.2114699999999998</c:v>
                </c:pt>
                <c:pt idx="1487">
                  <c:v>2.2332700000000001</c:v>
                </c:pt>
                <c:pt idx="1488">
                  <c:v>2.2211099999999999</c:v>
                </c:pt>
                <c:pt idx="1489">
                  <c:v>2.21943</c:v>
                </c:pt>
                <c:pt idx="1490">
                  <c:v>2.2471000000000001</c:v>
                </c:pt>
                <c:pt idx="1491">
                  <c:v>2.2454299999999998</c:v>
                </c:pt>
                <c:pt idx="1492">
                  <c:v>2.2437499999999999</c:v>
                </c:pt>
                <c:pt idx="1493">
                  <c:v>2.2525499999999998</c:v>
                </c:pt>
                <c:pt idx="1494">
                  <c:v>2.2663899999999999</c:v>
                </c:pt>
                <c:pt idx="1495">
                  <c:v>2.2680600000000002</c:v>
                </c:pt>
                <c:pt idx="1496">
                  <c:v>2.2869299999999999</c:v>
                </c:pt>
                <c:pt idx="1497">
                  <c:v>2.26681</c:v>
                </c:pt>
                <c:pt idx="1498">
                  <c:v>2.28735</c:v>
                </c:pt>
                <c:pt idx="1499">
                  <c:v>2.29196</c:v>
                </c:pt>
                <c:pt idx="1500">
                  <c:v>2.2978299999999998</c:v>
                </c:pt>
                <c:pt idx="1501">
                  <c:v>2.2961499999999999</c:v>
                </c:pt>
                <c:pt idx="1502">
                  <c:v>2.30328</c:v>
                </c:pt>
                <c:pt idx="1503">
                  <c:v>2.3271799999999998</c:v>
                </c:pt>
                <c:pt idx="1504">
                  <c:v>2.3288500000000001</c:v>
                </c:pt>
                <c:pt idx="1505">
                  <c:v>2.31711</c:v>
                </c:pt>
                <c:pt idx="1506">
                  <c:v>2.32843</c:v>
                </c:pt>
                <c:pt idx="1507">
                  <c:v>2.3200500000000002</c:v>
                </c:pt>
                <c:pt idx="1508">
                  <c:v>2.3368199999999999</c:v>
                </c:pt>
                <c:pt idx="1509">
                  <c:v>2.3313700000000002</c:v>
                </c:pt>
                <c:pt idx="1510">
                  <c:v>2.3447800000000001</c:v>
                </c:pt>
                <c:pt idx="1511">
                  <c:v>2.3473000000000002</c:v>
                </c:pt>
                <c:pt idx="1512">
                  <c:v>2.3489800000000001</c:v>
                </c:pt>
                <c:pt idx="1513">
                  <c:v>2.3422700000000001</c:v>
                </c:pt>
                <c:pt idx="1514">
                  <c:v>2.3481399999999999</c:v>
                </c:pt>
                <c:pt idx="1515">
                  <c:v>2.3716200000000001</c:v>
                </c:pt>
                <c:pt idx="1516">
                  <c:v>2.3586200000000002</c:v>
                </c:pt>
                <c:pt idx="1517">
                  <c:v>2.3582000000000001</c:v>
                </c:pt>
                <c:pt idx="1518">
                  <c:v>2.37371</c:v>
                </c:pt>
                <c:pt idx="1519">
                  <c:v>2.3712</c:v>
                </c:pt>
                <c:pt idx="1520">
                  <c:v>2.3619699999999999</c:v>
                </c:pt>
                <c:pt idx="1521">
                  <c:v>2.3841899999999998</c:v>
                </c:pt>
                <c:pt idx="1522">
                  <c:v>2.3762300000000001</c:v>
                </c:pt>
                <c:pt idx="1523">
                  <c:v>2.3879700000000001</c:v>
                </c:pt>
                <c:pt idx="1524">
                  <c:v>2.4026399999999999</c:v>
                </c:pt>
                <c:pt idx="1525">
                  <c:v>2.3921600000000001</c:v>
                </c:pt>
                <c:pt idx="1526">
                  <c:v>2.38252</c:v>
                </c:pt>
                <c:pt idx="1527">
                  <c:v>2.4093499999999999</c:v>
                </c:pt>
                <c:pt idx="1528">
                  <c:v>2.40306</c:v>
                </c:pt>
                <c:pt idx="1529">
                  <c:v>2.40306</c:v>
                </c:pt>
                <c:pt idx="1530">
                  <c:v>2.42109</c:v>
                </c:pt>
                <c:pt idx="1531">
                  <c:v>2.4177300000000002</c:v>
                </c:pt>
                <c:pt idx="1532">
                  <c:v>2.42109</c:v>
                </c:pt>
                <c:pt idx="1533">
                  <c:v>2.4131200000000002</c:v>
                </c:pt>
                <c:pt idx="1534">
                  <c:v>2.4160499999999998</c:v>
                </c:pt>
                <c:pt idx="1535">
                  <c:v>2.42821</c:v>
                </c:pt>
                <c:pt idx="1536">
                  <c:v>2.4315699999999998</c:v>
                </c:pt>
                <c:pt idx="1537">
                  <c:v>2.4365999999999999</c:v>
                </c:pt>
                <c:pt idx="1538">
                  <c:v>2.4474999999999998</c:v>
                </c:pt>
                <c:pt idx="1539">
                  <c:v>2.44875</c:v>
                </c:pt>
                <c:pt idx="1540">
                  <c:v>2.4516900000000001</c:v>
                </c:pt>
                <c:pt idx="1541">
                  <c:v>2.4630100000000001</c:v>
                </c:pt>
                <c:pt idx="1542">
                  <c:v>2.4500099999999998</c:v>
                </c:pt>
                <c:pt idx="1543">
                  <c:v>2.4609100000000002</c:v>
                </c:pt>
                <c:pt idx="1544">
                  <c:v>2.46217</c:v>
                </c:pt>
                <c:pt idx="1545">
                  <c:v>2.4768400000000002</c:v>
                </c:pt>
                <c:pt idx="1546">
                  <c:v>2.4747499999999998</c:v>
                </c:pt>
                <c:pt idx="1547">
                  <c:v>2.4705499999999998</c:v>
                </c:pt>
                <c:pt idx="1548">
                  <c:v>2.4898400000000001</c:v>
                </c:pt>
                <c:pt idx="1549">
                  <c:v>2.48942</c:v>
                </c:pt>
                <c:pt idx="1550">
                  <c:v>2.48481</c:v>
                </c:pt>
                <c:pt idx="1551">
                  <c:v>2.4948700000000001</c:v>
                </c:pt>
                <c:pt idx="1552">
                  <c:v>2.4944500000000001</c:v>
                </c:pt>
                <c:pt idx="1553">
                  <c:v>2.5137399999999999</c:v>
                </c:pt>
                <c:pt idx="1554">
                  <c:v>2.50745</c:v>
                </c:pt>
                <c:pt idx="1555">
                  <c:v>2.5087100000000002</c:v>
                </c:pt>
                <c:pt idx="1556">
                  <c:v>2.5363699999999998</c:v>
                </c:pt>
                <c:pt idx="1557">
                  <c:v>2.5380500000000001</c:v>
                </c:pt>
                <c:pt idx="1558">
                  <c:v>2.5426600000000001</c:v>
                </c:pt>
                <c:pt idx="1559">
                  <c:v>2.53721</c:v>
                </c:pt>
                <c:pt idx="1560">
                  <c:v>2.5388899999999999</c:v>
                </c:pt>
                <c:pt idx="1561">
                  <c:v>2.5619499999999999</c:v>
                </c:pt>
                <c:pt idx="1562">
                  <c:v>2.5724300000000002</c:v>
                </c:pt>
                <c:pt idx="1563">
                  <c:v>2.5594299999999999</c:v>
                </c:pt>
                <c:pt idx="1564">
                  <c:v>2.5774599999999999</c:v>
                </c:pt>
                <c:pt idx="1565">
                  <c:v>2.58039</c:v>
                </c:pt>
                <c:pt idx="1566">
                  <c:v>2.5694900000000001</c:v>
                </c:pt>
                <c:pt idx="1567">
                  <c:v>2.5724300000000002</c:v>
                </c:pt>
                <c:pt idx="1568">
                  <c:v>2.5816499999999998</c:v>
                </c:pt>
                <c:pt idx="1569">
                  <c:v>2.6013600000000001</c:v>
                </c:pt>
                <c:pt idx="1570">
                  <c:v>2.6135100000000002</c:v>
                </c:pt>
                <c:pt idx="1571">
                  <c:v>2.61226</c:v>
                </c:pt>
                <c:pt idx="1572">
                  <c:v>2.6051299999999999</c:v>
                </c:pt>
                <c:pt idx="1573">
                  <c:v>2.63531</c:v>
                </c:pt>
                <c:pt idx="1574">
                  <c:v>2.6315400000000002</c:v>
                </c:pt>
                <c:pt idx="1575">
                  <c:v>2.62609</c:v>
                </c:pt>
                <c:pt idx="1576">
                  <c:v>2.6550199999999999</c:v>
                </c:pt>
                <c:pt idx="1577">
                  <c:v>2.6587900000000002</c:v>
                </c:pt>
                <c:pt idx="1578">
                  <c:v>2.66927</c:v>
                </c:pt>
                <c:pt idx="1579">
                  <c:v>2.6608900000000002</c:v>
                </c:pt>
                <c:pt idx="1580">
                  <c:v>2.6743000000000001</c:v>
                </c:pt>
                <c:pt idx="1581">
                  <c:v>2.6902300000000001</c:v>
                </c:pt>
                <c:pt idx="1582">
                  <c:v>2.6852</c:v>
                </c:pt>
                <c:pt idx="1583">
                  <c:v>2.6990400000000001</c:v>
                </c:pt>
                <c:pt idx="1584">
                  <c:v>2.7120299999999999</c:v>
                </c:pt>
                <c:pt idx="1585">
                  <c:v>2.7049099999999999</c:v>
                </c:pt>
                <c:pt idx="1586">
                  <c:v>2.7049099999999999</c:v>
                </c:pt>
                <c:pt idx="1587">
                  <c:v>2.7229299999999999</c:v>
                </c:pt>
                <c:pt idx="1588">
                  <c:v>2.7254499999999999</c:v>
                </c:pt>
                <c:pt idx="1589">
                  <c:v>2.7296399999999998</c:v>
                </c:pt>
                <c:pt idx="1590">
                  <c:v>2.7317399999999998</c:v>
                </c:pt>
                <c:pt idx="1591">
                  <c:v>2.7547999999999999</c:v>
                </c:pt>
                <c:pt idx="1592">
                  <c:v>2.7564700000000002</c:v>
                </c:pt>
                <c:pt idx="1593">
                  <c:v>2.7501899999999999</c:v>
                </c:pt>
                <c:pt idx="1594">
                  <c:v>2.76444</c:v>
                </c:pt>
                <c:pt idx="1595">
                  <c:v>2.76695</c:v>
                </c:pt>
                <c:pt idx="1596">
                  <c:v>2.7862399999999998</c:v>
                </c:pt>
                <c:pt idx="1597">
                  <c:v>2.7879200000000002</c:v>
                </c:pt>
                <c:pt idx="1598">
                  <c:v>2.7979799999999999</c:v>
                </c:pt>
                <c:pt idx="1599">
                  <c:v>2.7904300000000002</c:v>
                </c:pt>
                <c:pt idx="1600">
                  <c:v>2.81433</c:v>
                </c:pt>
                <c:pt idx="1601">
                  <c:v>2.8222900000000002</c:v>
                </c:pt>
                <c:pt idx="1602">
                  <c:v>2.8164199999999999</c:v>
                </c:pt>
                <c:pt idx="1603">
                  <c:v>2.8248099999999998</c:v>
                </c:pt>
                <c:pt idx="1604">
                  <c:v>2.83487</c:v>
                </c:pt>
                <c:pt idx="1605">
                  <c:v>2.8487100000000001</c:v>
                </c:pt>
                <c:pt idx="1606">
                  <c:v>2.8365499999999999</c:v>
                </c:pt>
                <c:pt idx="1607">
                  <c:v>2.8491200000000001</c:v>
                </c:pt>
                <c:pt idx="1608">
                  <c:v>2.8457699999999999</c:v>
                </c:pt>
                <c:pt idx="1609">
                  <c:v>2.8725999999999998</c:v>
                </c:pt>
                <c:pt idx="1610">
                  <c:v>2.8772099999999998</c:v>
                </c:pt>
                <c:pt idx="1611">
                  <c:v>2.86212</c:v>
                </c:pt>
                <c:pt idx="1612">
                  <c:v>2.8646400000000001</c:v>
                </c:pt>
                <c:pt idx="1613">
                  <c:v>2.8902100000000002</c:v>
                </c:pt>
                <c:pt idx="1614">
                  <c:v>2.8700899999999998</c:v>
                </c:pt>
                <c:pt idx="1615">
                  <c:v>2.8910499999999999</c:v>
                </c:pt>
                <c:pt idx="1616">
                  <c:v>2.8889499999999999</c:v>
                </c:pt>
                <c:pt idx="1617">
                  <c:v>2.8860199999999998</c:v>
                </c:pt>
                <c:pt idx="1618">
                  <c:v>2.8994300000000002</c:v>
                </c:pt>
                <c:pt idx="1619">
                  <c:v>2.9074</c:v>
                </c:pt>
                <c:pt idx="1620">
                  <c:v>2.9086599999999998</c:v>
                </c:pt>
                <c:pt idx="1621">
                  <c:v>2.9053</c:v>
                </c:pt>
                <c:pt idx="1622">
                  <c:v>2.9015300000000002</c:v>
                </c:pt>
                <c:pt idx="1623">
                  <c:v>2.93004</c:v>
                </c:pt>
                <c:pt idx="1624">
                  <c:v>2.9329700000000001</c:v>
                </c:pt>
                <c:pt idx="1625">
                  <c:v>2.9040400000000002</c:v>
                </c:pt>
                <c:pt idx="1626">
                  <c:v>2.9291999999999998</c:v>
                </c:pt>
                <c:pt idx="1627">
                  <c:v>2.9421900000000001</c:v>
                </c:pt>
                <c:pt idx="1628">
                  <c:v>2.92123</c:v>
                </c:pt>
                <c:pt idx="1629">
                  <c:v>2.9291999999999998</c:v>
                </c:pt>
                <c:pt idx="1630">
                  <c:v>2.9241700000000002</c:v>
                </c:pt>
                <c:pt idx="1631">
                  <c:v>2.94136</c:v>
                </c:pt>
                <c:pt idx="1632">
                  <c:v>2.93255</c:v>
                </c:pt>
                <c:pt idx="1633">
                  <c:v>2.9455499999999999</c:v>
                </c:pt>
                <c:pt idx="1634">
                  <c:v>2.94387</c:v>
                </c:pt>
                <c:pt idx="1635">
                  <c:v>2.91872</c:v>
                </c:pt>
                <c:pt idx="1636">
                  <c:v>2.93465</c:v>
                </c:pt>
                <c:pt idx="1637">
                  <c:v>2.9321299999999999</c:v>
                </c:pt>
                <c:pt idx="1638">
                  <c:v>2.9266800000000002</c:v>
                </c:pt>
                <c:pt idx="1639">
                  <c:v>2.9380000000000002</c:v>
                </c:pt>
                <c:pt idx="1640">
                  <c:v>2.9107500000000002</c:v>
                </c:pt>
                <c:pt idx="1641">
                  <c:v>2.9296199999999999</c:v>
                </c:pt>
                <c:pt idx="1642">
                  <c:v>2.9338099999999998</c:v>
                </c:pt>
                <c:pt idx="1643">
                  <c:v>2.9107500000000002</c:v>
                </c:pt>
                <c:pt idx="1644">
                  <c:v>2.9115899999999999</c:v>
                </c:pt>
                <c:pt idx="1645">
                  <c:v>2.9170400000000001</c:v>
                </c:pt>
                <c:pt idx="1646">
                  <c:v>2.9124300000000001</c:v>
                </c:pt>
                <c:pt idx="1647">
                  <c:v>2.91201</c:v>
                </c:pt>
                <c:pt idx="1648">
                  <c:v>2.89818</c:v>
                </c:pt>
                <c:pt idx="1649">
                  <c:v>2.9065599999999998</c:v>
                </c:pt>
                <c:pt idx="1650">
                  <c:v>2.8990100000000001</c:v>
                </c:pt>
                <c:pt idx="1651">
                  <c:v>2.9011100000000001</c:v>
                </c:pt>
                <c:pt idx="1652">
                  <c:v>2.8830800000000001</c:v>
                </c:pt>
                <c:pt idx="1653">
                  <c:v>2.8885299999999998</c:v>
                </c:pt>
                <c:pt idx="1654">
                  <c:v>2.8797299999999999</c:v>
                </c:pt>
                <c:pt idx="1655">
                  <c:v>2.86212</c:v>
                </c:pt>
                <c:pt idx="1656">
                  <c:v>2.88266</c:v>
                </c:pt>
                <c:pt idx="1657">
                  <c:v>2.8516400000000002</c:v>
                </c:pt>
                <c:pt idx="1658">
                  <c:v>2.8512200000000001</c:v>
                </c:pt>
                <c:pt idx="1659">
                  <c:v>2.83697</c:v>
                </c:pt>
                <c:pt idx="1660">
                  <c:v>2.8378100000000002</c:v>
                </c:pt>
                <c:pt idx="1661">
                  <c:v>2.8432599999999999</c:v>
                </c:pt>
                <c:pt idx="1662">
                  <c:v>2.8273199999999998</c:v>
                </c:pt>
                <c:pt idx="1663">
                  <c:v>2.8088799999999998</c:v>
                </c:pt>
                <c:pt idx="1664">
                  <c:v>2.8101400000000001</c:v>
                </c:pt>
                <c:pt idx="1665">
                  <c:v>2.80301</c:v>
                </c:pt>
                <c:pt idx="1666">
                  <c:v>2.78037</c:v>
                </c:pt>
                <c:pt idx="1667">
                  <c:v>2.7858200000000002</c:v>
                </c:pt>
                <c:pt idx="1668">
                  <c:v>2.7619199999999999</c:v>
                </c:pt>
                <c:pt idx="1669">
                  <c:v>2.7573099999999999</c:v>
                </c:pt>
                <c:pt idx="1670">
                  <c:v>2.76654</c:v>
                </c:pt>
                <c:pt idx="1671">
                  <c:v>2.7560500000000001</c:v>
                </c:pt>
                <c:pt idx="1672">
                  <c:v>2.7439</c:v>
                </c:pt>
                <c:pt idx="1673">
                  <c:v>2.7250299999999998</c:v>
                </c:pt>
                <c:pt idx="1674">
                  <c:v>2.72838</c:v>
                </c:pt>
                <c:pt idx="1675">
                  <c:v>2.7036500000000001</c:v>
                </c:pt>
                <c:pt idx="1676">
                  <c:v>2.7028099999999999</c:v>
                </c:pt>
                <c:pt idx="1677">
                  <c:v>2.6843699999999999</c:v>
                </c:pt>
                <c:pt idx="1678">
                  <c:v>2.6839499999999998</c:v>
                </c:pt>
                <c:pt idx="1679">
                  <c:v>2.6717900000000001</c:v>
                </c:pt>
                <c:pt idx="1680">
                  <c:v>2.67808</c:v>
                </c:pt>
                <c:pt idx="1681">
                  <c:v>2.65334</c:v>
                </c:pt>
                <c:pt idx="1682">
                  <c:v>2.6449600000000002</c:v>
                </c:pt>
                <c:pt idx="1683">
                  <c:v>2.6156100000000002</c:v>
                </c:pt>
                <c:pt idx="1684">
                  <c:v>2.6172900000000001</c:v>
                </c:pt>
                <c:pt idx="1685">
                  <c:v>2.5837500000000002</c:v>
                </c:pt>
                <c:pt idx="1686">
                  <c:v>2.5799799999999999</c:v>
                </c:pt>
                <c:pt idx="1687">
                  <c:v>2.5820699999999999</c:v>
                </c:pt>
                <c:pt idx="1688">
                  <c:v>2.5657199999999998</c:v>
                </c:pt>
                <c:pt idx="1689">
                  <c:v>2.5678200000000002</c:v>
                </c:pt>
                <c:pt idx="1690">
                  <c:v>2.54392</c:v>
                </c:pt>
                <c:pt idx="1691">
                  <c:v>2.5200200000000001</c:v>
                </c:pt>
                <c:pt idx="1692">
                  <c:v>2.5154100000000001</c:v>
                </c:pt>
                <c:pt idx="1693">
                  <c:v>2.4852300000000001</c:v>
                </c:pt>
                <c:pt idx="1694">
                  <c:v>2.4747499999999998</c:v>
                </c:pt>
                <c:pt idx="1695">
                  <c:v>2.4604900000000001</c:v>
                </c:pt>
                <c:pt idx="1696">
                  <c:v>2.4542000000000002</c:v>
                </c:pt>
                <c:pt idx="1697">
                  <c:v>2.4428899999999998</c:v>
                </c:pt>
                <c:pt idx="1698">
                  <c:v>2.4194100000000001</c:v>
                </c:pt>
                <c:pt idx="1699">
                  <c:v>2.4198300000000001</c:v>
                </c:pt>
                <c:pt idx="1700">
                  <c:v>2.3913199999999999</c:v>
                </c:pt>
                <c:pt idx="1701">
                  <c:v>2.3908999999999998</c:v>
                </c:pt>
                <c:pt idx="1702">
                  <c:v>2.3561000000000001</c:v>
                </c:pt>
                <c:pt idx="1703">
                  <c:v>2.3527499999999999</c:v>
                </c:pt>
                <c:pt idx="1704">
                  <c:v>2.33975</c:v>
                </c:pt>
                <c:pt idx="1705">
                  <c:v>2.33053</c:v>
                </c:pt>
                <c:pt idx="1706">
                  <c:v>2.3380800000000002</c:v>
                </c:pt>
                <c:pt idx="1707">
                  <c:v>2.28735</c:v>
                </c:pt>
                <c:pt idx="1708">
                  <c:v>2.2831600000000001</c:v>
                </c:pt>
                <c:pt idx="1709">
                  <c:v>2.26681</c:v>
                </c:pt>
                <c:pt idx="1710">
                  <c:v>2.25549</c:v>
                </c:pt>
                <c:pt idx="1711">
                  <c:v>2.2345299999999999</c:v>
                </c:pt>
                <c:pt idx="1712">
                  <c:v>2.2160799999999998</c:v>
                </c:pt>
                <c:pt idx="1713">
                  <c:v>2.21692</c:v>
                </c:pt>
                <c:pt idx="1714">
                  <c:v>2.19428</c:v>
                </c:pt>
                <c:pt idx="1715">
                  <c:v>2.1770900000000002</c:v>
                </c:pt>
                <c:pt idx="1716">
                  <c:v>2.1703800000000002</c:v>
                </c:pt>
                <c:pt idx="1717">
                  <c:v>2.1552899999999999</c:v>
                </c:pt>
                <c:pt idx="1718">
                  <c:v>2.1494200000000001</c:v>
                </c:pt>
                <c:pt idx="1719">
                  <c:v>2.1272000000000002</c:v>
                </c:pt>
                <c:pt idx="1720">
                  <c:v>2.1032999999999999</c:v>
                </c:pt>
                <c:pt idx="1721">
                  <c:v>2.0911499999999998</c:v>
                </c:pt>
                <c:pt idx="1722">
                  <c:v>2.08779</c:v>
                </c:pt>
                <c:pt idx="1723">
                  <c:v>2.0810900000000001</c:v>
                </c:pt>
                <c:pt idx="1724">
                  <c:v>2.05383</c:v>
                </c:pt>
                <c:pt idx="1725">
                  <c:v>2.0349699999999999</c:v>
                </c:pt>
                <c:pt idx="1726">
                  <c:v>2.0349699999999999</c:v>
                </c:pt>
                <c:pt idx="1727">
                  <c:v>1.9993300000000001</c:v>
                </c:pt>
                <c:pt idx="1728">
                  <c:v>1.9926299999999999</c:v>
                </c:pt>
                <c:pt idx="1729">
                  <c:v>1.96915</c:v>
                </c:pt>
                <c:pt idx="1730">
                  <c:v>1.9720800000000001</c:v>
                </c:pt>
                <c:pt idx="1731">
                  <c:v>1.9528000000000001</c:v>
                </c:pt>
                <c:pt idx="1732">
                  <c:v>1.9347700000000001</c:v>
                </c:pt>
                <c:pt idx="1733">
                  <c:v>1.92597</c:v>
                </c:pt>
                <c:pt idx="1734">
                  <c:v>1.90794</c:v>
                </c:pt>
                <c:pt idx="1735">
                  <c:v>1.88446</c:v>
                </c:pt>
                <c:pt idx="1736">
                  <c:v>1.87398</c:v>
                </c:pt>
                <c:pt idx="1737">
                  <c:v>1.8643400000000001</c:v>
                </c:pt>
                <c:pt idx="1738">
                  <c:v>1.83877</c:v>
                </c:pt>
                <c:pt idx="1739">
                  <c:v>1.8425400000000001</c:v>
                </c:pt>
                <c:pt idx="1740">
                  <c:v>1.8329</c:v>
                </c:pt>
                <c:pt idx="1741">
                  <c:v>1.7972600000000001</c:v>
                </c:pt>
                <c:pt idx="1742">
                  <c:v>1.7960100000000001</c:v>
                </c:pt>
                <c:pt idx="1743">
                  <c:v>1.7763</c:v>
                </c:pt>
                <c:pt idx="1744">
                  <c:v>1.76498</c:v>
                </c:pt>
                <c:pt idx="1745">
                  <c:v>1.7515700000000001</c:v>
                </c:pt>
                <c:pt idx="1746">
                  <c:v>1.7268300000000001</c:v>
                </c:pt>
                <c:pt idx="1747">
                  <c:v>1.73102</c:v>
                </c:pt>
                <c:pt idx="1748">
                  <c:v>1.7188699999999999</c:v>
                </c:pt>
                <c:pt idx="1749">
                  <c:v>1.7075499999999999</c:v>
                </c:pt>
                <c:pt idx="1750">
                  <c:v>1.6756800000000001</c:v>
                </c:pt>
                <c:pt idx="1751">
                  <c:v>1.6723300000000001</c:v>
                </c:pt>
                <c:pt idx="1752">
                  <c:v>1.65892</c:v>
                </c:pt>
                <c:pt idx="1753">
                  <c:v>1.65221</c:v>
                </c:pt>
                <c:pt idx="1754">
                  <c:v>1.6325000000000001</c:v>
                </c:pt>
                <c:pt idx="1755">
                  <c:v>1.6149</c:v>
                </c:pt>
                <c:pt idx="1756">
                  <c:v>1.6073500000000001</c:v>
                </c:pt>
                <c:pt idx="1757">
                  <c:v>1.5989599999999999</c:v>
                </c:pt>
                <c:pt idx="1758">
                  <c:v>1.56752</c:v>
                </c:pt>
                <c:pt idx="1759">
                  <c:v>1.5666800000000001</c:v>
                </c:pt>
                <c:pt idx="1760">
                  <c:v>1.54488</c:v>
                </c:pt>
                <c:pt idx="1761">
                  <c:v>1.53566</c:v>
                </c:pt>
                <c:pt idx="1762">
                  <c:v>1.5121800000000001</c:v>
                </c:pt>
                <c:pt idx="1763">
                  <c:v>1.50925</c:v>
                </c:pt>
                <c:pt idx="1764">
                  <c:v>1.4937400000000001</c:v>
                </c:pt>
                <c:pt idx="1765">
                  <c:v>1.4874499999999999</c:v>
                </c:pt>
                <c:pt idx="1766">
                  <c:v>1.46397</c:v>
                </c:pt>
                <c:pt idx="1767">
                  <c:v>1.4581</c:v>
                </c:pt>
                <c:pt idx="1768">
                  <c:v>1.4530700000000001</c:v>
                </c:pt>
                <c:pt idx="1769">
                  <c:v>1.4350400000000001</c:v>
                </c:pt>
                <c:pt idx="1770">
                  <c:v>1.43798</c:v>
                </c:pt>
                <c:pt idx="1771">
                  <c:v>1.41408</c:v>
                </c:pt>
                <c:pt idx="1772">
                  <c:v>1.40486</c:v>
                </c:pt>
                <c:pt idx="1773">
                  <c:v>1.39354</c:v>
                </c:pt>
                <c:pt idx="1774">
                  <c:v>1.37887</c:v>
                </c:pt>
                <c:pt idx="1775">
                  <c:v>1.3709</c:v>
                </c:pt>
                <c:pt idx="1776">
                  <c:v>1.3621000000000001</c:v>
                </c:pt>
                <c:pt idx="1777">
                  <c:v>1.34575</c:v>
                </c:pt>
                <c:pt idx="1778">
                  <c:v>1.3361000000000001</c:v>
                </c:pt>
                <c:pt idx="1779">
                  <c:v>1.3222700000000001</c:v>
                </c:pt>
                <c:pt idx="1780">
                  <c:v>1.31263</c:v>
                </c:pt>
                <c:pt idx="1781">
                  <c:v>1.29921</c:v>
                </c:pt>
                <c:pt idx="1782">
                  <c:v>1.2820199999999999</c:v>
                </c:pt>
                <c:pt idx="1783">
                  <c:v>1.2769900000000001</c:v>
                </c:pt>
                <c:pt idx="1784">
                  <c:v>1.2564500000000001</c:v>
                </c:pt>
                <c:pt idx="1785">
                  <c:v>1.2476400000000001</c:v>
                </c:pt>
                <c:pt idx="1786">
                  <c:v>1.24932</c:v>
                </c:pt>
                <c:pt idx="1787">
                  <c:v>1.2401</c:v>
                </c:pt>
                <c:pt idx="1788">
                  <c:v>1.22081</c:v>
                </c:pt>
                <c:pt idx="1789">
                  <c:v>1.2053</c:v>
                </c:pt>
                <c:pt idx="1790">
                  <c:v>1.21075</c:v>
                </c:pt>
                <c:pt idx="1791">
                  <c:v>1.19147</c:v>
                </c:pt>
                <c:pt idx="1792">
                  <c:v>1.1818200000000001</c:v>
                </c:pt>
                <c:pt idx="1793">
                  <c:v>1.16547</c:v>
                </c:pt>
                <c:pt idx="1794">
                  <c:v>1.15164</c:v>
                </c:pt>
                <c:pt idx="1795">
                  <c:v>1.14577</c:v>
                </c:pt>
                <c:pt idx="1796">
                  <c:v>1.1432599999999999</c:v>
                </c:pt>
                <c:pt idx="1797">
                  <c:v>1.13361</c:v>
                </c:pt>
                <c:pt idx="1798">
                  <c:v>1.11768</c:v>
                </c:pt>
                <c:pt idx="1799">
                  <c:v>1.10846</c:v>
                </c:pt>
                <c:pt idx="1800">
                  <c:v>1.10175</c:v>
                </c:pt>
                <c:pt idx="1801">
                  <c:v>1.08917</c:v>
                </c:pt>
                <c:pt idx="1802">
                  <c:v>1.07324</c:v>
                </c:pt>
                <c:pt idx="1803">
                  <c:v>1.0627599999999999</c:v>
                </c:pt>
                <c:pt idx="1804">
                  <c:v>1.0548</c:v>
                </c:pt>
                <c:pt idx="1805">
                  <c:v>1.03803</c:v>
                </c:pt>
                <c:pt idx="1806">
                  <c:v>1.03216</c:v>
                </c:pt>
                <c:pt idx="1807">
                  <c:v>1.0212600000000001</c:v>
                </c:pt>
                <c:pt idx="1808">
                  <c:v>1.0053300000000001</c:v>
                </c:pt>
                <c:pt idx="1809">
                  <c:v>0.99107000000000001</c:v>
                </c:pt>
                <c:pt idx="1810">
                  <c:v>0.99023000000000005</c:v>
                </c:pt>
                <c:pt idx="1811">
                  <c:v>0.97136999999999996</c:v>
                </c:pt>
                <c:pt idx="1812">
                  <c:v>0.96718000000000004</c:v>
                </c:pt>
                <c:pt idx="1813">
                  <c:v>0.94915000000000005</c:v>
                </c:pt>
                <c:pt idx="1814">
                  <c:v>0.95291999999999999</c:v>
                </c:pt>
                <c:pt idx="1815">
                  <c:v>0.91603000000000001</c:v>
                </c:pt>
                <c:pt idx="1816">
                  <c:v>0.91813</c:v>
                </c:pt>
                <c:pt idx="1817">
                  <c:v>0.90847999999999995</c:v>
                </c:pt>
                <c:pt idx="1818">
                  <c:v>0.89968000000000004</c:v>
                </c:pt>
                <c:pt idx="1819">
                  <c:v>0.87829999999999997</c:v>
                </c:pt>
                <c:pt idx="1820">
                  <c:v>0.87117</c:v>
                </c:pt>
                <c:pt idx="1821">
                  <c:v>0.85104999999999997</c:v>
                </c:pt>
                <c:pt idx="1822">
                  <c:v>0.83847000000000005</c:v>
                </c:pt>
                <c:pt idx="1823">
                  <c:v>0.82001999999999997</c:v>
                </c:pt>
                <c:pt idx="1824">
                  <c:v>0.81960999999999995</c:v>
                </c:pt>
                <c:pt idx="1825">
                  <c:v>0.80493000000000003</c:v>
                </c:pt>
                <c:pt idx="1826">
                  <c:v>0.78983999999999999</c:v>
                </c:pt>
                <c:pt idx="1827">
                  <c:v>0.77893999999999997</c:v>
                </c:pt>
                <c:pt idx="1828">
                  <c:v>0.76761999999999997</c:v>
                </c:pt>
                <c:pt idx="1829">
                  <c:v>0.74792000000000003</c:v>
                </c:pt>
                <c:pt idx="1830">
                  <c:v>0.72904999999999998</c:v>
                </c:pt>
                <c:pt idx="1831">
                  <c:v>0.71647000000000005</c:v>
                </c:pt>
                <c:pt idx="1832">
                  <c:v>0.69886999999999999</c:v>
                </c:pt>
                <c:pt idx="1833">
                  <c:v>0.69006000000000001</c:v>
                </c:pt>
                <c:pt idx="1834">
                  <c:v>0.67957999999999996</c:v>
                </c:pt>
                <c:pt idx="1835">
                  <c:v>0.66574999999999995</c:v>
                </c:pt>
                <c:pt idx="1836">
                  <c:v>0.64017000000000002</c:v>
                </c:pt>
                <c:pt idx="1837">
                  <c:v>0.63639999999999997</c:v>
                </c:pt>
                <c:pt idx="1838">
                  <c:v>0.61543999999999999</c:v>
                </c:pt>
                <c:pt idx="1839">
                  <c:v>0.60663</c:v>
                </c:pt>
                <c:pt idx="1840">
                  <c:v>0.59111999999999998</c:v>
                </c:pt>
                <c:pt idx="1841">
                  <c:v>0.58148</c:v>
                </c:pt>
                <c:pt idx="1842">
                  <c:v>0.56177999999999995</c:v>
                </c:pt>
                <c:pt idx="1843">
                  <c:v>0.54207000000000005</c:v>
                </c:pt>
                <c:pt idx="1844">
                  <c:v>0.53117000000000003</c:v>
                </c:pt>
                <c:pt idx="1845">
                  <c:v>0.51314000000000004</c:v>
                </c:pt>
                <c:pt idx="1846">
                  <c:v>0.50349999999999995</c:v>
                </c:pt>
                <c:pt idx="1847">
                  <c:v>0.48715000000000003</c:v>
                </c:pt>
                <c:pt idx="1848">
                  <c:v>0.47541</c:v>
                </c:pt>
                <c:pt idx="1849">
                  <c:v>0.46493000000000001</c:v>
                </c:pt>
                <c:pt idx="1850">
                  <c:v>0.44019999999999998</c:v>
                </c:pt>
                <c:pt idx="1851">
                  <c:v>0.42971999999999999</c:v>
                </c:pt>
                <c:pt idx="1852">
                  <c:v>0.41882000000000003</c:v>
                </c:pt>
                <c:pt idx="1853">
                  <c:v>0.40455999999999998</c:v>
                </c:pt>
                <c:pt idx="1854">
                  <c:v>0.40162999999999999</c:v>
                </c:pt>
                <c:pt idx="1855">
                  <c:v>0.39030999999999999</c:v>
                </c:pt>
                <c:pt idx="1856">
                  <c:v>0.37312000000000001</c:v>
                </c:pt>
                <c:pt idx="1857">
                  <c:v>0.36473</c:v>
                </c:pt>
                <c:pt idx="1858">
                  <c:v>0.35466999999999999</c:v>
                </c:pt>
                <c:pt idx="1859">
                  <c:v>0.34755000000000003</c:v>
                </c:pt>
                <c:pt idx="1860">
                  <c:v>0.32784000000000002</c:v>
                </c:pt>
                <c:pt idx="1861">
                  <c:v>0.32280999999999999</c:v>
                </c:pt>
                <c:pt idx="1862">
                  <c:v>0.31064999999999998</c:v>
                </c:pt>
                <c:pt idx="1863">
                  <c:v>0.29681999999999997</c:v>
                </c:pt>
                <c:pt idx="1864">
                  <c:v>0.29514000000000001</c:v>
                </c:pt>
                <c:pt idx="1865">
                  <c:v>0.27878999999999998</c:v>
                </c:pt>
                <c:pt idx="1866">
                  <c:v>0.26873000000000002</c:v>
                </c:pt>
                <c:pt idx="1867">
                  <c:v>0.26705000000000001</c:v>
                </c:pt>
                <c:pt idx="1868">
                  <c:v>0.2616</c:v>
                </c:pt>
                <c:pt idx="1869">
                  <c:v>0.24945000000000001</c:v>
                </c:pt>
                <c:pt idx="1870">
                  <c:v>0.24274000000000001</c:v>
                </c:pt>
                <c:pt idx="1871">
                  <c:v>0.23855000000000001</c:v>
                </c:pt>
                <c:pt idx="1872">
                  <c:v>0.22974</c:v>
                </c:pt>
                <c:pt idx="1873">
                  <c:v>0.22094</c:v>
                </c:pt>
                <c:pt idx="1874">
                  <c:v>0.21673999999999999</c:v>
                </c:pt>
                <c:pt idx="1875">
                  <c:v>0.20501</c:v>
                </c:pt>
                <c:pt idx="1876">
                  <c:v>0.19955999999999999</c:v>
                </c:pt>
                <c:pt idx="1877">
                  <c:v>0.19872000000000001</c:v>
                </c:pt>
                <c:pt idx="1878">
                  <c:v>0.19159000000000001</c:v>
                </c:pt>
                <c:pt idx="1879">
                  <c:v>0.18529999999999999</c:v>
                </c:pt>
                <c:pt idx="1880">
                  <c:v>0.18195</c:v>
                </c:pt>
                <c:pt idx="1881">
                  <c:v>0.18195</c:v>
                </c:pt>
                <c:pt idx="1882">
                  <c:v>0.17147000000000001</c:v>
                </c:pt>
                <c:pt idx="1883">
                  <c:v>0.17021</c:v>
                </c:pt>
                <c:pt idx="1884">
                  <c:v>0.16141</c:v>
                </c:pt>
                <c:pt idx="1885">
                  <c:v>0.16098999999999999</c:v>
                </c:pt>
                <c:pt idx="1886">
                  <c:v>0.15512000000000001</c:v>
                </c:pt>
                <c:pt idx="1887">
                  <c:v>0.14673</c:v>
                </c:pt>
                <c:pt idx="1888">
                  <c:v>0.14588999999999999</c:v>
                </c:pt>
                <c:pt idx="1889">
                  <c:v>0.13708999999999999</c:v>
                </c:pt>
                <c:pt idx="1890">
                  <c:v>0.13708999999999999</c:v>
                </c:pt>
                <c:pt idx="1891">
                  <c:v>0.13416</c:v>
                </c:pt>
                <c:pt idx="1892">
                  <c:v>0.13206000000000001</c:v>
                </c:pt>
                <c:pt idx="1893">
                  <c:v>0.12493</c:v>
                </c:pt>
                <c:pt idx="1894">
                  <c:v>0.122</c:v>
                </c:pt>
                <c:pt idx="1895">
                  <c:v>0.11864</c:v>
                </c:pt>
                <c:pt idx="1896">
                  <c:v>0.12032</c:v>
                </c:pt>
                <c:pt idx="1897">
                  <c:v>0.1111</c:v>
                </c:pt>
                <c:pt idx="1898">
                  <c:v>0.11151999999999999</c:v>
                </c:pt>
                <c:pt idx="1899">
                  <c:v>0.10983999999999999</c:v>
                </c:pt>
                <c:pt idx="1900">
                  <c:v>0.10355</c:v>
                </c:pt>
                <c:pt idx="1901">
                  <c:v>0.10187</c:v>
                </c:pt>
                <c:pt idx="1902">
                  <c:v>0.10187</c:v>
                </c:pt>
                <c:pt idx="1903">
                  <c:v>9.7680000000000003E-2</c:v>
                </c:pt>
                <c:pt idx="1904">
                  <c:v>9.3909999999999993E-2</c:v>
                </c:pt>
                <c:pt idx="1905">
                  <c:v>8.9300000000000004E-2</c:v>
                </c:pt>
                <c:pt idx="1906">
                  <c:v>9.2230000000000006E-2</c:v>
                </c:pt>
                <c:pt idx="1907">
                  <c:v>8.9300000000000004E-2</c:v>
                </c:pt>
                <c:pt idx="1908">
                  <c:v>8.5940000000000003E-2</c:v>
                </c:pt>
                <c:pt idx="1909">
                  <c:v>8.5519999999999999E-2</c:v>
                </c:pt>
                <c:pt idx="1910">
                  <c:v>8.301E-2</c:v>
                </c:pt>
                <c:pt idx="1911">
                  <c:v>8.3849999999999994E-2</c:v>
                </c:pt>
                <c:pt idx="1912">
                  <c:v>8.133E-2</c:v>
                </c:pt>
                <c:pt idx="1913">
                  <c:v>7.9649999999999999E-2</c:v>
                </c:pt>
                <c:pt idx="1914">
                  <c:v>7.6300000000000007E-2</c:v>
                </c:pt>
                <c:pt idx="1915">
                  <c:v>7.4200000000000002E-2</c:v>
                </c:pt>
                <c:pt idx="1916">
                  <c:v>7.3370000000000005E-2</c:v>
                </c:pt>
                <c:pt idx="1917">
                  <c:v>6.9169999999999995E-2</c:v>
                </c:pt>
                <c:pt idx="1918">
                  <c:v>7.1690000000000004E-2</c:v>
                </c:pt>
                <c:pt idx="1919">
                  <c:v>6.7919999999999994E-2</c:v>
                </c:pt>
                <c:pt idx="1920">
                  <c:v>6.4140000000000003E-2</c:v>
                </c:pt>
                <c:pt idx="1921">
                  <c:v>6.4560000000000006E-2</c:v>
                </c:pt>
                <c:pt idx="1922">
                  <c:v>6.2890000000000001E-2</c:v>
                </c:pt>
                <c:pt idx="1923">
                  <c:v>6.1210000000000001E-2</c:v>
                </c:pt>
                <c:pt idx="1924">
                  <c:v>5.8689999999999999E-2</c:v>
                </c:pt>
                <c:pt idx="1925">
                  <c:v>5.8689999999999999E-2</c:v>
                </c:pt>
                <c:pt idx="1926">
                  <c:v>6.037E-2</c:v>
                </c:pt>
                <c:pt idx="1927">
                  <c:v>5.8689999999999999E-2</c:v>
                </c:pt>
                <c:pt idx="1928">
                  <c:v>5.7849999999999999E-2</c:v>
                </c:pt>
                <c:pt idx="1929">
                  <c:v>5.7849999999999999E-2</c:v>
                </c:pt>
                <c:pt idx="1930">
                  <c:v>5.4080000000000003E-2</c:v>
                </c:pt>
                <c:pt idx="1931">
                  <c:v>5.3659999999999999E-2</c:v>
                </c:pt>
                <c:pt idx="1932">
                  <c:v>5.1990000000000001E-2</c:v>
                </c:pt>
                <c:pt idx="1933">
                  <c:v>5.4080000000000003E-2</c:v>
                </c:pt>
                <c:pt idx="1934">
                  <c:v>5.2819999999999999E-2</c:v>
                </c:pt>
                <c:pt idx="1935">
                  <c:v>4.863E-2</c:v>
                </c:pt>
                <c:pt idx="1936">
                  <c:v>5.1150000000000001E-2</c:v>
                </c:pt>
                <c:pt idx="1937">
                  <c:v>4.7370000000000002E-2</c:v>
                </c:pt>
                <c:pt idx="1938">
                  <c:v>4.947E-2</c:v>
                </c:pt>
                <c:pt idx="1939">
                  <c:v>4.7789999999999999E-2</c:v>
                </c:pt>
                <c:pt idx="1940">
                  <c:v>4.444E-2</c:v>
                </c:pt>
                <c:pt idx="1941">
                  <c:v>4.2759999999999999E-2</c:v>
                </c:pt>
                <c:pt idx="1942">
                  <c:v>4.5699999999999998E-2</c:v>
                </c:pt>
                <c:pt idx="1943">
                  <c:v>4.7789999999999999E-2</c:v>
                </c:pt>
                <c:pt idx="1944">
                  <c:v>4.7789999999999999E-2</c:v>
                </c:pt>
                <c:pt idx="1945">
                  <c:v>4.2340000000000003E-2</c:v>
                </c:pt>
                <c:pt idx="1946">
                  <c:v>4.36E-2</c:v>
                </c:pt>
                <c:pt idx="1947">
                  <c:v>4.4019999999999997E-2</c:v>
                </c:pt>
                <c:pt idx="1948">
                  <c:v>4.0669999999999998E-2</c:v>
                </c:pt>
                <c:pt idx="1949">
                  <c:v>4.1919999999999999E-2</c:v>
                </c:pt>
                <c:pt idx="1950">
                  <c:v>3.9410000000000001E-2</c:v>
                </c:pt>
                <c:pt idx="1951">
                  <c:v>4.0250000000000001E-2</c:v>
                </c:pt>
                <c:pt idx="1952">
                  <c:v>3.9410000000000001E-2</c:v>
                </c:pt>
                <c:pt idx="1953">
                  <c:v>3.773E-2</c:v>
                </c:pt>
                <c:pt idx="1954">
                  <c:v>3.8150000000000003E-2</c:v>
                </c:pt>
                <c:pt idx="1955">
                  <c:v>3.5220000000000001E-2</c:v>
                </c:pt>
                <c:pt idx="1956">
                  <c:v>3.4799999999999998E-2</c:v>
                </c:pt>
                <c:pt idx="1957">
                  <c:v>3.6470000000000002E-2</c:v>
                </c:pt>
                <c:pt idx="1958">
                  <c:v>3.4799999999999998E-2</c:v>
                </c:pt>
                <c:pt idx="1959">
                  <c:v>3.4799999999999998E-2</c:v>
                </c:pt>
                <c:pt idx="1960">
                  <c:v>3.7310000000000003E-2</c:v>
                </c:pt>
                <c:pt idx="1961">
                  <c:v>3.5639999999999998E-2</c:v>
                </c:pt>
                <c:pt idx="1962">
                  <c:v>3.6889999999999999E-2</c:v>
                </c:pt>
                <c:pt idx="1963">
                  <c:v>3.27E-2</c:v>
                </c:pt>
                <c:pt idx="1964">
                  <c:v>3.5220000000000001E-2</c:v>
                </c:pt>
                <c:pt idx="1965">
                  <c:v>3.6049999999999999E-2</c:v>
                </c:pt>
                <c:pt idx="1966">
                  <c:v>2.9770000000000001E-2</c:v>
                </c:pt>
                <c:pt idx="1967">
                  <c:v>3.27E-2</c:v>
                </c:pt>
                <c:pt idx="1968">
                  <c:v>3.1440000000000003E-2</c:v>
                </c:pt>
                <c:pt idx="1969">
                  <c:v>3.0179999999999998E-2</c:v>
                </c:pt>
                <c:pt idx="1970">
                  <c:v>3.1440000000000003E-2</c:v>
                </c:pt>
                <c:pt idx="1971">
                  <c:v>2.9770000000000001E-2</c:v>
                </c:pt>
                <c:pt idx="1972">
                  <c:v>3.0179999999999998E-2</c:v>
                </c:pt>
                <c:pt idx="1973">
                  <c:v>3.0179999999999998E-2</c:v>
                </c:pt>
                <c:pt idx="1974">
                  <c:v>2.9770000000000001E-2</c:v>
                </c:pt>
                <c:pt idx="1975">
                  <c:v>2.8510000000000001E-2</c:v>
                </c:pt>
                <c:pt idx="1976">
                  <c:v>2.8930000000000001E-2</c:v>
                </c:pt>
                <c:pt idx="1977">
                  <c:v>2.9350000000000001E-2</c:v>
                </c:pt>
                <c:pt idx="1978">
                  <c:v>2.8930000000000001E-2</c:v>
                </c:pt>
                <c:pt idx="1979">
                  <c:v>3.1019999999999999E-2</c:v>
                </c:pt>
                <c:pt idx="1980">
                  <c:v>2.767E-2</c:v>
                </c:pt>
                <c:pt idx="1981">
                  <c:v>2.8510000000000001E-2</c:v>
                </c:pt>
                <c:pt idx="1982">
                  <c:v>2.767E-2</c:v>
                </c:pt>
                <c:pt idx="1983">
                  <c:v>2.6409999999999999E-2</c:v>
                </c:pt>
                <c:pt idx="1984">
                  <c:v>2.9350000000000001E-2</c:v>
                </c:pt>
                <c:pt idx="1985">
                  <c:v>2.9350000000000001E-2</c:v>
                </c:pt>
                <c:pt idx="1986">
                  <c:v>2.4729999999999999E-2</c:v>
                </c:pt>
                <c:pt idx="1987">
                  <c:v>2.8510000000000001E-2</c:v>
                </c:pt>
                <c:pt idx="1988">
                  <c:v>2.683E-2</c:v>
                </c:pt>
                <c:pt idx="1989">
                  <c:v>2.5989999999999999E-2</c:v>
                </c:pt>
                <c:pt idx="1990">
                  <c:v>2.6409999999999999E-2</c:v>
                </c:pt>
                <c:pt idx="1991">
                  <c:v>2.8510000000000001E-2</c:v>
                </c:pt>
                <c:pt idx="1992">
                  <c:v>2.6409999999999999E-2</c:v>
                </c:pt>
                <c:pt idx="1993">
                  <c:v>2.5989999999999999E-2</c:v>
                </c:pt>
                <c:pt idx="1994">
                  <c:v>2.8930000000000001E-2</c:v>
                </c:pt>
                <c:pt idx="1995">
                  <c:v>2.683E-2</c:v>
                </c:pt>
                <c:pt idx="1996">
                  <c:v>2.6409999999999999E-2</c:v>
                </c:pt>
                <c:pt idx="1997">
                  <c:v>2.809E-2</c:v>
                </c:pt>
                <c:pt idx="1998">
                  <c:v>2.683E-2</c:v>
                </c:pt>
                <c:pt idx="1999">
                  <c:v>2.5569999999999999E-2</c:v>
                </c:pt>
                <c:pt idx="2000">
                  <c:v>2.4320000000000001E-2</c:v>
                </c:pt>
                <c:pt idx="2001">
                  <c:v>2.6409999999999999E-2</c:v>
                </c:pt>
                <c:pt idx="2002">
                  <c:v>2.3480000000000001E-2</c:v>
                </c:pt>
                <c:pt idx="2003">
                  <c:v>2.8930000000000001E-2</c:v>
                </c:pt>
                <c:pt idx="2004">
                  <c:v>2.6409999999999999E-2</c:v>
                </c:pt>
                <c:pt idx="2005">
                  <c:v>2.3060000000000001E-2</c:v>
                </c:pt>
                <c:pt idx="2006">
                  <c:v>2.4729999999999999E-2</c:v>
                </c:pt>
                <c:pt idx="2007">
                  <c:v>2.3900000000000001E-2</c:v>
                </c:pt>
                <c:pt idx="2008">
                  <c:v>2.4729999999999999E-2</c:v>
                </c:pt>
                <c:pt idx="2009">
                  <c:v>2.5149999999999999E-2</c:v>
                </c:pt>
                <c:pt idx="2010">
                  <c:v>2.5149999999999999E-2</c:v>
                </c:pt>
                <c:pt idx="2011">
                  <c:v>2.5149999999999999E-2</c:v>
                </c:pt>
                <c:pt idx="2012">
                  <c:v>2.3900000000000001E-2</c:v>
                </c:pt>
                <c:pt idx="2013">
                  <c:v>2.4729999999999999E-2</c:v>
                </c:pt>
                <c:pt idx="2014">
                  <c:v>2.5149999999999999E-2</c:v>
                </c:pt>
                <c:pt idx="2015">
                  <c:v>2.6409999999999999E-2</c:v>
                </c:pt>
                <c:pt idx="2016">
                  <c:v>2.5149999999999999E-2</c:v>
                </c:pt>
                <c:pt idx="2017">
                  <c:v>2.3900000000000001E-2</c:v>
                </c:pt>
                <c:pt idx="2018">
                  <c:v>2.5569999999999999E-2</c:v>
                </c:pt>
                <c:pt idx="2019">
                  <c:v>2.6409999999999999E-2</c:v>
                </c:pt>
                <c:pt idx="2020">
                  <c:v>2.5989999999999999E-2</c:v>
                </c:pt>
                <c:pt idx="2021">
                  <c:v>2.264E-2</c:v>
                </c:pt>
                <c:pt idx="2022">
                  <c:v>2.5149999999999999E-2</c:v>
                </c:pt>
                <c:pt idx="2023">
                  <c:v>2.4320000000000001E-2</c:v>
                </c:pt>
                <c:pt idx="2024">
                  <c:v>2.4320000000000001E-2</c:v>
                </c:pt>
                <c:pt idx="2025">
                  <c:v>2.3900000000000001E-2</c:v>
                </c:pt>
                <c:pt idx="2026">
                  <c:v>2.3900000000000001E-2</c:v>
                </c:pt>
                <c:pt idx="2027">
                  <c:v>2.264E-2</c:v>
                </c:pt>
                <c:pt idx="2028">
                  <c:v>2.5149999999999999E-2</c:v>
                </c:pt>
                <c:pt idx="2029">
                  <c:v>2.222E-2</c:v>
                </c:pt>
                <c:pt idx="2030">
                  <c:v>2.4320000000000001E-2</c:v>
                </c:pt>
                <c:pt idx="2031">
                  <c:v>2.4320000000000001E-2</c:v>
                </c:pt>
                <c:pt idx="2032">
                  <c:v>2.4320000000000001E-2</c:v>
                </c:pt>
                <c:pt idx="2033">
                  <c:v>2.3480000000000001E-2</c:v>
                </c:pt>
                <c:pt idx="2034">
                  <c:v>2.4729999999999999E-2</c:v>
                </c:pt>
                <c:pt idx="2035">
                  <c:v>2.5149999999999999E-2</c:v>
                </c:pt>
                <c:pt idx="2036">
                  <c:v>2.5149999999999999E-2</c:v>
                </c:pt>
                <c:pt idx="2037">
                  <c:v>2.5149999999999999E-2</c:v>
                </c:pt>
                <c:pt idx="2038">
                  <c:v>2.3900000000000001E-2</c:v>
                </c:pt>
                <c:pt idx="2039">
                  <c:v>2.5149999999999999E-2</c:v>
                </c:pt>
                <c:pt idx="2040">
                  <c:v>2.5569999999999999E-2</c:v>
                </c:pt>
                <c:pt idx="2041">
                  <c:v>2.5989999999999999E-2</c:v>
                </c:pt>
                <c:pt idx="2042">
                  <c:v>2.4729999999999999E-2</c:v>
                </c:pt>
                <c:pt idx="2043">
                  <c:v>2.4729999999999999E-2</c:v>
                </c:pt>
                <c:pt idx="2044">
                  <c:v>2.5569999999999999E-2</c:v>
                </c:pt>
                <c:pt idx="2045">
                  <c:v>2.683E-2</c:v>
                </c:pt>
                <c:pt idx="2046">
                  <c:v>2.4729999999999999E-2</c:v>
                </c:pt>
                <c:pt idx="2047">
                  <c:v>2.4320000000000001E-2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FE8E-4652-AEC3-A45AF0FE6CDF}"/>
            </c:ext>
          </c:extLst>
        </c:ser>
        <c:ser>
          <c:idx val="3"/>
          <c:order val="3"/>
          <c:tx>
            <c:v>mask_01_90</c:v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57150">
                <a:noFill/>
              </a:ln>
              <a:effectLst/>
            </c:spPr>
          </c:marker>
          <c:yVal>
            <c:numRef>
              <c:f>hm_trn_cl300!$DFK$2:$DFK$2049</c:f>
              <c:numCache>
                <c:formatCode>General</c:formatCode>
                <c:ptCount val="2048"/>
                <c:pt idx="0">
                  <c:v>1</c:v>
                </c:pt>
                <c:pt idx="57">
                  <c:v>1</c:v>
                </c:pt>
                <c:pt idx="149">
                  <c:v>1</c:v>
                </c:pt>
                <c:pt idx="439">
                  <c:v>1</c:v>
                </c:pt>
                <c:pt idx="442">
                  <c:v>1</c:v>
                </c:pt>
                <c:pt idx="446">
                  <c:v>1</c:v>
                </c:pt>
                <c:pt idx="478">
                  <c:v>1</c:v>
                </c:pt>
                <c:pt idx="481">
                  <c:v>1</c:v>
                </c:pt>
                <c:pt idx="485">
                  <c:v>1</c:v>
                </c:pt>
                <c:pt idx="857">
                  <c:v>1</c:v>
                </c:pt>
                <c:pt idx="904">
                  <c:v>1</c:v>
                </c:pt>
                <c:pt idx="983">
                  <c:v>1</c:v>
                </c:pt>
                <c:pt idx="1024">
                  <c:v>1</c:v>
                </c:pt>
                <c:pt idx="1025">
                  <c:v>1</c:v>
                </c:pt>
                <c:pt idx="1095">
                  <c:v>1</c:v>
                </c:pt>
                <c:pt idx="1096">
                  <c:v>1</c:v>
                </c:pt>
                <c:pt idx="1097">
                  <c:v>1</c:v>
                </c:pt>
                <c:pt idx="1098">
                  <c:v>1</c:v>
                </c:pt>
                <c:pt idx="1099">
                  <c:v>1</c:v>
                </c:pt>
                <c:pt idx="1100">
                  <c:v>1</c:v>
                </c:pt>
                <c:pt idx="1101">
                  <c:v>1</c:v>
                </c:pt>
                <c:pt idx="1102">
                  <c:v>1</c:v>
                </c:pt>
                <c:pt idx="1103">
                  <c:v>1</c:v>
                </c:pt>
                <c:pt idx="1104">
                  <c:v>1</c:v>
                </c:pt>
                <c:pt idx="1105">
                  <c:v>1</c:v>
                </c:pt>
                <c:pt idx="1106">
                  <c:v>1</c:v>
                </c:pt>
                <c:pt idx="1107">
                  <c:v>1</c:v>
                </c:pt>
                <c:pt idx="1108">
                  <c:v>1</c:v>
                </c:pt>
                <c:pt idx="1109">
                  <c:v>1</c:v>
                </c:pt>
                <c:pt idx="1110">
                  <c:v>1</c:v>
                </c:pt>
                <c:pt idx="1111">
                  <c:v>1</c:v>
                </c:pt>
                <c:pt idx="1112">
                  <c:v>1</c:v>
                </c:pt>
                <c:pt idx="1113">
                  <c:v>1</c:v>
                </c:pt>
                <c:pt idx="1114">
                  <c:v>1</c:v>
                </c:pt>
                <c:pt idx="1115">
                  <c:v>1</c:v>
                </c:pt>
                <c:pt idx="1116">
                  <c:v>1</c:v>
                </c:pt>
                <c:pt idx="1117">
                  <c:v>1</c:v>
                </c:pt>
                <c:pt idx="1118">
                  <c:v>1</c:v>
                </c:pt>
                <c:pt idx="1119">
                  <c:v>1</c:v>
                </c:pt>
                <c:pt idx="1120">
                  <c:v>1</c:v>
                </c:pt>
                <c:pt idx="1121">
                  <c:v>1</c:v>
                </c:pt>
                <c:pt idx="1122">
                  <c:v>1</c:v>
                </c:pt>
                <c:pt idx="1123">
                  <c:v>1</c:v>
                </c:pt>
                <c:pt idx="1124">
                  <c:v>1</c:v>
                </c:pt>
                <c:pt idx="1125">
                  <c:v>1</c:v>
                </c:pt>
                <c:pt idx="1126">
                  <c:v>1</c:v>
                </c:pt>
                <c:pt idx="1127">
                  <c:v>1</c:v>
                </c:pt>
                <c:pt idx="1128">
                  <c:v>1</c:v>
                </c:pt>
                <c:pt idx="1129">
                  <c:v>1</c:v>
                </c:pt>
                <c:pt idx="1130">
                  <c:v>1</c:v>
                </c:pt>
                <c:pt idx="1131">
                  <c:v>1</c:v>
                </c:pt>
                <c:pt idx="1132">
                  <c:v>1</c:v>
                </c:pt>
                <c:pt idx="1133">
                  <c:v>1</c:v>
                </c:pt>
                <c:pt idx="1134">
                  <c:v>1</c:v>
                </c:pt>
                <c:pt idx="1135">
                  <c:v>1</c:v>
                </c:pt>
                <c:pt idx="1136">
                  <c:v>1</c:v>
                </c:pt>
                <c:pt idx="1137">
                  <c:v>1</c:v>
                </c:pt>
                <c:pt idx="1138">
                  <c:v>1</c:v>
                </c:pt>
                <c:pt idx="1139">
                  <c:v>1</c:v>
                </c:pt>
                <c:pt idx="1140">
                  <c:v>1</c:v>
                </c:pt>
                <c:pt idx="1141">
                  <c:v>1</c:v>
                </c:pt>
                <c:pt idx="1142">
                  <c:v>1</c:v>
                </c:pt>
                <c:pt idx="1143">
                  <c:v>1</c:v>
                </c:pt>
                <c:pt idx="1144">
                  <c:v>1</c:v>
                </c:pt>
                <c:pt idx="1145">
                  <c:v>1</c:v>
                </c:pt>
                <c:pt idx="1146">
                  <c:v>1</c:v>
                </c:pt>
                <c:pt idx="1147">
                  <c:v>1</c:v>
                </c:pt>
                <c:pt idx="1148">
                  <c:v>1</c:v>
                </c:pt>
                <c:pt idx="1149">
                  <c:v>1</c:v>
                </c:pt>
                <c:pt idx="1150">
                  <c:v>1</c:v>
                </c:pt>
                <c:pt idx="1151">
                  <c:v>1</c:v>
                </c:pt>
                <c:pt idx="1152">
                  <c:v>1</c:v>
                </c:pt>
                <c:pt idx="1153">
                  <c:v>1</c:v>
                </c:pt>
                <c:pt idx="1154">
                  <c:v>1</c:v>
                </c:pt>
                <c:pt idx="1155">
                  <c:v>1</c:v>
                </c:pt>
                <c:pt idx="1156">
                  <c:v>1</c:v>
                </c:pt>
                <c:pt idx="1157">
                  <c:v>1</c:v>
                </c:pt>
                <c:pt idx="1158">
                  <c:v>1</c:v>
                </c:pt>
                <c:pt idx="1159">
                  <c:v>1</c:v>
                </c:pt>
                <c:pt idx="1160">
                  <c:v>1</c:v>
                </c:pt>
                <c:pt idx="1161">
                  <c:v>1</c:v>
                </c:pt>
                <c:pt idx="1162">
                  <c:v>1</c:v>
                </c:pt>
                <c:pt idx="1163">
                  <c:v>1</c:v>
                </c:pt>
                <c:pt idx="1164">
                  <c:v>1</c:v>
                </c:pt>
                <c:pt idx="1165">
                  <c:v>1</c:v>
                </c:pt>
                <c:pt idx="1166">
                  <c:v>1</c:v>
                </c:pt>
                <c:pt idx="1167">
                  <c:v>1</c:v>
                </c:pt>
                <c:pt idx="1168">
                  <c:v>1</c:v>
                </c:pt>
                <c:pt idx="1169">
                  <c:v>1</c:v>
                </c:pt>
                <c:pt idx="1170">
                  <c:v>1</c:v>
                </c:pt>
                <c:pt idx="1171">
                  <c:v>1</c:v>
                </c:pt>
                <c:pt idx="1172">
                  <c:v>1</c:v>
                </c:pt>
                <c:pt idx="1173">
                  <c:v>1</c:v>
                </c:pt>
                <c:pt idx="1174">
                  <c:v>1</c:v>
                </c:pt>
                <c:pt idx="1175">
                  <c:v>1</c:v>
                </c:pt>
                <c:pt idx="1176">
                  <c:v>1</c:v>
                </c:pt>
                <c:pt idx="1177">
                  <c:v>1</c:v>
                </c:pt>
                <c:pt idx="1178">
                  <c:v>1</c:v>
                </c:pt>
                <c:pt idx="1179">
                  <c:v>1</c:v>
                </c:pt>
                <c:pt idx="1180">
                  <c:v>1</c:v>
                </c:pt>
                <c:pt idx="1181">
                  <c:v>1</c:v>
                </c:pt>
                <c:pt idx="1182">
                  <c:v>1</c:v>
                </c:pt>
                <c:pt idx="1183">
                  <c:v>1</c:v>
                </c:pt>
                <c:pt idx="1184">
                  <c:v>1</c:v>
                </c:pt>
                <c:pt idx="1185">
                  <c:v>1</c:v>
                </c:pt>
                <c:pt idx="1186">
                  <c:v>1</c:v>
                </c:pt>
                <c:pt idx="1187">
                  <c:v>1</c:v>
                </c:pt>
                <c:pt idx="1188">
                  <c:v>1</c:v>
                </c:pt>
                <c:pt idx="1189">
                  <c:v>1</c:v>
                </c:pt>
                <c:pt idx="1190">
                  <c:v>1</c:v>
                </c:pt>
                <c:pt idx="1191">
                  <c:v>1</c:v>
                </c:pt>
                <c:pt idx="1192">
                  <c:v>1</c:v>
                </c:pt>
                <c:pt idx="1193">
                  <c:v>1</c:v>
                </c:pt>
                <c:pt idx="1194">
                  <c:v>1</c:v>
                </c:pt>
                <c:pt idx="1195">
                  <c:v>1</c:v>
                </c:pt>
                <c:pt idx="1196">
                  <c:v>1</c:v>
                </c:pt>
                <c:pt idx="1197">
                  <c:v>1</c:v>
                </c:pt>
                <c:pt idx="1198">
                  <c:v>1</c:v>
                </c:pt>
                <c:pt idx="1199">
                  <c:v>1</c:v>
                </c:pt>
                <c:pt idx="1200">
                  <c:v>1</c:v>
                </c:pt>
                <c:pt idx="1201">
                  <c:v>1</c:v>
                </c:pt>
                <c:pt idx="1202">
                  <c:v>1</c:v>
                </c:pt>
                <c:pt idx="1204">
                  <c:v>1</c:v>
                </c:pt>
                <c:pt idx="1205">
                  <c:v>1</c:v>
                </c:pt>
                <c:pt idx="1206">
                  <c:v>1</c:v>
                </c:pt>
                <c:pt idx="1207">
                  <c:v>1</c:v>
                </c:pt>
                <c:pt idx="1208">
                  <c:v>1</c:v>
                </c:pt>
                <c:pt idx="1209">
                  <c:v>1</c:v>
                </c:pt>
                <c:pt idx="1215">
                  <c:v>1</c:v>
                </c:pt>
                <c:pt idx="1222">
                  <c:v>1</c:v>
                </c:pt>
                <c:pt idx="1255">
                  <c:v>1</c:v>
                </c:pt>
                <c:pt idx="1546">
                  <c:v>1</c:v>
                </c:pt>
                <c:pt idx="1547">
                  <c:v>1</c:v>
                </c:pt>
                <c:pt idx="1548">
                  <c:v>1</c:v>
                </c:pt>
                <c:pt idx="1549">
                  <c:v>1</c:v>
                </c:pt>
                <c:pt idx="1550">
                  <c:v>1</c:v>
                </c:pt>
                <c:pt idx="1551">
                  <c:v>1</c:v>
                </c:pt>
                <c:pt idx="1552">
                  <c:v>1</c:v>
                </c:pt>
                <c:pt idx="1553">
                  <c:v>1</c:v>
                </c:pt>
                <c:pt idx="1554">
                  <c:v>1</c:v>
                </c:pt>
                <c:pt idx="1555">
                  <c:v>1</c:v>
                </c:pt>
                <c:pt idx="1556">
                  <c:v>1</c:v>
                </c:pt>
                <c:pt idx="1557">
                  <c:v>1</c:v>
                </c:pt>
                <c:pt idx="1558">
                  <c:v>1</c:v>
                </c:pt>
                <c:pt idx="1559">
                  <c:v>1</c:v>
                </c:pt>
                <c:pt idx="1560">
                  <c:v>1</c:v>
                </c:pt>
                <c:pt idx="1561">
                  <c:v>1</c:v>
                </c:pt>
                <c:pt idx="1562">
                  <c:v>1</c:v>
                </c:pt>
                <c:pt idx="1563">
                  <c:v>1</c:v>
                </c:pt>
                <c:pt idx="1564">
                  <c:v>1</c:v>
                </c:pt>
                <c:pt idx="1565">
                  <c:v>1</c:v>
                </c:pt>
                <c:pt idx="1566">
                  <c:v>1</c:v>
                </c:pt>
                <c:pt idx="1567">
                  <c:v>1</c:v>
                </c:pt>
                <c:pt idx="1568">
                  <c:v>1</c:v>
                </c:pt>
                <c:pt idx="1569">
                  <c:v>1</c:v>
                </c:pt>
                <c:pt idx="1570">
                  <c:v>1</c:v>
                </c:pt>
                <c:pt idx="1571">
                  <c:v>1</c:v>
                </c:pt>
                <c:pt idx="1572">
                  <c:v>1</c:v>
                </c:pt>
                <c:pt idx="1573">
                  <c:v>1</c:v>
                </c:pt>
                <c:pt idx="1574">
                  <c:v>1</c:v>
                </c:pt>
                <c:pt idx="1575">
                  <c:v>1</c:v>
                </c:pt>
                <c:pt idx="1576">
                  <c:v>1</c:v>
                </c:pt>
                <c:pt idx="1577">
                  <c:v>1</c:v>
                </c:pt>
                <c:pt idx="1578">
                  <c:v>1</c:v>
                </c:pt>
                <c:pt idx="1579">
                  <c:v>1</c:v>
                </c:pt>
                <c:pt idx="1580">
                  <c:v>1</c:v>
                </c:pt>
                <c:pt idx="1581">
                  <c:v>1</c:v>
                </c:pt>
                <c:pt idx="1582">
                  <c:v>1</c:v>
                </c:pt>
                <c:pt idx="1583">
                  <c:v>1</c:v>
                </c:pt>
                <c:pt idx="1584">
                  <c:v>1</c:v>
                </c:pt>
                <c:pt idx="1585">
                  <c:v>1</c:v>
                </c:pt>
                <c:pt idx="1586">
                  <c:v>1</c:v>
                </c:pt>
                <c:pt idx="1587">
                  <c:v>1</c:v>
                </c:pt>
                <c:pt idx="1588">
                  <c:v>1</c:v>
                </c:pt>
                <c:pt idx="1589">
                  <c:v>1</c:v>
                </c:pt>
                <c:pt idx="1590">
                  <c:v>1</c:v>
                </c:pt>
                <c:pt idx="1591">
                  <c:v>1</c:v>
                </c:pt>
                <c:pt idx="1592">
                  <c:v>1</c:v>
                </c:pt>
                <c:pt idx="1593">
                  <c:v>1</c:v>
                </c:pt>
                <c:pt idx="1594">
                  <c:v>1</c:v>
                </c:pt>
                <c:pt idx="1595">
                  <c:v>1</c:v>
                </c:pt>
                <c:pt idx="1596">
                  <c:v>1</c:v>
                </c:pt>
                <c:pt idx="1597">
                  <c:v>1</c:v>
                </c:pt>
                <c:pt idx="1604">
                  <c:v>1</c:v>
                </c:pt>
                <c:pt idx="1605">
                  <c:v>1</c:v>
                </c:pt>
                <c:pt idx="1606">
                  <c:v>1</c:v>
                </c:pt>
                <c:pt idx="1607">
                  <c:v>1</c:v>
                </c:pt>
                <c:pt idx="1608">
                  <c:v>1</c:v>
                </c:pt>
                <c:pt idx="1609">
                  <c:v>1</c:v>
                </c:pt>
                <c:pt idx="1610">
                  <c:v>1</c:v>
                </c:pt>
                <c:pt idx="1611">
                  <c:v>1</c:v>
                </c:pt>
                <c:pt idx="1612">
                  <c:v>1</c:v>
                </c:pt>
                <c:pt idx="1613">
                  <c:v>1</c:v>
                </c:pt>
                <c:pt idx="1614">
                  <c:v>1</c:v>
                </c:pt>
                <c:pt idx="1615">
                  <c:v>1</c:v>
                </c:pt>
                <c:pt idx="1616">
                  <c:v>1</c:v>
                </c:pt>
                <c:pt idx="1617">
                  <c:v>1</c:v>
                </c:pt>
                <c:pt idx="1618">
                  <c:v>1</c:v>
                </c:pt>
                <c:pt idx="1619">
                  <c:v>1</c:v>
                </c:pt>
                <c:pt idx="1620">
                  <c:v>1</c:v>
                </c:pt>
                <c:pt idx="1621">
                  <c:v>1</c:v>
                </c:pt>
                <c:pt idx="1622">
                  <c:v>1</c:v>
                </c:pt>
                <c:pt idx="1623">
                  <c:v>1</c:v>
                </c:pt>
                <c:pt idx="1624">
                  <c:v>1</c:v>
                </c:pt>
                <c:pt idx="1625">
                  <c:v>1</c:v>
                </c:pt>
                <c:pt idx="1626">
                  <c:v>1</c:v>
                </c:pt>
                <c:pt idx="1627">
                  <c:v>1</c:v>
                </c:pt>
                <c:pt idx="1628">
                  <c:v>1</c:v>
                </c:pt>
                <c:pt idx="1629">
                  <c:v>1</c:v>
                </c:pt>
                <c:pt idx="1630">
                  <c:v>1</c:v>
                </c:pt>
                <c:pt idx="1631">
                  <c:v>1</c:v>
                </c:pt>
                <c:pt idx="1632">
                  <c:v>1</c:v>
                </c:pt>
                <c:pt idx="1633">
                  <c:v>1</c:v>
                </c:pt>
                <c:pt idx="1634">
                  <c:v>1</c:v>
                </c:pt>
                <c:pt idx="1635">
                  <c:v>1</c:v>
                </c:pt>
                <c:pt idx="1636">
                  <c:v>1</c:v>
                </c:pt>
                <c:pt idx="1637">
                  <c:v>1</c:v>
                </c:pt>
                <c:pt idx="1638">
                  <c:v>1</c:v>
                </c:pt>
                <c:pt idx="1639">
                  <c:v>1</c:v>
                </c:pt>
                <c:pt idx="1640">
                  <c:v>1</c:v>
                </c:pt>
                <c:pt idx="1641">
                  <c:v>1</c:v>
                </c:pt>
                <c:pt idx="1642">
                  <c:v>1</c:v>
                </c:pt>
                <c:pt idx="1643">
                  <c:v>1</c:v>
                </c:pt>
                <c:pt idx="1644">
                  <c:v>1</c:v>
                </c:pt>
                <c:pt idx="1645">
                  <c:v>1</c:v>
                </c:pt>
                <c:pt idx="1646">
                  <c:v>1</c:v>
                </c:pt>
                <c:pt idx="1668">
                  <c:v>1</c:v>
                </c:pt>
                <c:pt idx="1819">
                  <c:v>1</c:v>
                </c:pt>
                <c:pt idx="1876">
                  <c:v>1</c:v>
                </c:pt>
                <c:pt idx="1907">
                  <c:v>1</c:v>
                </c:pt>
                <c:pt idx="2045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FE8E-4652-AEC3-A45AF0FE6C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3564776"/>
        <c:axId val="543560184"/>
      </c:scatterChart>
      <c:valAx>
        <c:axId val="543564776"/>
        <c:scaling>
          <c:orientation val="minMax"/>
          <c:max val="2049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channel number</a:t>
                </a:r>
              </a:p>
            </c:rich>
          </c:tx>
          <c:layout>
            <c:manualLayout>
              <c:xMode val="edge"/>
              <c:yMode val="edge"/>
              <c:x val="0.39202080438474601"/>
              <c:y val="0.9133875603320172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3560184"/>
        <c:crosses val="autoZero"/>
        <c:crossBetween val="midCat"/>
      </c:valAx>
      <c:valAx>
        <c:axId val="543560184"/>
        <c:scaling>
          <c:orientation val="minMax"/>
          <c:max val="3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intensity, </a:t>
                </a:r>
                <a:r>
                  <a:rPr lang="en-US" sz="1800" b="1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arb.</a:t>
                </a:r>
                <a:r>
                  <a:rPr lang="ru-RU" sz="1800" b="1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sz="1800" b="1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un</a:t>
                </a:r>
                <a:r>
                  <a:rPr lang="en-US" sz="18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.</a:t>
                </a:r>
              </a:p>
            </c:rich>
          </c:tx>
          <c:layout>
            <c:manualLayout>
              <c:xMode val="edge"/>
              <c:yMode val="edge"/>
              <c:x val="1.4533372184355827E-2"/>
              <c:y val="0.3023688345975422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356477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Лист3!$B$77</c:f>
              <c:strCache>
                <c:ptCount val="1"/>
                <c:pt idx="0">
                  <c:v>CFS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multiLvlStrRef>
              <c:f>Лист3!$C$75:$T$76</c:f>
              <c:multiLvlStrCache>
                <c:ptCount val="5"/>
                <c:lvl>
                  <c:pt idx="0">
                    <c:v>Absorp.</c:v>
                  </c:pt>
                  <c:pt idx="1">
                    <c:v>Absorp.</c:v>
                  </c:pt>
                  <c:pt idx="2">
                    <c:v>Absorp.</c:v>
                  </c:pt>
                  <c:pt idx="3">
                    <c:v>Absorp.</c:v>
                  </c:pt>
                  <c:pt idx="4">
                    <c:v>Absorp.</c:v>
                  </c:pt>
                </c:lvl>
                <c:lvl/>
              </c:multiLvlStrCache>
            </c:multiLvlStrRef>
          </c:cat>
          <c:val>
            <c:numRef>
              <c:f>Лист3!$C$77:$T$77</c:f>
              <c:numCache>
                <c:formatCode>General</c:formatCode>
                <c:ptCount val="5"/>
                <c:pt idx="0">
                  <c:v>0.99762000000000006</c:v>
                </c:pt>
                <c:pt idx="1">
                  <c:v>0.99678</c:v>
                </c:pt>
                <c:pt idx="2">
                  <c:v>0.9978999999999999</c:v>
                </c:pt>
                <c:pt idx="3">
                  <c:v>0.99740000000000006</c:v>
                </c:pt>
                <c:pt idx="4">
                  <c:v>0.99653999999999987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A1-4FAC-BC70-45594F84B092}"/>
            </c:ext>
          </c:extLst>
        </c:ser>
        <c:ser>
          <c:idx val="1"/>
          <c:order val="1"/>
          <c:tx>
            <c:strRef>
              <c:f>Лист3!$B$78</c:f>
              <c:strCache>
                <c:ptCount val="1"/>
                <c:pt idx="0">
                  <c:v>CC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multiLvlStrRef>
              <c:f>Лист3!$C$75:$T$76</c:f>
              <c:multiLvlStrCache>
                <c:ptCount val="5"/>
                <c:lvl>
                  <c:pt idx="0">
                    <c:v>Absorp.</c:v>
                  </c:pt>
                  <c:pt idx="1">
                    <c:v>Absorp.</c:v>
                  </c:pt>
                  <c:pt idx="2">
                    <c:v>Absorp.</c:v>
                  </c:pt>
                  <c:pt idx="3">
                    <c:v>Absorp.</c:v>
                  </c:pt>
                  <c:pt idx="4">
                    <c:v>Absorp.</c:v>
                  </c:pt>
                </c:lvl>
                <c:lvl/>
              </c:multiLvlStrCache>
            </c:multiLvlStrRef>
          </c:cat>
          <c:val>
            <c:numRef>
              <c:f>Лист3!$C$78:$T$78</c:f>
              <c:numCache>
                <c:formatCode>General</c:formatCode>
                <c:ptCount val="5"/>
                <c:pt idx="0">
                  <c:v>0.99419999999999997</c:v>
                </c:pt>
                <c:pt idx="1">
                  <c:v>0.997</c:v>
                </c:pt>
                <c:pt idx="2">
                  <c:v>0.99485000000000001</c:v>
                </c:pt>
                <c:pt idx="3">
                  <c:v>0.62739999999999996</c:v>
                </c:pt>
                <c:pt idx="4">
                  <c:v>0.99419999999999997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A1-4FAC-BC70-45594F84B092}"/>
            </c:ext>
          </c:extLst>
        </c:ser>
        <c:ser>
          <c:idx val="2"/>
          <c:order val="2"/>
          <c:tx>
            <c:strRef>
              <c:f>Лист3!$B$79</c:f>
              <c:strCache>
                <c:ptCount val="1"/>
                <c:pt idx="0">
                  <c:v>No sel.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multiLvlStrRef>
              <c:f>Лист3!$C$75:$T$76</c:f>
              <c:multiLvlStrCache>
                <c:ptCount val="5"/>
                <c:lvl>
                  <c:pt idx="0">
                    <c:v>Absorp.</c:v>
                  </c:pt>
                  <c:pt idx="1">
                    <c:v>Absorp.</c:v>
                  </c:pt>
                  <c:pt idx="2">
                    <c:v>Absorp.</c:v>
                  </c:pt>
                  <c:pt idx="3">
                    <c:v>Absorp.</c:v>
                  </c:pt>
                  <c:pt idx="4">
                    <c:v>Absorp.</c:v>
                  </c:pt>
                </c:lvl>
                <c:lvl/>
              </c:multiLvlStrCache>
            </c:multiLvlStrRef>
          </c:cat>
          <c:val>
            <c:numRef>
              <c:f>Лист3!$C$79:$T$79</c:f>
              <c:numCache>
                <c:formatCode>General</c:formatCode>
                <c:ptCount val="5"/>
                <c:pt idx="0">
                  <c:v>0.99660000000000004</c:v>
                </c:pt>
                <c:pt idx="1">
                  <c:v>0.99849999999999994</c:v>
                </c:pt>
                <c:pt idx="2">
                  <c:v>0.99500000000000011</c:v>
                </c:pt>
                <c:pt idx="3">
                  <c:v>0.995</c:v>
                </c:pt>
                <c:pt idx="4">
                  <c:v>0.99695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4A1-4FAC-BC70-45594F84B0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1783944"/>
        <c:axId val="221781320"/>
      </c:barChart>
      <c:catAx>
        <c:axId val="221783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221781320"/>
        <c:crosses val="autoZero"/>
        <c:auto val="1"/>
        <c:lblAlgn val="ctr"/>
        <c:lblOffset val="100"/>
        <c:noMultiLvlLbl val="0"/>
      </c:catAx>
      <c:valAx>
        <c:axId val="221781320"/>
        <c:scaling>
          <c:orientation val="minMax"/>
          <c:max val="1"/>
          <c:min val="0.9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100"/>
                  <a:t>R²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221783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 w="12700"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105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Лист3!$B$77</c:f>
              <c:strCache>
                <c:ptCount val="1"/>
                <c:pt idx="0">
                  <c:v>CFS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multiLvlStrRef>
              <c:f>Лист3!$C$75:$T$76</c:f>
              <c:multiLvlStrCache>
                <c:ptCount val="5"/>
                <c:lvl>
                  <c:pt idx="0">
                    <c:v>Ram. +Abs.</c:v>
                  </c:pt>
                  <c:pt idx="1">
                    <c:v>Ram. +Abs.</c:v>
                  </c:pt>
                  <c:pt idx="2">
                    <c:v>Ram. +Abs.</c:v>
                  </c:pt>
                  <c:pt idx="3">
                    <c:v>Ram. +Abs.</c:v>
                  </c:pt>
                  <c:pt idx="4">
                    <c:v>Ram. +Abs.</c:v>
                  </c:pt>
                </c:lvl>
                <c:lvl/>
              </c:multiLvlStrCache>
            </c:multiLvlStrRef>
          </c:cat>
          <c:val>
            <c:numRef>
              <c:f>Лист3!$C$77:$T$77</c:f>
              <c:numCache>
                <c:formatCode>General</c:formatCode>
                <c:ptCount val="5"/>
                <c:pt idx="0">
                  <c:v>0.99880000000000002</c:v>
                </c:pt>
                <c:pt idx="1">
                  <c:v>0.99819999999999998</c:v>
                </c:pt>
                <c:pt idx="2">
                  <c:v>0.99880000000000002</c:v>
                </c:pt>
                <c:pt idx="3">
                  <c:v>0.99629999999999996</c:v>
                </c:pt>
                <c:pt idx="4">
                  <c:v>0.99780000000000002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4C-40D8-BA0C-60E258EFCD8F}"/>
            </c:ext>
          </c:extLst>
        </c:ser>
        <c:ser>
          <c:idx val="1"/>
          <c:order val="1"/>
          <c:tx>
            <c:strRef>
              <c:f>Лист3!$B$78</c:f>
              <c:strCache>
                <c:ptCount val="1"/>
                <c:pt idx="0">
                  <c:v>CC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multiLvlStrRef>
              <c:f>Лист3!$C$75:$T$76</c:f>
              <c:multiLvlStrCache>
                <c:ptCount val="5"/>
                <c:lvl>
                  <c:pt idx="0">
                    <c:v>Ram. +Abs.</c:v>
                  </c:pt>
                  <c:pt idx="1">
                    <c:v>Ram. +Abs.</c:v>
                  </c:pt>
                  <c:pt idx="2">
                    <c:v>Ram. +Abs.</c:v>
                  </c:pt>
                  <c:pt idx="3">
                    <c:v>Ram. +Abs.</c:v>
                  </c:pt>
                  <c:pt idx="4">
                    <c:v>Ram. +Abs.</c:v>
                  </c:pt>
                </c:lvl>
                <c:lvl/>
              </c:multiLvlStrCache>
            </c:multiLvlStrRef>
          </c:cat>
          <c:val>
            <c:numRef>
              <c:f>Лист3!$C$78:$T$78</c:f>
              <c:numCache>
                <c:formatCode>General</c:formatCode>
                <c:ptCount val="5"/>
                <c:pt idx="0">
                  <c:v>0.99561666666666671</c:v>
                </c:pt>
                <c:pt idx="1">
                  <c:v>0.99526666666666674</c:v>
                </c:pt>
                <c:pt idx="2">
                  <c:v>0.99626666666666674</c:v>
                </c:pt>
                <c:pt idx="3">
                  <c:v>0.97599999999999998</c:v>
                </c:pt>
                <c:pt idx="4">
                  <c:v>0.99399999999999999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4C-40D8-BA0C-60E258EFCD8F}"/>
            </c:ext>
          </c:extLst>
        </c:ser>
        <c:ser>
          <c:idx val="2"/>
          <c:order val="2"/>
          <c:tx>
            <c:strRef>
              <c:f>Лист3!$B$79</c:f>
              <c:strCache>
                <c:ptCount val="1"/>
                <c:pt idx="0">
                  <c:v>No sel.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multiLvlStrRef>
              <c:f>Лист3!$C$75:$T$76</c:f>
              <c:multiLvlStrCache>
                <c:ptCount val="5"/>
                <c:lvl>
                  <c:pt idx="0">
                    <c:v>Ram. +Abs.</c:v>
                  </c:pt>
                  <c:pt idx="1">
                    <c:v>Ram. +Abs.</c:v>
                  </c:pt>
                  <c:pt idx="2">
                    <c:v>Ram. +Abs.</c:v>
                  </c:pt>
                  <c:pt idx="3">
                    <c:v>Ram. +Abs.</c:v>
                  </c:pt>
                  <c:pt idx="4">
                    <c:v>Ram. +Abs.</c:v>
                  </c:pt>
                </c:lvl>
                <c:lvl/>
              </c:multiLvlStrCache>
            </c:multiLvlStrRef>
          </c:cat>
          <c:val>
            <c:numRef>
              <c:f>Лист3!$C$79:$T$79</c:f>
              <c:numCache>
                <c:formatCode>General</c:formatCode>
                <c:ptCount val="5"/>
                <c:pt idx="0">
                  <c:v>0.98975000000000002</c:v>
                </c:pt>
                <c:pt idx="1">
                  <c:v>0.99560000000000004</c:v>
                </c:pt>
                <c:pt idx="2">
                  <c:v>0.98699999999999999</c:v>
                </c:pt>
                <c:pt idx="3">
                  <c:v>0.99544999999999995</c:v>
                </c:pt>
                <c:pt idx="4">
                  <c:v>0.9857999999999999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4C-40D8-BA0C-60E258EFCD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1783944"/>
        <c:axId val="221781320"/>
      </c:barChart>
      <c:catAx>
        <c:axId val="221783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221781320"/>
        <c:crosses val="autoZero"/>
        <c:auto val="1"/>
        <c:lblAlgn val="ctr"/>
        <c:lblOffset val="100"/>
        <c:noMultiLvlLbl val="0"/>
      </c:catAx>
      <c:valAx>
        <c:axId val="221781320"/>
        <c:scaling>
          <c:orientation val="minMax"/>
          <c:max val="1"/>
          <c:min val="0.9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100"/>
                  <a:t>R²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221783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 w="12700"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105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Лист3!$B$77</c:f>
              <c:strCache>
                <c:ptCount val="1"/>
                <c:pt idx="0">
                  <c:v>CFS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multiLvlStrRef>
              <c:f>Лист3!$C$75:$T$76</c:f>
              <c:multiLvlStrCache>
                <c:ptCount val="3"/>
                <c:lvl>
                  <c:pt idx="0">
                    <c:v>Raman</c:v>
                  </c:pt>
                  <c:pt idx="1">
                    <c:v>Absorp.</c:v>
                  </c:pt>
                  <c:pt idx="2">
                    <c:v>Ram. +Abs.</c:v>
                  </c:pt>
                </c:lvl>
                <c:lvl>
                  <c:pt idx="0">
                    <c:v>pH</c:v>
                  </c:pt>
                </c:lvl>
              </c:multiLvlStrCache>
            </c:multiLvlStrRef>
          </c:cat>
          <c:val>
            <c:numRef>
              <c:f>Лист3!$C$77:$T$77</c:f>
              <c:numCache>
                <c:formatCode>General</c:formatCode>
                <c:ptCount val="3"/>
                <c:pt idx="0">
                  <c:v>0.57621999999999995</c:v>
                </c:pt>
                <c:pt idx="1">
                  <c:v>0.8244800000000001</c:v>
                </c:pt>
                <c:pt idx="2">
                  <c:v>0.79620000000000002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0E-4BD7-A0CB-77F79BB63FB7}"/>
            </c:ext>
          </c:extLst>
        </c:ser>
        <c:ser>
          <c:idx val="1"/>
          <c:order val="1"/>
          <c:tx>
            <c:strRef>
              <c:f>Лист3!$B$78</c:f>
              <c:strCache>
                <c:ptCount val="1"/>
                <c:pt idx="0">
                  <c:v>CC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multiLvlStrRef>
              <c:f>Лист3!$C$75:$T$76</c:f>
              <c:multiLvlStrCache>
                <c:ptCount val="3"/>
                <c:lvl>
                  <c:pt idx="0">
                    <c:v>Raman</c:v>
                  </c:pt>
                  <c:pt idx="1">
                    <c:v>Absorp.</c:v>
                  </c:pt>
                  <c:pt idx="2">
                    <c:v>Ram. +Abs.</c:v>
                  </c:pt>
                </c:lvl>
                <c:lvl>
                  <c:pt idx="0">
                    <c:v>pH</c:v>
                  </c:pt>
                </c:lvl>
              </c:multiLvlStrCache>
            </c:multiLvlStrRef>
          </c:cat>
          <c:val>
            <c:numRef>
              <c:f>Лист3!$C$78:$T$78</c:f>
              <c:numCache>
                <c:formatCode>General</c:formatCode>
                <c:ptCount val="3"/>
                <c:pt idx="0">
                  <c:v>-0.9526</c:v>
                </c:pt>
                <c:pt idx="1">
                  <c:v>-0.31940000000000002</c:v>
                </c:pt>
                <c:pt idx="2">
                  <c:v>0.48998333333333338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0E-4BD7-A0CB-77F79BB63FB7}"/>
            </c:ext>
          </c:extLst>
        </c:ser>
        <c:ser>
          <c:idx val="2"/>
          <c:order val="2"/>
          <c:tx>
            <c:strRef>
              <c:f>Лист3!$B$79</c:f>
              <c:strCache>
                <c:ptCount val="1"/>
                <c:pt idx="0">
                  <c:v>No sel.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multiLvlStrRef>
              <c:f>Лист3!$C$75:$T$76</c:f>
              <c:multiLvlStrCache>
                <c:ptCount val="3"/>
                <c:lvl>
                  <c:pt idx="0">
                    <c:v>Raman</c:v>
                  </c:pt>
                  <c:pt idx="1">
                    <c:v>Absorp.</c:v>
                  </c:pt>
                  <c:pt idx="2">
                    <c:v>Ram. +Abs.</c:v>
                  </c:pt>
                </c:lvl>
                <c:lvl>
                  <c:pt idx="0">
                    <c:v>pH</c:v>
                  </c:pt>
                </c:lvl>
              </c:multiLvlStrCache>
            </c:multiLvlStrRef>
          </c:cat>
          <c:val>
            <c:numRef>
              <c:f>Лист3!$C$79:$T$79</c:f>
              <c:numCache>
                <c:formatCode>General</c:formatCode>
                <c:ptCount val="3"/>
                <c:pt idx="0">
                  <c:v>0.73439999999999994</c:v>
                </c:pt>
                <c:pt idx="1">
                  <c:v>0.84644999999999992</c:v>
                </c:pt>
                <c:pt idx="2">
                  <c:v>0.54330000000000001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0E-4BD7-A0CB-77F79BB63F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1783944"/>
        <c:axId val="221781320"/>
      </c:barChart>
      <c:catAx>
        <c:axId val="221783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221781320"/>
        <c:crosses val="autoZero"/>
        <c:auto val="1"/>
        <c:lblAlgn val="ctr"/>
        <c:lblOffset val="100"/>
        <c:noMultiLvlLbl val="0"/>
      </c:catAx>
      <c:valAx>
        <c:axId val="22178132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100" dirty="0"/>
                  <a:t>R²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221783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 w="12700"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105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>
                <a:solidFill>
                  <a:schemeClr val="tx1"/>
                </a:solidFill>
              </a:rPr>
              <a:t>Absorption spectrum</a:t>
            </a:r>
          </a:p>
        </c:rich>
      </c:tx>
      <c:layout>
        <c:manualLayout>
          <c:xMode val="edge"/>
          <c:yMode val="edge"/>
          <c:x val="0.33608391380920738"/>
          <c:y val="1.75118549742630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hm_pro_cl300!$BZV$1:$DEZ$1</c:f>
              <c:numCache>
                <c:formatCode>General</c:formatCode>
                <c:ptCount val="8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  <c:pt idx="228">
                  <c:v>229</c:v>
                </c:pt>
                <c:pt idx="229">
                  <c:v>230</c:v>
                </c:pt>
                <c:pt idx="230">
                  <c:v>231</c:v>
                </c:pt>
                <c:pt idx="231">
                  <c:v>232</c:v>
                </c:pt>
                <c:pt idx="232">
                  <c:v>233</c:v>
                </c:pt>
                <c:pt idx="233">
                  <c:v>234</c:v>
                </c:pt>
                <c:pt idx="234">
                  <c:v>235</c:v>
                </c:pt>
                <c:pt idx="235">
                  <c:v>236</c:v>
                </c:pt>
                <c:pt idx="236">
                  <c:v>237</c:v>
                </c:pt>
                <c:pt idx="237">
                  <c:v>238</c:v>
                </c:pt>
                <c:pt idx="238">
                  <c:v>239</c:v>
                </c:pt>
                <c:pt idx="239">
                  <c:v>240</c:v>
                </c:pt>
                <c:pt idx="240">
                  <c:v>241</c:v>
                </c:pt>
                <c:pt idx="241">
                  <c:v>242</c:v>
                </c:pt>
                <c:pt idx="242">
                  <c:v>243</c:v>
                </c:pt>
                <c:pt idx="243">
                  <c:v>244</c:v>
                </c:pt>
                <c:pt idx="244">
                  <c:v>245</c:v>
                </c:pt>
                <c:pt idx="245">
                  <c:v>246</c:v>
                </c:pt>
                <c:pt idx="246">
                  <c:v>247</c:v>
                </c:pt>
                <c:pt idx="247">
                  <c:v>248</c:v>
                </c:pt>
                <c:pt idx="248">
                  <c:v>249</c:v>
                </c:pt>
                <c:pt idx="249">
                  <c:v>250</c:v>
                </c:pt>
                <c:pt idx="250">
                  <c:v>251</c:v>
                </c:pt>
                <c:pt idx="251">
                  <c:v>252</c:v>
                </c:pt>
                <c:pt idx="252">
                  <c:v>253</c:v>
                </c:pt>
                <c:pt idx="253">
                  <c:v>254</c:v>
                </c:pt>
                <c:pt idx="254">
                  <c:v>255</c:v>
                </c:pt>
                <c:pt idx="255">
                  <c:v>256</c:v>
                </c:pt>
                <c:pt idx="256">
                  <c:v>257</c:v>
                </c:pt>
                <c:pt idx="257">
                  <c:v>258</c:v>
                </c:pt>
                <c:pt idx="258">
                  <c:v>259</c:v>
                </c:pt>
                <c:pt idx="259">
                  <c:v>260</c:v>
                </c:pt>
                <c:pt idx="260">
                  <c:v>261</c:v>
                </c:pt>
                <c:pt idx="261">
                  <c:v>262</c:v>
                </c:pt>
                <c:pt idx="262">
                  <c:v>263</c:v>
                </c:pt>
                <c:pt idx="263">
                  <c:v>264</c:v>
                </c:pt>
                <c:pt idx="264">
                  <c:v>265</c:v>
                </c:pt>
                <c:pt idx="265">
                  <c:v>266</c:v>
                </c:pt>
                <c:pt idx="266">
                  <c:v>267</c:v>
                </c:pt>
                <c:pt idx="267">
                  <c:v>268</c:v>
                </c:pt>
                <c:pt idx="268">
                  <c:v>269</c:v>
                </c:pt>
                <c:pt idx="269">
                  <c:v>270</c:v>
                </c:pt>
                <c:pt idx="270">
                  <c:v>271</c:v>
                </c:pt>
                <c:pt idx="271">
                  <c:v>272</c:v>
                </c:pt>
                <c:pt idx="272">
                  <c:v>273</c:v>
                </c:pt>
                <c:pt idx="273">
                  <c:v>274</c:v>
                </c:pt>
                <c:pt idx="274">
                  <c:v>275</c:v>
                </c:pt>
                <c:pt idx="275">
                  <c:v>276</c:v>
                </c:pt>
                <c:pt idx="276">
                  <c:v>277</c:v>
                </c:pt>
                <c:pt idx="277">
                  <c:v>278</c:v>
                </c:pt>
                <c:pt idx="278">
                  <c:v>279</c:v>
                </c:pt>
                <c:pt idx="279">
                  <c:v>280</c:v>
                </c:pt>
                <c:pt idx="280">
                  <c:v>281</c:v>
                </c:pt>
                <c:pt idx="281">
                  <c:v>282</c:v>
                </c:pt>
                <c:pt idx="282">
                  <c:v>283</c:v>
                </c:pt>
                <c:pt idx="283">
                  <c:v>284</c:v>
                </c:pt>
                <c:pt idx="284">
                  <c:v>285</c:v>
                </c:pt>
                <c:pt idx="285">
                  <c:v>286</c:v>
                </c:pt>
                <c:pt idx="286">
                  <c:v>287</c:v>
                </c:pt>
                <c:pt idx="287">
                  <c:v>288</c:v>
                </c:pt>
                <c:pt idx="288">
                  <c:v>289</c:v>
                </c:pt>
                <c:pt idx="289">
                  <c:v>290</c:v>
                </c:pt>
                <c:pt idx="290">
                  <c:v>291</c:v>
                </c:pt>
                <c:pt idx="291">
                  <c:v>292</c:v>
                </c:pt>
                <c:pt idx="292">
                  <c:v>293</c:v>
                </c:pt>
                <c:pt idx="293">
                  <c:v>294</c:v>
                </c:pt>
                <c:pt idx="294">
                  <c:v>295</c:v>
                </c:pt>
                <c:pt idx="295">
                  <c:v>296</c:v>
                </c:pt>
                <c:pt idx="296">
                  <c:v>297</c:v>
                </c:pt>
                <c:pt idx="297">
                  <c:v>298</c:v>
                </c:pt>
                <c:pt idx="298">
                  <c:v>299</c:v>
                </c:pt>
                <c:pt idx="299">
                  <c:v>300</c:v>
                </c:pt>
                <c:pt idx="300">
                  <c:v>301</c:v>
                </c:pt>
                <c:pt idx="301">
                  <c:v>302</c:v>
                </c:pt>
                <c:pt idx="302">
                  <c:v>303</c:v>
                </c:pt>
                <c:pt idx="303">
                  <c:v>304</c:v>
                </c:pt>
                <c:pt idx="304">
                  <c:v>305</c:v>
                </c:pt>
                <c:pt idx="305">
                  <c:v>306</c:v>
                </c:pt>
                <c:pt idx="306">
                  <c:v>307</c:v>
                </c:pt>
                <c:pt idx="307">
                  <c:v>308</c:v>
                </c:pt>
                <c:pt idx="308">
                  <c:v>309</c:v>
                </c:pt>
                <c:pt idx="309">
                  <c:v>310</c:v>
                </c:pt>
                <c:pt idx="310">
                  <c:v>311</c:v>
                </c:pt>
                <c:pt idx="311">
                  <c:v>312</c:v>
                </c:pt>
                <c:pt idx="312">
                  <c:v>313</c:v>
                </c:pt>
                <c:pt idx="313">
                  <c:v>314</c:v>
                </c:pt>
                <c:pt idx="314">
                  <c:v>315</c:v>
                </c:pt>
                <c:pt idx="315">
                  <c:v>316</c:v>
                </c:pt>
                <c:pt idx="316">
                  <c:v>317</c:v>
                </c:pt>
                <c:pt idx="317">
                  <c:v>318</c:v>
                </c:pt>
                <c:pt idx="318">
                  <c:v>319</c:v>
                </c:pt>
                <c:pt idx="319">
                  <c:v>320</c:v>
                </c:pt>
                <c:pt idx="320">
                  <c:v>321</c:v>
                </c:pt>
                <c:pt idx="321">
                  <c:v>322</c:v>
                </c:pt>
                <c:pt idx="322">
                  <c:v>323</c:v>
                </c:pt>
                <c:pt idx="323">
                  <c:v>324</c:v>
                </c:pt>
                <c:pt idx="324">
                  <c:v>325</c:v>
                </c:pt>
                <c:pt idx="325">
                  <c:v>326</c:v>
                </c:pt>
                <c:pt idx="326">
                  <c:v>327</c:v>
                </c:pt>
                <c:pt idx="327">
                  <c:v>328</c:v>
                </c:pt>
                <c:pt idx="328">
                  <c:v>329</c:v>
                </c:pt>
                <c:pt idx="329">
                  <c:v>330</c:v>
                </c:pt>
                <c:pt idx="330">
                  <c:v>331</c:v>
                </c:pt>
                <c:pt idx="331">
                  <c:v>332</c:v>
                </c:pt>
                <c:pt idx="332">
                  <c:v>333</c:v>
                </c:pt>
                <c:pt idx="333">
                  <c:v>334</c:v>
                </c:pt>
                <c:pt idx="334">
                  <c:v>335</c:v>
                </c:pt>
                <c:pt idx="335">
                  <c:v>336</c:v>
                </c:pt>
                <c:pt idx="336">
                  <c:v>337</c:v>
                </c:pt>
                <c:pt idx="337">
                  <c:v>338</c:v>
                </c:pt>
                <c:pt idx="338">
                  <c:v>339</c:v>
                </c:pt>
                <c:pt idx="339">
                  <c:v>340</c:v>
                </c:pt>
                <c:pt idx="340">
                  <c:v>341</c:v>
                </c:pt>
                <c:pt idx="341">
                  <c:v>342</c:v>
                </c:pt>
                <c:pt idx="342">
                  <c:v>343</c:v>
                </c:pt>
                <c:pt idx="343">
                  <c:v>344</c:v>
                </c:pt>
                <c:pt idx="344">
                  <c:v>345</c:v>
                </c:pt>
                <c:pt idx="345">
                  <c:v>346</c:v>
                </c:pt>
                <c:pt idx="346">
                  <c:v>347</c:v>
                </c:pt>
                <c:pt idx="347">
                  <c:v>348</c:v>
                </c:pt>
                <c:pt idx="348">
                  <c:v>349</c:v>
                </c:pt>
                <c:pt idx="349">
                  <c:v>350</c:v>
                </c:pt>
                <c:pt idx="350">
                  <c:v>351</c:v>
                </c:pt>
                <c:pt idx="351">
                  <c:v>352</c:v>
                </c:pt>
                <c:pt idx="352">
                  <c:v>353</c:v>
                </c:pt>
                <c:pt idx="353">
                  <c:v>354</c:v>
                </c:pt>
                <c:pt idx="354">
                  <c:v>355</c:v>
                </c:pt>
                <c:pt idx="355">
                  <c:v>356</c:v>
                </c:pt>
                <c:pt idx="356">
                  <c:v>357</c:v>
                </c:pt>
                <c:pt idx="357">
                  <c:v>358</c:v>
                </c:pt>
                <c:pt idx="358">
                  <c:v>359</c:v>
                </c:pt>
                <c:pt idx="359">
                  <c:v>360</c:v>
                </c:pt>
                <c:pt idx="360">
                  <c:v>361</c:v>
                </c:pt>
                <c:pt idx="361">
                  <c:v>362</c:v>
                </c:pt>
                <c:pt idx="362">
                  <c:v>363</c:v>
                </c:pt>
                <c:pt idx="363">
                  <c:v>364</c:v>
                </c:pt>
                <c:pt idx="364">
                  <c:v>365</c:v>
                </c:pt>
                <c:pt idx="365">
                  <c:v>366</c:v>
                </c:pt>
                <c:pt idx="366">
                  <c:v>367</c:v>
                </c:pt>
                <c:pt idx="367">
                  <c:v>368</c:v>
                </c:pt>
                <c:pt idx="368">
                  <c:v>369</c:v>
                </c:pt>
                <c:pt idx="369">
                  <c:v>370</c:v>
                </c:pt>
                <c:pt idx="370">
                  <c:v>371</c:v>
                </c:pt>
                <c:pt idx="371">
                  <c:v>372</c:v>
                </c:pt>
                <c:pt idx="372">
                  <c:v>373</c:v>
                </c:pt>
                <c:pt idx="373">
                  <c:v>374</c:v>
                </c:pt>
                <c:pt idx="374">
                  <c:v>375</c:v>
                </c:pt>
                <c:pt idx="375">
                  <c:v>376</c:v>
                </c:pt>
                <c:pt idx="376">
                  <c:v>377</c:v>
                </c:pt>
                <c:pt idx="377">
                  <c:v>378</c:v>
                </c:pt>
                <c:pt idx="378">
                  <c:v>379</c:v>
                </c:pt>
                <c:pt idx="379">
                  <c:v>380</c:v>
                </c:pt>
                <c:pt idx="380">
                  <c:v>381</c:v>
                </c:pt>
                <c:pt idx="381">
                  <c:v>382</c:v>
                </c:pt>
                <c:pt idx="382">
                  <c:v>383</c:v>
                </c:pt>
                <c:pt idx="383">
                  <c:v>384</c:v>
                </c:pt>
                <c:pt idx="384">
                  <c:v>385</c:v>
                </c:pt>
                <c:pt idx="385">
                  <c:v>386</c:v>
                </c:pt>
                <c:pt idx="386">
                  <c:v>387</c:v>
                </c:pt>
                <c:pt idx="387">
                  <c:v>388</c:v>
                </c:pt>
                <c:pt idx="388">
                  <c:v>389</c:v>
                </c:pt>
                <c:pt idx="389">
                  <c:v>390</c:v>
                </c:pt>
                <c:pt idx="390">
                  <c:v>391</c:v>
                </c:pt>
                <c:pt idx="391">
                  <c:v>392</c:v>
                </c:pt>
                <c:pt idx="392">
                  <c:v>393</c:v>
                </c:pt>
                <c:pt idx="393">
                  <c:v>394</c:v>
                </c:pt>
                <c:pt idx="394">
                  <c:v>395</c:v>
                </c:pt>
                <c:pt idx="395">
                  <c:v>396</c:v>
                </c:pt>
                <c:pt idx="396">
                  <c:v>397</c:v>
                </c:pt>
                <c:pt idx="397">
                  <c:v>398</c:v>
                </c:pt>
                <c:pt idx="398">
                  <c:v>399</c:v>
                </c:pt>
                <c:pt idx="399">
                  <c:v>400</c:v>
                </c:pt>
                <c:pt idx="400">
                  <c:v>401</c:v>
                </c:pt>
                <c:pt idx="401">
                  <c:v>402</c:v>
                </c:pt>
                <c:pt idx="402">
                  <c:v>403</c:v>
                </c:pt>
                <c:pt idx="403">
                  <c:v>404</c:v>
                </c:pt>
                <c:pt idx="404">
                  <c:v>405</c:v>
                </c:pt>
                <c:pt idx="405">
                  <c:v>406</c:v>
                </c:pt>
                <c:pt idx="406">
                  <c:v>407</c:v>
                </c:pt>
                <c:pt idx="407">
                  <c:v>408</c:v>
                </c:pt>
                <c:pt idx="408">
                  <c:v>409</c:v>
                </c:pt>
                <c:pt idx="409">
                  <c:v>410</c:v>
                </c:pt>
                <c:pt idx="410">
                  <c:v>411</c:v>
                </c:pt>
                <c:pt idx="411">
                  <c:v>412</c:v>
                </c:pt>
                <c:pt idx="412">
                  <c:v>413</c:v>
                </c:pt>
                <c:pt idx="413">
                  <c:v>414</c:v>
                </c:pt>
                <c:pt idx="414">
                  <c:v>415</c:v>
                </c:pt>
                <c:pt idx="415">
                  <c:v>416</c:v>
                </c:pt>
                <c:pt idx="416">
                  <c:v>417</c:v>
                </c:pt>
                <c:pt idx="417">
                  <c:v>418</c:v>
                </c:pt>
                <c:pt idx="418">
                  <c:v>419</c:v>
                </c:pt>
                <c:pt idx="419">
                  <c:v>420</c:v>
                </c:pt>
                <c:pt idx="420">
                  <c:v>421</c:v>
                </c:pt>
                <c:pt idx="421">
                  <c:v>422</c:v>
                </c:pt>
                <c:pt idx="422">
                  <c:v>423</c:v>
                </c:pt>
                <c:pt idx="423">
                  <c:v>424</c:v>
                </c:pt>
                <c:pt idx="424">
                  <c:v>425</c:v>
                </c:pt>
                <c:pt idx="425">
                  <c:v>426</c:v>
                </c:pt>
                <c:pt idx="426">
                  <c:v>427</c:v>
                </c:pt>
                <c:pt idx="427">
                  <c:v>428</c:v>
                </c:pt>
                <c:pt idx="428">
                  <c:v>429</c:v>
                </c:pt>
                <c:pt idx="429">
                  <c:v>430</c:v>
                </c:pt>
                <c:pt idx="430">
                  <c:v>431</c:v>
                </c:pt>
                <c:pt idx="431">
                  <c:v>432</c:v>
                </c:pt>
                <c:pt idx="432">
                  <c:v>433</c:v>
                </c:pt>
                <c:pt idx="433">
                  <c:v>434</c:v>
                </c:pt>
                <c:pt idx="434">
                  <c:v>435</c:v>
                </c:pt>
                <c:pt idx="435">
                  <c:v>436</c:v>
                </c:pt>
                <c:pt idx="436">
                  <c:v>437</c:v>
                </c:pt>
                <c:pt idx="437">
                  <c:v>438</c:v>
                </c:pt>
                <c:pt idx="438">
                  <c:v>439</c:v>
                </c:pt>
                <c:pt idx="439">
                  <c:v>440</c:v>
                </c:pt>
                <c:pt idx="440">
                  <c:v>441</c:v>
                </c:pt>
                <c:pt idx="441">
                  <c:v>442</c:v>
                </c:pt>
                <c:pt idx="442">
                  <c:v>443</c:v>
                </c:pt>
                <c:pt idx="443">
                  <c:v>444</c:v>
                </c:pt>
                <c:pt idx="444">
                  <c:v>445</c:v>
                </c:pt>
                <c:pt idx="445">
                  <c:v>446</c:v>
                </c:pt>
                <c:pt idx="446">
                  <c:v>447</c:v>
                </c:pt>
                <c:pt idx="447">
                  <c:v>448</c:v>
                </c:pt>
                <c:pt idx="448">
                  <c:v>449</c:v>
                </c:pt>
                <c:pt idx="449">
                  <c:v>450</c:v>
                </c:pt>
                <c:pt idx="450">
                  <c:v>451</c:v>
                </c:pt>
                <c:pt idx="451">
                  <c:v>452</c:v>
                </c:pt>
                <c:pt idx="452">
                  <c:v>453</c:v>
                </c:pt>
                <c:pt idx="453">
                  <c:v>454</c:v>
                </c:pt>
                <c:pt idx="454">
                  <c:v>455</c:v>
                </c:pt>
                <c:pt idx="455">
                  <c:v>456</c:v>
                </c:pt>
                <c:pt idx="456">
                  <c:v>457</c:v>
                </c:pt>
                <c:pt idx="457">
                  <c:v>458</c:v>
                </c:pt>
                <c:pt idx="458">
                  <c:v>459</c:v>
                </c:pt>
                <c:pt idx="459">
                  <c:v>460</c:v>
                </c:pt>
                <c:pt idx="460">
                  <c:v>461</c:v>
                </c:pt>
                <c:pt idx="461">
                  <c:v>462</c:v>
                </c:pt>
                <c:pt idx="462">
                  <c:v>463</c:v>
                </c:pt>
                <c:pt idx="463">
                  <c:v>464</c:v>
                </c:pt>
                <c:pt idx="464">
                  <c:v>465</c:v>
                </c:pt>
                <c:pt idx="465">
                  <c:v>466</c:v>
                </c:pt>
                <c:pt idx="466">
                  <c:v>467</c:v>
                </c:pt>
                <c:pt idx="467">
                  <c:v>468</c:v>
                </c:pt>
                <c:pt idx="468">
                  <c:v>469</c:v>
                </c:pt>
                <c:pt idx="469">
                  <c:v>470</c:v>
                </c:pt>
                <c:pt idx="470">
                  <c:v>471</c:v>
                </c:pt>
                <c:pt idx="471">
                  <c:v>472</c:v>
                </c:pt>
                <c:pt idx="472">
                  <c:v>473</c:v>
                </c:pt>
                <c:pt idx="473">
                  <c:v>474</c:v>
                </c:pt>
                <c:pt idx="474">
                  <c:v>475</c:v>
                </c:pt>
                <c:pt idx="475">
                  <c:v>476</c:v>
                </c:pt>
                <c:pt idx="476">
                  <c:v>477</c:v>
                </c:pt>
                <c:pt idx="477">
                  <c:v>478</c:v>
                </c:pt>
                <c:pt idx="478">
                  <c:v>479</c:v>
                </c:pt>
                <c:pt idx="479">
                  <c:v>480</c:v>
                </c:pt>
                <c:pt idx="480">
                  <c:v>481</c:v>
                </c:pt>
                <c:pt idx="481">
                  <c:v>482</c:v>
                </c:pt>
                <c:pt idx="482">
                  <c:v>483</c:v>
                </c:pt>
                <c:pt idx="483">
                  <c:v>484</c:v>
                </c:pt>
                <c:pt idx="484">
                  <c:v>485</c:v>
                </c:pt>
                <c:pt idx="485">
                  <c:v>486</c:v>
                </c:pt>
                <c:pt idx="486">
                  <c:v>487</c:v>
                </c:pt>
                <c:pt idx="487">
                  <c:v>488</c:v>
                </c:pt>
                <c:pt idx="488">
                  <c:v>489</c:v>
                </c:pt>
                <c:pt idx="489">
                  <c:v>490</c:v>
                </c:pt>
                <c:pt idx="490">
                  <c:v>491</c:v>
                </c:pt>
                <c:pt idx="491">
                  <c:v>492</c:v>
                </c:pt>
                <c:pt idx="492">
                  <c:v>493</c:v>
                </c:pt>
                <c:pt idx="493">
                  <c:v>494</c:v>
                </c:pt>
                <c:pt idx="494">
                  <c:v>495</c:v>
                </c:pt>
                <c:pt idx="495">
                  <c:v>496</c:v>
                </c:pt>
                <c:pt idx="496">
                  <c:v>497</c:v>
                </c:pt>
                <c:pt idx="497">
                  <c:v>498</c:v>
                </c:pt>
                <c:pt idx="498">
                  <c:v>499</c:v>
                </c:pt>
                <c:pt idx="499">
                  <c:v>500</c:v>
                </c:pt>
                <c:pt idx="500">
                  <c:v>501</c:v>
                </c:pt>
                <c:pt idx="501">
                  <c:v>502</c:v>
                </c:pt>
                <c:pt idx="502">
                  <c:v>503</c:v>
                </c:pt>
                <c:pt idx="503">
                  <c:v>504</c:v>
                </c:pt>
                <c:pt idx="504">
                  <c:v>505</c:v>
                </c:pt>
                <c:pt idx="505">
                  <c:v>506</c:v>
                </c:pt>
                <c:pt idx="506">
                  <c:v>507</c:v>
                </c:pt>
                <c:pt idx="507">
                  <c:v>508</c:v>
                </c:pt>
                <c:pt idx="508">
                  <c:v>509</c:v>
                </c:pt>
                <c:pt idx="509">
                  <c:v>510</c:v>
                </c:pt>
                <c:pt idx="510">
                  <c:v>511</c:v>
                </c:pt>
                <c:pt idx="511">
                  <c:v>512</c:v>
                </c:pt>
                <c:pt idx="512">
                  <c:v>513</c:v>
                </c:pt>
                <c:pt idx="513">
                  <c:v>514</c:v>
                </c:pt>
                <c:pt idx="514">
                  <c:v>515</c:v>
                </c:pt>
                <c:pt idx="515">
                  <c:v>516</c:v>
                </c:pt>
                <c:pt idx="516">
                  <c:v>517</c:v>
                </c:pt>
                <c:pt idx="517">
                  <c:v>518</c:v>
                </c:pt>
                <c:pt idx="518">
                  <c:v>519</c:v>
                </c:pt>
                <c:pt idx="519">
                  <c:v>520</c:v>
                </c:pt>
                <c:pt idx="520">
                  <c:v>521</c:v>
                </c:pt>
                <c:pt idx="521">
                  <c:v>522</c:v>
                </c:pt>
                <c:pt idx="522">
                  <c:v>523</c:v>
                </c:pt>
                <c:pt idx="523">
                  <c:v>524</c:v>
                </c:pt>
                <c:pt idx="524">
                  <c:v>525</c:v>
                </c:pt>
                <c:pt idx="525">
                  <c:v>526</c:v>
                </c:pt>
                <c:pt idx="526">
                  <c:v>527</c:v>
                </c:pt>
                <c:pt idx="527">
                  <c:v>528</c:v>
                </c:pt>
                <c:pt idx="528">
                  <c:v>529</c:v>
                </c:pt>
                <c:pt idx="529">
                  <c:v>530</c:v>
                </c:pt>
                <c:pt idx="530">
                  <c:v>531</c:v>
                </c:pt>
                <c:pt idx="531">
                  <c:v>532</c:v>
                </c:pt>
                <c:pt idx="532">
                  <c:v>533</c:v>
                </c:pt>
                <c:pt idx="533">
                  <c:v>534</c:v>
                </c:pt>
                <c:pt idx="534">
                  <c:v>535</c:v>
                </c:pt>
                <c:pt idx="535">
                  <c:v>536</c:v>
                </c:pt>
                <c:pt idx="536">
                  <c:v>537</c:v>
                </c:pt>
                <c:pt idx="537">
                  <c:v>538</c:v>
                </c:pt>
                <c:pt idx="538">
                  <c:v>539</c:v>
                </c:pt>
                <c:pt idx="539">
                  <c:v>540</c:v>
                </c:pt>
                <c:pt idx="540">
                  <c:v>541</c:v>
                </c:pt>
                <c:pt idx="541">
                  <c:v>542</c:v>
                </c:pt>
                <c:pt idx="542">
                  <c:v>543</c:v>
                </c:pt>
                <c:pt idx="543">
                  <c:v>544</c:v>
                </c:pt>
                <c:pt idx="544">
                  <c:v>545</c:v>
                </c:pt>
                <c:pt idx="545">
                  <c:v>546</c:v>
                </c:pt>
                <c:pt idx="546">
                  <c:v>547</c:v>
                </c:pt>
                <c:pt idx="547">
                  <c:v>548</c:v>
                </c:pt>
                <c:pt idx="548">
                  <c:v>549</c:v>
                </c:pt>
                <c:pt idx="549">
                  <c:v>550</c:v>
                </c:pt>
                <c:pt idx="550">
                  <c:v>551</c:v>
                </c:pt>
                <c:pt idx="551">
                  <c:v>552</c:v>
                </c:pt>
                <c:pt idx="552">
                  <c:v>553</c:v>
                </c:pt>
                <c:pt idx="553">
                  <c:v>554</c:v>
                </c:pt>
                <c:pt idx="554">
                  <c:v>555</c:v>
                </c:pt>
                <c:pt idx="555">
                  <c:v>556</c:v>
                </c:pt>
                <c:pt idx="556">
                  <c:v>557</c:v>
                </c:pt>
                <c:pt idx="557">
                  <c:v>558</c:v>
                </c:pt>
                <c:pt idx="558">
                  <c:v>559</c:v>
                </c:pt>
                <c:pt idx="559">
                  <c:v>560</c:v>
                </c:pt>
                <c:pt idx="560">
                  <c:v>561</c:v>
                </c:pt>
                <c:pt idx="561">
                  <c:v>562</c:v>
                </c:pt>
                <c:pt idx="562">
                  <c:v>563</c:v>
                </c:pt>
                <c:pt idx="563">
                  <c:v>564</c:v>
                </c:pt>
                <c:pt idx="564">
                  <c:v>565</c:v>
                </c:pt>
                <c:pt idx="565">
                  <c:v>566</c:v>
                </c:pt>
                <c:pt idx="566">
                  <c:v>567</c:v>
                </c:pt>
                <c:pt idx="567">
                  <c:v>568</c:v>
                </c:pt>
                <c:pt idx="568">
                  <c:v>569</c:v>
                </c:pt>
                <c:pt idx="569">
                  <c:v>570</c:v>
                </c:pt>
                <c:pt idx="570">
                  <c:v>571</c:v>
                </c:pt>
                <c:pt idx="571">
                  <c:v>572</c:v>
                </c:pt>
                <c:pt idx="572">
                  <c:v>573</c:v>
                </c:pt>
                <c:pt idx="573">
                  <c:v>574</c:v>
                </c:pt>
                <c:pt idx="574">
                  <c:v>575</c:v>
                </c:pt>
                <c:pt idx="575">
                  <c:v>576</c:v>
                </c:pt>
                <c:pt idx="576">
                  <c:v>577</c:v>
                </c:pt>
                <c:pt idx="577">
                  <c:v>578</c:v>
                </c:pt>
                <c:pt idx="578">
                  <c:v>579</c:v>
                </c:pt>
                <c:pt idx="579">
                  <c:v>580</c:v>
                </c:pt>
                <c:pt idx="580">
                  <c:v>581</c:v>
                </c:pt>
                <c:pt idx="581">
                  <c:v>582</c:v>
                </c:pt>
                <c:pt idx="582">
                  <c:v>583</c:v>
                </c:pt>
                <c:pt idx="583">
                  <c:v>584</c:v>
                </c:pt>
                <c:pt idx="584">
                  <c:v>585</c:v>
                </c:pt>
                <c:pt idx="585">
                  <c:v>586</c:v>
                </c:pt>
                <c:pt idx="586">
                  <c:v>587</c:v>
                </c:pt>
                <c:pt idx="587">
                  <c:v>588</c:v>
                </c:pt>
                <c:pt idx="588">
                  <c:v>589</c:v>
                </c:pt>
                <c:pt idx="589">
                  <c:v>590</c:v>
                </c:pt>
                <c:pt idx="590">
                  <c:v>591</c:v>
                </c:pt>
                <c:pt idx="591">
                  <c:v>592</c:v>
                </c:pt>
                <c:pt idx="592">
                  <c:v>593</c:v>
                </c:pt>
                <c:pt idx="593">
                  <c:v>594</c:v>
                </c:pt>
                <c:pt idx="594">
                  <c:v>595</c:v>
                </c:pt>
                <c:pt idx="595">
                  <c:v>596</c:v>
                </c:pt>
                <c:pt idx="596">
                  <c:v>597</c:v>
                </c:pt>
                <c:pt idx="597">
                  <c:v>598</c:v>
                </c:pt>
                <c:pt idx="598">
                  <c:v>599</c:v>
                </c:pt>
                <c:pt idx="599">
                  <c:v>600</c:v>
                </c:pt>
                <c:pt idx="600">
                  <c:v>601</c:v>
                </c:pt>
                <c:pt idx="601">
                  <c:v>602</c:v>
                </c:pt>
                <c:pt idx="602">
                  <c:v>603</c:v>
                </c:pt>
                <c:pt idx="603">
                  <c:v>604</c:v>
                </c:pt>
                <c:pt idx="604">
                  <c:v>605</c:v>
                </c:pt>
                <c:pt idx="605">
                  <c:v>606</c:v>
                </c:pt>
                <c:pt idx="606">
                  <c:v>607</c:v>
                </c:pt>
                <c:pt idx="607">
                  <c:v>608</c:v>
                </c:pt>
                <c:pt idx="608">
                  <c:v>609</c:v>
                </c:pt>
                <c:pt idx="609">
                  <c:v>610</c:v>
                </c:pt>
                <c:pt idx="610">
                  <c:v>611</c:v>
                </c:pt>
                <c:pt idx="611">
                  <c:v>612</c:v>
                </c:pt>
                <c:pt idx="612">
                  <c:v>613</c:v>
                </c:pt>
                <c:pt idx="613">
                  <c:v>614</c:v>
                </c:pt>
                <c:pt idx="614">
                  <c:v>615</c:v>
                </c:pt>
                <c:pt idx="615">
                  <c:v>616</c:v>
                </c:pt>
                <c:pt idx="616">
                  <c:v>617</c:v>
                </c:pt>
                <c:pt idx="617">
                  <c:v>618</c:v>
                </c:pt>
                <c:pt idx="618">
                  <c:v>619</c:v>
                </c:pt>
                <c:pt idx="619">
                  <c:v>620</c:v>
                </c:pt>
                <c:pt idx="620">
                  <c:v>621</c:v>
                </c:pt>
                <c:pt idx="621">
                  <c:v>622</c:v>
                </c:pt>
                <c:pt idx="622">
                  <c:v>623</c:v>
                </c:pt>
                <c:pt idx="623">
                  <c:v>624</c:v>
                </c:pt>
                <c:pt idx="624">
                  <c:v>625</c:v>
                </c:pt>
                <c:pt idx="625">
                  <c:v>626</c:v>
                </c:pt>
                <c:pt idx="626">
                  <c:v>627</c:v>
                </c:pt>
                <c:pt idx="627">
                  <c:v>628</c:v>
                </c:pt>
                <c:pt idx="628">
                  <c:v>629</c:v>
                </c:pt>
                <c:pt idx="629">
                  <c:v>630</c:v>
                </c:pt>
                <c:pt idx="630">
                  <c:v>631</c:v>
                </c:pt>
                <c:pt idx="631">
                  <c:v>632</c:v>
                </c:pt>
                <c:pt idx="632">
                  <c:v>633</c:v>
                </c:pt>
                <c:pt idx="633">
                  <c:v>634</c:v>
                </c:pt>
                <c:pt idx="634">
                  <c:v>635</c:v>
                </c:pt>
                <c:pt idx="635">
                  <c:v>636</c:v>
                </c:pt>
                <c:pt idx="636">
                  <c:v>637</c:v>
                </c:pt>
                <c:pt idx="637">
                  <c:v>638</c:v>
                </c:pt>
                <c:pt idx="638">
                  <c:v>639</c:v>
                </c:pt>
                <c:pt idx="639">
                  <c:v>640</c:v>
                </c:pt>
                <c:pt idx="640">
                  <c:v>641</c:v>
                </c:pt>
                <c:pt idx="641">
                  <c:v>642</c:v>
                </c:pt>
                <c:pt idx="642">
                  <c:v>643</c:v>
                </c:pt>
                <c:pt idx="643">
                  <c:v>644</c:v>
                </c:pt>
                <c:pt idx="644">
                  <c:v>645</c:v>
                </c:pt>
                <c:pt idx="645">
                  <c:v>646</c:v>
                </c:pt>
                <c:pt idx="646">
                  <c:v>647</c:v>
                </c:pt>
                <c:pt idx="647">
                  <c:v>648</c:v>
                </c:pt>
                <c:pt idx="648">
                  <c:v>649</c:v>
                </c:pt>
                <c:pt idx="649">
                  <c:v>650</c:v>
                </c:pt>
                <c:pt idx="650">
                  <c:v>651</c:v>
                </c:pt>
                <c:pt idx="651">
                  <c:v>652</c:v>
                </c:pt>
                <c:pt idx="652">
                  <c:v>653</c:v>
                </c:pt>
                <c:pt idx="653">
                  <c:v>654</c:v>
                </c:pt>
                <c:pt idx="654">
                  <c:v>655</c:v>
                </c:pt>
                <c:pt idx="655">
                  <c:v>656</c:v>
                </c:pt>
                <c:pt idx="656">
                  <c:v>657</c:v>
                </c:pt>
                <c:pt idx="657">
                  <c:v>658</c:v>
                </c:pt>
                <c:pt idx="658">
                  <c:v>659</c:v>
                </c:pt>
                <c:pt idx="659">
                  <c:v>660</c:v>
                </c:pt>
                <c:pt idx="660">
                  <c:v>661</c:v>
                </c:pt>
                <c:pt idx="661">
                  <c:v>662</c:v>
                </c:pt>
                <c:pt idx="662">
                  <c:v>663</c:v>
                </c:pt>
                <c:pt idx="663">
                  <c:v>664</c:v>
                </c:pt>
                <c:pt idx="664">
                  <c:v>665</c:v>
                </c:pt>
                <c:pt idx="665">
                  <c:v>666</c:v>
                </c:pt>
                <c:pt idx="666">
                  <c:v>667</c:v>
                </c:pt>
                <c:pt idx="667">
                  <c:v>668</c:v>
                </c:pt>
                <c:pt idx="668">
                  <c:v>669</c:v>
                </c:pt>
                <c:pt idx="669">
                  <c:v>670</c:v>
                </c:pt>
                <c:pt idx="670">
                  <c:v>671</c:v>
                </c:pt>
                <c:pt idx="671">
                  <c:v>672</c:v>
                </c:pt>
                <c:pt idx="672">
                  <c:v>673</c:v>
                </c:pt>
                <c:pt idx="673">
                  <c:v>674</c:v>
                </c:pt>
                <c:pt idx="674">
                  <c:v>675</c:v>
                </c:pt>
                <c:pt idx="675">
                  <c:v>676</c:v>
                </c:pt>
                <c:pt idx="676">
                  <c:v>677</c:v>
                </c:pt>
                <c:pt idx="677">
                  <c:v>678</c:v>
                </c:pt>
                <c:pt idx="678">
                  <c:v>679</c:v>
                </c:pt>
                <c:pt idx="679">
                  <c:v>680</c:v>
                </c:pt>
                <c:pt idx="680">
                  <c:v>681</c:v>
                </c:pt>
                <c:pt idx="681">
                  <c:v>682</c:v>
                </c:pt>
                <c:pt idx="682">
                  <c:v>683</c:v>
                </c:pt>
                <c:pt idx="683">
                  <c:v>684</c:v>
                </c:pt>
                <c:pt idx="684">
                  <c:v>685</c:v>
                </c:pt>
                <c:pt idx="685">
                  <c:v>686</c:v>
                </c:pt>
                <c:pt idx="686">
                  <c:v>687</c:v>
                </c:pt>
                <c:pt idx="687">
                  <c:v>688</c:v>
                </c:pt>
                <c:pt idx="688">
                  <c:v>689</c:v>
                </c:pt>
                <c:pt idx="689">
                  <c:v>690</c:v>
                </c:pt>
                <c:pt idx="690">
                  <c:v>691</c:v>
                </c:pt>
                <c:pt idx="691">
                  <c:v>692</c:v>
                </c:pt>
                <c:pt idx="692">
                  <c:v>693</c:v>
                </c:pt>
                <c:pt idx="693">
                  <c:v>694</c:v>
                </c:pt>
                <c:pt idx="694">
                  <c:v>695</c:v>
                </c:pt>
                <c:pt idx="695">
                  <c:v>696</c:v>
                </c:pt>
                <c:pt idx="696">
                  <c:v>697</c:v>
                </c:pt>
                <c:pt idx="697">
                  <c:v>698</c:v>
                </c:pt>
                <c:pt idx="698">
                  <c:v>699</c:v>
                </c:pt>
                <c:pt idx="699">
                  <c:v>700</c:v>
                </c:pt>
                <c:pt idx="700">
                  <c:v>701</c:v>
                </c:pt>
                <c:pt idx="701">
                  <c:v>702</c:v>
                </c:pt>
                <c:pt idx="702">
                  <c:v>703</c:v>
                </c:pt>
                <c:pt idx="703">
                  <c:v>704</c:v>
                </c:pt>
                <c:pt idx="704">
                  <c:v>705</c:v>
                </c:pt>
                <c:pt idx="705">
                  <c:v>706</c:v>
                </c:pt>
                <c:pt idx="706">
                  <c:v>707</c:v>
                </c:pt>
                <c:pt idx="707">
                  <c:v>708</c:v>
                </c:pt>
                <c:pt idx="708">
                  <c:v>709</c:v>
                </c:pt>
                <c:pt idx="709">
                  <c:v>710</c:v>
                </c:pt>
                <c:pt idx="710">
                  <c:v>711</c:v>
                </c:pt>
                <c:pt idx="711">
                  <c:v>712</c:v>
                </c:pt>
                <c:pt idx="712">
                  <c:v>713</c:v>
                </c:pt>
                <c:pt idx="713">
                  <c:v>714</c:v>
                </c:pt>
                <c:pt idx="714">
                  <c:v>715</c:v>
                </c:pt>
                <c:pt idx="715">
                  <c:v>716</c:v>
                </c:pt>
                <c:pt idx="716">
                  <c:v>717</c:v>
                </c:pt>
                <c:pt idx="717">
                  <c:v>718</c:v>
                </c:pt>
                <c:pt idx="718">
                  <c:v>719</c:v>
                </c:pt>
                <c:pt idx="719">
                  <c:v>720</c:v>
                </c:pt>
                <c:pt idx="720">
                  <c:v>721</c:v>
                </c:pt>
                <c:pt idx="721">
                  <c:v>722</c:v>
                </c:pt>
                <c:pt idx="722">
                  <c:v>723</c:v>
                </c:pt>
                <c:pt idx="723">
                  <c:v>724</c:v>
                </c:pt>
                <c:pt idx="724">
                  <c:v>725</c:v>
                </c:pt>
                <c:pt idx="725">
                  <c:v>726</c:v>
                </c:pt>
                <c:pt idx="726">
                  <c:v>727</c:v>
                </c:pt>
                <c:pt idx="727">
                  <c:v>728</c:v>
                </c:pt>
                <c:pt idx="728">
                  <c:v>729</c:v>
                </c:pt>
                <c:pt idx="729">
                  <c:v>730</c:v>
                </c:pt>
                <c:pt idx="730">
                  <c:v>731</c:v>
                </c:pt>
                <c:pt idx="731">
                  <c:v>732</c:v>
                </c:pt>
                <c:pt idx="732">
                  <c:v>733</c:v>
                </c:pt>
                <c:pt idx="733">
                  <c:v>734</c:v>
                </c:pt>
                <c:pt idx="734">
                  <c:v>735</c:v>
                </c:pt>
                <c:pt idx="735">
                  <c:v>736</c:v>
                </c:pt>
                <c:pt idx="736">
                  <c:v>737</c:v>
                </c:pt>
                <c:pt idx="737">
                  <c:v>738</c:v>
                </c:pt>
                <c:pt idx="738">
                  <c:v>739</c:v>
                </c:pt>
                <c:pt idx="739">
                  <c:v>740</c:v>
                </c:pt>
                <c:pt idx="740">
                  <c:v>741</c:v>
                </c:pt>
                <c:pt idx="741">
                  <c:v>742</c:v>
                </c:pt>
                <c:pt idx="742">
                  <c:v>743</c:v>
                </c:pt>
                <c:pt idx="743">
                  <c:v>744</c:v>
                </c:pt>
                <c:pt idx="744">
                  <c:v>745</c:v>
                </c:pt>
                <c:pt idx="745">
                  <c:v>746</c:v>
                </c:pt>
                <c:pt idx="746">
                  <c:v>747</c:v>
                </c:pt>
                <c:pt idx="747">
                  <c:v>748</c:v>
                </c:pt>
                <c:pt idx="748">
                  <c:v>749</c:v>
                </c:pt>
                <c:pt idx="749">
                  <c:v>750</c:v>
                </c:pt>
                <c:pt idx="750">
                  <c:v>751</c:v>
                </c:pt>
                <c:pt idx="751">
                  <c:v>752</c:v>
                </c:pt>
                <c:pt idx="752">
                  <c:v>753</c:v>
                </c:pt>
                <c:pt idx="753">
                  <c:v>754</c:v>
                </c:pt>
                <c:pt idx="754">
                  <c:v>755</c:v>
                </c:pt>
                <c:pt idx="755">
                  <c:v>756</c:v>
                </c:pt>
                <c:pt idx="756">
                  <c:v>757</c:v>
                </c:pt>
                <c:pt idx="757">
                  <c:v>758</c:v>
                </c:pt>
                <c:pt idx="758">
                  <c:v>759</c:v>
                </c:pt>
                <c:pt idx="759">
                  <c:v>760</c:v>
                </c:pt>
                <c:pt idx="760">
                  <c:v>761</c:v>
                </c:pt>
                <c:pt idx="761">
                  <c:v>762</c:v>
                </c:pt>
                <c:pt idx="762">
                  <c:v>763</c:v>
                </c:pt>
                <c:pt idx="763">
                  <c:v>764</c:v>
                </c:pt>
                <c:pt idx="764">
                  <c:v>765</c:v>
                </c:pt>
                <c:pt idx="765">
                  <c:v>766</c:v>
                </c:pt>
                <c:pt idx="766">
                  <c:v>767</c:v>
                </c:pt>
                <c:pt idx="767">
                  <c:v>768</c:v>
                </c:pt>
                <c:pt idx="768">
                  <c:v>769</c:v>
                </c:pt>
                <c:pt idx="769">
                  <c:v>770</c:v>
                </c:pt>
                <c:pt idx="770">
                  <c:v>771</c:v>
                </c:pt>
                <c:pt idx="771">
                  <c:v>772</c:v>
                </c:pt>
                <c:pt idx="772">
                  <c:v>773</c:v>
                </c:pt>
                <c:pt idx="773">
                  <c:v>774</c:v>
                </c:pt>
                <c:pt idx="774">
                  <c:v>775</c:v>
                </c:pt>
                <c:pt idx="775">
                  <c:v>776</c:v>
                </c:pt>
                <c:pt idx="776">
                  <c:v>777</c:v>
                </c:pt>
                <c:pt idx="777">
                  <c:v>778</c:v>
                </c:pt>
                <c:pt idx="778">
                  <c:v>779</c:v>
                </c:pt>
                <c:pt idx="779">
                  <c:v>780</c:v>
                </c:pt>
                <c:pt idx="780">
                  <c:v>781</c:v>
                </c:pt>
                <c:pt idx="781">
                  <c:v>782</c:v>
                </c:pt>
                <c:pt idx="782">
                  <c:v>783</c:v>
                </c:pt>
                <c:pt idx="783">
                  <c:v>784</c:v>
                </c:pt>
                <c:pt idx="784">
                  <c:v>785</c:v>
                </c:pt>
                <c:pt idx="785">
                  <c:v>786</c:v>
                </c:pt>
                <c:pt idx="786">
                  <c:v>787</c:v>
                </c:pt>
                <c:pt idx="787">
                  <c:v>788</c:v>
                </c:pt>
                <c:pt idx="788">
                  <c:v>789</c:v>
                </c:pt>
                <c:pt idx="789">
                  <c:v>790</c:v>
                </c:pt>
                <c:pt idx="790">
                  <c:v>791</c:v>
                </c:pt>
                <c:pt idx="791">
                  <c:v>792</c:v>
                </c:pt>
                <c:pt idx="792">
                  <c:v>793</c:v>
                </c:pt>
                <c:pt idx="793">
                  <c:v>794</c:v>
                </c:pt>
                <c:pt idx="794">
                  <c:v>795</c:v>
                </c:pt>
                <c:pt idx="795">
                  <c:v>796</c:v>
                </c:pt>
                <c:pt idx="796">
                  <c:v>797</c:v>
                </c:pt>
                <c:pt idx="797">
                  <c:v>798</c:v>
                </c:pt>
                <c:pt idx="798">
                  <c:v>799</c:v>
                </c:pt>
                <c:pt idx="799">
                  <c:v>800</c:v>
                </c:pt>
                <c:pt idx="800">
                  <c:v>801</c:v>
                </c:pt>
                <c:pt idx="801">
                  <c:v>802</c:v>
                </c:pt>
                <c:pt idx="802">
                  <c:v>803</c:v>
                </c:pt>
                <c:pt idx="803">
                  <c:v>804</c:v>
                </c:pt>
                <c:pt idx="804">
                  <c:v>805</c:v>
                </c:pt>
                <c:pt idx="805">
                  <c:v>806</c:v>
                </c:pt>
                <c:pt idx="806">
                  <c:v>807</c:v>
                </c:pt>
                <c:pt idx="807">
                  <c:v>808</c:v>
                </c:pt>
                <c:pt idx="808">
                  <c:v>809</c:v>
                </c:pt>
                <c:pt idx="809">
                  <c:v>810</c:v>
                </c:pt>
                <c:pt idx="810">
                  <c:v>811</c:v>
                </c:pt>
              </c:numCache>
            </c:numRef>
          </c:xVal>
          <c:yVal>
            <c:numRef>
              <c:f>hm_pro_cl300!$BZV$107:$DEZ$107</c:f>
              <c:numCache>
                <c:formatCode>General</c:formatCode>
                <c:ptCount val="811"/>
                <c:pt idx="0">
                  <c:v>3.4655999999999998</c:v>
                </c:pt>
                <c:pt idx="1">
                  <c:v>3.8056000000000001</c:v>
                </c:pt>
                <c:pt idx="2">
                  <c:v>3.8466</c:v>
                </c:pt>
                <c:pt idx="3">
                  <c:v>3.8494999999999999</c:v>
                </c:pt>
                <c:pt idx="4">
                  <c:v>3.8847999999999998</c:v>
                </c:pt>
                <c:pt idx="5">
                  <c:v>3.7844000000000002</c:v>
                </c:pt>
                <c:pt idx="6">
                  <c:v>3.7054999999999998</c:v>
                </c:pt>
                <c:pt idx="7">
                  <c:v>3.8574000000000002</c:v>
                </c:pt>
                <c:pt idx="8">
                  <c:v>3.6334</c:v>
                </c:pt>
                <c:pt idx="9">
                  <c:v>3.9333999999999998</c:v>
                </c:pt>
                <c:pt idx="10">
                  <c:v>3.7871000000000001</c:v>
                </c:pt>
                <c:pt idx="11">
                  <c:v>3.8908999999999998</c:v>
                </c:pt>
                <c:pt idx="12">
                  <c:v>3.9563000000000001</c:v>
                </c:pt>
                <c:pt idx="13">
                  <c:v>3.9300999999999999</c:v>
                </c:pt>
                <c:pt idx="14">
                  <c:v>3.9817</c:v>
                </c:pt>
                <c:pt idx="15">
                  <c:v>3.9359999999999999</c:v>
                </c:pt>
                <c:pt idx="16">
                  <c:v>3.9340000000000002</c:v>
                </c:pt>
                <c:pt idx="17">
                  <c:v>3.9910000000000001</c:v>
                </c:pt>
                <c:pt idx="18">
                  <c:v>3.9702000000000002</c:v>
                </c:pt>
                <c:pt idx="19">
                  <c:v>3.9588999999999999</c:v>
                </c:pt>
                <c:pt idx="20">
                  <c:v>3.9489999999999998</c:v>
                </c:pt>
                <c:pt idx="21">
                  <c:v>3.9289000000000001</c:v>
                </c:pt>
                <c:pt idx="22">
                  <c:v>3.9738000000000002</c:v>
                </c:pt>
                <c:pt idx="23">
                  <c:v>3.9975000000000001</c:v>
                </c:pt>
                <c:pt idx="24">
                  <c:v>4</c:v>
                </c:pt>
                <c:pt idx="25">
                  <c:v>4</c:v>
                </c:pt>
                <c:pt idx="26">
                  <c:v>3.9912000000000001</c:v>
                </c:pt>
                <c:pt idx="27">
                  <c:v>3.9872000000000001</c:v>
                </c:pt>
                <c:pt idx="28">
                  <c:v>3.9851000000000001</c:v>
                </c:pt>
                <c:pt idx="29">
                  <c:v>3.9864000000000002</c:v>
                </c:pt>
                <c:pt idx="30">
                  <c:v>3.9784000000000002</c:v>
                </c:pt>
                <c:pt idx="31">
                  <c:v>3.9847999999999999</c:v>
                </c:pt>
                <c:pt idx="32">
                  <c:v>3.9699</c:v>
                </c:pt>
                <c:pt idx="33">
                  <c:v>3.9681000000000002</c:v>
                </c:pt>
                <c:pt idx="34">
                  <c:v>3.9895999999999998</c:v>
                </c:pt>
                <c:pt idx="35">
                  <c:v>3.9834999999999998</c:v>
                </c:pt>
                <c:pt idx="36">
                  <c:v>3.9620000000000002</c:v>
                </c:pt>
                <c:pt idx="37">
                  <c:v>3.9977999999999998</c:v>
                </c:pt>
                <c:pt idx="38">
                  <c:v>3.9984999999999999</c:v>
                </c:pt>
                <c:pt idx="39">
                  <c:v>4</c:v>
                </c:pt>
                <c:pt idx="40">
                  <c:v>4</c:v>
                </c:pt>
                <c:pt idx="41">
                  <c:v>3.9830999999999999</c:v>
                </c:pt>
                <c:pt idx="42">
                  <c:v>3.9163999999999999</c:v>
                </c:pt>
                <c:pt idx="43">
                  <c:v>3.9891999999999999</c:v>
                </c:pt>
                <c:pt idx="44">
                  <c:v>3.9927000000000001</c:v>
                </c:pt>
                <c:pt idx="45">
                  <c:v>3.9634999999999998</c:v>
                </c:pt>
                <c:pt idx="46">
                  <c:v>3.9872999999999998</c:v>
                </c:pt>
                <c:pt idx="47">
                  <c:v>3.9941</c:v>
                </c:pt>
                <c:pt idx="48">
                  <c:v>3.9895999999999998</c:v>
                </c:pt>
                <c:pt idx="49">
                  <c:v>3.9895999999999998</c:v>
                </c:pt>
                <c:pt idx="50">
                  <c:v>3.9845000000000002</c:v>
                </c:pt>
                <c:pt idx="51">
                  <c:v>3.9725000000000001</c:v>
                </c:pt>
                <c:pt idx="52">
                  <c:v>3.9843999999999999</c:v>
                </c:pt>
                <c:pt idx="53">
                  <c:v>3.9782999999999999</c:v>
                </c:pt>
                <c:pt idx="54">
                  <c:v>3.9904999999999999</c:v>
                </c:pt>
                <c:pt idx="55">
                  <c:v>3.9548000000000001</c:v>
                </c:pt>
                <c:pt idx="56">
                  <c:v>3.9125999999999999</c:v>
                </c:pt>
                <c:pt idx="57">
                  <c:v>3.9594</c:v>
                </c:pt>
                <c:pt idx="58">
                  <c:v>3.9941</c:v>
                </c:pt>
                <c:pt idx="59">
                  <c:v>3.9790000000000001</c:v>
                </c:pt>
                <c:pt idx="60">
                  <c:v>3.9529999999999998</c:v>
                </c:pt>
                <c:pt idx="61">
                  <c:v>3.9862000000000002</c:v>
                </c:pt>
                <c:pt idx="62">
                  <c:v>3.9182000000000001</c:v>
                </c:pt>
                <c:pt idx="63">
                  <c:v>3.956</c:v>
                </c:pt>
                <c:pt idx="64">
                  <c:v>3.9769999999999999</c:v>
                </c:pt>
                <c:pt idx="65">
                  <c:v>3.9539</c:v>
                </c:pt>
                <c:pt idx="66">
                  <c:v>3.9790000000000001</c:v>
                </c:pt>
                <c:pt idx="67">
                  <c:v>3.9401999999999999</c:v>
                </c:pt>
                <c:pt idx="68">
                  <c:v>3.9679000000000002</c:v>
                </c:pt>
                <c:pt idx="69">
                  <c:v>3.9870000000000001</c:v>
                </c:pt>
                <c:pt idx="70">
                  <c:v>3.9329000000000001</c:v>
                </c:pt>
                <c:pt idx="71">
                  <c:v>3.9805999999999999</c:v>
                </c:pt>
                <c:pt idx="72">
                  <c:v>3.8942000000000001</c:v>
                </c:pt>
                <c:pt idx="73">
                  <c:v>3.8675000000000002</c:v>
                </c:pt>
                <c:pt idx="74">
                  <c:v>3.9693000000000001</c:v>
                </c:pt>
                <c:pt idx="75">
                  <c:v>3.9005999999999998</c:v>
                </c:pt>
                <c:pt idx="76">
                  <c:v>3.9075000000000002</c:v>
                </c:pt>
                <c:pt idx="77">
                  <c:v>3.9325000000000001</c:v>
                </c:pt>
                <c:pt idx="78">
                  <c:v>3.8157999999999999</c:v>
                </c:pt>
                <c:pt idx="79">
                  <c:v>3.9247000000000001</c:v>
                </c:pt>
                <c:pt idx="80">
                  <c:v>3.9780000000000002</c:v>
                </c:pt>
                <c:pt idx="81">
                  <c:v>3.9234</c:v>
                </c:pt>
                <c:pt idx="82">
                  <c:v>3.9121000000000001</c:v>
                </c:pt>
                <c:pt idx="83">
                  <c:v>3.7484000000000002</c:v>
                </c:pt>
                <c:pt idx="84">
                  <c:v>3.7993000000000001</c:v>
                </c:pt>
                <c:pt idx="85">
                  <c:v>3.7610000000000001</c:v>
                </c:pt>
                <c:pt idx="86">
                  <c:v>3.7850999999999999</c:v>
                </c:pt>
                <c:pt idx="87">
                  <c:v>3.7391999999999999</c:v>
                </c:pt>
                <c:pt idx="88">
                  <c:v>3.6006999999999998</c:v>
                </c:pt>
                <c:pt idx="89">
                  <c:v>3.5326</c:v>
                </c:pt>
                <c:pt idx="90">
                  <c:v>3.2416</c:v>
                </c:pt>
                <c:pt idx="91">
                  <c:v>3.0051000000000001</c:v>
                </c:pt>
                <c:pt idx="92">
                  <c:v>2.8506</c:v>
                </c:pt>
                <c:pt idx="93">
                  <c:v>2.6985000000000001</c:v>
                </c:pt>
                <c:pt idx="94">
                  <c:v>2.5285000000000002</c:v>
                </c:pt>
                <c:pt idx="95">
                  <c:v>2.3784000000000001</c:v>
                </c:pt>
                <c:pt idx="96">
                  <c:v>2.2286999999999999</c:v>
                </c:pt>
                <c:pt idx="97">
                  <c:v>2.0948000000000002</c:v>
                </c:pt>
                <c:pt idx="98">
                  <c:v>1.9599</c:v>
                </c:pt>
                <c:pt idx="99">
                  <c:v>1.8401000000000001</c:v>
                </c:pt>
                <c:pt idx="100">
                  <c:v>1.7244999999999999</c:v>
                </c:pt>
                <c:pt idx="101">
                  <c:v>1.6218999999999999</c:v>
                </c:pt>
                <c:pt idx="102">
                  <c:v>1.5232000000000001</c:v>
                </c:pt>
                <c:pt idx="103">
                  <c:v>1.4359999999999999</c:v>
                </c:pt>
                <c:pt idx="104">
                  <c:v>1.3575999999999999</c:v>
                </c:pt>
                <c:pt idx="105">
                  <c:v>1.2827999999999999</c:v>
                </c:pt>
                <c:pt idx="106">
                  <c:v>1.2128000000000001</c:v>
                </c:pt>
                <c:pt idx="107">
                  <c:v>1.1501999999999999</c:v>
                </c:pt>
                <c:pt idx="108">
                  <c:v>1.0903</c:v>
                </c:pt>
                <c:pt idx="109">
                  <c:v>1.0355000000000001</c:v>
                </c:pt>
                <c:pt idx="110">
                  <c:v>0.98416000000000003</c:v>
                </c:pt>
                <c:pt idx="111">
                  <c:v>0.93611</c:v>
                </c:pt>
                <c:pt idx="112">
                  <c:v>0.89283999999999997</c:v>
                </c:pt>
                <c:pt idx="113">
                  <c:v>0.85333000000000003</c:v>
                </c:pt>
                <c:pt idx="114">
                  <c:v>0.81384000000000001</c:v>
                </c:pt>
                <c:pt idx="115">
                  <c:v>0.77561999999999998</c:v>
                </c:pt>
                <c:pt idx="116">
                  <c:v>0.73653999999999997</c:v>
                </c:pt>
                <c:pt idx="117">
                  <c:v>0.69742000000000004</c:v>
                </c:pt>
                <c:pt idx="118">
                  <c:v>0.66108999999999996</c:v>
                </c:pt>
                <c:pt idx="119">
                  <c:v>0.62483</c:v>
                </c:pt>
                <c:pt idx="120">
                  <c:v>0.59023999999999999</c:v>
                </c:pt>
                <c:pt idx="121">
                  <c:v>0.55693000000000004</c:v>
                </c:pt>
                <c:pt idx="122">
                  <c:v>0.52327000000000001</c:v>
                </c:pt>
                <c:pt idx="123">
                  <c:v>0.48910999999999999</c:v>
                </c:pt>
                <c:pt idx="124">
                  <c:v>0.45568999999999998</c:v>
                </c:pt>
                <c:pt idx="125">
                  <c:v>0.42270999999999997</c:v>
                </c:pt>
                <c:pt idx="126">
                  <c:v>0.39173999999999998</c:v>
                </c:pt>
                <c:pt idx="127">
                  <c:v>0.36101</c:v>
                </c:pt>
                <c:pt idx="128">
                  <c:v>0.33087</c:v>
                </c:pt>
                <c:pt idx="129">
                  <c:v>0.30309999999999998</c:v>
                </c:pt>
                <c:pt idx="130">
                  <c:v>0.27711000000000002</c:v>
                </c:pt>
                <c:pt idx="131">
                  <c:v>0.25115999999999999</c:v>
                </c:pt>
                <c:pt idx="132">
                  <c:v>0.22622999999999999</c:v>
                </c:pt>
                <c:pt idx="133">
                  <c:v>0.20346</c:v>
                </c:pt>
                <c:pt idx="134">
                  <c:v>0.18262999999999999</c:v>
                </c:pt>
                <c:pt idx="135">
                  <c:v>0.16428999999999999</c:v>
                </c:pt>
                <c:pt idx="136">
                  <c:v>0.14699000000000001</c:v>
                </c:pt>
                <c:pt idx="137">
                  <c:v>0.13064999999999999</c:v>
                </c:pt>
                <c:pt idx="138">
                  <c:v>0.11620999999999999</c:v>
                </c:pt>
                <c:pt idx="139">
                  <c:v>0.10397000000000001</c:v>
                </c:pt>
                <c:pt idx="140">
                  <c:v>9.2420000000000002E-2</c:v>
                </c:pt>
                <c:pt idx="141">
                  <c:v>8.2519999999999996E-2</c:v>
                </c:pt>
                <c:pt idx="142">
                  <c:v>7.3929999999999996E-2</c:v>
                </c:pt>
                <c:pt idx="143">
                  <c:v>6.6159999999999997E-2</c:v>
                </c:pt>
                <c:pt idx="144">
                  <c:v>5.9249999999999997E-2</c:v>
                </c:pt>
                <c:pt idx="145">
                  <c:v>5.3499999999999999E-2</c:v>
                </c:pt>
                <c:pt idx="146">
                  <c:v>4.8660000000000002E-2</c:v>
                </c:pt>
                <c:pt idx="147">
                  <c:v>4.4339999999999997E-2</c:v>
                </c:pt>
                <c:pt idx="148">
                  <c:v>4.0480000000000002E-2</c:v>
                </c:pt>
                <c:pt idx="149">
                  <c:v>3.7139999999999999E-2</c:v>
                </c:pt>
                <c:pt idx="150">
                  <c:v>3.456E-2</c:v>
                </c:pt>
                <c:pt idx="151">
                  <c:v>3.1570000000000001E-2</c:v>
                </c:pt>
                <c:pt idx="152">
                  <c:v>2.937E-2</c:v>
                </c:pt>
                <c:pt idx="153">
                  <c:v>2.759E-2</c:v>
                </c:pt>
                <c:pt idx="154">
                  <c:v>2.6030000000000001E-2</c:v>
                </c:pt>
                <c:pt idx="155">
                  <c:v>2.495E-2</c:v>
                </c:pt>
                <c:pt idx="156">
                  <c:v>2.385E-2</c:v>
                </c:pt>
                <c:pt idx="157">
                  <c:v>2.2800000000000001E-2</c:v>
                </c:pt>
                <c:pt idx="158">
                  <c:v>2.2020000000000001E-2</c:v>
                </c:pt>
                <c:pt idx="159">
                  <c:v>2.1579999999999998E-2</c:v>
                </c:pt>
                <c:pt idx="160">
                  <c:v>2.1680000000000001E-2</c:v>
                </c:pt>
                <c:pt idx="161">
                  <c:v>2.1530000000000001E-2</c:v>
                </c:pt>
                <c:pt idx="162">
                  <c:v>2.1319999999999999E-2</c:v>
                </c:pt>
                <c:pt idx="163">
                  <c:v>2.1160000000000002E-2</c:v>
                </c:pt>
                <c:pt idx="164">
                  <c:v>2.1899999999999999E-2</c:v>
                </c:pt>
                <c:pt idx="165">
                  <c:v>2.222E-2</c:v>
                </c:pt>
                <c:pt idx="166">
                  <c:v>2.2800000000000001E-2</c:v>
                </c:pt>
                <c:pt idx="167">
                  <c:v>2.3619999999999999E-2</c:v>
                </c:pt>
                <c:pt idx="168">
                  <c:v>2.4510000000000001E-2</c:v>
                </c:pt>
                <c:pt idx="169">
                  <c:v>2.5669999999999998E-2</c:v>
                </c:pt>
                <c:pt idx="170">
                  <c:v>2.6689999999999998E-2</c:v>
                </c:pt>
                <c:pt idx="171">
                  <c:v>2.7949999999999999E-2</c:v>
                </c:pt>
                <c:pt idx="172">
                  <c:v>2.9569999999999999E-2</c:v>
                </c:pt>
                <c:pt idx="173">
                  <c:v>3.1309999999999998E-2</c:v>
                </c:pt>
                <c:pt idx="174">
                  <c:v>3.322E-2</c:v>
                </c:pt>
                <c:pt idx="175">
                  <c:v>3.5130000000000002E-2</c:v>
                </c:pt>
                <c:pt idx="176">
                  <c:v>3.7060000000000003E-2</c:v>
                </c:pt>
                <c:pt idx="177">
                  <c:v>3.9699999999999999E-2</c:v>
                </c:pt>
                <c:pt idx="178">
                  <c:v>4.2070000000000003E-2</c:v>
                </c:pt>
                <c:pt idx="179">
                  <c:v>4.4720000000000003E-2</c:v>
                </c:pt>
                <c:pt idx="180">
                  <c:v>4.7300000000000002E-2</c:v>
                </c:pt>
                <c:pt idx="181">
                  <c:v>5.049E-2</c:v>
                </c:pt>
                <c:pt idx="182">
                  <c:v>5.3499999999999999E-2</c:v>
                </c:pt>
                <c:pt idx="183">
                  <c:v>5.6410000000000002E-2</c:v>
                </c:pt>
                <c:pt idx="184">
                  <c:v>5.9889999999999999E-2</c:v>
                </c:pt>
                <c:pt idx="185">
                  <c:v>6.3049999999999995E-2</c:v>
                </c:pt>
                <c:pt idx="186">
                  <c:v>6.6210000000000005E-2</c:v>
                </c:pt>
                <c:pt idx="187">
                  <c:v>6.9370000000000001E-2</c:v>
                </c:pt>
                <c:pt idx="188">
                  <c:v>7.2660000000000002E-2</c:v>
                </c:pt>
                <c:pt idx="189">
                  <c:v>7.5560000000000002E-2</c:v>
                </c:pt>
                <c:pt idx="190">
                  <c:v>7.8750000000000001E-2</c:v>
                </c:pt>
                <c:pt idx="191">
                  <c:v>8.1860000000000002E-2</c:v>
                </c:pt>
                <c:pt idx="192">
                  <c:v>8.4640000000000007E-2</c:v>
                </c:pt>
                <c:pt idx="193">
                  <c:v>8.7230000000000002E-2</c:v>
                </c:pt>
                <c:pt idx="194">
                  <c:v>8.9520000000000002E-2</c:v>
                </c:pt>
                <c:pt idx="195">
                  <c:v>9.2069999999999999E-2</c:v>
                </c:pt>
                <c:pt idx="196">
                  <c:v>9.4119999999999995E-2</c:v>
                </c:pt>
                <c:pt idx="197">
                  <c:v>9.6049999999999996E-2</c:v>
                </c:pt>
                <c:pt idx="198">
                  <c:v>9.7949999999999995E-2</c:v>
                </c:pt>
                <c:pt idx="199">
                  <c:v>9.9519999999999997E-2</c:v>
                </c:pt>
                <c:pt idx="200">
                  <c:v>0.1008</c:v>
                </c:pt>
                <c:pt idx="201">
                  <c:v>0.10159</c:v>
                </c:pt>
                <c:pt idx="202">
                  <c:v>0.10213</c:v>
                </c:pt>
                <c:pt idx="203">
                  <c:v>0.10229000000000001</c:v>
                </c:pt>
                <c:pt idx="204">
                  <c:v>0.10236000000000001</c:v>
                </c:pt>
                <c:pt idx="205">
                  <c:v>0.10223</c:v>
                </c:pt>
                <c:pt idx="206">
                  <c:v>0.10163999999999999</c:v>
                </c:pt>
                <c:pt idx="207">
                  <c:v>0.10097</c:v>
                </c:pt>
                <c:pt idx="208">
                  <c:v>0.10008</c:v>
                </c:pt>
                <c:pt idx="209">
                  <c:v>9.9040000000000003E-2</c:v>
                </c:pt>
                <c:pt idx="210">
                  <c:v>9.7489999999999993E-2</c:v>
                </c:pt>
                <c:pt idx="211">
                  <c:v>9.5920000000000005E-2</c:v>
                </c:pt>
                <c:pt idx="212">
                  <c:v>9.4210000000000002E-2</c:v>
                </c:pt>
                <c:pt idx="213">
                  <c:v>9.2289999999999997E-2</c:v>
                </c:pt>
                <c:pt idx="214">
                  <c:v>9.0389999999999998E-2</c:v>
                </c:pt>
                <c:pt idx="215">
                  <c:v>8.8270000000000001E-2</c:v>
                </c:pt>
                <c:pt idx="216">
                  <c:v>8.6260000000000003E-2</c:v>
                </c:pt>
                <c:pt idx="217">
                  <c:v>8.4180000000000005E-2</c:v>
                </c:pt>
                <c:pt idx="218">
                  <c:v>8.1960000000000005E-2</c:v>
                </c:pt>
                <c:pt idx="219">
                  <c:v>7.936E-2</c:v>
                </c:pt>
                <c:pt idx="220">
                  <c:v>7.6740000000000003E-2</c:v>
                </c:pt>
                <c:pt idx="221">
                  <c:v>7.4190000000000006E-2</c:v>
                </c:pt>
                <c:pt idx="222">
                  <c:v>7.1690000000000004E-2</c:v>
                </c:pt>
                <c:pt idx="223">
                  <c:v>6.8970000000000004E-2</c:v>
                </c:pt>
                <c:pt idx="224">
                  <c:v>6.6269999999999996E-2</c:v>
                </c:pt>
                <c:pt idx="225">
                  <c:v>6.3399999999999998E-2</c:v>
                </c:pt>
                <c:pt idx="226">
                  <c:v>6.046E-2</c:v>
                </c:pt>
                <c:pt idx="227">
                  <c:v>5.731E-2</c:v>
                </c:pt>
                <c:pt idx="228">
                  <c:v>5.4440000000000002E-2</c:v>
                </c:pt>
                <c:pt idx="229">
                  <c:v>5.1589999999999997E-2</c:v>
                </c:pt>
                <c:pt idx="230">
                  <c:v>4.8840000000000001E-2</c:v>
                </c:pt>
                <c:pt idx="231">
                  <c:v>4.6050000000000001E-2</c:v>
                </c:pt>
                <c:pt idx="232">
                  <c:v>4.3209999999999998E-2</c:v>
                </c:pt>
                <c:pt idx="233">
                  <c:v>4.054E-2</c:v>
                </c:pt>
                <c:pt idx="234">
                  <c:v>3.8100000000000002E-2</c:v>
                </c:pt>
                <c:pt idx="235">
                  <c:v>3.5869999999999999E-2</c:v>
                </c:pt>
                <c:pt idx="236">
                  <c:v>3.363E-2</c:v>
                </c:pt>
                <c:pt idx="237">
                  <c:v>3.1460000000000002E-2</c:v>
                </c:pt>
                <c:pt idx="238">
                  <c:v>2.9530000000000001E-2</c:v>
                </c:pt>
                <c:pt idx="239">
                  <c:v>2.7629999999999998E-2</c:v>
                </c:pt>
                <c:pt idx="240">
                  <c:v>2.5909999999999999E-2</c:v>
                </c:pt>
                <c:pt idx="241">
                  <c:v>2.4279999999999999E-2</c:v>
                </c:pt>
                <c:pt idx="242">
                  <c:v>2.283E-2</c:v>
                </c:pt>
                <c:pt idx="243">
                  <c:v>2.147E-2</c:v>
                </c:pt>
                <c:pt idx="244">
                  <c:v>2.0140000000000002E-2</c:v>
                </c:pt>
                <c:pt idx="245">
                  <c:v>1.881E-2</c:v>
                </c:pt>
                <c:pt idx="246">
                  <c:v>1.7610000000000001E-2</c:v>
                </c:pt>
                <c:pt idx="247">
                  <c:v>1.6789999999999999E-2</c:v>
                </c:pt>
                <c:pt idx="248">
                  <c:v>1.584E-2</c:v>
                </c:pt>
                <c:pt idx="249">
                  <c:v>1.4919999999999999E-2</c:v>
                </c:pt>
                <c:pt idx="250">
                  <c:v>1.4189999999999999E-2</c:v>
                </c:pt>
                <c:pt idx="251">
                  <c:v>1.357E-2</c:v>
                </c:pt>
                <c:pt idx="252">
                  <c:v>1.294E-2</c:v>
                </c:pt>
                <c:pt idx="253">
                  <c:v>1.257E-2</c:v>
                </c:pt>
                <c:pt idx="254">
                  <c:v>1.193E-2</c:v>
                </c:pt>
                <c:pt idx="255">
                  <c:v>1.137E-2</c:v>
                </c:pt>
                <c:pt idx="256">
                  <c:v>1.0959999999999999E-2</c:v>
                </c:pt>
                <c:pt idx="257">
                  <c:v>1.077E-2</c:v>
                </c:pt>
                <c:pt idx="258">
                  <c:v>1.039E-2</c:v>
                </c:pt>
                <c:pt idx="259">
                  <c:v>1.0149999999999999E-2</c:v>
                </c:pt>
                <c:pt idx="260">
                  <c:v>9.8600000000000007E-3</c:v>
                </c:pt>
                <c:pt idx="261">
                  <c:v>9.6299999999999997E-3</c:v>
                </c:pt>
                <c:pt idx="262">
                  <c:v>9.4800000000000006E-3</c:v>
                </c:pt>
                <c:pt idx="263">
                  <c:v>9.4000000000000004E-3</c:v>
                </c:pt>
                <c:pt idx="264">
                  <c:v>9.1400000000000006E-3</c:v>
                </c:pt>
                <c:pt idx="265">
                  <c:v>8.94E-3</c:v>
                </c:pt>
                <c:pt idx="266">
                  <c:v>8.6800000000000002E-3</c:v>
                </c:pt>
                <c:pt idx="267">
                  <c:v>8.4200000000000004E-3</c:v>
                </c:pt>
                <c:pt idx="268">
                  <c:v>8.3199999999999993E-3</c:v>
                </c:pt>
                <c:pt idx="269">
                  <c:v>8.09E-3</c:v>
                </c:pt>
                <c:pt idx="270">
                  <c:v>7.9000000000000008E-3</c:v>
                </c:pt>
                <c:pt idx="271">
                  <c:v>7.6600000000000001E-3</c:v>
                </c:pt>
                <c:pt idx="272">
                  <c:v>7.4000000000000003E-3</c:v>
                </c:pt>
                <c:pt idx="273">
                  <c:v>7.2899999999999996E-3</c:v>
                </c:pt>
                <c:pt idx="274">
                  <c:v>7.0299999999999998E-3</c:v>
                </c:pt>
                <c:pt idx="275">
                  <c:v>6.8199999999999997E-3</c:v>
                </c:pt>
                <c:pt idx="276">
                  <c:v>6.7000000000000002E-3</c:v>
                </c:pt>
                <c:pt idx="277">
                  <c:v>6.3899999999999998E-3</c:v>
                </c:pt>
                <c:pt idx="278">
                  <c:v>6.3E-3</c:v>
                </c:pt>
                <c:pt idx="279">
                  <c:v>6.1000000000000004E-3</c:v>
                </c:pt>
                <c:pt idx="280">
                  <c:v>5.7999999999999996E-3</c:v>
                </c:pt>
                <c:pt idx="281">
                  <c:v>5.5999999999999999E-3</c:v>
                </c:pt>
                <c:pt idx="282">
                  <c:v>5.4299999999999999E-3</c:v>
                </c:pt>
                <c:pt idx="283">
                  <c:v>5.1599999999999997E-3</c:v>
                </c:pt>
                <c:pt idx="284">
                  <c:v>4.9300000000000004E-3</c:v>
                </c:pt>
                <c:pt idx="285">
                  <c:v>4.7299999999999998E-3</c:v>
                </c:pt>
                <c:pt idx="286">
                  <c:v>4.5199999999999997E-3</c:v>
                </c:pt>
                <c:pt idx="287">
                  <c:v>4.5300000000000002E-3</c:v>
                </c:pt>
                <c:pt idx="288">
                  <c:v>4.3200000000000001E-3</c:v>
                </c:pt>
                <c:pt idx="289">
                  <c:v>4.1700000000000001E-3</c:v>
                </c:pt>
                <c:pt idx="290">
                  <c:v>4.1000000000000003E-3</c:v>
                </c:pt>
                <c:pt idx="291">
                  <c:v>3.9500000000000004E-3</c:v>
                </c:pt>
                <c:pt idx="292">
                  <c:v>3.8800000000000002E-3</c:v>
                </c:pt>
                <c:pt idx="293">
                  <c:v>3.7499999999999999E-3</c:v>
                </c:pt>
                <c:pt idx="294">
                  <c:v>3.7100000000000002E-3</c:v>
                </c:pt>
                <c:pt idx="295">
                  <c:v>3.5899999999999999E-3</c:v>
                </c:pt>
                <c:pt idx="296">
                  <c:v>3.5899999999999999E-3</c:v>
                </c:pt>
                <c:pt idx="297">
                  <c:v>3.63E-3</c:v>
                </c:pt>
                <c:pt idx="298">
                  <c:v>3.48E-3</c:v>
                </c:pt>
                <c:pt idx="299">
                  <c:v>3.5100000000000001E-3</c:v>
                </c:pt>
                <c:pt idx="300">
                  <c:v>3.5200000000000001E-3</c:v>
                </c:pt>
                <c:pt idx="301">
                  <c:v>3.5400000000000002E-3</c:v>
                </c:pt>
                <c:pt idx="302">
                  <c:v>3.5200000000000001E-3</c:v>
                </c:pt>
                <c:pt idx="303">
                  <c:v>3.63E-3</c:v>
                </c:pt>
                <c:pt idx="304">
                  <c:v>3.8300000000000001E-3</c:v>
                </c:pt>
                <c:pt idx="305">
                  <c:v>3.8800000000000002E-3</c:v>
                </c:pt>
                <c:pt idx="306">
                  <c:v>3.9199999999999999E-3</c:v>
                </c:pt>
                <c:pt idx="307">
                  <c:v>4.0299999999999997E-3</c:v>
                </c:pt>
                <c:pt idx="308">
                  <c:v>4.1399999999999996E-3</c:v>
                </c:pt>
                <c:pt idx="309">
                  <c:v>4.2399999999999998E-3</c:v>
                </c:pt>
                <c:pt idx="310">
                  <c:v>4.4299999999999999E-3</c:v>
                </c:pt>
                <c:pt idx="311">
                  <c:v>4.5599999999999998E-3</c:v>
                </c:pt>
                <c:pt idx="312">
                  <c:v>4.79E-3</c:v>
                </c:pt>
                <c:pt idx="313">
                  <c:v>4.96E-3</c:v>
                </c:pt>
                <c:pt idx="314">
                  <c:v>5.1900000000000002E-3</c:v>
                </c:pt>
                <c:pt idx="315">
                  <c:v>5.2500000000000003E-3</c:v>
                </c:pt>
                <c:pt idx="316">
                  <c:v>5.5999999999999999E-3</c:v>
                </c:pt>
                <c:pt idx="317">
                  <c:v>5.7800000000000004E-3</c:v>
                </c:pt>
                <c:pt idx="318">
                  <c:v>5.9699999999999996E-3</c:v>
                </c:pt>
                <c:pt idx="319">
                  <c:v>6.2100000000000002E-3</c:v>
                </c:pt>
                <c:pt idx="320">
                  <c:v>6.4400000000000004E-3</c:v>
                </c:pt>
                <c:pt idx="321">
                  <c:v>6.77E-3</c:v>
                </c:pt>
                <c:pt idx="322">
                  <c:v>7.0800000000000004E-3</c:v>
                </c:pt>
                <c:pt idx="323">
                  <c:v>7.3200000000000001E-3</c:v>
                </c:pt>
                <c:pt idx="324">
                  <c:v>7.7999999999999996E-3</c:v>
                </c:pt>
                <c:pt idx="325">
                  <c:v>8.0700000000000008E-3</c:v>
                </c:pt>
                <c:pt idx="326">
                  <c:v>8.4399999999999996E-3</c:v>
                </c:pt>
                <c:pt idx="327">
                  <c:v>8.7399999999999995E-3</c:v>
                </c:pt>
                <c:pt idx="328">
                  <c:v>9.0200000000000002E-3</c:v>
                </c:pt>
                <c:pt idx="329">
                  <c:v>9.4000000000000004E-3</c:v>
                </c:pt>
                <c:pt idx="330">
                  <c:v>9.6900000000000007E-3</c:v>
                </c:pt>
                <c:pt idx="331">
                  <c:v>1.0120000000000001E-2</c:v>
                </c:pt>
                <c:pt idx="332">
                  <c:v>1.059E-2</c:v>
                </c:pt>
                <c:pt idx="333">
                  <c:v>1.1050000000000001E-2</c:v>
                </c:pt>
                <c:pt idx="334">
                  <c:v>1.154E-2</c:v>
                </c:pt>
                <c:pt idx="335">
                  <c:v>1.2019999999999999E-2</c:v>
                </c:pt>
                <c:pt idx="336">
                  <c:v>1.248E-2</c:v>
                </c:pt>
                <c:pt idx="337">
                  <c:v>1.285E-2</c:v>
                </c:pt>
                <c:pt idx="338">
                  <c:v>1.321E-2</c:v>
                </c:pt>
                <c:pt idx="339">
                  <c:v>1.3639999999999999E-2</c:v>
                </c:pt>
                <c:pt idx="340">
                  <c:v>1.4109999999999999E-2</c:v>
                </c:pt>
                <c:pt idx="341">
                  <c:v>1.4789999999999999E-2</c:v>
                </c:pt>
                <c:pt idx="342">
                  <c:v>1.532E-2</c:v>
                </c:pt>
                <c:pt idx="343">
                  <c:v>1.5949999999999999E-2</c:v>
                </c:pt>
                <c:pt idx="344">
                  <c:v>1.6400000000000001E-2</c:v>
                </c:pt>
                <c:pt idx="345">
                  <c:v>1.6979999999999999E-2</c:v>
                </c:pt>
                <c:pt idx="346">
                  <c:v>1.7670000000000002E-2</c:v>
                </c:pt>
                <c:pt idx="347">
                  <c:v>1.8509999999999999E-2</c:v>
                </c:pt>
                <c:pt idx="348">
                  <c:v>1.9120000000000002E-2</c:v>
                </c:pt>
                <c:pt idx="349">
                  <c:v>1.9730000000000001E-2</c:v>
                </c:pt>
                <c:pt idx="350">
                  <c:v>2.0490000000000001E-2</c:v>
                </c:pt>
                <c:pt idx="351">
                  <c:v>2.1180000000000001E-2</c:v>
                </c:pt>
                <c:pt idx="352">
                  <c:v>2.1870000000000001E-2</c:v>
                </c:pt>
                <c:pt idx="353">
                  <c:v>2.2579999999999999E-2</c:v>
                </c:pt>
                <c:pt idx="354">
                  <c:v>2.342E-2</c:v>
                </c:pt>
                <c:pt idx="355">
                  <c:v>2.4279999999999999E-2</c:v>
                </c:pt>
                <c:pt idx="356">
                  <c:v>2.512E-2</c:v>
                </c:pt>
                <c:pt idx="357">
                  <c:v>2.5850000000000001E-2</c:v>
                </c:pt>
                <c:pt idx="358">
                  <c:v>2.664E-2</c:v>
                </c:pt>
                <c:pt idx="359">
                  <c:v>2.7480000000000001E-2</c:v>
                </c:pt>
                <c:pt idx="360">
                  <c:v>2.8309999999999998E-2</c:v>
                </c:pt>
                <c:pt idx="361">
                  <c:v>2.9239999999999999E-2</c:v>
                </c:pt>
                <c:pt idx="362">
                  <c:v>3.0089999999999999E-2</c:v>
                </c:pt>
                <c:pt idx="363">
                  <c:v>3.1130000000000001E-2</c:v>
                </c:pt>
                <c:pt idx="364">
                  <c:v>3.2099999999999997E-2</c:v>
                </c:pt>
                <c:pt idx="365">
                  <c:v>3.304E-2</c:v>
                </c:pt>
                <c:pt idx="366">
                  <c:v>3.4200000000000001E-2</c:v>
                </c:pt>
                <c:pt idx="367">
                  <c:v>3.5340000000000003E-2</c:v>
                </c:pt>
                <c:pt idx="368">
                  <c:v>3.644E-2</c:v>
                </c:pt>
                <c:pt idx="369">
                  <c:v>3.7510000000000002E-2</c:v>
                </c:pt>
                <c:pt idx="370">
                  <c:v>3.8679999999999999E-2</c:v>
                </c:pt>
                <c:pt idx="371">
                  <c:v>3.9789999999999999E-2</c:v>
                </c:pt>
                <c:pt idx="372">
                  <c:v>4.1090000000000002E-2</c:v>
                </c:pt>
                <c:pt idx="373">
                  <c:v>4.2470000000000001E-2</c:v>
                </c:pt>
                <c:pt idx="374">
                  <c:v>4.3979999999999998E-2</c:v>
                </c:pt>
                <c:pt idx="375">
                  <c:v>4.539E-2</c:v>
                </c:pt>
                <c:pt idx="376">
                  <c:v>4.6879999999999998E-2</c:v>
                </c:pt>
                <c:pt idx="377">
                  <c:v>4.8430000000000001E-2</c:v>
                </c:pt>
                <c:pt idx="378">
                  <c:v>4.999E-2</c:v>
                </c:pt>
                <c:pt idx="379">
                  <c:v>5.1529999999999999E-2</c:v>
                </c:pt>
                <c:pt idx="380">
                  <c:v>5.3190000000000001E-2</c:v>
                </c:pt>
                <c:pt idx="381">
                  <c:v>5.4859999999999999E-2</c:v>
                </c:pt>
                <c:pt idx="382">
                  <c:v>5.6559999999999999E-2</c:v>
                </c:pt>
                <c:pt idx="383">
                  <c:v>5.824E-2</c:v>
                </c:pt>
                <c:pt idx="384">
                  <c:v>5.9970000000000002E-2</c:v>
                </c:pt>
                <c:pt idx="385">
                  <c:v>6.1800000000000001E-2</c:v>
                </c:pt>
                <c:pt idx="386">
                  <c:v>6.361E-2</c:v>
                </c:pt>
                <c:pt idx="387">
                  <c:v>6.5629999999999994E-2</c:v>
                </c:pt>
                <c:pt idx="388">
                  <c:v>6.744E-2</c:v>
                </c:pt>
                <c:pt idx="389">
                  <c:v>6.9409999999999999E-2</c:v>
                </c:pt>
                <c:pt idx="390">
                  <c:v>7.1440000000000003E-2</c:v>
                </c:pt>
                <c:pt idx="391">
                  <c:v>7.3590000000000003E-2</c:v>
                </c:pt>
                <c:pt idx="392">
                  <c:v>7.5579999999999994E-2</c:v>
                </c:pt>
                <c:pt idx="393">
                  <c:v>7.7740000000000004E-2</c:v>
                </c:pt>
                <c:pt idx="394">
                  <c:v>8.0049999999999996E-2</c:v>
                </c:pt>
                <c:pt idx="395">
                  <c:v>8.2379999999999995E-2</c:v>
                </c:pt>
                <c:pt idx="396">
                  <c:v>8.4849999999999995E-2</c:v>
                </c:pt>
                <c:pt idx="397">
                  <c:v>8.7359999999999993E-2</c:v>
                </c:pt>
                <c:pt idx="398">
                  <c:v>9.0069999999999997E-2</c:v>
                </c:pt>
                <c:pt idx="399">
                  <c:v>9.2770000000000005E-2</c:v>
                </c:pt>
                <c:pt idx="400">
                  <c:v>9.5460000000000003E-2</c:v>
                </c:pt>
                <c:pt idx="401">
                  <c:v>9.819E-2</c:v>
                </c:pt>
                <c:pt idx="402">
                  <c:v>0.10106999999999999</c:v>
                </c:pt>
                <c:pt idx="403">
                  <c:v>0.10394</c:v>
                </c:pt>
                <c:pt idx="404">
                  <c:v>0.10695</c:v>
                </c:pt>
                <c:pt idx="405">
                  <c:v>0.10992</c:v>
                </c:pt>
                <c:pt idx="406">
                  <c:v>0.11302</c:v>
                </c:pt>
                <c:pt idx="407">
                  <c:v>0.11626</c:v>
                </c:pt>
                <c:pt idx="408">
                  <c:v>0.11953999999999999</c:v>
                </c:pt>
                <c:pt idx="409">
                  <c:v>0.12271</c:v>
                </c:pt>
                <c:pt idx="410">
                  <c:v>0.12589</c:v>
                </c:pt>
                <c:pt idx="411">
                  <c:v>0.12906000000000001</c:v>
                </c:pt>
                <c:pt idx="412">
                  <c:v>0.13256999999999999</c:v>
                </c:pt>
                <c:pt idx="413">
                  <c:v>0.13611000000000001</c:v>
                </c:pt>
                <c:pt idx="414">
                  <c:v>0.13965</c:v>
                </c:pt>
                <c:pt idx="415">
                  <c:v>0.14334</c:v>
                </c:pt>
                <c:pt idx="416">
                  <c:v>0.1472</c:v>
                </c:pt>
                <c:pt idx="417">
                  <c:v>0.15115000000000001</c:v>
                </c:pt>
                <c:pt idx="418">
                  <c:v>0.15508</c:v>
                </c:pt>
                <c:pt idx="419">
                  <c:v>0.15912999999999999</c:v>
                </c:pt>
                <c:pt idx="420">
                  <c:v>0.16342000000000001</c:v>
                </c:pt>
                <c:pt idx="421">
                  <c:v>0.16785</c:v>
                </c:pt>
                <c:pt idx="422">
                  <c:v>0.17238999999999999</c:v>
                </c:pt>
                <c:pt idx="423">
                  <c:v>0.1769</c:v>
                </c:pt>
                <c:pt idx="424">
                  <c:v>0.18156</c:v>
                </c:pt>
                <c:pt idx="425">
                  <c:v>0.18648000000000001</c:v>
                </c:pt>
                <c:pt idx="426">
                  <c:v>0.19147</c:v>
                </c:pt>
                <c:pt idx="427">
                  <c:v>0.19638</c:v>
                </c:pt>
                <c:pt idx="428">
                  <c:v>0.2016</c:v>
                </c:pt>
                <c:pt idx="429">
                  <c:v>0.20694000000000001</c:v>
                </c:pt>
                <c:pt idx="430">
                  <c:v>0.21207999999999999</c:v>
                </c:pt>
                <c:pt idx="431">
                  <c:v>0.21720999999999999</c:v>
                </c:pt>
                <c:pt idx="432">
                  <c:v>0.22244</c:v>
                </c:pt>
                <c:pt idx="433">
                  <c:v>0.22794</c:v>
                </c:pt>
                <c:pt idx="434">
                  <c:v>0.23349</c:v>
                </c:pt>
                <c:pt idx="435">
                  <c:v>0.23891000000000001</c:v>
                </c:pt>
                <c:pt idx="436">
                  <c:v>0.24446000000000001</c:v>
                </c:pt>
                <c:pt idx="437">
                  <c:v>0.25011</c:v>
                </c:pt>
                <c:pt idx="438">
                  <c:v>0.25580000000000003</c:v>
                </c:pt>
                <c:pt idx="439">
                  <c:v>0.2616</c:v>
                </c:pt>
                <c:pt idx="440">
                  <c:v>0.26751999999999998</c:v>
                </c:pt>
                <c:pt idx="441">
                  <c:v>0.27377000000000001</c:v>
                </c:pt>
                <c:pt idx="442">
                  <c:v>0.28015000000000001</c:v>
                </c:pt>
                <c:pt idx="443">
                  <c:v>0.28647</c:v>
                </c:pt>
                <c:pt idx="444">
                  <c:v>0.29321000000000003</c:v>
                </c:pt>
                <c:pt idx="445">
                  <c:v>0.30015999999999998</c:v>
                </c:pt>
                <c:pt idx="446">
                  <c:v>0.30692000000000003</c:v>
                </c:pt>
                <c:pt idx="447">
                  <c:v>0.31384000000000001</c:v>
                </c:pt>
                <c:pt idx="448">
                  <c:v>0.32079000000000002</c:v>
                </c:pt>
                <c:pt idx="449">
                  <c:v>0.32784000000000002</c:v>
                </c:pt>
                <c:pt idx="450">
                  <c:v>0.33512999999999998</c:v>
                </c:pt>
                <c:pt idx="451">
                  <c:v>0.34239000000000003</c:v>
                </c:pt>
                <c:pt idx="452">
                  <c:v>0.34972999999999999</c:v>
                </c:pt>
                <c:pt idx="453">
                  <c:v>0.35713</c:v>
                </c:pt>
                <c:pt idx="454">
                  <c:v>0.36473</c:v>
                </c:pt>
                <c:pt idx="455">
                  <c:v>0.37219000000000002</c:v>
                </c:pt>
                <c:pt idx="456">
                  <c:v>0.37946999999999997</c:v>
                </c:pt>
                <c:pt idx="457">
                  <c:v>0.38690000000000002</c:v>
                </c:pt>
                <c:pt idx="458">
                  <c:v>0.39456000000000002</c:v>
                </c:pt>
                <c:pt idx="459">
                  <c:v>0.40212999999999999</c:v>
                </c:pt>
                <c:pt idx="460">
                  <c:v>0.40999000000000002</c:v>
                </c:pt>
                <c:pt idx="461">
                  <c:v>0.41798000000000002</c:v>
                </c:pt>
                <c:pt idx="462">
                  <c:v>0.42588999999999999</c:v>
                </c:pt>
                <c:pt idx="463">
                  <c:v>0.43392999999999998</c:v>
                </c:pt>
                <c:pt idx="464">
                  <c:v>0.44212000000000001</c:v>
                </c:pt>
                <c:pt idx="465">
                  <c:v>0.45016</c:v>
                </c:pt>
                <c:pt idx="466">
                  <c:v>0.45822000000000002</c:v>
                </c:pt>
                <c:pt idx="467">
                  <c:v>0.46651999999999999</c:v>
                </c:pt>
                <c:pt idx="468">
                  <c:v>0.47516000000000003</c:v>
                </c:pt>
                <c:pt idx="469">
                  <c:v>0.48386000000000001</c:v>
                </c:pt>
                <c:pt idx="470">
                  <c:v>0.49259999999999998</c:v>
                </c:pt>
                <c:pt idx="471">
                  <c:v>0.50129999999999997</c:v>
                </c:pt>
                <c:pt idx="472">
                  <c:v>0.51027</c:v>
                </c:pt>
                <c:pt idx="473">
                  <c:v>0.51956000000000002</c:v>
                </c:pt>
                <c:pt idx="474">
                  <c:v>0.52866000000000002</c:v>
                </c:pt>
                <c:pt idx="475">
                  <c:v>0.53783000000000003</c:v>
                </c:pt>
                <c:pt idx="476">
                  <c:v>0.54732999999999998</c:v>
                </c:pt>
                <c:pt idx="477">
                  <c:v>0.55678000000000005</c:v>
                </c:pt>
                <c:pt idx="478">
                  <c:v>0.56603999999999999</c:v>
                </c:pt>
                <c:pt idx="479">
                  <c:v>0.57530000000000003</c:v>
                </c:pt>
                <c:pt idx="480">
                  <c:v>0.58459000000000005</c:v>
                </c:pt>
                <c:pt idx="481">
                  <c:v>0.59409999999999996</c:v>
                </c:pt>
                <c:pt idx="482">
                  <c:v>0.60358999999999996</c:v>
                </c:pt>
                <c:pt idx="483">
                  <c:v>0.61304000000000003</c:v>
                </c:pt>
                <c:pt idx="484">
                  <c:v>0.62256999999999996</c:v>
                </c:pt>
                <c:pt idx="485">
                  <c:v>0.63224999999999998</c:v>
                </c:pt>
                <c:pt idx="486">
                  <c:v>0.64200000000000002</c:v>
                </c:pt>
                <c:pt idx="487">
                  <c:v>0.65171999999999997</c:v>
                </c:pt>
                <c:pt idx="488">
                  <c:v>0.66164999999999996</c:v>
                </c:pt>
                <c:pt idx="489">
                  <c:v>0.67161999999999999</c:v>
                </c:pt>
                <c:pt idx="490">
                  <c:v>0.68162999999999996</c:v>
                </c:pt>
                <c:pt idx="491">
                  <c:v>0.69225000000000003</c:v>
                </c:pt>
                <c:pt idx="492">
                  <c:v>0.70333999999999997</c:v>
                </c:pt>
                <c:pt idx="493">
                  <c:v>0.71425000000000005</c:v>
                </c:pt>
                <c:pt idx="494">
                  <c:v>0.72511000000000003</c:v>
                </c:pt>
                <c:pt idx="495">
                  <c:v>0.73624999999999996</c:v>
                </c:pt>
                <c:pt idx="496">
                  <c:v>0.74716000000000005</c:v>
                </c:pt>
                <c:pt idx="497">
                  <c:v>0.75771999999999995</c:v>
                </c:pt>
                <c:pt idx="498">
                  <c:v>0.76848000000000005</c:v>
                </c:pt>
                <c:pt idx="499">
                  <c:v>0.77946000000000004</c:v>
                </c:pt>
                <c:pt idx="500">
                  <c:v>0.79049999999999998</c:v>
                </c:pt>
                <c:pt idx="501">
                  <c:v>0.80149999999999999</c:v>
                </c:pt>
                <c:pt idx="502">
                  <c:v>0.81242000000000003</c:v>
                </c:pt>
                <c:pt idx="503">
                  <c:v>0.82338999999999996</c:v>
                </c:pt>
                <c:pt idx="504">
                  <c:v>0.83426</c:v>
                </c:pt>
                <c:pt idx="505">
                  <c:v>0.84479000000000004</c:v>
                </c:pt>
                <c:pt idx="506">
                  <c:v>0.85514999999999997</c:v>
                </c:pt>
                <c:pt idx="507">
                  <c:v>0.86568999999999996</c:v>
                </c:pt>
                <c:pt idx="508">
                  <c:v>0.87651000000000001</c:v>
                </c:pt>
                <c:pt idx="509">
                  <c:v>0.88714999999999999</c:v>
                </c:pt>
                <c:pt idx="510">
                  <c:v>0.89822000000000002</c:v>
                </c:pt>
                <c:pt idx="511">
                  <c:v>0.90915999999999997</c:v>
                </c:pt>
                <c:pt idx="512">
                  <c:v>0.92007000000000005</c:v>
                </c:pt>
                <c:pt idx="513">
                  <c:v>0.93105000000000004</c:v>
                </c:pt>
                <c:pt idx="514">
                  <c:v>0.94188000000000005</c:v>
                </c:pt>
                <c:pt idx="515">
                  <c:v>0.95303000000000004</c:v>
                </c:pt>
                <c:pt idx="516">
                  <c:v>0.96426000000000001</c:v>
                </c:pt>
                <c:pt idx="517">
                  <c:v>0.97548999999999997</c:v>
                </c:pt>
                <c:pt idx="518">
                  <c:v>0.98633999999999999</c:v>
                </c:pt>
                <c:pt idx="519">
                  <c:v>0.99763000000000002</c:v>
                </c:pt>
                <c:pt idx="520">
                  <c:v>1.0091000000000001</c:v>
                </c:pt>
                <c:pt idx="521">
                  <c:v>1.0202</c:v>
                </c:pt>
                <c:pt idx="522">
                  <c:v>1.0313000000000001</c:v>
                </c:pt>
                <c:pt idx="523">
                  <c:v>1.0426</c:v>
                </c:pt>
                <c:pt idx="524">
                  <c:v>1.0535000000000001</c:v>
                </c:pt>
                <c:pt idx="525">
                  <c:v>1.0641</c:v>
                </c:pt>
                <c:pt idx="526">
                  <c:v>1.0744</c:v>
                </c:pt>
                <c:pt idx="527">
                  <c:v>1.0846</c:v>
                </c:pt>
                <c:pt idx="528">
                  <c:v>1.0951</c:v>
                </c:pt>
                <c:pt idx="529">
                  <c:v>1.1052</c:v>
                </c:pt>
                <c:pt idx="530">
                  <c:v>1.115</c:v>
                </c:pt>
                <c:pt idx="531">
                  <c:v>1.1252</c:v>
                </c:pt>
                <c:pt idx="532">
                  <c:v>1.135</c:v>
                </c:pt>
                <c:pt idx="533">
                  <c:v>1.1445000000000001</c:v>
                </c:pt>
                <c:pt idx="534">
                  <c:v>1.1545000000000001</c:v>
                </c:pt>
                <c:pt idx="535">
                  <c:v>1.1645000000000001</c:v>
                </c:pt>
                <c:pt idx="536">
                  <c:v>1.1740999999999999</c:v>
                </c:pt>
                <c:pt idx="537">
                  <c:v>1.1837</c:v>
                </c:pt>
                <c:pt idx="538">
                  <c:v>1.1936</c:v>
                </c:pt>
                <c:pt idx="539">
                  <c:v>1.2035</c:v>
                </c:pt>
                <c:pt idx="540">
                  <c:v>1.2132000000000001</c:v>
                </c:pt>
                <c:pt idx="541">
                  <c:v>1.2225999999999999</c:v>
                </c:pt>
                <c:pt idx="542">
                  <c:v>1.2321</c:v>
                </c:pt>
                <c:pt idx="543">
                  <c:v>1.2415</c:v>
                </c:pt>
                <c:pt idx="544">
                  <c:v>1.2507999999999999</c:v>
                </c:pt>
                <c:pt idx="545">
                  <c:v>1.2599</c:v>
                </c:pt>
                <c:pt idx="546">
                  <c:v>1.2685</c:v>
                </c:pt>
                <c:pt idx="547">
                  <c:v>1.2773000000000001</c:v>
                </c:pt>
                <c:pt idx="548">
                  <c:v>1.2859</c:v>
                </c:pt>
                <c:pt idx="549">
                  <c:v>1.2942</c:v>
                </c:pt>
                <c:pt idx="550">
                  <c:v>1.3024</c:v>
                </c:pt>
                <c:pt idx="551">
                  <c:v>1.3103</c:v>
                </c:pt>
                <c:pt idx="552">
                  <c:v>1.3183</c:v>
                </c:pt>
                <c:pt idx="553">
                  <c:v>1.3261000000000001</c:v>
                </c:pt>
                <c:pt idx="554">
                  <c:v>1.3338000000000001</c:v>
                </c:pt>
                <c:pt idx="555">
                  <c:v>1.3414999999999999</c:v>
                </c:pt>
                <c:pt idx="556">
                  <c:v>1.349</c:v>
                </c:pt>
                <c:pt idx="557">
                  <c:v>1.3565</c:v>
                </c:pt>
                <c:pt idx="558">
                  <c:v>1.3635999999999999</c:v>
                </c:pt>
                <c:pt idx="559">
                  <c:v>1.3708</c:v>
                </c:pt>
                <c:pt idx="560">
                  <c:v>1.3778999999999999</c:v>
                </c:pt>
                <c:pt idx="561">
                  <c:v>1.385</c:v>
                </c:pt>
                <c:pt idx="562">
                  <c:v>1.3922000000000001</c:v>
                </c:pt>
                <c:pt idx="563">
                  <c:v>1.3993</c:v>
                </c:pt>
                <c:pt idx="564">
                  <c:v>1.4060999999999999</c:v>
                </c:pt>
                <c:pt idx="565">
                  <c:v>1.4129</c:v>
                </c:pt>
                <c:pt idx="566">
                  <c:v>1.4196</c:v>
                </c:pt>
                <c:pt idx="567">
                  <c:v>1.4261999999999999</c:v>
                </c:pt>
                <c:pt idx="568">
                  <c:v>1.4323999999999999</c:v>
                </c:pt>
                <c:pt idx="569">
                  <c:v>1.4384999999999999</c:v>
                </c:pt>
                <c:pt idx="570">
                  <c:v>1.4446000000000001</c:v>
                </c:pt>
                <c:pt idx="571">
                  <c:v>1.4508000000000001</c:v>
                </c:pt>
                <c:pt idx="572">
                  <c:v>1.4563999999999999</c:v>
                </c:pt>
                <c:pt idx="573">
                  <c:v>1.4618</c:v>
                </c:pt>
                <c:pt idx="574">
                  <c:v>1.4672000000000001</c:v>
                </c:pt>
                <c:pt idx="575">
                  <c:v>1.4724999999999999</c:v>
                </c:pt>
                <c:pt idx="576">
                  <c:v>1.4774</c:v>
                </c:pt>
                <c:pt idx="577">
                  <c:v>1.4823</c:v>
                </c:pt>
                <c:pt idx="578">
                  <c:v>1.4871000000000001</c:v>
                </c:pt>
                <c:pt idx="579">
                  <c:v>1.4917</c:v>
                </c:pt>
                <c:pt idx="580">
                  <c:v>1.4962</c:v>
                </c:pt>
                <c:pt idx="581">
                  <c:v>1.5006999999999999</c:v>
                </c:pt>
                <c:pt idx="582">
                  <c:v>1.5049999999999999</c:v>
                </c:pt>
                <c:pt idx="583">
                  <c:v>1.5092000000000001</c:v>
                </c:pt>
                <c:pt idx="584">
                  <c:v>1.5134000000000001</c:v>
                </c:pt>
                <c:pt idx="585">
                  <c:v>1.5176000000000001</c:v>
                </c:pt>
                <c:pt idx="586">
                  <c:v>1.5216000000000001</c:v>
                </c:pt>
                <c:pt idx="587">
                  <c:v>1.5254000000000001</c:v>
                </c:pt>
                <c:pt idx="588">
                  <c:v>1.5290999999999999</c:v>
                </c:pt>
                <c:pt idx="589">
                  <c:v>1.5325</c:v>
                </c:pt>
                <c:pt idx="590">
                  <c:v>1.5359</c:v>
                </c:pt>
                <c:pt idx="591">
                  <c:v>1.5388999999999999</c:v>
                </c:pt>
                <c:pt idx="592">
                  <c:v>1.5421</c:v>
                </c:pt>
                <c:pt idx="593">
                  <c:v>1.5449999999999999</c:v>
                </c:pt>
                <c:pt idx="594">
                  <c:v>1.5477000000000001</c:v>
                </c:pt>
                <c:pt idx="595">
                  <c:v>1.5505</c:v>
                </c:pt>
                <c:pt idx="596">
                  <c:v>1.5528999999999999</c:v>
                </c:pt>
                <c:pt idx="597">
                  <c:v>1.5551999999999999</c:v>
                </c:pt>
                <c:pt idx="598">
                  <c:v>1.5573999999999999</c:v>
                </c:pt>
                <c:pt idx="599">
                  <c:v>1.5598000000000001</c:v>
                </c:pt>
                <c:pt idx="600">
                  <c:v>1.5616000000000001</c:v>
                </c:pt>
                <c:pt idx="601">
                  <c:v>1.5633999999999999</c:v>
                </c:pt>
                <c:pt idx="602">
                  <c:v>1.5652999999999999</c:v>
                </c:pt>
                <c:pt idx="603">
                  <c:v>1.5668</c:v>
                </c:pt>
                <c:pt idx="604">
                  <c:v>1.5683</c:v>
                </c:pt>
                <c:pt idx="605">
                  <c:v>1.5698000000000001</c:v>
                </c:pt>
                <c:pt idx="606">
                  <c:v>1.5711999999999999</c:v>
                </c:pt>
                <c:pt idx="607">
                  <c:v>1.5724</c:v>
                </c:pt>
                <c:pt idx="608">
                  <c:v>1.5736000000000001</c:v>
                </c:pt>
                <c:pt idx="609">
                  <c:v>1.5746</c:v>
                </c:pt>
                <c:pt idx="610">
                  <c:v>1.5752999999999999</c:v>
                </c:pt>
                <c:pt idx="611">
                  <c:v>1.5761000000000001</c:v>
                </c:pt>
                <c:pt idx="612">
                  <c:v>1.5768</c:v>
                </c:pt>
                <c:pt idx="613">
                  <c:v>1.5773999999999999</c:v>
                </c:pt>
                <c:pt idx="614">
                  <c:v>1.5774999999999999</c:v>
                </c:pt>
                <c:pt idx="615">
                  <c:v>1.5778000000000001</c:v>
                </c:pt>
                <c:pt idx="616">
                  <c:v>1.5781000000000001</c:v>
                </c:pt>
                <c:pt idx="617">
                  <c:v>1.5782</c:v>
                </c:pt>
                <c:pt idx="618">
                  <c:v>1.5781000000000001</c:v>
                </c:pt>
                <c:pt idx="619">
                  <c:v>1.5779000000000001</c:v>
                </c:pt>
                <c:pt idx="620">
                  <c:v>1.5779000000000001</c:v>
                </c:pt>
                <c:pt idx="621">
                  <c:v>1.5772999999999999</c:v>
                </c:pt>
                <c:pt idx="622">
                  <c:v>1.5769</c:v>
                </c:pt>
                <c:pt idx="623">
                  <c:v>1.5763</c:v>
                </c:pt>
                <c:pt idx="624">
                  <c:v>1.5758000000000001</c:v>
                </c:pt>
                <c:pt idx="625">
                  <c:v>1.5750999999999999</c:v>
                </c:pt>
                <c:pt idx="626">
                  <c:v>1.5743</c:v>
                </c:pt>
                <c:pt idx="627">
                  <c:v>1.5732999999999999</c:v>
                </c:pt>
                <c:pt idx="628">
                  <c:v>1.5723</c:v>
                </c:pt>
                <c:pt idx="629">
                  <c:v>1.5714999999999999</c:v>
                </c:pt>
                <c:pt idx="630">
                  <c:v>1.5703</c:v>
                </c:pt>
                <c:pt idx="631">
                  <c:v>1.5688</c:v>
                </c:pt>
                <c:pt idx="632">
                  <c:v>1.5672999999999999</c:v>
                </c:pt>
                <c:pt idx="633">
                  <c:v>1.5659000000000001</c:v>
                </c:pt>
                <c:pt idx="634">
                  <c:v>1.5646</c:v>
                </c:pt>
                <c:pt idx="635">
                  <c:v>1.5629</c:v>
                </c:pt>
                <c:pt idx="636">
                  <c:v>1.5611999999999999</c:v>
                </c:pt>
                <c:pt idx="637">
                  <c:v>1.5595000000000001</c:v>
                </c:pt>
                <c:pt idx="638">
                  <c:v>1.5576000000000001</c:v>
                </c:pt>
                <c:pt idx="639">
                  <c:v>1.5557000000000001</c:v>
                </c:pt>
                <c:pt idx="640">
                  <c:v>1.5537000000000001</c:v>
                </c:pt>
                <c:pt idx="641">
                  <c:v>1.5519000000000001</c:v>
                </c:pt>
                <c:pt idx="642">
                  <c:v>1.5497000000000001</c:v>
                </c:pt>
                <c:pt idx="643">
                  <c:v>1.5475000000000001</c:v>
                </c:pt>
                <c:pt idx="644">
                  <c:v>1.5452999999999999</c:v>
                </c:pt>
                <c:pt idx="645">
                  <c:v>1.5434000000000001</c:v>
                </c:pt>
                <c:pt idx="646">
                  <c:v>1.5409999999999999</c:v>
                </c:pt>
                <c:pt idx="647">
                  <c:v>1.5385</c:v>
                </c:pt>
                <c:pt idx="648">
                  <c:v>1.5362</c:v>
                </c:pt>
                <c:pt idx="649">
                  <c:v>1.534</c:v>
                </c:pt>
                <c:pt idx="650">
                  <c:v>1.5313000000000001</c:v>
                </c:pt>
                <c:pt idx="651">
                  <c:v>1.5287999999999999</c:v>
                </c:pt>
                <c:pt idx="652">
                  <c:v>1.526</c:v>
                </c:pt>
                <c:pt idx="653">
                  <c:v>1.5233000000000001</c:v>
                </c:pt>
                <c:pt idx="654">
                  <c:v>1.5204</c:v>
                </c:pt>
                <c:pt idx="655">
                  <c:v>1.5175000000000001</c:v>
                </c:pt>
                <c:pt idx="656">
                  <c:v>1.5145999999999999</c:v>
                </c:pt>
                <c:pt idx="657">
                  <c:v>1.5114000000000001</c:v>
                </c:pt>
                <c:pt idx="658">
                  <c:v>1.5084</c:v>
                </c:pt>
                <c:pt idx="659">
                  <c:v>1.5053000000000001</c:v>
                </c:pt>
                <c:pt idx="660">
                  <c:v>1.5022</c:v>
                </c:pt>
                <c:pt idx="661">
                  <c:v>1.4990000000000001</c:v>
                </c:pt>
                <c:pt idx="662">
                  <c:v>1.496</c:v>
                </c:pt>
                <c:pt idx="663">
                  <c:v>1.4927999999999999</c:v>
                </c:pt>
                <c:pt idx="664">
                  <c:v>1.4898</c:v>
                </c:pt>
                <c:pt idx="665">
                  <c:v>1.4864999999999999</c:v>
                </c:pt>
                <c:pt idx="666">
                  <c:v>1.4834000000000001</c:v>
                </c:pt>
                <c:pt idx="667">
                  <c:v>1.4801</c:v>
                </c:pt>
                <c:pt idx="668">
                  <c:v>1.4771000000000001</c:v>
                </c:pt>
                <c:pt idx="669">
                  <c:v>1.4736</c:v>
                </c:pt>
                <c:pt idx="670">
                  <c:v>1.4702999999999999</c:v>
                </c:pt>
                <c:pt idx="671">
                  <c:v>1.4669000000000001</c:v>
                </c:pt>
                <c:pt idx="672">
                  <c:v>1.4633</c:v>
                </c:pt>
                <c:pt idx="673">
                  <c:v>1.4598</c:v>
                </c:pt>
                <c:pt idx="674">
                  <c:v>1.4562999999999999</c:v>
                </c:pt>
                <c:pt idx="675">
                  <c:v>1.4524999999999999</c:v>
                </c:pt>
                <c:pt idx="676">
                  <c:v>1.4490000000000001</c:v>
                </c:pt>
                <c:pt idx="677">
                  <c:v>1.4453</c:v>
                </c:pt>
                <c:pt idx="678">
                  <c:v>1.4416</c:v>
                </c:pt>
                <c:pt idx="679">
                  <c:v>1.4378</c:v>
                </c:pt>
                <c:pt idx="680">
                  <c:v>1.4340999999999999</c:v>
                </c:pt>
                <c:pt idx="681">
                  <c:v>1.4303999999999999</c:v>
                </c:pt>
                <c:pt idx="682">
                  <c:v>1.4267000000000001</c:v>
                </c:pt>
                <c:pt idx="683">
                  <c:v>1.4231</c:v>
                </c:pt>
                <c:pt idx="684">
                  <c:v>1.4192</c:v>
                </c:pt>
                <c:pt idx="685">
                  <c:v>1.4154</c:v>
                </c:pt>
                <c:pt idx="686">
                  <c:v>1.4117999999999999</c:v>
                </c:pt>
                <c:pt idx="687">
                  <c:v>1.4080999999999999</c:v>
                </c:pt>
                <c:pt idx="688">
                  <c:v>1.4046000000000001</c:v>
                </c:pt>
                <c:pt idx="689">
                  <c:v>1.4009</c:v>
                </c:pt>
                <c:pt idx="690">
                  <c:v>1.3973</c:v>
                </c:pt>
                <c:pt idx="691">
                  <c:v>1.3935</c:v>
                </c:pt>
                <c:pt idx="692">
                  <c:v>1.3896999999999999</c:v>
                </c:pt>
                <c:pt idx="693">
                  <c:v>1.3858999999999999</c:v>
                </c:pt>
                <c:pt idx="694">
                  <c:v>1.3821000000000001</c:v>
                </c:pt>
                <c:pt idx="695">
                  <c:v>1.3784000000000001</c:v>
                </c:pt>
                <c:pt idx="696">
                  <c:v>1.3744000000000001</c:v>
                </c:pt>
                <c:pt idx="697">
                  <c:v>1.3706</c:v>
                </c:pt>
                <c:pt idx="698">
                  <c:v>1.3666</c:v>
                </c:pt>
                <c:pt idx="699">
                  <c:v>1.3626</c:v>
                </c:pt>
                <c:pt idx="700">
                  <c:v>1.3586</c:v>
                </c:pt>
                <c:pt idx="701">
                  <c:v>1.3545</c:v>
                </c:pt>
                <c:pt idx="702">
                  <c:v>1.3506</c:v>
                </c:pt>
                <c:pt idx="703">
                  <c:v>1.3468</c:v>
                </c:pt>
                <c:pt idx="704">
                  <c:v>1.3427</c:v>
                </c:pt>
                <c:pt idx="705">
                  <c:v>1.3389</c:v>
                </c:pt>
                <c:pt idx="706">
                  <c:v>1.3348</c:v>
                </c:pt>
                <c:pt idx="707">
                  <c:v>1.3310999999999999</c:v>
                </c:pt>
                <c:pt idx="708">
                  <c:v>1.3272999999999999</c:v>
                </c:pt>
                <c:pt idx="709">
                  <c:v>1.3236000000000001</c:v>
                </c:pt>
                <c:pt idx="710">
                  <c:v>1.3196000000000001</c:v>
                </c:pt>
                <c:pt idx="711">
                  <c:v>1.3160000000000001</c:v>
                </c:pt>
                <c:pt idx="712">
                  <c:v>1.3124</c:v>
                </c:pt>
                <c:pt idx="713">
                  <c:v>1.3085</c:v>
                </c:pt>
                <c:pt idx="714">
                  <c:v>1.3047</c:v>
                </c:pt>
                <c:pt idx="715">
                  <c:v>1.3010999999999999</c:v>
                </c:pt>
                <c:pt idx="716">
                  <c:v>1.2971999999999999</c:v>
                </c:pt>
                <c:pt idx="717">
                  <c:v>1.2929999999999999</c:v>
                </c:pt>
                <c:pt idx="718">
                  <c:v>1.2891999999999999</c:v>
                </c:pt>
                <c:pt idx="719">
                  <c:v>1.2855000000000001</c:v>
                </c:pt>
                <c:pt idx="720">
                  <c:v>1.2816000000000001</c:v>
                </c:pt>
                <c:pt idx="721">
                  <c:v>1.2773000000000001</c:v>
                </c:pt>
                <c:pt idx="722">
                  <c:v>1.2735000000000001</c:v>
                </c:pt>
                <c:pt idx="723">
                  <c:v>1.2697000000000001</c:v>
                </c:pt>
                <c:pt idx="724">
                  <c:v>1.266</c:v>
                </c:pt>
                <c:pt idx="725">
                  <c:v>1.262</c:v>
                </c:pt>
                <c:pt idx="726">
                  <c:v>1.2582</c:v>
                </c:pt>
                <c:pt idx="727">
                  <c:v>1.2544999999999999</c:v>
                </c:pt>
                <c:pt idx="728">
                  <c:v>1.2505999999999999</c:v>
                </c:pt>
                <c:pt idx="729">
                  <c:v>1.2470000000000001</c:v>
                </c:pt>
                <c:pt idx="730">
                  <c:v>1.2432000000000001</c:v>
                </c:pt>
                <c:pt idx="731">
                  <c:v>1.2395</c:v>
                </c:pt>
                <c:pt idx="732">
                  <c:v>1.2358</c:v>
                </c:pt>
                <c:pt idx="733">
                  <c:v>1.2323</c:v>
                </c:pt>
                <c:pt idx="734">
                  <c:v>1.2282999999999999</c:v>
                </c:pt>
                <c:pt idx="735">
                  <c:v>1.2248000000000001</c:v>
                </c:pt>
                <c:pt idx="736">
                  <c:v>1.2211000000000001</c:v>
                </c:pt>
                <c:pt idx="737">
                  <c:v>1.2175</c:v>
                </c:pt>
                <c:pt idx="738">
                  <c:v>1.2134</c:v>
                </c:pt>
                <c:pt idx="739">
                  <c:v>1.2098</c:v>
                </c:pt>
                <c:pt idx="740">
                  <c:v>1.2060999999999999</c:v>
                </c:pt>
                <c:pt idx="741">
                  <c:v>1.2018</c:v>
                </c:pt>
                <c:pt idx="742">
                  <c:v>1.1981999999999999</c:v>
                </c:pt>
                <c:pt idx="743">
                  <c:v>1.1942999999999999</c:v>
                </c:pt>
                <c:pt idx="744">
                  <c:v>1.1900999999999999</c:v>
                </c:pt>
                <c:pt idx="745">
                  <c:v>1.1865000000000001</c:v>
                </c:pt>
                <c:pt idx="746">
                  <c:v>1.1823999999999999</c:v>
                </c:pt>
                <c:pt idx="747">
                  <c:v>1.1783999999999999</c:v>
                </c:pt>
                <c:pt idx="748">
                  <c:v>1.175</c:v>
                </c:pt>
                <c:pt idx="749">
                  <c:v>1.171</c:v>
                </c:pt>
                <c:pt idx="750">
                  <c:v>1.1672</c:v>
                </c:pt>
                <c:pt idx="751">
                  <c:v>1.1636</c:v>
                </c:pt>
                <c:pt idx="752">
                  <c:v>1.1597999999999999</c:v>
                </c:pt>
                <c:pt idx="753">
                  <c:v>1.1567000000000001</c:v>
                </c:pt>
                <c:pt idx="754">
                  <c:v>1.1528</c:v>
                </c:pt>
                <c:pt idx="755">
                  <c:v>1.1489</c:v>
                </c:pt>
                <c:pt idx="756">
                  <c:v>1.1456</c:v>
                </c:pt>
                <c:pt idx="757">
                  <c:v>1.1415999999999999</c:v>
                </c:pt>
                <c:pt idx="758">
                  <c:v>1.1378999999999999</c:v>
                </c:pt>
                <c:pt idx="759">
                  <c:v>1.1342000000000001</c:v>
                </c:pt>
                <c:pt idx="760">
                  <c:v>1.1302000000000001</c:v>
                </c:pt>
                <c:pt idx="761">
                  <c:v>1.1263000000000001</c:v>
                </c:pt>
                <c:pt idx="762">
                  <c:v>1.1223000000000001</c:v>
                </c:pt>
                <c:pt idx="763">
                  <c:v>1.1185</c:v>
                </c:pt>
                <c:pt idx="764">
                  <c:v>1.1143000000000001</c:v>
                </c:pt>
                <c:pt idx="765">
                  <c:v>1.1108</c:v>
                </c:pt>
                <c:pt idx="766">
                  <c:v>1.107</c:v>
                </c:pt>
                <c:pt idx="767">
                  <c:v>1.1033999999999999</c:v>
                </c:pt>
                <c:pt idx="768">
                  <c:v>1.0998000000000001</c:v>
                </c:pt>
                <c:pt idx="769">
                  <c:v>1.0961000000000001</c:v>
                </c:pt>
                <c:pt idx="770">
                  <c:v>1.0928</c:v>
                </c:pt>
                <c:pt idx="771">
                  <c:v>1.0891999999999999</c:v>
                </c:pt>
                <c:pt idx="772">
                  <c:v>1.0858000000000001</c:v>
                </c:pt>
                <c:pt idx="773">
                  <c:v>1.0827</c:v>
                </c:pt>
                <c:pt idx="774">
                  <c:v>1.0795999999999999</c:v>
                </c:pt>
                <c:pt idx="775">
                  <c:v>1.0764</c:v>
                </c:pt>
                <c:pt idx="776">
                  <c:v>1.073</c:v>
                </c:pt>
                <c:pt idx="777">
                  <c:v>1.0696000000000001</c:v>
                </c:pt>
                <c:pt idx="778">
                  <c:v>1.0662</c:v>
                </c:pt>
                <c:pt idx="779">
                  <c:v>1.0629</c:v>
                </c:pt>
                <c:pt idx="780">
                  <c:v>1.0596000000000001</c:v>
                </c:pt>
                <c:pt idx="781">
                  <c:v>1.0564</c:v>
                </c:pt>
                <c:pt idx="782">
                  <c:v>1.0528999999999999</c:v>
                </c:pt>
                <c:pt idx="783">
                  <c:v>1.0495000000000001</c:v>
                </c:pt>
                <c:pt idx="784">
                  <c:v>1.0459000000000001</c:v>
                </c:pt>
                <c:pt idx="785">
                  <c:v>1.0424</c:v>
                </c:pt>
                <c:pt idx="786">
                  <c:v>1.0389999999999999</c:v>
                </c:pt>
                <c:pt idx="787">
                  <c:v>1.0356000000000001</c:v>
                </c:pt>
                <c:pt idx="788">
                  <c:v>1.0322</c:v>
                </c:pt>
                <c:pt idx="789">
                  <c:v>1.0287999999999999</c:v>
                </c:pt>
                <c:pt idx="790">
                  <c:v>1.0256000000000001</c:v>
                </c:pt>
                <c:pt idx="791">
                  <c:v>1.0223</c:v>
                </c:pt>
                <c:pt idx="792">
                  <c:v>1.0189999999999999</c:v>
                </c:pt>
                <c:pt idx="793">
                  <c:v>1.0157</c:v>
                </c:pt>
                <c:pt idx="794">
                  <c:v>1.0125999999999999</c:v>
                </c:pt>
                <c:pt idx="795">
                  <c:v>1.0094000000000001</c:v>
                </c:pt>
                <c:pt idx="796">
                  <c:v>1.0063</c:v>
                </c:pt>
                <c:pt idx="797">
                  <c:v>1.0032000000000001</c:v>
                </c:pt>
                <c:pt idx="798">
                  <c:v>1.0001</c:v>
                </c:pt>
                <c:pt idx="799">
                  <c:v>0.99704000000000004</c:v>
                </c:pt>
                <c:pt idx="800">
                  <c:v>0.99394000000000005</c:v>
                </c:pt>
                <c:pt idx="801">
                  <c:v>0.99070999999999998</c:v>
                </c:pt>
                <c:pt idx="802">
                  <c:v>0.98726000000000003</c:v>
                </c:pt>
                <c:pt idx="803">
                  <c:v>0.98392999999999997</c:v>
                </c:pt>
                <c:pt idx="804">
                  <c:v>0.98073999999999995</c:v>
                </c:pt>
                <c:pt idx="805">
                  <c:v>0.97760000000000002</c:v>
                </c:pt>
                <c:pt idx="806">
                  <c:v>0.97450000000000003</c:v>
                </c:pt>
                <c:pt idx="807">
                  <c:v>0.97133999999999998</c:v>
                </c:pt>
                <c:pt idx="808">
                  <c:v>0.96804999999999997</c:v>
                </c:pt>
                <c:pt idx="809">
                  <c:v>0.96484000000000003</c:v>
                </c:pt>
                <c:pt idx="810">
                  <c:v>0.96236999999999995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106D-424C-BAF7-71BA231E9D0B}"/>
            </c:ext>
          </c:extLst>
        </c:ser>
        <c:ser>
          <c:idx val="1"/>
          <c:order val="1"/>
          <c:spPr>
            <a:ln w="508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hm_pro_cl300!$BZV$1:$DEZ$1</c:f>
              <c:numCache>
                <c:formatCode>General</c:formatCode>
                <c:ptCount val="8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  <c:pt idx="228">
                  <c:v>229</c:v>
                </c:pt>
                <c:pt idx="229">
                  <c:v>230</c:v>
                </c:pt>
                <c:pt idx="230">
                  <c:v>231</c:v>
                </c:pt>
                <c:pt idx="231">
                  <c:v>232</c:v>
                </c:pt>
                <c:pt idx="232">
                  <c:v>233</c:v>
                </c:pt>
                <c:pt idx="233">
                  <c:v>234</c:v>
                </c:pt>
                <c:pt idx="234">
                  <c:v>235</c:v>
                </c:pt>
                <c:pt idx="235">
                  <c:v>236</c:v>
                </c:pt>
                <c:pt idx="236">
                  <c:v>237</c:v>
                </c:pt>
                <c:pt idx="237">
                  <c:v>238</c:v>
                </c:pt>
                <c:pt idx="238">
                  <c:v>239</c:v>
                </c:pt>
                <c:pt idx="239">
                  <c:v>240</c:v>
                </c:pt>
                <c:pt idx="240">
                  <c:v>241</c:v>
                </c:pt>
                <c:pt idx="241">
                  <c:v>242</c:v>
                </c:pt>
                <c:pt idx="242">
                  <c:v>243</c:v>
                </c:pt>
                <c:pt idx="243">
                  <c:v>244</c:v>
                </c:pt>
                <c:pt idx="244">
                  <c:v>245</c:v>
                </c:pt>
                <c:pt idx="245">
                  <c:v>246</c:v>
                </c:pt>
                <c:pt idx="246">
                  <c:v>247</c:v>
                </c:pt>
                <c:pt idx="247">
                  <c:v>248</c:v>
                </c:pt>
                <c:pt idx="248">
                  <c:v>249</c:v>
                </c:pt>
                <c:pt idx="249">
                  <c:v>250</c:v>
                </c:pt>
                <c:pt idx="250">
                  <c:v>251</c:v>
                </c:pt>
                <c:pt idx="251">
                  <c:v>252</c:v>
                </c:pt>
                <c:pt idx="252">
                  <c:v>253</c:v>
                </c:pt>
                <c:pt idx="253">
                  <c:v>254</c:v>
                </c:pt>
                <c:pt idx="254">
                  <c:v>255</c:v>
                </c:pt>
                <c:pt idx="255">
                  <c:v>256</c:v>
                </c:pt>
                <c:pt idx="256">
                  <c:v>257</c:v>
                </c:pt>
                <c:pt idx="257">
                  <c:v>258</c:v>
                </c:pt>
                <c:pt idx="258">
                  <c:v>259</c:v>
                </c:pt>
                <c:pt idx="259">
                  <c:v>260</c:v>
                </c:pt>
                <c:pt idx="260">
                  <c:v>261</c:v>
                </c:pt>
                <c:pt idx="261">
                  <c:v>262</c:v>
                </c:pt>
                <c:pt idx="262">
                  <c:v>263</c:v>
                </c:pt>
                <c:pt idx="263">
                  <c:v>264</c:v>
                </c:pt>
                <c:pt idx="264">
                  <c:v>265</c:v>
                </c:pt>
                <c:pt idx="265">
                  <c:v>266</c:v>
                </c:pt>
                <c:pt idx="266">
                  <c:v>267</c:v>
                </c:pt>
                <c:pt idx="267">
                  <c:v>268</c:v>
                </c:pt>
                <c:pt idx="268">
                  <c:v>269</c:v>
                </c:pt>
                <c:pt idx="269">
                  <c:v>270</c:v>
                </c:pt>
                <c:pt idx="270">
                  <c:v>271</c:v>
                </c:pt>
                <c:pt idx="271">
                  <c:v>272</c:v>
                </c:pt>
                <c:pt idx="272">
                  <c:v>273</c:v>
                </c:pt>
                <c:pt idx="273">
                  <c:v>274</c:v>
                </c:pt>
                <c:pt idx="274">
                  <c:v>275</c:v>
                </c:pt>
                <c:pt idx="275">
                  <c:v>276</c:v>
                </c:pt>
                <c:pt idx="276">
                  <c:v>277</c:v>
                </c:pt>
                <c:pt idx="277">
                  <c:v>278</c:v>
                </c:pt>
                <c:pt idx="278">
                  <c:v>279</c:v>
                </c:pt>
                <c:pt idx="279">
                  <c:v>280</c:v>
                </c:pt>
                <c:pt idx="280">
                  <c:v>281</c:v>
                </c:pt>
                <c:pt idx="281">
                  <c:v>282</c:v>
                </c:pt>
                <c:pt idx="282">
                  <c:v>283</c:v>
                </c:pt>
                <c:pt idx="283">
                  <c:v>284</c:v>
                </c:pt>
                <c:pt idx="284">
                  <c:v>285</c:v>
                </c:pt>
                <c:pt idx="285">
                  <c:v>286</c:v>
                </c:pt>
                <c:pt idx="286">
                  <c:v>287</c:v>
                </c:pt>
                <c:pt idx="287">
                  <c:v>288</c:v>
                </c:pt>
                <c:pt idx="288">
                  <c:v>289</c:v>
                </c:pt>
                <c:pt idx="289">
                  <c:v>290</c:v>
                </c:pt>
                <c:pt idx="290">
                  <c:v>291</c:v>
                </c:pt>
                <c:pt idx="291">
                  <c:v>292</c:v>
                </c:pt>
                <c:pt idx="292">
                  <c:v>293</c:v>
                </c:pt>
                <c:pt idx="293">
                  <c:v>294</c:v>
                </c:pt>
                <c:pt idx="294">
                  <c:v>295</c:v>
                </c:pt>
                <c:pt idx="295">
                  <c:v>296</c:v>
                </c:pt>
                <c:pt idx="296">
                  <c:v>297</c:v>
                </c:pt>
                <c:pt idx="297">
                  <c:v>298</c:v>
                </c:pt>
                <c:pt idx="298">
                  <c:v>299</c:v>
                </c:pt>
                <c:pt idx="299">
                  <c:v>300</c:v>
                </c:pt>
                <c:pt idx="300">
                  <c:v>301</c:v>
                </c:pt>
                <c:pt idx="301">
                  <c:v>302</c:v>
                </c:pt>
                <c:pt idx="302">
                  <c:v>303</c:v>
                </c:pt>
                <c:pt idx="303">
                  <c:v>304</c:v>
                </c:pt>
                <c:pt idx="304">
                  <c:v>305</c:v>
                </c:pt>
                <c:pt idx="305">
                  <c:v>306</c:v>
                </c:pt>
                <c:pt idx="306">
                  <c:v>307</c:v>
                </c:pt>
                <c:pt idx="307">
                  <c:v>308</c:v>
                </c:pt>
                <c:pt idx="308">
                  <c:v>309</c:v>
                </c:pt>
                <c:pt idx="309">
                  <c:v>310</c:v>
                </c:pt>
                <c:pt idx="310">
                  <c:v>311</c:v>
                </c:pt>
                <c:pt idx="311">
                  <c:v>312</c:v>
                </c:pt>
                <c:pt idx="312">
                  <c:v>313</c:v>
                </c:pt>
                <c:pt idx="313">
                  <c:v>314</c:v>
                </c:pt>
                <c:pt idx="314">
                  <c:v>315</c:v>
                </c:pt>
                <c:pt idx="315">
                  <c:v>316</c:v>
                </c:pt>
                <c:pt idx="316">
                  <c:v>317</c:v>
                </c:pt>
                <c:pt idx="317">
                  <c:v>318</c:v>
                </c:pt>
                <c:pt idx="318">
                  <c:v>319</c:v>
                </c:pt>
                <c:pt idx="319">
                  <c:v>320</c:v>
                </c:pt>
                <c:pt idx="320">
                  <c:v>321</c:v>
                </c:pt>
                <c:pt idx="321">
                  <c:v>322</c:v>
                </c:pt>
                <c:pt idx="322">
                  <c:v>323</c:v>
                </c:pt>
                <c:pt idx="323">
                  <c:v>324</c:v>
                </c:pt>
                <c:pt idx="324">
                  <c:v>325</c:v>
                </c:pt>
                <c:pt idx="325">
                  <c:v>326</c:v>
                </c:pt>
                <c:pt idx="326">
                  <c:v>327</c:v>
                </c:pt>
                <c:pt idx="327">
                  <c:v>328</c:v>
                </c:pt>
                <c:pt idx="328">
                  <c:v>329</c:v>
                </c:pt>
                <c:pt idx="329">
                  <c:v>330</c:v>
                </c:pt>
                <c:pt idx="330">
                  <c:v>331</c:v>
                </c:pt>
                <c:pt idx="331">
                  <c:v>332</c:v>
                </c:pt>
                <c:pt idx="332">
                  <c:v>333</c:v>
                </c:pt>
                <c:pt idx="333">
                  <c:v>334</c:v>
                </c:pt>
                <c:pt idx="334">
                  <c:v>335</c:v>
                </c:pt>
                <c:pt idx="335">
                  <c:v>336</c:v>
                </c:pt>
                <c:pt idx="336">
                  <c:v>337</c:v>
                </c:pt>
                <c:pt idx="337">
                  <c:v>338</c:v>
                </c:pt>
                <c:pt idx="338">
                  <c:v>339</c:v>
                </c:pt>
                <c:pt idx="339">
                  <c:v>340</c:v>
                </c:pt>
                <c:pt idx="340">
                  <c:v>341</c:v>
                </c:pt>
                <c:pt idx="341">
                  <c:v>342</c:v>
                </c:pt>
                <c:pt idx="342">
                  <c:v>343</c:v>
                </c:pt>
                <c:pt idx="343">
                  <c:v>344</c:v>
                </c:pt>
                <c:pt idx="344">
                  <c:v>345</c:v>
                </c:pt>
                <c:pt idx="345">
                  <c:v>346</c:v>
                </c:pt>
                <c:pt idx="346">
                  <c:v>347</c:v>
                </c:pt>
                <c:pt idx="347">
                  <c:v>348</c:v>
                </c:pt>
                <c:pt idx="348">
                  <c:v>349</c:v>
                </c:pt>
                <c:pt idx="349">
                  <c:v>350</c:v>
                </c:pt>
                <c:pt idx="350">
                  <c:v>351</c:v>
                </c:pt>
                <c:pt idx="351">
                  <c:v>352</c:v>
                </c:pt>
                <c:pt idx="352">
                  <c:v>353</c:v>
                </c:pt>
                <c:pt idx="353">
                  <c:v>354</c:v>
                </c:pt>
                <c:pt idx="354">
                  <c:v>355</c:v>
                </c:pt>
                <c:pt idx="355">
                  <c:v>356</c:v>
                </c:pt>
                <c:pt idx="356">
                  <c:v>357</c:v>
                </c:pt>
                <c:pt idx="357">
                  <c:v>358</c:v>
                </c:pt>
                <c:pt idx="358">
                  <c:v>359</c:v>
                </c:pt>
                <c:pt idx="359">
                  <c:v>360</c:v>
                </c:pt>
                <c:pt idx="360">
                  <c:v>361</c:v>
                </c:pt>
                <c:pt idx="361">
                  <c:v>362</c:v>
                </c:pt>
                <c:pt idx="362">
                  <c:v>363</c:v>
                </c:pt>
                <c:pt idx="363">
                  <c:v>364</c:v>
                </c:pt>
                <c:pt idx="364">
                  <c:v>365</c:v>
                </c:pt>
                <c:pt idx="365">
                  <c:v>366</c:v>
                </c:pt>
                <c:pt idx="366">
                  <c:v>367</c:v>
                </c:pt>
                <c:pt idx="367">
                  <c:v>368</c:v>
                </c:pt>
                <c:pt idx="368">
                  <c:v>369</c:v>
                </c:pt>
                <c:pt idx="369">
                  <c:v>370</c:v>
                </c:pt>
                <c:pt idx="370">
                  <c:v>371</c:v>
                </c:pt>
                <c:pt idx="371">
                  <c:v>372</c:v>
                </c:pt>
                <c:pt idx="372">
                  <c:v>373</c:v>
                </c:pt>
                <c:pt idx="373">
                  <c:v>374</c:v>
                </c:pt>
                <c:pt idx="374">
                  <c:v>375</c:v>
                </c:pt>
                <c:pt idx="375">
                  <c:v>376</c:v>
                </c:pt>
                <c:pt idx="376">
                  <c:v>377</c:v>
                </c:pt>
                <c:pt idx="377">
                  <c:v>378</c:v>
                </c:pt>
                <c:pt idx="378">
                  <c:v>379</c:v>
                </c:pt>
                <c:pt idx="379">
                  <c:v>380</c:v>
                </c:pt>
                <c:pt idx="380">
                  <c:v>381</c:v>
                </c:pt>
                <c:pt idx="381">
                  <c:v>382</c:v>
                </c:pt>
                <c:pt idx="382">
                  <c:v>383</c:v>
                </c:pt>
                <c:pt idx="383">
                  <c:v>384</c:v>
                </c:pt>
                <c:pt idx="384">
                  <c:v>385</c:v>
                </c:pt>
                <c:pt idx="385">
                  <c:v>386</c:v>
                </c:pt>
                <c:pt idx="386">
                  <c:v>387</c:v>
                </c:pt>
                <c:pt idx="387">
                  <c:v>388</c:v>
                </c:pt>
                <c:pt idx="388">
                  <c:v>389</c:v>
                </c:pt>
                <c:pt idx="389">
                  <c:v>390</c:v>
                </c:pt>
                <c:pt idx="390">
                  <c:v>391</c:v>
                </c:pt>
                <c:pt idx="391">
                  <c:v>392</c:v>
                </c:pt>
                <c:pt idx="392">
                  <c:v>393</c:v>
                </c:pt>
                <c:pt idx="393">
                  <c:v>394</c:v>
                </c:pt>
                <c:pt idx="394">
                  <c:v>395</c:v>
                </c:pt>
                <c:pt idx="395">
                  <c:v>396</c:v>
                </c:pt>
                <c:pt idx="396">
                  <c:v>397</c:v>
                </c:pt>
                <c:pt idx="397">
                  <c:v>398</c:v>
                </c:pt>
                <c:pt idx="398">
                  <c:v>399</c:v>
                </c:pt>
                <c:pt idx="399">
                  <c:v>400</c:v>
                </c:pt>
                <c:pt idx="400">
                  <c:v>401</c:v>
                </c:pt>
                <c:pt idx="401">
                  <c:v>402</c:v>
                </c:pt>
                <c:pt idx="402">
                  <c:v>403</c:v>
                </c:pt>
                <c:pt idx="403">
                  <c:v>404</c:v>
                </c:pt>
                <c:pt idx="404">
                  <c:v>405</c:v>
                </c:pt>
                <c:pt idx="405">
                  <c:v>406</c:v>
                </c:pt>
                <c:pt idx="406">
                  <c:v>407</c:v>
                </c:pt>
                <c:pt idx="407">
                  <c:v>408</c:v>
                </c:pt>
                <c:pt idx="408">
                  <c:v>409</c:v>
                </c:pt>
                <c:pt idx="409">
                  <c:v>410</c:v>
                </c:pt>
                <c:pt idx="410">
                  <c:v>411</c:v>
                </c:pt>
                <c:pt idx="411">
                  <c:v>412</c:v>
                </c:pt>
                <c:pt idx="412">
                  <c:v>413</c:v>
                </c:pt>
                <c:pt idx="413">
                  <c:v>414</c:v>
                </c:pt>
                <c:pt idx="414">
                  <c:v>415</c:v>
                </c:pt>
                <c:pt idx="415">
                  <c:v>416</c:v>
                </c:pt>
                <c:pt idx="416">
                  <c:v>417</c:v>
                </c:pt>
                <c:pt idx="417">
                  <c:v>418</c:v>
                </c:pt>
                <c:pt idx="418">
                  <c:v>419</c:v>
                </c:pt>
                <c:pt idx="419">
                  <c:v>420</c:v>
                </c:pt>
                <c:pt idx="420">
                  <c:v>421</c:v>
                </c:pt>
                <c:pt idx="421">
                  <c:v>422</c:v>
                </c:pt>
                <c:pt idx="422">
                  <c:v>423</c:v>
                </c:pt>
                <c:pt idx="423">
                  <c:v>424</c:v>
                </c:pt>
                <c:pt idx="424">
                  <c:v>425</c:v>
                </c:pt>
                <c:pt idx="425">
                  <c:v>426</c:v>
                </c:pt>
                <c:pt idx="426">
                  <c:v>427</c:v>
                </c:pt>
                <c:pt idx="427">
                  <c:v>428</c:v>
                </c:pt>
                <c:pt idx="428">
                  <c:v>429</c:v>
                </c:pt>
                <c:pt idx="429">
                  <c:v>430</c:v>
                </c:pt>
                <c:pt idx="430">
                  <c:v>431</c:v>
                </c:pt>
                <c:pt idx="431">
                  <c:v>432</c:v>
                </c:pt>
                <c:pt idx="432">
                  <c:v>433</c:v>
                </c:pt>
                <c:pt idx="433">
                  <c:v>434</c:v>
                </c:pt>
                <c:pt idx="434">
                  <c:v>435</c:v>
                </c:pt>
                <c:pt idx="435">
                  <c:v>436</c:v>
                </c:pt>
                <c:pt idx="436">
                  <c:v>437</c:v>
                </c:pt>
                <c:pt idx="437">
                  <c:v>438</c:v>
                </c:pt>
                <c:pt idx="438">
                  <c:v>439</c:v>
                </c:pt>
                <c:pt idx="439">
                  <c:v>440</c:v>
                </c:pt>
                <c:pt idx="440">
                  <c:v>441</c:v>
                </c:pt>
                <c:pt idx="441">
                  <c:v>442</c:v>
                </c:pt>
                <c:pt idx="442">
                  <c:v>443</c:v>
                </c:pt>
                <c:pt idx="443">
                  <c:v>444</c:v>
                </c:pt>
                <c:pt idx="444">
                  <c:v>445</c:v>
                </c:pt>
                <c:pt idx="445">
                  <c:v>446</c:v>
                </c:pt>
                <c:pt idx="446">
                  <c:v>447</c:v>
                </c:pt>
                <c:pt idx="447">
                  <c:v>448</c:v>
                </c:pt>
                <c:pt idx="448">
                  <c:v>449</c:v>
                </c:pt>
                <c:pt idx="449">
                  <c:v>450</c:v>
                </c:pt>
                <c:pt idx="450">
                  <c:v>451</c:v>
                </c:pt>
                <c:pt idx="451">
                  <c:v>452</c:v>
                </c:pt>
                <c:pt idx="452">
                  <c:v>453</c:v>
                </c:pt>
                <c:pt idx="453">
                  <c:v>454</c:v>
                </c:pt>
                <c:pt idx="454">
                  <c:v>455</c:v>
                </c:pt>
                <c:pt idx="455">
                  <c:v>456</c:v>
                </c:pt>
                <c:pt idx="456">
                  <c:v>457</c:v>
                </c:pt>
                <c:pt idx="457">
                  <c:v>458</c:v>
                </c:pt>
                <c:pt idx="458">
                  <c:v>459</c:v>
                </c:pt>
                <c:pt idx="459">
                  <c:v>460</c:v>
                </c:pt>
                <c:pt idx="460">
                  <c:v>461</c:v>
                </c:pt>
                <c:pt idx="461">
                  <c:v>462</c:v>
                </c:pt>
                <c:pt idx="462">
                  <c:v>463</c:v>
                </c:pt>
                <c:pt idx="463">
                  <c:v>464</c:v>
                </c:pt>
                <c:pt idx="464">
                  <c:v>465</c:v>
                </c:pt>
                <c:pt idx="465">
                  <c:v>466</c:v>
                </c:pt>
                <c:pt idx="466">
                  <c:v>467</c:v>
                </c:pt>
                <c:pt idx="467">
                  <c:v>468</c:v>
                </c:pt>
                <c:pt idx="468">
                  <c:v>469</c:v>
                </c:pt>
                <c:pt idx="469">
                  <c:v>470</c:v>
                </c:pt>
                <c:pt idx="470">
                  <c:v>471</c:v>
                </c:pt>
                <c:pt idx="471">
                  <c:v>472</c:v>
                </c:pt>
                <c:pt idx="472">
                  <c:v>473</c:v>
                </c:pt>
                <c:pt idx="473">
                  <c:v>474</c:v>
                </c:pt>
                <c:pt idx="474">
                  <c:v>475</c:v>
                </c:pt>
                <c:pt idx="475">
                  <c:v>476</c:v>
                </c:pt>
                <c:pt idx="476">
                  <c:v>477</c:v>
                </c:pt>
                <c:pt idx="477">
                  <c:v>478</c:v>
                </c:pt>
                <c:pt idx="478">
                  <c:v>479</c:v>
                </c:pt>
                <c:pt idx="479">
                  <c:v>480</c:v>
                </c:pt>
                <c:pt idx="480">
                  <c:v>481</c:v>
                </c:pt>
                <c:pt idx="481">
                  <c:v>482</c:v>
                </c:pt>
                <c:pt idx="482">
                  <c:v>483</c:v>
                </c:pt>
                <c:pt idx="483">
                  <c:v>484</c:v>
                </c:pt>
                <c:pt idx="484">
                  <c:v>485</c:v>
                </c:pt>
                <c:pt idx="485">
                  <c:v>486</c:v>
                </c:pt>
                <c:pt idx="486">
                  <c:v>487</c:v>
                </c:pt>
                <c:pt idx="487">
                  <c:v>488</c:v>
                </c:pt>
                <c:pt idx="488">
                  <c:v>489</c:v>
                </c:pt>
                <c:pt idx="489">
                  <c:v>490</c:v>
                </c:pt>
                <c:pt idx="490">
                  <c:v>491</c:v>
                </c:pt>
                <c:pt idx="491">
                  <c:v>492</c:v>
                </c:pt>
                <c:pt idx="492">
                  <c:v>493</c:v>
                </c:pt>
                <c:pt idx="493">
                  <c:v>494</c:v>
                </c:pt>
                <c:pt idx="494">
                  <c:v>495</c:v>
                </c:pt>
                <c:pt idx="495">
                  <c:v>496</c:v>
                </c:pt>
                <c:pt idx="496">
                  <c:v>497</c:v>
                </c:pt>
                <c:pt idx="497">
                  <c:v>498</c:v>
                </c:pt>
                <c:pt idx="498">
                  <c:v>499</c:v>
                </c:pt>
                <c:pt idx="499">
                  <c:v>500</c:v>
                </c:pt>
                <c:pt idx="500">
                  <c:v>501</c:v>
                </c:pt>
                <c:pt idx="501">
                  <c:v>502</c:v>
                </c:pt>
                <c:pt idx="502">
                  <c:v>503</c:v>
                </c:pt>
                <c:pt idx="503">
                  <c:v>504</c:v>
                </c:pt>
                <c:pt idx="504">
                  <c:v>505</c:v>
                </c:pt>
                <c:pt idx="505">
                  <c:v>506</c:v>
                </c:pt>
                <c:pt idx="506">
                  <c:v>507</c:v>
                </c:pt>
                <c:pt idx="507">
                  <c:v>508</c:v>
                </c:pt>
                <c:pt idx="508">
                  <c:v>509</c:v>
                </c:pt>
                <c:pt idx="509">
                  <c:v>510</c:v>
                </c:pt>
                <c:pt idx="510">
                  <c:v>511</c:v>
                </c:pt>
                <c:pt idx="511">
                  <c:v>512</c:v>
                </c:pt>
                <c:pt idx="512">
                  <c:v>513</c:v>
                </c:pt>
                <c:pt idx="513">
                  <c:v>514</c:v>
                </c:pt>
                <c:pt idx="514">
                  <c:v>515</c:v>
                </c:pt>
                <c:pt idx="515">
                  <c:v>516</c:v>
                </c:pt>
                <c:pt idx="516">
                  <c:v>517</c:v>
                </c:pt>
                <c:pt idx="517">
                  <c:v>518</c:v>
                </c:pt>
                <c:pt idx="518">
                  <c:v>519</c:v>
                </c:pt>
                <c:pt idx="519">
                  <c:v>520</c:v>
                </c:pt>
                <c:pt idx="520">
                  <c:v>521</c:v>
                </c:pt>
                <c:pt idx="521">
                  <c:v>522</c:v>
                </c:pt>
                <c:pt idx="522">
                  <c:v>523</c:v>
                </c:pt>
                <c:pt idx="523">
                  <c:v>524</c:v>
                </c:pt>
                <c:pt idx="524">
                  <c:v>525</c:v>
                </c:pt>
                <c:pt idx="525">
                  <c:v>526</c:v>
                </c:pt>
                <c:pt idx="526">
                  <c:v>527</c:v>
                </c:pt>
                <c:pt idx="527">
                  <c:v>528</c:v>
                </c:pt>
                <c:pt idx="528">
                  <c:v>529</c:v>
                </c:pt>
                <c:pt idx="529">
                  <c:v>530</c:v>
                </c:pt>
                <c:pt idx="530">
                  <c:v>531</c:v>
                </c:pt>
                <c:pt idx="531">
                  <c:v>532</c:v>
                </c:pt>
                <c:pt idx="532">
                  <c:v>533</c:v>
                </c:pt>
                <c:pt idx="533">
                  <c:v>534</c:v>
                </c:pt>
                <c:pt idx="534">
                  <c:v>535</c:v>
                </c:pt>
                <c:pt idx="535">
                  <c:v>536</c:v>
                </c:pt>
                <c:pt idx="536">
                  <c:v>537</c:v>
                </c:pt>
                <c:pt idx="537">
                  <c:v>538</c:v>
                </c:pt>
                <c:pt idx="538">
                  <c:v>539</c:v>
                </c:pt>
                <c:pt idx="539">
                  <c:v>540</c:v>
                </c:pt>
                <c:pt idx="540">
                  <c:v>541</c:v>
                </c:pt>
                <c:pt idx="541">
                  <c:v>542</c:v>
                </c:pt>
                <c:pt idx="542">
                  <c:v>543</c:v>
                </c:pt>
                <c:pt idx="543">
                  <c:v>544</c:v>
                </c:pt>
                <c:pt idx="544">
                  <c:v>545</c:v>
                </c:pt>
                <c:pt idx="545">
                  <c:v>546</c:v>
                </c:pt>
                <c:pt idx="546">
                  <c:v>547</c:v>
                </c:pt>
                <c:pt idx="547">
                  <c:v>548</c:v>
                </c:pt>
                <c:pt idx="548">
                  <c:v>549</c:v>
                </c:pt>
                <c:pt idx="549">
                  <c:v>550</c:v>
                </c:pt>
                <c:pt idx="550">
                  <c:v>551</c:v>
                </c:pt>
                <c:pt idx="551">
                  <c:v>552</c:v>
                </c:pt>
                <c:pt idx="552">
                  <c:v>553</c:v>
                </c:pt>
                <c:pt idx="553">
                  <c:v>554</c:v>
                </c:pt>
                <c:pt idx="554">
                  <c:v>555</c:v>
                </c:pt>
                <c:pt idx="555">
                  <c:v>556</c:v>
                </c:pt>
                <c:pt idx="556">
                  <c:v>557</c:v>
                </c:pt>
                <c:pt idx="557">
                  <c:v>558</c:v>
                </c:pt>
                <c:pt idx="558">
                  <c:v>559</c:v>
                </c:pt>
                <c:pt idx="559">
                  <c:v>560</c:v>
                </c:pt>
                <c:pt idx="560">
                  <c:v>561</c:v>
                </c:pt>
                <c:pt idx="561">
                  <c:v>562</c:v>
                </c:pt>
                <c:pt idx="562">
                  <c:v>563</c:v>
                </c:pt>
                <c:pt idx="563">
                  <c:v>564</c:v>
                </c:pt>
                <c:pt idx="564">
                  <c:v>565</c:v>
                </c:pt>
                <c:pt idx="565">
                  <c:v>566</c:v>
                </c:pt>
                <c:pt idx="566">
                  <c:v>567</c:v>
                </c:pt>
                <c:pt idx="567">
                  <c:v>568</c:v>
                </c:pt>
                <c:pt idx="568">
                  <c:v>569</c:v>
                </c:pt>
                <c:pt idx="569">
                  <c:v>570</c:v>
                </c:pt>
                <c:pt idx="570">
                  <c:v>571</c:v>
                </c:pt>
                <c:pt idx="571">
                  <c:v>572</c:v>
                </c:pt>
                <c:pt idx="572">
                  <c:v>573</c:v>
                </c:pt>
                <c:pt idx="573">
                  <c:v>574</c:v>
                </c:pt>
                <c:pt idx="574">
                  <c:v>575</c:v>
                </c:pt>
                <c:pt idx="575">
                  <c:v>576</c:v>
                </c:pt>
                <c:pt idx="576">
                  <c:v>577</c:v>
                </c:pt>
                <c:pt idx="577">
                  <c:v>578</c:v>
                </c:pt>
                <c:pt idx="578">
                  <c:v>579</c:v>
                </c:pt>
                <c:pt idx="579">
                  <c:v>580</c:v>
                </c:pt>
                <c:pt idx="580">
                  <c:v>581</c:v>
                </c:pt>
                <c:pt idx="581">
                  <c:v>582</c:v>
                </c:pt>
                <c:pt idx="582">
                  <c:v>583</c:v>
                </c:pt>
                <c:pt idx="583">
                  <c:v>584</c:v>
                </c:pt>
                <c:pt idx="584">
                  <c:v>585</c:v>
                </c:pt>
                <c:pt idx="585">
                  <c:v>586</c:v>
                </c:pt>
                <c:pt idx="586">
                  <c:v>587</c:v>
                </c:pt>
                <c:pt idx="587">
                  <c:v>588</c:v>
                </c:pt>
                <c:pt idx="588">
                  <c:v>589</c:v>
                </c:pt>
                <c:pt idx="589">
                  <c:v>590</c:v>
                </c:pt>
                <c:pt idx="590">
                  <c:v>591</c:v>
                </c:pt>
                <c:pt idx="591">
                  <c:v>592</c:v>
                </c:pt>
                <c:pt idx="592">
                  <c:v>593</c:v>
                </c:pt>
                <c:pt idx="593">
                  <c:v>594</c:v>
                </c:pt>
                <c:pt idx="594">
                  <c:v>595</c:v>
                </c:pt>
                <c:pt idx="595">
                  <c:v>596</c:v>
                </c:pt>
                <c:pt idx="596">
                  <c:v>597</c:v>
                </c:pt>
                <c:pt idx="597">
                  <c:v>598</c:v>
                </c:pt>
                <c:pt idx="598">
                  <c:v>599</c:v>
                </c:pt>
                <c:pt idx="599">
                  <c:v>600</c:v>
                </c:pt>
                <c:pt idx="600">
                  <c:v>601</c:v>
                </c:pt>
                <c:pt idx="601">
                  <c:v>602</c:v>
                </c:pt>
                <c:pt idx="602">
                  <c:v>603</c:v>
                </c:pt>
                <c:pt idx="603">
                  <c:v>604</c:v>
                </c:pt>
                <c:pt idx="604">
                  <c:v>605</c:v>
                </c:pt>
                <c:pt idx="605">
                  <c:v>606</c:v>
                </c:pt>
                <c:pt idx="606">
                  <c:v>607</c:v>
                </c:pt>
                <c:pt idx="607">
                  <c:v>608</c:v>
                </c:pt>
                <c:pt idx="608">
                  <c:v>609</c:v>
                </c:pt>
                <c:pt idx="609">
                  <c:v>610</c:v>
                </c:pt>
                <c:pt idx="610">
                  <c:v>611</c:v>
                </c:pt>
                <c:pt idx="611">
                  <c:v>612</c:v>
                </c:pt>
                <c:pt idx="612">
                  <c:v>613</c:v>
                </c:pt>
                <c:pt idx="613">
                  <c:v>614</c:v>
                </c:pt>
                <c:pt idx="614">
                  <c:v>615</c:v>
                </c:pt>
                <c:pt idx="615">
                  <c:v>616</c:v>
                </c:pt>
                <c:pt idx="616">
                  <c:v>617</c:v>
                </c:pt>
                <c:pt idx="617">
                  <c:v>618</c:v>
                </c:pt>
                <c:pt idx="618">
                  <c:v>619</c:v>
                </c:pt>
                <c:pt idx="619">
                  <c:v>620</c:v>
                </c:pt>
                <c:pt idx="620">
                  <c:v>621</c:v>
                </c:pt>
                <c:pt idx="621">
                  <c:v>622</c:v>
                </c:pt>
                <c:pt idx="622">
                  <c:v>623</c:v>
                </c:pt>
                <c:pt idx="623">
                  <c:v>624</c:v>
                </c:pt>
                <c:pt idx="624">
                  <c:v>625</c:v>
                </c:pt>
                <c:pt idx="625">
                  <c:v>626</c:v>
                </c:pt>
                <c:pt idx="626">
                  <c:v>627</c:v>
                </c:pt>
                <c:pt idx="627">
                  <c:v>628</c:v>
                </c:pt>
                <c:pt idx="628">
                  <c:v>629</c:v>
                </c:pt>
                <c:pt idx="629">
                  <c:v>630</c:v>
                </c:pt>
                <c:pt idx="630">
                  <c:v>631</c:v>
                </c:pt>
                <c:pt idx="631">
                  <c:v>632</c:v>
                </c:pt>
                <c:pt idx="632">
                  <c:v>633</c:v>
                </c:pt>
                <c:pt idx="633">
                  <c:v>634</c:v>
                </c:pt>
                <c:pt idx="634">
                  <c:v>635</c:v>
                </c:pt>
                <c:pt idx="635">
                  <c:v>636</c:v>
                </c:pt>
                <c:pt idx="636">
                  <c:v>637</c:v>
                </c:pt>
                <c:pt idx="637">
                  <c:v>638</c:v>
                </c:pt>
                <c:pt idx="638">
                  <c:v>639</c:v>
                </c:pt>
                <c:pt idx="639">
                  <c:v>640</c:v>
                </c:pt>
                <c:pt idx="640">
                  <c:v>641</c:v>
                </c:pt>
                <c:pt idx="641">
                  <c:v>642</c:v>
                </c:pt>
                <c:pt idx="642">
                  <c:v>643</c:v>
                </c:pt>
                <c:pt idx="643">
                  <c:v>644</c:v>
                </c:pt>
                <c:pt idx="644">
                  <c:v>645</c:v>
                </c:pt>
                <c:pt idx="645">
                  <c:v>646</c:v>
                </c:pt>
                <c:pt idx="646">
                  <c:v>647</c:v>
                </c:pt>
                <c:pt idx="647">
                  <c:v>648</c:v>
                </c:pt>
                <c:pt idx="648">
                  <c:v>649</c:v>
                </c:pt>
                <c:pt idx="649">
                  <c:v>650</c:v>
                </c:pt>
                <c:pt idx="650">
                  <c:v>651</c:v>
                </c:pt>
                <c:pt idx="651">
                  <c:v>652</c:v>
                </c:pt>
                <c:pt idx="652">
                  <c:v>653</c:v>
                </c:pt>
                <c:pt idx="653">
                  <c:v>654</c:v>
                </c:pt>
                <c:pt idx="654">
                  <c:v>655</c:v>
                </c:pt>
                <c:pt idx="655">
                  <c:v>656</c:v>
                </c:pt>
                <c:pt idx="656">
                  <c:v>657</c:v>
                </c:pt>
                <c:pt idx="657">
                  <c:v>658</c:v>
                </c:pt>
                <c:pt idx="658">
                  <c:v>659</c:v>
                </c:pt>
                <c:pt idx="659">
                  <c:v>660</c:v>
                </c:pt>
                <c:pt idx="660">
                  <c:v>661</c:v>
                </c:pt>
                <c:pt idx="661">
                  <c:v>662</c:v>
                </c:pt>
                <c:pt idx="662">
                  <c:v>663</c:v>
                </c:pt>
                <c:pt idx="663">
                  <c:v>664</c:v>
                </c:pt>
                <c:pt idx="664">
                  <c:v>665</c:v>
                </c:pt>
                <c:pt idx="665">
                  <c:v>666</c:v>
                </c:pt>
                <c:pt idx="666">
                  <c:v>667</c:v>
                </c:pt>
                <c:pt idx="667">
                  <c:v>668</c:v>
                </c:pt>
                <c:pt idx="668">
                  <c:v>669</c:v>
                </c:pt>
                <c:pt idx="669">
                  <c:v>670</c:v>
                </c:pt>
                <c:pt idx="670">
                  <c:v>671</c:v>
                </c:pt>
                <c:pt idx="671">
                  <c:v>672</c:v>
                </c:pt>
                <c:pt idx="672">
                  <c:v>673</c:v>
                </c:pt>
                <c:pt idx="673">
                  <c:v>674</c:v>
                </c:pt>
                <c:pt idx="674">
                  <c:v>675</c:v>
                </c:pt>
                <c:pt idx="675">
                  <c:v>676</c:v>
                </c:pt>
                <c:pt idx="676">
                  <c:v>677</c:v>
                </c:pt>
                <c:pt idx="677">
                  <c:v>678</c:v>
                </c:pt>
                <c:pt idx="678">
                  <c:v>679</c:v>
                </c:pt>
                <c:pt idx="679">
                  <c:v>680</c:v>
                </c:pt>
                <c:pt idx="680">
                  <c:v>681</c:v>
                </c:pt>
                <c:pt idx="681">
                  <c:v>682</c:v>
                </c:pt>
                <c:pt idx="682">
                  <c:v>683</c:v>
                </c:pt>
                <c:pt idx="683">
                  <c:v>684</c:v>
                </c:pt>
                <c:pt idx="684">
                  <c:v>685</c:v>
                </c:pt>
                <c:pt idx="685">
                  <c:v>686</c:v>
                </c:pt>
                <c:pt idx="686">
                  <c:v>687</c:v>
                </c:pt>
                <c:pt idx="687">
                  <c:v>688</c:v>
                </c:pt>
                <c:pt idx="688">
                  <c:v>689</c:v>
                </c:pt>
                <c:pt idx="689">
                  <c:v>690</c:v>
                </c:pt>
                <c:pt idx="690">
                  <c:v>691</c:v>
                </c:pt>
                <c:pt idx="691">
                  <c:v>692</c:v>
                </c:pt>
                <c:pt idx="692">
                  <c:v>693</c:v>
                </c:pt>
                <c:pt idx="693">
                  <c:v>694</c:v>
                </c:pt>
                <c:pt idx="694">
                  <c:v>695</c:v>
                </c:pt>
                <c:pt idx="695">
                  <c:v>696</c:v>
                </c:pt>
                <c:pt idx="696">
                  <c:v>697</c:v>
                </c:pt>
                <c:pt idx="697">
                  <c:v>698</c:v>
                </c:pt>
                <c:pt idx="698">
                  <c:v>699</c:v>
                </c:pt>
                <c:pt idx="699">
                  <c:v>700</c:v>
                </c:pt>
                <c:pt idx="700">
                  <c:v>701</c:v>
                </c:pt>
                <c:pt idx="701">
                  <c:v>702</c:v>
                </c:pt>
                <c:pt idx="702">
                  <c:v>703</c:v>
                </c:pt>
                <c:pt idx="703">
                  <c:v>704</c:v>
                </c:pt>
                <c:pt idx="704">
                  <c:v>705</c:v>
                </c:pt>
                <c:pt idx="705">
                  <c:v>706</c:v>
                </c:pt>
                <c:pt idx="706">
                  <c:v>707</c:v>
                </c:pt>
                <c:pt idx="707">
                  <c:v>708</c:v>
                </c:pt>
                <c:pt idx="708">
                  <c:v>709</c:v>
                </c:pt>
                <c:pt idx="709">
                  <c:v>710</c:v>
                </c:pt>
                <c:pt idx="710">
                  <c:v>711</c:v>
                </c:pt>
                <c:pt idx="711">
                  <c:v>712</c:v>
                </c:pt>
                <c:pt idx="712">
                  <c:v>713</c:v>
                </c:pt>
                <c:pt idx="713">
                  <c:v>714</c:v>
                </c:pt>
                <c:pt idx="714">
                  <c:v>715</c:v>
                </c:pt>
                <c:pt idx="715">
                  <c:v>716</c:v>
                </c:pt>
                <c:pt idx="716">
                  <c:v>717</c:v>
                </c:pt>
                <c:pt idx="717">
                  <c:v>718</c:v>
                </c:pt>
                <c:pt idx="718">
                  <c:v>719</c:v>
                </c:pt>
                <c:pt idx="719">
                  <c:v>720</c:v>
                </c:pt>
                <c:pt idx="720">
                  <c:v>721</c:v>
                </c:pt>
                <c:pt idx="721">
                  <c:v>722</c:v>
                </c:pt>
                <c:pt idx="722">
                  <c:v>723</c:v>
                </c:pt>
                <c:pt idx="723">
                  <c:v>724</c:v>
                </c:pt>
                <c:pt idx="724">
                  <c:v>725</c:v>
                </c:pt>
                <c:pt idx="725">
                  <c:v>726</c:v>
                </c:pt>
                <c:pt idx="726">
                  <c:v>727</c:v>
                </c:pt>
                <c:pt idx="727">
                  <c:v>728</c:v>
                </c:pt>
                <c:pt idx="728">
                  <c:v>729</c:v>
                </c:pt>
                <c:pt idx="729">
                  <c:v>730</c:v>
                </c:pt>
                <c:pt idx="730">
                  <c:v>731</c:v>
                </c:pt>
                <c:pt idx="731">
                  <c:v>732</c:v>
                </c:pt>
                <c:pt idx="732">
                  <c:v>733</c:v>
                </c:pt>
                <c:pt idx="733">
                  <c:v>734</c:v>
                </c:pt>
                <c:pt idx="734">
                  <c:v>735</c:v>
                </c:pt>
                <c:pt idx="735">
                  <c:v>736</c:v>
                </c:pt>
                <c:pt idx="736">
                  <c:v>737</c:v>
                </c:pt>
                <c:pt idx="737">
                  <c:v>738</c:v>
                </c:pt>
                <c:pt idx="738">
                  <c:v>739</c:v>
                </c:pt>
                <c:pt idx="739">
                  <c:v>740</c:v>
                </c:pt>
                <c:pt idx="740">
                  <c:v>741</c:v>
                </c:pt>
                <c:pt idx="741">
                  <c:v>742</c:v>
                </c:pt>
                <c:pt idx="742">
                  <c:v>743</c:v>
                </c:pt>
                <c:pt idx="743">
                  <c:v>744</c:v>
                </c:pt>
                <c:pt idx="744">
                  <c:v>745</c:v>
                </c:pt>
                <c:pt idx="745">
                  <c:v>746</c:v>
                </c:pt>
                <c:pt idx="746">
                  <c:v>747</c:v>
                </c:pt>
                <c:pt idx="747">
                  <c:v>748</c:v>
                </c:pt>
                <c:pt idx="748">
                  <c:v>749</c:v>
                </c:pt>
                <c:pt idx="749">
                  <c:v>750</c:v>
                </c:pt>
                <c:pt idx="750">
                  <c:v>751</c:v>
                </c:pt>
                <c:pt idx="751">
                  <c:v>752</c:v>
                </c:pt>
                <c:pt idx="752">
                  <c:v>753</c:v>
                </c:pt>
                <c:pt idx="753">
                  <c:v>754</c:v>
                </c:pt>
                <c:pt idx="754">
                  <c:v>755</c:v>
                </c:pt>
                <c:pt idx="755">
                  <c:v>756</c:v>
                </c:pt>
                <c:pt idx="756">
                  <c:v>757</c:v>
                </c:pt>
                <c:pt idx="757">
                  <c:v>758</c:v>
                </c:pt>
                <c:pt idx="758">
                  <c:v>759</c:v>
                </c:pt>
                <c:pt idx="759">
                  <c:v>760</c:v>
                </c:pt>
                <c:pt idx="760">
                  <c:v>761</c:v>
                </c:pt>
                <c:pt idx="761">
                  <c:v>762</c:v>
                </c:pt>
                <c:pt idx="762">
                  <c:v>763</c:v>
                </c:pt>
                <c:pt idx="763">
                  <c:v>764</c:v>
                </c:pt>
                <c:pt idx="764">
                  <c:v>765</c:v>
                </c:pt>
                <c:pt idx="765">
                  <c:v>766</c:v>
                </c:pt>
                <c:pt idx="766">
                  <c:v>767</c:v>
                </c:pt>
                <c:pt idx="767">
                  <c:v>768</c:v>
                </c:pt>
                <c:pt idx="768">
                  <c:v>769</c:v>
                </c:pt>
                <c:pt idx="769">
                  <c:v>770</c:v>
                </c:pt>
                <c:pt idx="770">
                  <c:v>771</c:v>
                </c:pt>
                <c:pt idx="771">
                  <c:v>772</c:v>
                </c:pt>
                <c:pt idx="772">
                  <c:v>773</c:v>
                </c:pt>
                <c:pt idx="773">
                  <c:v>774</c:v>
                </c:pt>
                <c:pt idx="774">
                  <c:v>775</c:v>
                </c:pt>
                <c:pt idx="775">
                  <c:v>776</c:v>
                </c:pt>
                <c:pt idx="776">
                  <c:v>777</c:v>
                </c:pt>
                <c:pt idx="777">
                  <c:v>778</c:v>
                </c:pt>
                <c:pt idx="778">
                  <c:v>779</c:v>
                </c:pt>
                <c:pt idx="779">
                  <c:v>780</c:v>
                </c:pt>
                <c:pt idx="780">
                  <c:v>781</c:v>
                </c:pt>
                <c:pt idx="781">
                  <c:v>782</c:v>
                </c:pt>
                <c:pt idx="782">
                  <c:v>783</c:v>
                </c:pt>
                <c:pt idx="783">
                  <c:v>784</c:v>
                </c:pt>
                <c:pt idx="784">
                  <c:v>785</c:v>
                </c:pt>
                <c:pt idx="785">
                  <c:v>786</c:v>
                </c:pt>
                <c:pt idx="786">
                  <c:v>787</c:v>
                </c:pt>
                <c:pt idx="787">
                  <c:v>788</c:v>
                </c:pt>
                <c:pt idx="788">
                  <c:v>789</c:v>
                </c:pt>
                <c:pt idx="789">
                  <c:v>790</c:v>
                </c:pt>
                <c:pt idx="790">
                  <c:v>791</c:v>
                </c:pt>
                <c:pt idx="791">
                  <c:v>792</c:v>
                </c:pt>
                <c:pt idx="792">
                  <c:v>793</c:v>
                </c:pt>
                <c:pt idx="793">
                  <c:v>794</c:v>
                </c:pt>
                <c:pt idx="794">
                  <c:v>795</c:v>
                </c:pt>
                <c:pt idx="795">
                  <c:v>796</c:v>
                </c:pt>
                <c:pt idx="796">
                  <c:v>797</c:v>
                </c:pt>
                <c:pt idx="797">
                  <c:v>798</c:v>
                </c:pt>
                <c:pt idx="798">
                  <c:v>799</c:v>
                </c:pt>
                <c:pt idx="799">
                  <c:v>800</c:v>
                </c:pt>
                <c:pt idx="800">
                  <c:v>801</c:v>
                </c:pt>
                <c:pt idx="801">
                  <c:v>802</c:v>
                </c:pt>
                <c:pt idx="802">
                  <c:v>803</c:v>
                </c:pt>
                <c:pt idx="803">
                  <c:v>804</c:v>
                </c:pt>
                <c:pt idx="804">
                  <c:v>805</c:v>
                </c:pt>
                <c:pt idx="805">
                  <c:v>806</c:v>
                </c:pt>
                <c:pt idx="806">
                  <c:v>807</c:v>
                </c:pt>
                <c:pt idx="807">
                  <c:v>808</c:v>
                </c:pt>
                <c:pt idx="808">
                  <c:v>809</c:v>
                </c:pt>
                <c:pt idx="809">
                  <c:v>810</c:v>
                </c:pt>
                <c:pt idx="810">
                  <c:v>811</c:v>
                </c:pt>
              </c:numCache>
            </c:numRef>
          </c:xVal>
          <c:yVal>
            <c:numRef>
              <c:f>hm_pro_cl300!$BZV$108:$DEZ$108</c:f>
              <c:numCache>
                <c:formatCode>General</c:formatCode>
                <c:ptCount val="811"/>
                <c:pt idx="0">
                  <c:v>3.4144000000000001</c:v>
                </c:pt>
                <c:pt idx="1">
                  <c:v>3.7322000000000002</c:v>
                </c:pt>
                <c:pt idx="2">
                  <c:v>3.4140999999999999</c:v>
                </c:pt>
                <c:pt idx="3">
                  <c:v>3.7225000000000001</c:v>
                </c:pt>
                <c:pt idx="4">
                  <c:v>3.5133999999999999</c:v>
                </c:pt>
                <c:pt idx="5">
                  <c:v>3.5748000000000002</c:v>
                </c:pt>
                <c:pt idx="6">
                  <c:v>3.8298000000000001</c:v>
                </c:pt>
                <c:pt idx="7">
                  <c:v>3.851</c:v>
                </c:pt>
                <c:pt idx="8">
                  <c:v>3.8107000000000002</c:v>
                </c:pt>
                <c:pt idx="9">
                  <c:v>3.9443000000000001</c:v>
                </c:pt>
                <c:pt idx="10">
                  <c:v>3.8853</c:v>
                </c:pt>
                <c:pt idx="11">
                  <c:v>3.8820000000000001</c:v>
                </c:pt>
                <c:pt idx="12">
                  <c:v>3.9218000000000002</c:v>
                </c:pt>
                <c:pt idx="13">
                  <c:v>3.9796999999999998</c:v>
                </c:pt>
                <c:pt idx="14">
                  <c:v>3.9958999999999998</c:v>
                </c:pt>
                <c:pt idx="15">
                  <c:v>3.9447000000000001</c:v>
                </c:pt>
                <c:pt idx="16">
                  <c:v>3.9470999999999998</c:v>
                </c:pt>
                <c:pt idx="17">
                  <c:v>4</c:v>
                </c:pt>
                <c:pt idx="18">
                  <c:v>3.9628999999999999</c:v>
                </c:pt>
                <c:pt idx="19">
                  <c:v>3.9952999999999999</c:v>
                </c:pt>
                <c:pt idx="20">
                  <c:v>3.9708000000000001</c:v>
                </c:pt>
                <c:pt idx="21">
                  <c:v>3.9773999999999998</c:v>
                </c:pt>
                <c:pt idx="22">
                  <c:v>3.9083999999999999</c:v>
                </c:pt>
                <c:pt idx="23">
                  <c:v>3.9531999999999998</c:v>
                </c:pt>
                <c:pt idx="24">
                  <c:v>3.9533999999999998</c:v>
                </c:pt>
                <c:pt idx="25">
                  <c:v>3.9983</c:v>
                </c:pt>
                <c:pt idx="26">
                  <c:v>3.9874000000000001</c:v>
                </c:pt>
                <c:pt idx="27">
                  <c:v>3.9883000000000002</c:v>
                </c:pt>
                <c:pt idx="28">
                  <c:v>3.9882</c:v>
                </c:pt>
                <c:pt idx="29">
                  <c:v>3.9969999999999999</c:v>
                </c:pt>
                <c:pt idx="30">
                  <c:v>3.9904999999999999</c:v>
                </c:pt>
                <c:pt idx="31">
                  <c:v>3.9903</c:v>
                </c:pt>
                <c:pt idx="32">
                  <c:v>3.9980000000000002</c:v>
                </c:pt>
                <c:pt idx="33">
                  <c:v>3.9771999999999998</c:v>
                </c:pt>
                <c:pt idx="34">
                  <c:v>3.9971000000000001</c:v>
                </c:pt>
                <c:pt idx="35">
                  <c:v>4</c:v>
                </c:pt>
                <c:pt idx="36">
                  <c:v>3.9946999999999999</c:v>
                </c:pt>
                <c:pt idx="37">
                  <c:v>3.9885999999999999</c:v>
                </c:pt>
                <c:pt idx="38">
                  <c:v>4</c:v>
                </c:pt>
                <c:pt idx="39">
                  <c:v>3.9929999999999999</c:v>
                </c:pt>
                <c:pt idx="40">
                  <c:v>3.9887999999999999</c:v>
                </c:pt>
                <c:pt idx="41">
                  <c:v>3.9866999999999999</c:v>
                </c:pt>
                <c:pt idx="42">
                  <c:v>3.9853999999999998</c:v>
                </c:pt>
                <c:pt idx="43">
                  <c:v>3.9502999999999999</c:v>
                </c:pt>
                <c:pt idx="44">
                  <c:v>3.9973000000000001</c:v>
                </c:pt>
                <c:pt idx="45">
                  <c:v>3.9788999999999999</c:v>
                </c:pt>
                <c:pt idx="46">
                  <c:v>3.9866000000000001</c:v>
                </c:pt>
                <c:pt idx="47">
                  <c:v>3.9771999999999998</c:v>
                </c:pt>
                <c:pt idx="48">
                  <c:v>3.9912000000000001</c:v>
                </c:pt>
                <c:pt idx="49">
                  <c:v>3.9908999999999999</c:v>
                </c:pt>
                <c:pt idx="50">
                  <c:v>3.9775</c:v>
                </c:pt>
                <c:pt idx="51">
                  <c:v>3.9965999999999999</c:v>
                </c:pt>
                <c:pt idx="52">
                  <c:v>3.9794</c:v>
                </c:pt>
                <c:pt idx="53">
                  <c:v>3.9737</c:v>
                </c:pt>
                <c:pt idx="54">
                  <c:v>3.9984999999999999</c:v>
                </c:pt>
                <c:pt idx="55">
                  <c:v>3.9935999999999998</c:v>
                </c:pt>
                <c:pt idx="56">
                  <c:v>3.9904000000000002</c:v>
                </c:pt>
                <c:pt idx="57">
                  <c:v>3.9853999999999998</c:v>
                </c:pt>
                <c:pt idx="58">
                  <c:v>3.9660000000000002</c:v>
                </c:pt>
                <c:pt idx="59">
                  <c:v>3.9826000000000001</c:v>
                </c:pt>
                <c:pt idx="60">
                  <c:v>3.9933999999999998</c:v>
                </c:pt>
                <c:pt idx="61">
                  <c:v>3.98</c:v>
                </c:pt>
                <c:pt idx="62">
                  <c:v>3.9992000000000001</c:v>
                </c:pt>
                <c:pt idx="63">
                  <c:v>3.9729999999999999</c:v>
                </c:pt>
                <c:pt idx="64">
                  <c:v>3.9283000000000001</c:v>
                </c:pt>
                <c:pt idx="65">
                  <c:v>3.9051999999999998</c:v>
                </c:pt>
                <c:pt idx="66">
                  <c:v>3.8881000000000001</c:v>
                </c:pt>
                <c:pt idx="67">
                  <c:v>3.9438</c:v>
                </c:pt>
                <c:pt idx="68">
                  <c:v>3.8256999999999999</c:v>
                </c:pt>
                <c:pt idx="69">
                  <c:v>3.5874000000000001</c:v>
                </c:pt>
                <c:pt idx="70">
                  <c:v>3.3940999999999999</c:v>
                </c:pt>
                <c:pt idx="71">
                  <c:v>3.282</c:v>
                </c:pt>
                <c:pt idx="72">
                  <c:v>3.1867000000000001</c:v>
                </c:pt>
                <c:pt idx="73">
                  <c:v>3.0295999999999998</c:v>
                </c:pt>
                <c:pt idx="74">
                  <c:v>2.8999000000000001</c:v>
                </c:pt>
                <c:pt idx="75">
                  <c:v>2.7785000000000002</c:v>
                </c:pt>
                <c:pt idx="76">
                  <c:v>2.6772999999999998</c:v>
                </c:pt>
                <c:pt idx="77">
                  <c:v>2.5543999999999998</c:v>
                </c:pt>
                <c:pt idx="78">
                  <c:v>2.4497</c:v>
                </c:pt>
                <c:pt idx="79">
                  <c:v>2.3519999999999999</c:v>
                </c:pt>
                <c:pt idx="80">
                  <c:v>2.2486000000000002</c:v>
                </c:pt>
                <c:pt idx="81">
                  <c:v>2.1507999999999998</c:v>
                </c:pt>
                <c:pt idx="82">
                  <c:v>2.0638999999999998</c:v>
                </c:pt>
                <c:pt idx="83">
                  <c:v>1.9799</c:v>
                </c:pt>
                <c:pt idx="84">
                  <c:v>1.9061999999999999</c:v>
                </c:pt>
                <c:pt idx="85">
                  <c:v>1.8342000000000001</c:v>
                </c:pt>
                <c:pt idx="86">
                  <c:v>1.7639</c:v>
                </c:pt>
                <c:pt idx="87">
                  <c:v>1.7022999999999999</c:v>
                </c:pt>
                <c:pt idx="88">
                  <c:v>1.6433</c:v>
                </c:pt>
                <c:pt idx="89">
                  <c:v>1.5923</c:v>
                </c:pt>
                <c:pt idx="90">
                  <c:v>1.5431999999999999</c:v>
                </c:pt>
                <c:pt idx="91">
                  <c:v>1.5</c:v>
                </c:pt>
                <c:pt idx="92">
                  <c:v>1.4588000000000001</c:v>
                </c:pt>
                <c:pt idx="93">
                  <c:v>1.4244000000000001</c:v>
                </c:pt>
                <c:pt idx="94">
                  <c:v>1.3934</c:v>
                </c:pt>
                <c:pt idx="95">
                  <c:v>1.3661000000000001</c:v>
                </c:pt>
                <c:pt idx="96">
                  <c:v>1.343</c:v>
                </c:pt>
                <c:pt idx="97">
                  <c:v>1.3228</c:v>
                </c:pt>
                <c:pt idx="98">
                  <c:v>1.3026</c:v>
                </c:pt>
                <c:pt idx="99">
                  <c:v>1.2898000000000001</c:v>
                </c:pt>
                <c:pt idx="100">
                  <c:v>1.2763</c:v>
                </c:pt>
                <c:pt idx="101">
                  <c:v>1.2659</c:v>
                </c:pt>
                <c:pt idx="102">
                  <c:v>1.256</c:v>
                </c:pt>
                <c:pt idx="103">
                  <c:v>1.2492000000000001</c:v>
                </c:pt>
                <c:pt idx="104">
                  <c:v>1.2423999999999999</c:v>
                </c:pt>
                <c:pt idx="105">
                  <c:v>1.2356</c:v>
                </c:pt>
                <c:pt idx="106">
                  <c:v>1.2283999999999999</c:v>
                </c:pt>
                <c:pt idx="107">
                  <c:v>1.2205999999999999</c:v>
                </c:pt>
                <c:pt idx="108">
                  <c:v>1.2119</c:v>
                </c:pt>
                <c:pt idx="109">
                  <c:v>1.2011000000000001</c:v>
                </c:pt>
                <c:pt idx="110">
                  <c:v>1.1903999999999999</c:v>
                </c:pt>
                <c:pt idx="111">
                  <c:v>1.1760999999999999</c:v>
                </c:pt>
                <c:pt idx="112">
                  <c:v>1.1592</c:v>
                </c:pt>
                <c:pt idx="113">
                  <c:v>1.1419999999999999</c:v>
                </c:pt>
                <c:pt idx="114">
                  <c:v>1.1208</c:v>
                </c:pt>
                <c:pt idx="115">
                  <c:v>1.0971</c:v>
                </c:pt>
                <c:pt idx="116">
                  <c:v>1.0690999999999999</c:v>
                </c:pt>
                <c:pt idx="117">
                  <c:v>1.0390999999999999</c:v>
                </c:pt>
                <c:pt idx="118">
                  <c:v>1.0062</c:v>
                </c:pt>
                <c:pt idx="119">
                  <c:v>0.96965000000000001</c:v>
                </c:pt>
                <c:pt idx="120">
                  <c:v>0.93264999999999998</c:v>
                </c:pt>
                <c:pt idx="121">
                  <c:v>0.89412999999999998</c:v>
                </c:pt>
                <c:pt idx="122">
                  <c:v>0.8508</c:v>
                </c:pt>
                <c:pt idx="123">
                  <c:v>0.80449000000000004</c:v>
                </c:pt>
                <c:pt idx="124">
                  <c:v>0.75707999999999998</c:v>
                </c:pt>
                <c:pt idx="125">
                  <c:v>0.70882000000000001</c:v>
                </c:pt>
                <c:pt idx="126">
                  <c:v>0.66042000000000001</c:v>
                </c:pt>
                <c:pt idx="127">
                  <c:v>0.61206000000000005</c:v>
                </c:pt>
                <c:pt idx="128">
                  <c:v>0.56345000000000001</c:v>
                </c:pt>
                <c:pt idx="129">
                  <c:v>0.51732</c:v>
                </c:pt>
                <c:pt idx="130">
                  <c:v>0.47241</c:v>
                </c:pt>
                <c:pt idx="131">
                  <c:v>0.42769000000000001</c:v>
                </c:pt>
                <c:pt idx="132">
                  <c:v>0.38430999999999998</c:v>
                </c:pt>
                <c:pt idx="133">
                  <c:v>0.34388999999999997</c:v>
                </c:pt>
                <c:pt idx="134">
                  <c:v>0.30626999999999999</c:v>
                </c:pt>
                <c:pt idx="135">
                  <c:v>0.27306000000000002</c:v>
                </c:pt>
                <c:pt idx="136">
                  <c:v>0.24177999999999999</c:v>
                </c:pt>
                <c:pt idx="137">
                  <c:v>0.21303</c:v>
                </c:pt>
                <c:pt idx="138">
                  <c:v>0.18687000000000001</c:v>
                </c:pt>
                <c:pt idx="139">
                  <c:v>0.16486000000000001</c:v>
                </c:pt>
                <c:pt idx="140">
                  <c:v>0.14416999999999999</c:v>
                </c:pt>
                <c:pt idx="141">
                  <c:v>0.12662000000000001</c:v>
                </c:pt>
                <c:pt idx="142">
                  <c:v>0.11133</c:v>
                </c:pt>
                <c:pt idx="143">
                  <c:v>9.7979999999999998E-2</c:v>
                </c:pt>
                <c:pt idx="144">
                  <c:v>8.6260000000000003E-2</c:v>
                </c:pt>
                <c:pt idx="145">
                  <c:v>7.5969999999999996E-2</c:v>
                </c:pt>
                <c:pt idx="146">
                  <c:v>6.7659999999999998E-2</c:v>
                </c:pt>
                <c:pt idx="147">
                  <c:v>6.046E-2</c:v>
                </c:pt>
                <c:pt idx="148">
                  <c:v>5.382E-2</c:v>
                </c:pt>
                <c:pt idx="149">
                  <c:v>4.8719999999999999E-2</c:v>
                </c:pt>
                <c:pt idx="150">
                  <c:v>4.675E-2</c:v>
                </c:pt>
                <c:pt idx="151">
                  <c:v>4.0919999999999998E-2</c:v>
                </c:pt>
                <c:pt idx="152">
                  <c:v>3.7400000000000003E-2</c:v>
                </c:pt>
                <c:pt idx="153">
                  <c:v>3.4680000000000002E-2</c:v>
                </c:pt>
                <c:pt idx="154">
                  <c:v>3.2199999999999999E-2</c:v>
                </c:pt>
                <c:pt idx="155">
                  <c:v>3.0530000000000002E-2</c:v>
                </c:pt>
                <c:pt idx="156">
                  <c:v>2.8729999999999999E-2</c:v>
                </c:pt>
                <c:pt idx="157">
                  <c:v>2.7699999999999999E-2</c:v>
                </c:pt>
                <c:pt idx="158">
                  <c:v>2.6519999999999998E-2</c:v>
                </c:pt>
                <c:pt idx="159">
                  <c:v>2.5940000000000001E-2</c:v>
                </c:pt>
                <c:pt idx="160">
                  <c:v>2.5250000000000002E-2</c:v>
                </c:pt>
                <c:pt idx="161">
                  <c:v>2.5010000000000001E-2</c:v>
                </c:pt>
                <c:pt idx="162">
                  <c:v>2.4889999999999999E-2</c:v>
                </c:pt>
                <c:pt idx="163">
                  <c:v>2.4490000000000001E-2</c:v>
                </c:pt>
                <c:pt idx="164">
                  <c:v>2.4459999999999999E-2</c:v>
                </c:pt>
                <c:pt idx="165">
                  <c:v>2.4490000000000001E-2</c:v>
                </c:pt>
                <c:pt idx="166">
                  <c:v>2.445E-2</c:v>
                </c:pt>
                <c:pt idx="167">
                  <c:v>2.4830000000000001E-2</c:v>
                </c:pt>
                <c:pt idx="168">
                  <c:v>2.4899999999999999E-2</c:v>
                </c:pt>
                <c:pt idx="169">
                  <c:v>2.554E-2</c:v>
                </c:pt>
                <c:pt idx="170">
                  <c:v>2.6200000000000001E-2</c:v>
                </c:pt>
                <c:pt idx="171">
                  <c:v>2.7050000000000001E-2</c:v>
                </c:pt>
                <c:pt idx="172">
                  <c:v>2.8000000000000001E-2</c:v>
                </c:pt>
                <c:pt idx="173">
                  <c:v>2.8559999999999999E-2</c:v>
                </c:pt>
                <c:pt idx="174">
                  <c:v>2.9780000000000001E-2</c:v>
                </c:pt>
                <c:pt idx="175">
                  <c:v>3.1130000000000001E-2</c:v>
                </c:pt>
                <c:pt idx="176">
                  <c:v>3.243E-2</c:v>
                </c:pt>
                <c:pt idx="177">
                  <c:v>3.4090000000000002E-2</c:v>
                </c:pt>
                <c:pt idx="178">
                  <c:v>3.5540000000000002E-2</c:v>
                </c:pt>
                <c:pt idx="179">
                  <c:v>3.7409999999999999E-2</c:v>
                </c:pt>
                <c:pt idx="180">
                  <c:v>3.9120000000000002E-2</c:v>
                </c:pt>
                <c:pt idx="181">
                  <c:v>4.0969999999999999E-2</c:v>
                </c:pt>
                <c:pt idx="182">
                  <c:v>4.2709999999999998E-2</c:v>
                </c:pt>
                <c:pt idx="183">
                  <c:v>4.4909999999999999E-2</c:v>
                </c:pt>
                <c:pt idx="184">
                  <c:v>4.6809999999999997E-2</c:v>
                </c:pt>
                <c:pt idx="185">
                  <c:v>4.8800000000000003E-2</c:v>
                </c:pt>
                <c:pt idx="186">
                  <c:v>5.0860000000000002E-2</c:v>
                </c:pt>
                <c:pt idx="187">
                  <c:v>5.305E-2</c:v>
                </c:pt>
                <c:pt idx="188">
                  <c:v>5.518E-2</c:v>
                </c:pt>
                <c:pt idx="189">
                  <c:v>5.7279999999999998E-2</c:v>
                </c:pt>
                <c:pt idx="190">
                  <c:v>5.9360000000000003E-2</c:v>
                </c:pt>
                <c:pt idx="191">
                  <c:v>6.1490000000000003E-2</c:v>
                </c:pt>
                <c:pt idx="192">
                  <c:v>6.3509999999999997E-2</c:v>
                </c:pt>
                <c:pt idx="193">
                  <c:v>6.5519999999999995E-2</c:v>
                </c:pt>
                <c:pt idx="194">
                  <c:v>6.7790000000000003E-2</c:v>
                </c:pt>
                <c:pt idx="195">
                  <c:v>6.9699999999999998E-2</c:v>
                </c:pt>
                <c:pt idx="196">
                  <c:v>7.1580000000000005E-2</c:v>
                </c:pt>
                <c:pt idx="197">
                  <c:v>7.3620000000000005E-2</c:v>
                </c:pt>
                <c:pt idx="198">
                  <c:v>7.5240000000000001E-2</c:v>
                </c:pt>
                <c:pt idx="199">
                  <c:v>7.7039999999999997E-2</c:v>
                </c:pt>
                <c:pt idx="200">
                  <c:v>7.8549999999999995E-2</c:v>
                </c:pt>
                <c:pt idx="201">
                  <c:v>7.9960000000000003E-2</c:v>
                </c:pt>
                <c:pt idx="202">
                  <c:v>8.1500000000000003E-2</c:v>
                </c:pt>
                <c:pt idx="203">
                  <c:v>8.269E-2</c:v>
                </c:pt>
                <c:pt idx="204">
                  <c:v>8.3559999999999995E-2</c:v>
                </c:pt>
                <c:pt idx="205">
                  <c:v>8.4500000000000006E-2</c:v>
                </c:pt>
                <c:pt idx="206">
                  <c:v>8.5099999999999995E-2</c:v>
                </c:pt>
                <c:pt idx="207">
                  <c:v>8.5559999999999997E-2</c:v>
                </c:pt>
                <c:pt idx="208">
                  <c:v>8.5849999999999996E-2</c:v>
                </c:pt>
                <c:pt idx="209">
                  <c:v>8.6150000000000004E-2</c:v>
                </c:pt>
                <c:pt idx="210">
                  <c:v>8.6199999999999999E-2</c:v>
                </c:pt>
                <c:pt idx="211">
                  <c:v>8.6300000000000002E-2</c:v>
                </c:pt>
                <c:pt idx="212">
                  <c:v>8.6199999999999999E-2</c:v>
                </c:pt>
                <c:pt idx="213">
                  <c:v>8.5879999999999998E-2</c:v>
                </c:pt>
                <c:pt idx="214">
                  <c:v>8.566E-2</c:v>
                </c:pt>
                <c:pt idx="215">
                  <c:v>8.5459999999999994E-2</c:v>
                </c:pt>
                <c:pt idx="216">
                  <c:v>8.5430000000000006E-2</c:v>
                </c:pt>
                <c:pt idx="217">
                  <c:v>8.5309999999999997E-2</c:v>
                </c:pt>
                <c:pt idx="218">
                  <c:v>8.5279999999999995E-2</c:v>
                </c:pt>
                <c:pt idx="219">
                  <c:v>8.5370000000000001E-2</c:v>
                </c:pt>
                <c:pt idx="220">
                  <c:v>8.5330000000000003E-2</c:v>
                </c:pt>
                <c:pt idx="221">
                  <c:v>8.5510000000000003E-2</c:v>
                </c:pt>
                <c:pt idx="222">
                  <c:v>8.5680000000000006E-2</c:v>
                </c:pt>
                <c:pt idx="223">
                  <c:v>8.5980000000000001E-2</c:v>
                </c:pt>
                <c:pt idx="224">
                  <c:v>8.6290000000000006E-2</c:v>
                </c:pt>
                <c:pt idx="225">
                  <c:v>8.6550000000000002E-2</c:v>
                </c:pt>
                <c:pt idx="226">
                  <c:v>8.7169999999999997E-2</c:v>
                </c:pt>
                <c:pt idx="227">
                  <c:v>8.7720000000000006E-2</c:v>
                </c:pt>
                <c:pt idx="228">
                  <c:v>8.8459999999999997E-2</c:v>
                </c:pt>
                <c:pt idx="229">
                  <c:v>8.9580000000000007E-2</c:v>
                </c:pt>
                <c:pt idx="230">
                  <c:v>9.0870000000000006E-2</c:v>
                </c:pt>
                <c:pt idx="231">
                  <c:v>9.2259999999999995E-2</c:v>
                </c:pt>
                <c:pt idx="232">
                  <c:v>9.3899999999999997E-2</c:v>
                </c:pt>
                <c:pt idx="233">
                  <c:v>9.5759999999999998E-2</c:v>
                </c:pt>
                <c:pt idx="234">
                  <c:v>9.7839999999999996E-2</c:v>
                </c:pt>
                <c:pt idx="235">
                  <c:v>0.10002</c:v>
                </c:pt>
                <c:pt idx="236">
                  <c:v>0.10236000000000001</c:v>
                </c:pt>
                <c:pt idx="237">
                  <c:v>0.10503</c:v>
                </c:pt>
                <c:pt idx="238">
                  <c:v>0.10793999999999999</c:v>
                </c:pt>
                <c:pt idx="239">
                  <c:v>0.11086</c:v>
                </c:pt>
                <c:pt idx="240">
                  <c:v>0.11397</c:v>
                </c:pt>
                <c:pt idx="241">
                  <c:v>0.11756999999999999</c:v>
                </c:pt>
                <c:pt idx="242">
                  <c:v>0.12123</c:v>
                </c:pt>
                <c:pt idx="243">
                  <c:v>0.12508</c:v>
                </c:pt>
                <c:pt idx="244">
                  <c:v>0.1295</c:v>
                </c:pt>
                <c:pt idx="245">
                  <c:v>0.13397000000000001</c:v>
                </c:pt>
                <c:pt idx="246">
                  <c:v>0.13852999999999999</c:v>
                </c:pt>
                <c:pt idx="247">
                  <c:v>0.14335999999999999</c:v>
                </c:pt>
                <c:pt idx="248">
                  <c:v>0.14865</c:v>
                </c:pt>
                <c:pt idx="249">
                  <c:v>0.15429999999999999</c:v>
                </c:pt>
                <c:pt idx="250">
                  <c:v>0.16039</c:v>
                </c:pt>
                <c:pt idx="251">
                  <c:v>0.16638</c:v>
                </c:pt>
                <c:pt idx="252">
                  <c:v>0.17279</c:v>
                </c:pt>
                <c:pt idx="253">
                  <c:v>0.17954999999999999</c:v>
                </c:pt>
                <c:pt idx="254">
                  <c:v>0.18662999999999999</c:v>
                </c:pt>
                <c:pt idx="255">
                  <c:v>0.19356999999999999</c:v>
                </c:pt>
                <c:pt idx="256">
                  <c:v>0.20055000000000001</c:v>
                </c:pt>
                <c:pt idx="257">
                  <c:v>0.20810000000000001</c:v>
                </c:pt>
                <c:pt idx="258">
                  <c:v>0.21573999999999999</c:v>
                </c:pt>
                <c:pt idx="259">
                  <c:v>0.22331000000000001</c:v>
                </c:pt>
                <c:pt idx="260">
                  <c:v>0.23085</c:v>
                </c:pt>
                <c:pt idx="261">
                  <c:v>0.23832999999999999</c:v>
                </c:pt>
                <c:pt idx="262">
                  <c:v>0.2457</c:v>
                </c:pt>
                <c:pt idx="263">
                  <c:v>0.25311</c:v>
                </c:pt>
                <c:pt idx="264">
                  <c:v>0.26035999999999998</c:v>
                </c:pt>
                <c:pt idx="265">
                  <c:v>0.26765</c:v>
                </c:pt>
                <c:pt idx="266">
                  <c:v>0.2747</c:v>
                </c:pt>
                <c:pt idx="267">
                  <c:v>0.28145999999999999</c:v>
                </c:pt>
                <c:pt idx="268">
                  <c:v>0.28793000000000002</c:v>
                </c:pt>
                <c:pt idx="269">
                  <c:v>0.2944</c:v>
                </c:pt>
                <c:pt idx="270">
                  <c:v>0.30004999999999998</c:v>
                </c:pt>
                <c:pt idx="271">
                  <c:v>0.30559999999999998</c:v>
                </c:pt>
                <c:pt idx="272">
                  <c:v>0.31086999999999998</c:v>
                </c:pt>
                <c:pt idx="273">
                  <c:v>0.31566</c:v>
                </c:pt>
                <c:pt idx="274">
                  <c:v>0.32051000000000002</c:v>
                </c:pt>
                <c:pt idx="275">
                  <c:v>0.3251</c:v>
                </c:pt>
                <c:pt idx="276">
                  <c:v>0.32929999999999998</c:v>
                </c:pt>
                <c:pt idx="277">
                  <c:v>0.33379999999999999</c:v>
                </c:pt>
                <c:pt idx="278">
                  <c:v>0.33810000000000001</c:v>
                </c:pt>
                <c:pt idx="279">
                  <c:v>0.34254000000000001</c:v>
                </c:pt>
                <c:pt idx="280">
                  <c:v>0.34705999999999998</c:v>
                </c:pt>
                <c:pt idx="281">
                  <c:v>0.35154999999999997</c:v>
                </c:pt>
                <c:pt idx="282">
                  <c:v>0.35616999999999999</c:v>
                </c:pt>
                <c:pt idx="283">
                  <c:v>0.36094999999999999</c:v>
                </c:pt>
                <c:pt idx="284">
                  <c:v>0.36525000000000002</c:v>
                </c:pt>
                <c:pt idx="285">
                  <c:v>0.36931999999999998</c:v>
                </c:pt>
                <c:pt idx="286">
                  <c:v>0.373</c:v>
                </c:pt>
                <c:pt idx="287">
                  <c:v>0.37642999999999999</c:v>
                </c:pt>
                <c:pt idx="288">
                  <c:v>0.37984000000000001</c:v>
                </c:pt>
                <c:pt idx="289">
                  <c:v>0.3826</c:v>
                </c:pt>
                <c:pt idx="290">
                  <c:v>0.38521</c:v>
                </c:pt>
                <c:pt idx="291">
                  <c:v>0.38791999999999999</c:v>
                </c:pt>
                <c:pt idx="292">
                  <c:v>0.39052999999999999</c:v>
                </c:pt>
                <c:pt idx="293">
                  <c:v>0.39322000000000001</c:v>
                </c:pt>
                <c:pt idx="294">
                  <c:v>0.39612000000000003</c:v>
                </c:pt>
                <c:pt idx="295">
                  <c:v>0.39931</c:v>
                </c:pt>
                <c:pt idx="296">
                  <c:v>0.40277000000000002</c:v>
                </c:pt>
                <c:pt idx="297">
                  <c:v>0.40661999999999998</c:v>
                </c:pt>
                <c:pt idx="298">
                  <c:v>0.41075</c:v>
                </c:pt>
                <c:pt idx="299">
                  <c:v>0.41525000000000001</c:v>
                </c:pt>
                <c:pt idx="300">
                  <c:v>0.42009000000000002</c:v>
                </c:pt>
                <c:pt idx="301">
                  <c:v>0.42516999999999999</c:v>
                </c:pt>
                <c:pt idx="302">
                  <c:v>0.43034</c:v>
                </c:pt>
                <c:pt idx="303">
                  <c:v>0.43548999999999999</c:v>
                </c:pt>
                <c:pt idx="304">
                  <c:v>0.44074999999999998</c:v>
                </c:pt>
                <c:pt idx="305">
                  <c:v>0.44591999999999998</c:v>
                </c:pt>
                <c:pt idx="306">
                  <c:v>0.45112999999999998</c:v>
                </c:pt>
                <c:pt idx="307">
                  <c:v>0.45633000000000001</c:v>
                </c:pt>
                <c:pt idx="308">
                  <c:v>0.46133000000000002</c:v>
                </c:pt>
                <c:pt idx="309">
                  <c:v>0.46625</c:v>
                </c:pt>
                <c:pt idx="310">
                  <c:v>0.47078999999999999</c:v>
                </c:pt>
                <c:pt idx="311">
                  <c:v>0.47510999999999998</c:v>
                </c:pt>
                <c:pt idx="312">
                  <c:v>0.47913</c:v>
                </c:pt>
                <c:pt idx="313">
                  <c:v>0.48270999999999997</c:v>
                </c:pt>
                <c:pt idx="314">
                  <c:v>0.48621999999999999</c:v>
                </c:pt>
                <c:pt idx="315">
                  <c:v>0.48924000000000001</c:v>
                </c:pt>
                <c:pt idx="316">
                  <c:v>0.49203000000000002</c:v>
                </c:pt>
                <c:pt idx="317">
                  <c:v>0.49431999999999998</c:v>
                </c:pt>
                <c:pt idx="318">
                  <c:v>0.49614000000000003</c:v>
                </c:pt>
                <c:pt idx="319">
                  <c:v>0.49759999999999999</c:v>
                </c:pt>
                <c:pt idx="320">
                  <c:v>0.49858000000000002</c:v>
                </c:pt>
                <c:pt idx="321">
                  <c:v>0.49911</c:v>
                </c:pt>
                <c:pt idx="322">
                  <c:v>0.49889</c:v>
                </c:pt>
                <c:pt idx="323">
                  <c:v>0.49818000000000001</c:v>
                </c:pt>
                <c:pt idx="324">
                  <c:v>0.49707000000000001</c:v>
                </c:pt>
                <c:pt idx="325">
                  <c:v>0.49539</c:v>
                </c:pt>
                <c:pt idx="326">
                  <c:v>0.49326999999999999</c:v>
                </c:pt>
                <c:pt idx="327">
                  <c:v>0.49054999999999999</c:v>
                </c:pt>
                <c:pt idx="328">
                  <c:v>0.48724000000000001</c:v>
                </c:pt>
                <c:pt idx="329">
                  <c:v>0.48359999999999997</c:v>
                </c:pt>
                <c:pt idx="330">
                  <c:v>0.47943000000000002</c:v>
                </c:pt>
                <c:pt idx="331">
                  <c:v>0.47469</c:v>
                </c:pt>
                <c:pt idx="332">
                  <c:v>0.46955999999999998</c:v>
                </c:pt>
                <c:pt idx="333">
                  <c:v>0.46400000000000002</c:v>
                </c:pt>
                <c:pt idx="334">
                  <c:v>0.45859</c:v>
                </c:pt>
                <c:pt idx="335">
                  <c:v>0.45246999999999998</c:v>
                </c:pt>
                <c:pt idx="336">
                  <c:v>0.44633</c:v>
                </c:pt>
                <c:pt idx="337">
                  <c:v>0.43941999999999998</c:v>
                </c:pt>
                <c:pt idx="338">
                  <c:v>0.43234</c:v>
                </c:pt>
                <c:pt idx="339">
                  <c:v>0.42497000000000001</c:v>
                </c:pt>
                <c:pt idx="340">
                  <c:v>0.41710000000000003</c:v>
                </c:pt>
                <c:pt idx="341">
                  <c:v>0.40881000000000001</c:v>
                </c:pt>
                <c:pt idx="342">
                  <c:v>0.40050000000000002</c:v>
                </c:pt>
                <c:pt idx="343">
                  <c:v>0.39196999999999999</c:v>
                </c:pt>
                <c:pt idx="344">
                  <c:v>0.38318999999999998</c:v>
                </c:pt>
                <c:pt idx="345">
                  <c:v>0.37408000000000002</c:v>
                </c:pt>
                <c:pt idx="346">
                  <c:v>0.36475000000000002</c:v>
                </c:pt>
                <c:pt idx="347">
                  <c:v>0.35444999999999999</c:v>
                </c:pt>
                <c:pt idx="348">
                  <c:v>0.34409000000000001</c:v>
                </c:pt>
                <c:pt idx="349">
                  <c:v>0.33390999999999998</c:v>
                </c:pt>
                <c:pt idx="350">
                  <c:v>0.32394000000000001</c:v>
                </c:pt>
                <c:pt idx="351">
                  <c:v>0.31419000000000002</c:v>
                </c:pt>
                <c:pt idx="352">
                  <c:v>0.30399999999999999</c:v>
                </c:pt>
                <c:pt idx="353">
                  <c:v>0.29407</c:v>
                </c:pt>
                <c:pt idx="354">
                  <c:v>0.28487000000000001</c:v>
                </c:pt>
                <c:pt idx="355">
                  <c:v>0.27546999999999999</c:v>
                </c:pt>
                <c:pt idx="356">
                  <c:v>0.26595999999999997</c:v>
                </c:pt>
                <c:pt idx="357">
                  <c:v>0.25669999999999998</c:v>
                </c:pt>
                <c:pt idx="358">
                  <c:v>0.24803</c:v>
                </c:pt>
                <c:pt idx="359">
                  <c:v>0.23946999999999999</c:v>
                </c:pt>
                <c:pt idx="360">
                  <c:v>0.23154</c:v>
                </c:pt>
                <c:pt idx="361">
                  <c:v>0.22359000000000001</c:v>
                </c:pt>
                <c:pt idx="362">
                  <c:v>0.21597</c:v>
                </c:pt>
                <c:pt idx="363">
                  <c:v>0.20866000000000001</c:v>
                </c:pt>
                <c:pt idx="364">
                  <c:v>0.20139000000000001</c:v>
                </c:pt>
                <c:pt idx="365">
                  <c:v>0.19406000000000001</c:v>
                </c:pt>
                <c:pt idx="366">
                  <c:v>0.18719</c:v>
                </c:pt>
                <c:pt idx="367">
                  <c:v>0.18043999999999999</c:v>
                </c:pt>
                <c:pt idx="368">
                  <c:v>0.17380000000000001</c:v>
                </c:pt>
                <c:pt idx="369">
                  <c:v>0.16743</c:v>
                </c:pt>
                <c:pt idx="370">
                  <c:v>0.16147</c:v>
                </c:pt>
                <c:pt idx="371">
                  <c:v>0.15540999999999999</c:v>
                </c:pt>
                <c:pt idx="372">
                  <c:v>0.14937</c:v>
                </c:pt>
                <c:pt idx="373">
                  <c:v>0.14365</c:v>
                </c:pt>
                <c:pt idx="374">
                  <c:v>0.13838</c:v>
                </c:pt>
                <c:pt idx="375">
                  <c:v>0.13335</c:v>
                </c:pt>
                <c:pt idx="376">
                  <c:v>0.12845000000000001</c:v>
                </c:pt>
                <c:pt idx="377">
                  <c:v>0.12383</c:v>
                </c:pt>
                <c:pt idx="378">
                  <c:v>0.11951000000000001</c:v>
                </c:pt>
                <c:pt idx="379">
                  <c:v>0.11557000000000001</c:v>
                </c:pt>
                <c:pt idx="380">
                  <c:v>0.11171</c:v>
                </c:pt>
                <c:pt idx="381">
                  <c:v>0.10834000000000001</c:v>
                </c:pt>
                <c:pt idx="382">
                  <c:v>0.1051</c:v>
                </c:pt>
                <c:pt idx="383">
                  <c:v>0.10236000000000001</c:v>
                </c:pt>
                <c:pt idx="384">
                  <c:v>9.9820000000000006E-2</c:v>
                </c:pt>
                <c:pt idx="385">
                  <c:v>9.74E-2</c:v>
                </c:pt>
                <c:pt idx="386">
                  <c:v>9.5280000000000004E-2</c:v>
                </c:pt>
                <c:pt idx="387">
                  <c:v>9.3350000000000002E-2</c:v>
                </c:pt>
                <c:pt idx="388">
                  <c:v>9.1770000000000004E-2</c:v>
                </c:pt>
                <c:pt idx="389">
                  <c:v>9.035E-2</c:v>
                </c:pt>
                <c:pt idx="390">
                  <c:v>8.9169999999999999E-2</c:v>
                </c:pt>
                <c:pt idx="391">
                  <c:v>8.8090000000000002E-2</c:v>
                </c:pt>
                <c:pt idx="392">
                  <c:v>8.7160000000000001E-2</c:v>
                </c:pt>
                <c:pt idx="393">
                  <c:v>8.6550000000000002E-2</c:v>
                </c:pt>
                <c:pt idx="394">
                  <c:v>8.5980000000000001E-2</c:v>
                </c:pt>
                <c:pt idx="395">
                  <c:v>8.5569999999999993E-2</c:v>
                </c:pt>
                <c:pt idx="396">
                  <c:v>8.516E-2</c:v>
                </c:pt>
                <c:pt idx="397">
                  <c:v>8.4949999999999998E-2</c:v>
                </c:pt>
                <c:pt idx="398">
                  <c:v>8.4900000000000003E-2</c:v>
                </c:pt>
                <c:pt idx="399">
                  <c:v>8.5050000000000001E-2</c:v>
                </c:pt>
                <c:pt idx="400">
                  <c:v>8.5209999999999994E-2</c:v>
                </c:pt>
                <c:pt idx="401">
                  <c:v>8.5510000000000003E-2</c:v>
                </c:pt>
                <c:pt idx="402">
                  <c:v>8.591E-2</c:v>
                </c:pt>
                <c:pt idx="403">
                  <c:v>8.6459999999999995E-2</c:v>
                </c:pt>
                <c:pt idx="404">
                  <c:v>8.7040000000000006E-2</c:v>
                </c:pt>
                <c:pt idx="405">
                  <c:v>8.763E-2</c:v>
                </c:pt>
                <c:pt idx="406">
                  <c:v>8.8440000000000005E-2</c:v>
                </c:pt>
                <c:pt idx="407">
                  <c:v>8.9169999999999999E-2</c:v>
                </c:pt>
                <c:pt idx="408">
                  <c:v>8.992E-2</c:v>
                </c:pt>
                <c:pt idx="409">
                  <c:v>9.0770000000000003E-2</c:v>
                </c:pt>
                <c:pt idx="410">
                  <c:v>9.1660000000000005E-2</c:v>
                </c:pt>
                <c:pt idx="411">
                  <c:v>9.2549999999999993E-2</c:v>
                </c:pt>
                <c:pt idx="412">
                  <c:v>9.3490000000000004E-2</c:v>
                </c:pt>
                <c:pt idx="413">
                  <c:v>9.4469999999999998E-2</c:v>
                </c:pt>
                <c:pt idx="414">
                  <c:v>9.5530000000000004E-2</c:v>
                </c:pt>
                <c:pt idx="415">
                  <c:v>9.665E-2</c:v>
                </c:pt>
                <c:pt idx="416">
                  <c:v>9.7839999999999996E-2</c:v>
                </c:pt>
                <c:pt idx="417">
                  <c:v>9.9140000000000006E-2</c:v>
                </c:pt>
                <c:pt idx="418">
                  <c:v>0.10038999999999999</c:v>
                </c:pt>
                <c:pt idx="419">
                  <c:v>0.10172</c:v>
                </c:pt>
                <c:pt idx="420">
                  <c:v>0.10316</c:v>
                </c:pt>
                <c:pt idx="421">
                  <c:v>0.10474</c:v>
                </c:pt>
                <c:pt idx="422">
                  <c:v>0.10631</c:v>
                </c:pt>
                <c:pt idx="423">
                  <c:v>0.10791000000000001</c:v>
                </c:pt>
                <c:pt idx="424">
                  <c:v>0.10963000000000001</c:v>
                </c:pt>
                <c:pt idx="425">
                  <c:v>0.11144999999999999</c:v>
                </c:pt>
                <c:pt idx="426">
                  <c:v>0.11323999999999999</c:v>
                </c:pt>
                <c:pt idx="427">
                  <c:v>0.11507000000000001</c:v>
                </c:pt>
                <c:pt idx="428">
                  <c:v>0.11695999999999999</c:v>
                </c:pt>
                <c:pt idx="429">
                  <c:v>0.11892999999999999</c:v>
                </c:pt>
                <c:pt idx="430">
                  <c:v>0.12091</c:v>
                </c:pt>
                <c:pt idx="431">
                  <c:v>0.12289</c:v>
                </c:pt>
                <c:pt idx="432">
                  <c:v>0.12483</c:v>
                </c:pt>
                <c:pt idx="433">
                  <c:v>0.12681999999999999</c:v>
                </c:pt>
                <c:pt idx="434">
                  <c:v>0.12887999999999999</c:v>
                </c:pt>
                <c:pt idx="435">
                  <c:v>0.13094</c:v>
                </c:pt>
                <c:pt idx="436">
                  <c:v>0.13300999999999999</c:v>
                </c:pt>
                <c:pt idx="437">
                  <c:v>0.13514999999999999</c:v>
                </c:pt>
                <c:pt idx="438">
                  <c:v>0.13733000000000001</c:v>
                </c:pt>
                <c:pt idx="439">
                  <c:v>0.13947000000000001</c:v>
                </c:pt>
                <c:pt idx="440">
                  <c:v>0.14172000000000001</c:v>
                </c:pt>
                <c:pt idx="441">
                  <c:v>0.14407</c:v>
                </c:pt>
                <c:pt idx="442">
                  <c:v>0.14645</c:v>
                </c:pt>
                <c:pt idx="443">
                  <c:v>0.14874000000000001</c:v>
                </c:pt>
                <c:pt idx="444">
                  <c:v>0.15117</c:v>
                </c:pt>
                <c:pt idx="445">
                  <c:v>0.15368999999999999</c:v>
                </c:pt>
                <c:pt idx="446">
                  <c:v>0.15612999999999999</c:v>
                </c:pt>
                <c:pt idx="447">
                  <c:v>0.15867999999999999</c:v>
                </c:pt>
                <c:pt idx="448">
                  <c:v>0.16125</c:v>
                </c:pt>
                <c:pt idx="449">
                  <c:v>0.16377</c:v>
                </c:pt>
                <c:pt idx="450">
                  <c:v>0.16649</c:v>
                </c:pt>
                <c:pt idx="451">
                  <c:v>0.16914000000000001</c:v>
                </c:pt>
                <c:pt idx="452">
                  <c:v>0.17180000000000001</c:v>
                </c:pt>
                <c:pt idx="453">
                  <c:v>0.17441999999999999</c:v>
                </c:pt>
                <c:pt idx="454">
                  <c:v>0.17713999999999999</c:v>
                </c:pt>
                <c:pt idx="455">
                  <c:v>0.17988999999999999</c:v>
                </c:pt>
                <c:pt idx="456">
                  <c:v>0.18253</c:v>
                </c:pt>
                <c:pt idx="457">
                  <c:v>0.18521000000000001</c:v>
                </c:pt>
                <c:pt idx="458">
                  <c:v>0.188</c:v>
                </c:pt>
                <c:pt idx="459">
                  <c:v>0.1908</c:v>
                </c:pt>
                <c:pt idx="460">
                  <c:v>0.19348000000000001</c:v>
                </c:pt>
                <c:pt idx="461">
                  <c:v>0.19622999999999999</c:v>
                </c:pt>
                <c:pt idx="462">
                  <c:v>0.19902</c:v>
                </c:pt>
                <c:pt idx="463">
                  <c:v>0.20186000000000001</c:v>
                </c:pt>
                <c:pt idx="464">
                  <c:v>0.20474000000000001</c:v>
                </c:pt>
                <c:pt idx="465">
                  <c:v>0.20752999999999999</c:v>
                </c:pt>
                <c:pt idx="466">
                  <c:v>0.21048</c:v>
                </c:pt>
                <c:pt idx="467">
                  <c:v>0.21346999999999999</c:v>
                </c:pt>
                <c:pt idx="468">
                  <c:v>0.21648000000000001</c:v>
                </c:pt>
                <c:pt idx="469">
                  <c:v>0.2195</c:v>
                </c:pt>
                <c:pt idx="470">
                  <c:v>0.22253000000000001</c:v>
                </c:pt>
                <c:pt idx="471">
                  <c:v>0.22549</c:v>
                </c:pt>
                <c:pt idx="472">
                  <c:v>0.22861000000000001</c:v>
                </c:pt>
                <c:pt idx="473">
                  <c:v>0.23180999999999999</c:v>
                </c:pt>
                <c:pt idx="474">
                  <c:v>0.23499999999999999</c:v>
                </c:pt>
                <c:pt idx="475">
                  <c:v>0.23813999999999999</c:v>
                </c:pt>
                <c:pt idx="476">
                  <c:v>0.24142</c:v>
                </c:pt>
                <c:pt idx="477">
                  <c:v>0.24465999999999999</c:v>
                </c:pt>
                <c:pt idx="478">
                  <c:v>0.24789</c:v>
                </c:pt>
                <c:pt idx="479">
                  <c:v>0.25119000000000002</c:v>
                </c:pt>
                <c:pt idx="480">
                  <c:v>0.25441000000000003</c:v>
                </c:pt>
                <c:pt idx="481">
                  <c:v>0.25774000000000002</c:v>
                </c:pt>
                <c:pt idx="482">
                  <c:v>0.26111000000000001</c:v>
                </c:pt>
                <c:pt idx="483">
                  <c:v>0.26430999999999999</c:v>
                </c:pt>
                <c:pt idx="484">
                  <c:v>0.26763999999999999</c:v>
                </c:pt>
                <c:pt idx="485">
                  <c:v>0.27106000000000002</c:v>
                </c:pt>
                <c:pt idx="486">
                  <c:v>0.27443000000000001</c:v>
                </c:pt>
                <c:pt idx="487">
                  <c:v>0.27782000000000001</c:v>
                </c:pt>
                <c:pt idx="488">
                  <c:v>0.28136</c:v>
                </c:pt>
                <c:pt idx="489">
                  <c:v>0.28497</c:v>
                </c:pt>
                <c:pt idx="490">
                  <c:v>0.28855999999999998</c:v>
                </c:pt>
                <c:pt idx="491">
                  <c:v>0.29227999999999998</c:v>
                </c:pt>
                <c:pt idx="492">
                  <c:v>0.29614000000000001</c:v>
                </c:pt>
                <c:pt idx="493">
                  <c:v>0.3</c:v>
                </c:pt>
                <c:pt idx="494">
                  <c:v>0.30381999999999998</c:v>
                </c:pt>
                <c:pt idx="495">
                  <c:v>0.30775000000000002</c:v>
                </c:pt>
                <c:pt idx="496">
                  <c:v>0.31168000000000001</c:v>
                </c:pt>
                <c:pt idx="497">
                  <c:v>0.31552000000000002</c:v>
                </c:pt>
                <c:pt idx="498">
                  <c:v>0.31950000000000001</c:v>
                </c:pt>
                <c:pt idx="499">
                  <c:v>0.32333000000000001</c:v>
                </c:pt>
                <c:pt idx="500">
                  <c:v>0.32726</c:v>
                </c:pt>
                <c:pt idx="501">
                  <c:v>0.33122000000000001</c:v>
                </c:pt>
                <c:pt idx="502">
                  <c:v>0.33512999999999998</c:v>
                </c:pt>
                <c:pt idx="503">
                  <c:v>0.33911000000000002</c:v>
                </c:pt>
                <c:pt idx="504">
                  <c:v>0.34300000000000003</c:v>
                </c:pt>
                <c:pt idx="505">
                  <c:v>0.34676000000000001</c:v>
                </c:pt>
                <c:pt idx="506">
                  <c:v>0.35048000000000001</c:v>
                </c:pt>
                <c:pt idx="507">
                  <c:v>0.35426000000000002</c:v>
                </c:pt>
                <c:pt idx="508">
                  <c:v>0.35808000000000001</c:v>
                </c:pt>
                <c:pt idx="509">
                  <c:v>0.36198000000000002</c:v>
                </c:pt>
                <c:pt idx="510">
                  <c:v>0.36601</c:v>
                </c:pt>
                <c:pt idx="511">
                  <c:v>0.37001000000000001</c:v>
                </c:pt>
                <c:pt idx="512">
                  <c:v>0.37392999999999998</c:v>
                </c:pt>
                <c:pt idx="513">
                  <c:v>0.37792999999999999</c:v>
                </c:pt>
                <c:pt idx="514">
                  <c:v>0.38191000000000003</c:v>
                </c:pt>
                <c:pt idx="515">
                  <c:v>0.38593</c:v>
                </c:pt>
                <c:pt idx="516">
                  <c:v>0.38997999999999999</c:v>
                </c:pt>
                <c:pt idx="517">
                  <c:v>0.39406000000000002</c:v>
                </c:pt>
                <c:pt idx="518">
                  <c:v>0.39809</c:v>
                </c:pt>
                <c:pt idx="519">
                  <c:v>0.40227000000000002</c:v>
                </c:pt>
                <c:pt idx="520">
                  <c:v>0.40637000000000001</c:v>
                </c:pt>
                <c:pt idx="521">
                  <c:v>0.41042000000000001</c:v>
                </c:pt>
                <c:pt idx="522">
                  <c:v>0.41447000000000001</c:v>
                </c:pt>
                <c:pt idx="523">
                  <c:v>0.41864000000000001</c:v>
                </c:pt>
                <c:pt idx="524">
                  <c:v>0.42265000000000003</c:v>
                </c:pt>
                <c:pt idx="525">
                  <c:v>0.42659000000000002</c:v>
                </c:pt>
                <c:pt idx="526">
                  <c:v>0.4304</c:v>
                </c:pt>
                <c:pt idx="527">
                  <c:v>0.43413000000000002</c:v>
                </c:pt>
                <c:pt idx="528">
                  <c:v>0.43790000000000001</c:v>
                </c:pt>
                <c:pt idx="529">
                  <c:v>0.44167000000000001</c:v>
                </c:pt>
                <c:pt idx="530">
                  <c:v>0.44527</c:v>
                </c:pt>
                <c:pt idx="531">
                  <c:v>0.44903999999999999</c:v>
                </c:pt>
                <c:pt idx="532">
                  <c:v>0.45263999999999999</c:v>
                </c:pt>
                <c:pt idx="533">
                  <c:v>0.45621</c:v>
                </c:pt>
                <c:pt idx="534">
                  <c:v>0.45993000000000001</c:v>
                </c:pt>
                <c:pt idx="535">
                  <c:v>0.46359</c:v>
                </c:pt>
                <c:pt idx="536">
                  <c:v>0.46710000000000002</c:v>
                </c:pt>
                <c:pt idx="537">
                  <c:v>0.47062999999999999</c:v>
                </c:pt>
                <c:pt idx="538">
                  <c:v>0.47427000000000002</c:v>
                </c:pt>
                <c:pt idx="539">
                  <c:v>0.47792000000000001</c:v>
                </c:pt>
                <c:pt idx="540">
                  <c:v>0.48154000000000002</c:v>
                </c:pt>
                <c:pt idx="541">
                  <c:v>0.48505999999999999</c:v>
                </c:pt>
                <c:pt idx="542">
                  <c:v>0.48855999999999999</c:v>
                </c:pt>
                <c:pt idx="543">
                  <c:v>0.49209999999999998</c:v>
                </c:pt>
                <c:pt idx="544">
                  <c:v>0.49553999999999998</c:v>
                </c:pt>
                <c:pt idx="545">
                  <c:v>0.49892999999999998</c:v>
                </c:pt>
                <c:pt idx="546">
                  <c:v>0.50217000000000001</c:v>
                </c:pt>
                <c:pt idx="547">
                  <c:v>0.50536000000000003</c:v>
                </c:pt>
                <c:pt idx="548">
                  <c:v>0.50858999999999999</c:v>
                </c:pt>
                <c:pt idx="549">
                  <c:v>0.51178000000000001</c:v>
                </c:pt>
                <c:pt idx="550">
                  <c:v>0.51478999999999997</c:v>
                </c:pt>
                <c:pt idx="551">
                  <c:v>0.51770000000000005</c:v>
                </c:pt>
                <c:pt idx="552">
                  <c:v>0.52064999999999995</c:v>
                </c:pt>
                <c:pt idx="553">
                  <c:v>0.52368000000000003</c:v>
                </c:pt>
                <c:pt idx="554">
                  <c:v>0.52654000000000001</c:v>
                </c:pt>
                <c:pt idx="555">
                  <c:v>0.52924000000000004</c:v>
                </c:pt>
                <c:pt idx="556">
                  <c:v>0.53207000000000004</c:v>
                </c:pt>
                <c:pt idx="557">
                  <c:v>0.53485000000000005</c:v>
                </c:pt>
                <c:pt idx="558">
                  <c:v>0.53747999999999996</c:v>
                </c:pt>
                <c:pt idx="559">
                  <c:v>0.54005000000000003</c:v>
                </c:pt>
                <c:pt idx="560">
                  <c:v>0.54283000000000003</c:v>
                </c:pt>
                <c:pt idx="561">
                  <c:v>0.54556000000000004</c:v>
                </c:pt>
                <c:pt idx="562">
                  <c:v>0.54813000000000001</c:v>
                </c:pt>
                <c:pt idx="563">
                  <c:v>0.55081000000000002</c:v>
                </c:pt>
                <c:pt idx="564">
                  <c:v>0.55330000000000001</c:v>
                </c:pt>
                <c:pt idx="565">
                  <c:v>0.55583000000000005</c:v>
                </c:pt>
                <c:pt idx="566">
                  <c:v>0.55835000000000001</c:v>
                </c:pt>
                <c:pt idx="567">
                  <c:v>0.56081000000000003</c:v>
                </c:pt>
                <c:pt idx="568">
                  <c:v>0.56328</c:v>
                </c:pt>
                <c:pt idx="569">
                  <c:v>0.56550999999999996</c:v>
                </c:pt>
                <c:pt idx="570">
                  <c:v>0.56767000000000001</c:v>
                </c:pt>
                <c:pt idx="571">
                  <c:v>0.56991999999999998</c:v>
                </c:pt>
                <c:pt idx="572">
                  <c:v>0.57201999999999997</c:v>
                </c:pt>
                <c:pt idx="573">
                  <c:v>0.57406999999999997</c:v>
                </c:pt>
                <c:pt idx="574">
                  <c:v>0.57611000000000001</c:v>
                </c:pt>
                <c:pt idx="575">
                  <c:v>0.57808999999999999</c:v>
                </c:pt>
                <c:pt idx="576">
                  <c:v>0.57994000000000001</c:v>
                </c:pt>
                <c:pt idx="577">
                  <c:v>0.58176000000000005</c:v>
                </c:pt>
                <c:pt idx="578">
                  <c:v>0.58362000000000003</c:v>
                </c:pt>
                <c:pt idx="579">
                  <c:v>0.58531</c:v>
                </c:pt>
                <c:pt idx="580">
                  <c:v>0.58701000000000003</c:v>
                </c:pt>
                <c:pt idx="581">
                  <c:v>0.58865000000000001</c:v>
                </c:pt>
                <c:pt idx="582">
                  <c:v>0.59033000000000002</c:v>
                </c:pt>
                <c:pt idx="583">
                  <c:v>0.59192999999999996</c:v>
                </c:pt>
                <c:pt idx="584">
                  <c:v>0.59348000000000001</c:v>
                </c:pt>
                <c:pt idx="585">
                  <c:v>0.59504999999999997</c:v>
                </c:pt>
                <c:pt idx="586">
                  <c:v>0.59660000000000002</c:v>
                </c:pt>
                <c:pt idx="587">
                  <c:v>0.59804000000000002</c:v>
                </c:pt>
                <c:pt idx="588">
                  <c:v>0.59948999999999997</c:v>
                </c:pt>
                <c:pt idx="589">
                  <c:v>0.60087999999999997</c:v>
                </c:pt>
                <c:pt idx="590">
                  <c:v>0.60223000000000004</c:v>
                </c:pt>
                <c:pt idx="591">
                  <c:v>0.60341999999999996</c:v>
                </c:pt>
                <c:pt idx="592">
                  <c:v>0.60457000000000005</c:v>
                </c:pt>
                <c:pt idx="593">
                  <c:v>0.60568</c:v>
                </c:pt>
                <c:pt idx="594">
                  <c:v>0.60673999999999995</c:v>
                </c:pt>
                <c:pt idx="595">
                  <c:v>0.60782000000000003</c:v>
                </c:pt>
                <c:pt idx="596">
                  <c:v>0.60872000000000004</c:v>
                </c:pt>
                <c:pt idx="597">
                  <c:v>0.60973999999999995</c:v>
                </c:pt>
                <c:pt idx="598">
                  <c:v>0.61053000000000002</c:v>
                </c:pt>
                <c:pt idx="599">
                  <c:v>0.61140000000000005</c:v>
                </c:pt>
                <c:pt idx="600">
                  <c:v>0.61221000000000003</c:v>
                </c:pt>
                <c:pt idx="601">
                  <c:v>0.61295999999999995</c:v>
                </c:pt>
                <c:pt idx="602">
                  <c:v>0.61368</c:v>
                </c:pt>
                <c:pt idx="603">
                  <c:v>0.61429999999999996</c:v>
                </c:pt>
                <c:pt idx="604">
                  <c:v>0.61484000000000005</c:v>
                </c:pt>
                <c:pt idx="605">
                  <c:v>0.61548999999999998</c:v>
                </c:pt>
                <c:pt idx="606">
                  <c:v>0.61607000000000001</c:v>
                </c:pt>
                <c:pt idx="607">
                  <c:v>0.61658999999999997</c:v>
                </c:pt>
                <c:pt idx="608">
                  <c:v>0.61702999999999997</c:v>
                </c:pt>
                <c:pt idx="609">
                  <c:v>0.61751</c:v>
                </c:pt>
                <c:pt idx="610">
                  <c:v>0.61780999999999997</c:v>
                </c:pt>
                <c:pt idx="611">
                  <c:v>0.61819000000000002</c:v>
                </c:pt>
                <c:pt idx="612">
                  <c:v>0.61850000000000005</c:v>
                </c:pt>
                <c:pt idx="613">
                  <c:v>0.61870000000000003</c:v>
                </c:pt>
                <c:pt idx="614">
                  <c:v>0.61887999999999999</c:v>
                </c:pt>
                <c:pt idx="615">
                  <c:v>0.61906000000000005</c:v>
                </c:pt>
                <c:pt idx="616">
                  <c:v>0.61899000000000004</c:v>
                </c:pt>
                <c:pt idx="617">
                  <c:v>0.61909000000000003</c:v>
                </c:pt>
                <c:pt idx="618">
                  <c:v>0.61922999999999995</c:v>
                </c:pt>
                <c:pt idx="619">
                  <c:v>0.61919999999999997</c:v>
                </c:pt>
                <c:pt idx="620">
                  <c:v>0.61917</c:v>
                </c:pt>
                <c:pt idx="621">
                  <c:v>0.61914000000000002</c:v>
                </c:pt>
                <c:pt idx="622">
                  <c:v>0.61904999999999999</c:v>
                </c:pt>
                <c:pt idx="623">
                  <c:v>0.61890999999999996</c:v>
                </c:pt>
                <c:pt idx="624">
                  <c:v>0.61873999999999996</c:v>
                </c:pt>
                <c:pt idx="625">
                  <c:v>0.61843999999999999</c:v>
                </c:pt>
                <c:pt idx="626">
                  <c:v>0.61807000000000001</c:v>
                </c:pt>
                <c:pt idx="627">
                  <c:v>0.61797999999999997</c:v>
                </c:pt>
                <c:pt idx="628">
                  <c:v>0.61748000000000003</c:v>
                </c:pt>
                <c:pt idx="629">
                  <c:v>0.61711000000000005</c:v>
                </c:pt>
                <c:pt idx="630">
                  <c:v>0.61680999999999997</c:v>
                </c:pt>
                <c:pt idx="631">
                  <c:v>0.61626000000000003</c:v>
                </c:pt>
                <c:pt idx="632">
                  <c:v>0.61589000000000005</c:v>
                </c:pt>
                <c:pt idx="633">
                  <c:v>0.61538999999999999</c:v>
                </c:pt>
                <c:pt idx="634">
                  <c:v>0.61468999999999996</c:v>
                </c:pt>
                <c:pt idx="635">
                  <c:v>0.61424000000000001</c:v>
                </c:pt>
                <c:pt idx="636">
                  <c:v>0.61375000000000002</c:v>
                </c:pt>
                <c:pt idx="637">
                  <c:v>0.61311000000000004</c:v>
                </c:pt>
                <c:pt idx="638">
                  <c:v>0.61241000000000001</c:v>
                </c:pt>
                <c:pt idx="639">
                  <c:v>0.61178999999999994</c:v>
                </c:pt>
                <c:pt idx="640">
                  <c:v>0.61107</c:v>
                </c:pt>
                <c:pt idx="641">
                  <c:v>0.61038000000000003</c:v>
                </c:pt>
                <c:pt idx="642">
                  <c:v>0.60958999999999997</c:v>
                </c:pt>
                <c:pt idx="643">
                  <c:v>0.60880999999999996</c:v>
                </c:pt>
                <c:pt idx="644">
                  <c:v>0.60814000000000001</c:v>
                </c:pt>
                <c:pt idx="645">
                  <c:v>0.60746999999999995</c:v>
                </c:pt>
                <c:pt idx="646">
                  <c:v>0.60658000000000001</c:v>
                </c:pt>
                <c:pt idx="647">
                  <c:v>0.60567000000000004</c:v>
                </c:pt>
                <c:pt idx="648">
                  <c:v>0.6048</c:v>
                </c:pt>
                <c:pt idx="649">
                  <c:v>0.60384000000000004</c:v>
                </c:pt>
                <c:pt idx="650">
                  <c:v>0.60294000000000003</c:v>
                </c:pt>
                <c:pt idx="651">
                  <c:v>0.60201000000000005</c:v>
                </c:pt>
                <c:pt idx="652">
                  <c:v>0.60099999999999998</c:v>
                </c:pt>
                <c:pt idx="653">
                  <c:v>0.60006999999999999</c:v>
                </c:pt>
                <c:pt idx="654">
                  <c:v>0.59897</c:v>
                </c:pt>
                <c:pt idx="655">
                  <c:v>0.59779000000000004</c:v>
                </c:pt>
                <c:pt idx="656">
                  <c:v>0.59675999999999996</c:v>
                </c:pt>
                <c:pt idx="657">
                  <c:v>0.59558</c:v>
                </c:pt>
                <c:pt idx="658">
                  <c:v>0.59448000000000001</c:v>
                </c:pt>
                <c:pt idx="659">
                  <c:v>0.59328999999999998</c:v>
                </c:pt>
                <c:pt idx="660">
                  <c:v>0.59213000000000005</c:v>
                </c:pt>
                <c:pt idx="661">
                  <c:v>0.59099999999999997</c:v>
                </c:pt>
                <c:pt idx="662">
                  <c:v>0.58980999999999995</c:v>
                </c:pt>
                <c:pt idx="663">
                  <c:v>0.58864000000000005</c:v>
                </c:pt>
                <c:pt idx="664">
                  <c:v>0.58740000000000003</c:v>
                </c:pt>
                <c:pt idx="665">
                  <c:v>0.58626</c:v>
                </c:pt>
                <c:pt idx="666">
                  <c:v>0.58499000000000001</c:v>
                </c:pt>
                <c:pt idx="667">
                  <c:v>0.58382000000000001</c:v>
                </c:pt>
                <c:pt idx="668">
                  <c:v>0.58264000000000005</c:v>
                </c:pt>
                <c:pt idx="669">
                  <c:v>0.58138000000000001</c:v>
                </c:pt>
                <c:pt idx="670">
                  <c:v>0.58004999999999995</c:v>
                </c:pt>
                <c:pt idx="671">
                  <c:v>0.57879999999999998</c:v>
                </c:pt>
                <c:pt idx="672">
                  <c:v>0.57743999999999995</c:v>
                </c:pt>
                <c:pt idx="673">
                  <c:v>0.57608000000000004</c:v>
                </c:pt>
                <c:pt idx="674">
                  <c:v>0.57482999999999995</c:v>
                </c:pt>
                <c:pt idx="675">
                  <c:v>0.57347000000000004</c:v>
                </c:pt>
                <c:pt idx="676">
                  <c:v>0.57210000000000005</c:v>
                </c:pt>
                <c:pt idx="677">
                  <c:v>0.57076000000000005</c:v>
                </c:pt>
                <c:pt idx="678">
                  <c:v>0.56930999999999998</c:v>
                </c:pt>
                <c:pt idx="679">
                  <c:v>0.56779000000000002</c:v>
                </c:pt>
                <c:pt idx="680">
                  <c:v>0.56638999999999995</c:v>
                </c:pt>
                <c:pt idx="681">
                  <c:v>0.56491000000000002</c:v>
                </c:pt>
                <c:pt idx="682">
                  <c:v>0.56350999999999996</c:v>
                </c:pt>
                <c:pt idx="683">
                  <c:v>0.56223999999999996</c:v>
                </c:pt>
                <c:pt idx="684">
                  <c:v>0.56100000000000005</c:v>
                </c:pt>
                <c:pt idx="685">
                  <c:v>0.55950999999999995</c:v>
                </c:pt>
                <c:pt idx="686">
                  <c:v>0.55803000000000003</c:v>
                </c:pt>
                <c:pt idx="687">
                  <c:v>0.55666000000000004</c:v>
                </c:pt>
                <c:pt idx="688">
                  <c:v>0.55530000000000002</c:v>
                </c:pt>
                <c:pt idx="689">
                  <c:v>0.55391000000000001</c:v>
                </c:pt>
                <c:pt idx="690">
                  <c:v>0.55240999999999996</c:v>
                </c:pt>
                <c:pt idx="691">
                  <c:v>0.55103000000000002</c:v>
                </c:pt>
                <c:pt idx="692">
                  <c:v>0.54967999999999995</c:v>
                </c:pt>
                <c:pt idx="693">
                  <c:v>0.54820000000000002</c:v>
                </c:pt>
                <c:pt idx="694">
                  <c:v>0.54678000000000004</c:v>
                </c:pt>
                <c:pt idx="695">
                  <c:v>0.54537999999999998</c:v>
                </c:pt>
                <c:pt idx="696">
                  <c:v>0.54396</c:v>
                </c:pt>
                <c:pt idx="697">
                  <c:v>0.54251000000000005</c:v>
                </c:pt>
                <c:pt idx="698">
                  <c:v>0.54098999999999997</c:v>
                </c:pt>
                <c:pt idx="699">
                  <c:v>0.53934000000000004</c:v>
                </c:pt>
                <c:pt idx="700">
                  <c:v>0.53790000000000004</c:v>
                </c:pt>
                <c:pt idx="701">
                  <c:v>0.5363</c:v>
                </c:pt>
                <c:pt idx="702">
                  <c:v>0.53491</c:v>
                </c:pt>
                <c:pt idx="703">
                  <c:v>0.53349000000000002</c:v>
                </c:pt>
                <c:pt idx="704">
                  <c:v>0.53208999999999995</c:v>
                </c:pt>
                <c:pt idx="705">
                  <c:v>0.53064</c:v>
                </c:pt>
                <c:pt idx="706">
                  <c:v>0.52910999999999997</c:v>
                </c:pt>
                <c:pt idx="707">
                  <c:v>0.52759999999999996</c:v>
                </c:pt>
                <c:pt idx="708">
                  <c:v>0.52610999999999997</c:v>
                </c:pt>
                <c:pt idx="709">
                  <c:v>0.52486999999999995</c:v>
                </c:pt>
                <c:pt idx="710">
                  <c:v>0.52342</c:v>
                </c:pt>
                <c:pt idx="711">
                  <c:v>0.52195999999999998</c:v>
                </c:pt>
                <c:pt idx="712">
                  <c:v>0.52080000000000004</c:v>
                </c:pt>
                <c:pt idx="713">
                  <c:v>0.51912999999999998</c:v>
                </c:pt>
                <c:pt idx="714">
                  <c:v>0.51773000000000002</c:v>
                </c:pt>
                <c:pt idx="715">
                  <c:v>0.51653000000000004</c:v>
                </c:pt>
                <c:pt idx="716">
                  <c:v>0.51500999999999997</c:v>
                </c:pt>
                <c:pt idx="717">
                  <c:v>0.51324000000000003</c:v>
                </c:pt>
                <c:pt idx="718">
                  <c:v>0.51180000000000003</c:v>
                </c:pt>
                <c:pt idx="719">
                  <c:v>0.51061999999999996</c:v>
                </c:pt>
                <c:pt idx="720">
                  <c:v>0.50944999999999996</c:v>
                </c:pt>
                <c:pt idx="721">
                  <c:v>0.50780999999999998</c:v>
                </c:pt>
                <c:pt idx="722">
                  <c:v>0.50619999999999998</c:v>
                </c:pt>
                <c:pt idx="723">
                  <c:v>0.50485000000000002</c:v>
                </c:pt>
                <c:pt idx="724">
                  <c:v>0.50368000000000002</c:v>
                </c:pt>
                <c:pt idx="725">
                  <c:v>0.50222999999999995</c:v>
                </c:pt>
                <c:pt idx="726">
                  <c:v>0.50072000000000005</c:v>
                </c:pt>
                <c:pt idx="727">
                  <c:v>0.49963000000000002</c:v>
                </c:pt>
                <c:pt idx="728">
                  <c:v>0.49802999999999997</c:v>
                </c:pt>
                <c:pt idx="729">
                  <c:v>0.49659999999999999</c:v>
                </c:pt>
                <c:pt idx="730">
                  <c:v>0.49541000000000002</c:v>
                </c:pt>
                <c:pt idx="731">
                  <c:v>0.49386999999999998</c:v>
                </c:pt>
                <c:pt idx="732">
                  <c:v>0.49268000000000001</c:v>
                </c:pt>
                <c:pt idx="733">
                  <c:v>0.49146000000000001</c:v>
                </c:pt>
                <c:pt idx="734">
                  <c:v>0.49001</c:v>
                </c:pt>
                <c:pt idx="735">
                  <c:v>0.48869000000000001</c:v>
                </c:pt>
                <c:pt idx="736">
                  <c:v>0.48749999999999999</c:v>
                </c:pt>
                <c:pt idx="737">
                  <c:v>0.48607</c:v>
                </c:pt>
                <c:pt idx="738">
                  <c:v>0.48488999999999999</c:v>
                </c:pt>
                <c:pt idx="739">
                  <c:v>0.48351</c:v>
                </c:pt>
                <c:pt idx="740">
                  <c:v>0.48237999999999998</c:v>
                </c:pt>
                <c:pt idx="741">
                  <c:v>0.48087000000000002</c:v>
                </c:pt>
                <c:pt idx="742">
                  <c:v>0.47952</c:v>
                </c:pt>
                <c:pt idx="743">
                  <c:v>0.47835</c:v>
                </c:pt>
                <c:pt idx="744">
                  <c:v>0.47677999999999998</c:v>
                </c:pt>
                <c:pt idx="745">
                  <c:v>0.47545999999999999</c:v>
                </c:pt>
                <c:pt idx="746">
                  <c:v>0.47417999999999999</c:v>
                </c:pt>
                <c:pt idx="747">
                  <c:v>0.47270000000000001</c:v>
                </c:pt>
                <c:pt idx="748">
                  <c:v>0.47172999999999998</c:v>
                </c:pt>
                <c:pt idx="749">
                  <c:v>0.47027999999999998</c:v>
                </c:pt>
                <c:pt idx="750">
                  <c:v>0.46910000000000002</c:v>
                </c:pt>
                <c:pt idx="751">
                  <c:v>0.46771000000000001</c:v>
                </c:pt>
                <c:pt idx="752">
                  <c:v>0.46650999999999998</c:v>
                </c:pt>
                <c:pt idx="753">
                  <c:v>0.46566999999999997</c:v>
                </c:pt>
                <c:pt idx="754">
                  <c:v>0.46418999999999999</c:v>
                </c:pt>
                <c:pt idx="755">
                  <c:v>0.46283000000000002</c:v>
                </c:pt>
                <c:pt idx="756">
                  <c:v>0.46189999999999998</c:v>
                </c:pt>
                <c:pt idx="757">
                  <c:v>0.46043000000000001</c:v>
                </c:pt>
                <c:pt idx="758">
                  <c:v>0.45921000000000001</c:v>
                </c:pt>
                <c:pt idx="759">
                  <c:v>0.45787</c:v>
                </c:pt>
                <c:pt idx="760">
                  <c:v>0.45662000000000003</c:v>
                </c:pt>
                <c:pt idx="761">
                  <c:v>0.45534000000000002</c:v>
                </c:pt>
                <c:pt idx="762">
                  <c:v>0.45412000000000002</c:v>
                </c:pt>
                <c:pt idx="763">
                  <c:v>0.45302999999999999</c:v>
                </c:pt>
                <c:pt idx="764">
                  <c:v>0.45174999999999998</c:v>
                </c:pt>
                <c:pt idx="765">
                  <c:v>0.45071</c:v>
                </c:pt>
                <c:pt idx="766">
                  <c:v>0.44957999999999998</c:v>
                </c:pt>
                <c:pt idx="767">
                  <c:v>0.44869999999999999</c:v>
                </c:pt>
                <c:pt idx="768">
                  <c:v>0.44768000000000002</c:v>
                </c:pt>
                <c:pt idx="769">
                  <c:v>0.44674999999999998</c:v>
                </c:pt>
                <c:pt idx="770">
                  <c:v>0.44589000000000001</c:v>
                </c:pt>
                <c:pt idx="771">
                  <c:v>0.44490000000000002</c:v>
                </c:pt>
                <c:pt idx="772">
                  <c:v>0.44395000000000001</c:v>
                </c:pt>
                <c:pt idx="773">
                  <c:v>0.44312000000000001</c:v>
                </c:pt>
                <c:pt idx="774">
                  <c:v>0.44214999999999999</c:v>
                </c:pt>
                <c:pt idx="775">
                  <c:v>0.44112000000000001</c:v>
                </c:pt>
                <c:pt idx="776">
                  <c:v>0.44005</c:v>
                </c:pt>
                <c:pt idx="777">
                  <c:v>0.43903999999999999</c:v>
                </c:pt>
                <c:pt idx="778">
                  <c:v>0.43802999999999997</c:v>
                </c:pt>
                <c:pt idx="779">
                  <c:v>0.43695000000000001</c:v>
                </c:pt>
                <c:pt idx="780">
                  <c:v>0.43584000000000001</c:v>
                </c:pt>
                <c:pt idx="781">
                  <c:v>0.43480999999999997</c:v>
                </c:pt>
                <c:pt idx="782">
                  <c:v>0.43375999999999998</c:v>
                </c:pt>
                <c:pt idx="783">
                  <c:v>0.43264999999999998</c:v>
                </c:pt>
                <c:pt idx="784">
                  <c:v>0.43149999999999999</c:v>
                </c:pt>
                <c:pt idx="785">
                  <c:v>0.43042000000000002</c:v>
                </c:pt>
                <c:pt idx="786">
                  <c:v>0.42924000000000001</c:v>
                </c:pt>
                <c:pt idx="787">
                  <c:v>0.42812</c:v>
                </c:pt>
                <c:pt idx="788">
                  <c:v>0.42698999999999998</c:v>
                </c:pt>
                <c:pt idx="789">
                  <c:v>0.42598999999999998</c:v>
                </c:pt>
                <c:pt idx="790">
                  <c:v>0.42505999999999999</c:v>
                </c:pt>
                <c:pt idx="791">
                  <c:v>0.42403999999999997</c:v>
                </c:pt>
                <c:pt idx="792">
                  <c:v>0.42285</c:v>
                </c:pt>
                <c:pt idx="793">
                  <c:v>0.42168</c:v>
                </c:pt>
                <c:pt idx="794">
                  <c:v>0.42068</c:v>
                </c:pt>
                <c:pt idx="795">
                  <c:v>0.41971000000000003</c:v>
                </c:pt>
                <c:pt idx="796">
                  <c:v>0.41870000000000002</c:v>
                </c:pt>
                <c:pt idx="797">
                  <c:v>0.41778999999999999</c:v>
                </c:pt>
                <c:pt idx="798">
                  <c:v>0.41683999999999999</c:v>
                </c:pt>
                <c:pt idx="799">
                  <c:v>0.41591</c:v>
                </c:pt>
                <c:pt idx="800">
                  <c:v>0.41493000000000002</c:v>
                </c:pt>
                <c:pt idx="801">
                  <c:v>0.41388999999999998</c:v>
                </c:pt>
                <c:pt idx="802">
                  <c:v>0.41282999999999997</c:v>
                </c:pt>
                <c:pt idx="803">
                  <c:v>0.41187000000000001</c:v>
                </c:pt>
                <c:pt idx="804">
                  <c:v>0.41109000000000001</c:v>
                </c:pt>
                <c:pt idx="805">
                  <c:v>0.41016000000000002</c:v>
                </c:pt>
                <c:pt idx="806">
                  <c:v>0.40919</c:v>
                </c:pt>
                <c:pt idx="807">
                  <c:v>0.40822999999999998</c:v>
                </c:pt>
                <c:pt idx="808">
                  <c:v>0.40723999999999999</c:v>
                </c:pt>
                <c:pt idx="809">
                  <c:v>0.40629999999999999</c:v>
                </c:pt>
                <c:pt idx="810">
                  <c:v>0.40569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106D-424C-BAF7-71BA231E9D0B}"/>
            </c:ext>
          </c:extLst>
        </c:ser>
        <c:ser>
          <c:idx val="2"/>
          <c:order val="2"/>
          <c:spPr>
            <a:ln w="508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hm_pro_cl300!$BZV$1:$DEZ$1</c:f>
              <c:numCache>
                <c:formatCode>General</c:formatCode>
                <c:ptCount val="8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  <c:pt idx="228">
                  <c:v>229</c:v>
                </c:pt>
                <c:pt idx="229">
                  <c:v>230</c:v>
                </c:pt>
                <c:pt idx="230">
                  <c:v>231</c:v>
                </c:pt>
                <c:pt idx="231">
                  <c:v>232</c:v>
                </c:pt>
                <c:pt idx="232">
                  <c:v>233</c:v>
                </c:pt>
                <c:pt idx="233">
                  <c:v>234</c:v>
                </c:pt>
                <c:pt idx="234">
                  <c:v>235</c:v>
                </c:pt>
                <c:pt idx="235">
                  <c:v>236</c:v>
                </c:pt>
                <c:pt idx="236">
                  <c:v>237</c:v>
                </c:pt>
                <c:pt idx="237">
                  <c:v>238</c:v>
                </c:pt>
                <c:pt idx="238">
                  <c:v>239</c:v>
                </c:pt>
                <c:pt idx="239">
                  <c:v>240</c:v>
                </c:pt>
                <c:pt idx="240">
                  <c:v>241</c:v>
                </c:pt>
                <c:pt idx="241">
                  <c:v>242</c:v>
                </c:pt>
                <c:pt idx="242">
                  <c:v>243</c:v>
                </c:pt>
                <c:pt idx="243">
                  <c:v>244</c:v>
                </c:pt>
                <c:pt idx="244">
                  <c:v>245</c:v>
                </c:pt>
                <c:pt idx="245">
                  <c:v>246</c:v>
                </c:pt>
                <c:pt idx="246">
                  <c:v>247</c:v>
                </c:pt>
                <c:pt idx="247">
                  <c:v>248</c:v>
                </c:pt>
                <c:pt idx="248">
                  <c:v>249</c:v>
                </c:pt>
                <c:pt idx="249">
                  <c:v>250</c:v>
                </c:pt>
                <c:pt idx="250">
                  <c:v>251</c:v>
                </c:pt>
                <c:pt idx="251">
                  <c:v>252</c:v>
                </c:pt>
                <c:pt idx="252">
                  <c:v>253</c:v>
                </c:pt>
                <c:pt idx="253">
                  <c:v>254</c:v>
                </c:pt>
                <c:pt idx="254">
                  <c:v>255</c:v>
                </c:pt>
                <c:pt idx="255">
                  <c:v>256</c:v>
                </c:pt>
                <c:pt idx="256">
                  <c:v>257</c:v>
                </c:pt>
                <c:pt idx="257">
                  <c:v>258</c:v>
                </c:pt>
                <c:pt idx="258">
                  <c:v>259</c:v>
                </c:pt>
                <c:pt idx="259">
                  <c:v>260</c:v>
                </c:pt>
                <c:pt idx="260">
                  <c:v>261</c:v>
                </c:pt>
                <c:pt idx="261">
                  <c:v>262</c:v>
                </c:pt>
                <c:pt idx="262">
                  <c:v>263</c:v>
                </c:pt>
                <c:pt idx="263">
                  <c:v>264</c:v>
                </c:pt>
                <c:pt idx="264">
                  <c:v>265</c:v>
                </c:pt>
                <c:pt idx="265">
                  <c:v>266</c:v>
                </c:pt>
                <c:pt idx="266">
                  <c:v>267</c:v>
                </c:pt>
                <c:pt idx="267">
                  <c:v>268</c:v>
                </c:pt>
                <c:pt idx="268">
                  <c:v>269</c:v>
                </c:pt>
                <c:pt idx="269">
                  <c:v>270</c:v>
                </c:pt>
                <c:pt idx="270">
                  <c:v>271</c:v>
                </c:pt>
                <c:pt idx="271">
                  <c:v>272</c:v>
                </c:pt>
                <c:pt idx="272">
                  <c:v>273</c:v>
                </c:pt>
                <c:pt idx="273">
                  <c:v>274</c:v>
                </c:pt>
                <c:pt idx="274">
                  <c:v>275</c:v>
                </c:pt>
                <c:pt idx="275">
                  <c:v>276</c:v>
                </c:pt>
                <c:pt idx="276">
                  <c:v>277</c:v>
                </c:pt>
                <c:pt idx="277">
                  <c:v>278</c:v>
                </c:pt>
                <c:pt idx="278">
                  <c:v>279</c:v>
                </c:pt>
                <c:pt idx="279">
                  <c:v>280</c:v>
                </c:pt>
                <c:pt idx="280">
                  <c:v>281</c:v>
                </c:pt>
                <c:pt idx="281">
                  <c:v>282</c:v>
                </c:pt>
                <c:pt idx="282">
                  <c:v>283</c:v>
                </c:pt>
                <c:pt idx="283">
                  <c:v>284</c:v>
                </c:pt>
                <c:pt idx="284">
                  <c:v>285</c:v>
                </c:pt>
                <c:pt idx="285">
                  <c:v>286</c:v>
                </c:pt>
                <c:pt idx="286">
                  <c:v>287</c:v>
                </c:pt>
                <c:pt idx="287">
                  <c:v>288</c:v>
                </c:pt>
                <c:pt idx="288">
                  <c:v>289</c:v>
                </c:pt>
                <c:pt idx="289">
                  <c:v>290</c:v>
                </c:pt>
                <c:pt idx="290">
                  <c:v>291</c:v>
                </c:pt>
                <c:pt idx="291">
                  <c:v>292</c:v>
                </c:pt>
                <c:pt idx="292">
                  <c:v>293</c:v>
                </c:pt>
                <c:pt idx="293">
                  <c:v>294</c:v>
                </c:pt>
                <c:pt idx="294">
                  <c:v>295</c:v>
                </c:pt>
                <c:pt idx="295">
                  <c:v>296</c:v>
                </c:pt>
                <c:pt idx="296">
                  <c:v>297</c:v>
                </c:pt>
                <c:pt idx="297">
                  <c:v>298</c:v>
                </c:pt>
                <c:pt idx="298">
                  <c:v>299</c:v>
                </c:pt>
                <c:pt idx="299">
                  <c:v>300</c:v>
                </c:pt>
                <c:pt idx="300">
                  <c:v>301</c:v>
                </c:pt>
                <c:pt idx="301">
                  <c:v>302</c:v>
                </c:pt>
                <c:pt idx="302">
                  <c:v>303</c:v>
                </c:pt>
                <c:pt idx="303">
                  <c:v>304</c:v>
                </c:pt>
                <c:pt idx="304">
                  <c:v>305</c:v>
                </c:pt>
                <c:pt idx="305">
                  <c:v>306</c:v>
                </c:pt>
                <c:pt idx="306">
                  <c:v>307</c:v>
                </c:pt>
                <c:pt idx="307">
                  <c:v>308</c:v>
                </c:pt>
                <c:pt idx="308">
                  <c:v>309</c:v>
                </c:pt>
                <c:pt idx="309">
                  <c:v>310</c:v>
                </c:pt>
                <c:pt idx="310">
                  <c:v>311</c:v>
                </c:pt>
                <c:pt idx="311">
                  <c:v>312</c:v>
                </c:pt>
                <c:pt idx="312">
                  <c:v>313</c:v>
                </c:pt>
                <c:pt idx="313">
                  <c:v>314</c:v>
                </c:pt>
                <c:pt idx="314">
                  <c:v>315</c:v>
                </c:pt>
                <c:pt idx="315">
                  <c:v>316</c:v>
                </c:pt>
                <c:pt idx="316">
                  <c:v>317</c:v>
                </c:pt>
                <c:pt idx="317">
                  <c:v>318</c:v>
                </c:pt>
                <c:pt idx="318">
                  <c:v>319</c:v>
                </c:pt>
                <c:pt idx="319">
                  <c:v>320</c:v>
                </c:pt>
                <c:pt idx="320">
                  <c:v>321</c:v>
                </c:pt>
                <c:pt idx="321">
                  <c:v>322</c:v>
                </c:pt>
                <c:pt idx="322">
                  <c:v>323</c:v>
                </c:pt>
                <c:pt idx="323">
                  <c:v>324</c:v>
                </c:pt>
                <c:pt idx="324">
                  <c:v>325</c:v>
                </c:pt>
                <c:pt idx="325">
                  <c:v>326</c:v>
                </c:pt>
                <c:pt idx="326">
                  <c:v>327</c:v>
                </c:pt>
                <c:pt idx="327">
                  <c:v>328</c:v>
                </c:pt>
                <c:pt idx="328">
                  <c:v>329</c:v>
                </c:pt>
                <c:pt idx="329">
                  <c:v>330</c:v>
                </c:pt>
                <c:pt idx="330">
                  <c:v>331</c:v>
                </c:pt>
                <c:pt idx="331">
                  <c:v>332</c:v>
                </c:pt>
                <c:pt idx="332">
                  <c:v>333</c:v>
                </c:pt>
                <c:pt idx="333">
                  <c:v>334</c:v>
                </c:pt>
                <c:pt idx="334">
                  <c:v>335</c:v>
                </c:pt>
                <c:pt idx="335">
                  <c:v>336</c:v>
                </c:pt>
                <c:pt idx="336">
                  <c:v>337</c:v>
                </c:pt>
                <c:pt idx="337">
                  <c:v>338</c:v>
                </c:pt>
                <c:pt idx="338">
                  <c:v>339</c:v>
                </c:pt>
                <c:pt idx="339">
                  <c:v>340</c:v>
                </c:pt>
                <c:pt idx="340">
                  <c:v>341</c:v>
                </c:pt>
                <c:pt idx="341">
                  <c:v>342</c:v>
                </c:pt>
                <c:pt idx="342">
                  <c:v>343</c:v>
                </c:pt>
                <c:pt idx="343">
                  <c:v>344</c:v>
                </c:pt>
                <c:pt idx="344">
                  <c:v>345</c:v>
                </c:pt>
                <c:pt idx="345">
                  <c:v>346</c:v>
                </c:pt>
                <c:pt idx="346">
                  <c:v>347</c:v>
                </c:pt>
                <c:pt idx="347">
                  <c:v>348</c:v>
                </c:pt>
                <c:pt idx="348">
                  <c:v>349</c:v>
                </c:pt>
                <c:pt idx="349">
                  <c:v>350</c:v>
                </c:pt>
                <c:pt idx="350">
                  <c:v>351</c:v>
                </c:pt>
                <c:pt idx="351">
                  <c:v>352</c:v>
                </c:pt>
                <c:pt idx="352">
                  <c:v>353</c:v>
                </c:pt>
                <c:pt idx="353">
                  <c:v>354</c:v>
                </c:pt>
                <c:pt idx="354">
                  <c:v>355</c:v>
                </c:pt>
                <c:pt idx="355">
                  <c:v>356</c:v>
                </c:pt>
                <c:pt idx="356">
                  <c:v>357</c:v>
                </c:pt>
                <c:pt idx="357">
                  <c:v>358</c:v>
                </c:pt>
                <c:pt idx="358">
                  <c:v>359</c:v>
                </c:pt>
                <c:pt idx="359">
                  <c:v>360</c:v>
                </c:pt>
                <c:pt idx="360">
                  <c:v>361</c:v>
                </c:pt>
                <c:pt idx="361">
                  <c:v>362</c:v>
                </c:pt>
                <c:pt idx="362">
                  <c:v>363</c:v>
                </c:pt>
                <c:pt idx="363">
                  <c:v>364</c:v>
                </c:pt>
                <c:pt idx="364">
                  <c:v>365</c:v>
                </c:pt>
                <c:pt idx="365">
                  <c:v>366</c:v>
                </c:pt>
                <c:pt idx="366">
                  <c:v>367</c:v>
                </c:pt>
                <c:pt idx="367">
                  <c:v>368</c:v>
                </c:pt>
                <c:pt idx="368">
                  <c:v>369</c:v>
                </c:pt>
                <c:pt idx="369">
                  <c:v>370</c:v>
                </c:pt>
                <c:pt idx="370">
                  <c:v>371</c:v>
                </c:pt>
                <c:pt idx="371">
                  <c:v>372</c:v>
                </c:pt>
                <c:pt idx="372">
                  <c:v>373</c:v>
                </c:pt>
                <c:pt idx="373">
                  <c:v>374</c:v>
                </c:pt>
                <c:pt idx="374">
                  <c:v>375</c:v>
                </c:pt>
                <c:pt idx="375">
                  <c:v>376</c:v>
                </c:pt>
                <c:pt idx="376">
                  <c:v>377</c:v>
                </c:pt>
                <c:pt idx="377">
                  <c:v>378</c:v>
                </c:pt>
                <c:pt idx="378">
                  <c:v>379</c:v>
                </c:pt>
                <c:pt idx="379">
                  <c:v>380</c:v>
                </c:pt>
                <c:pt idx="380">
                  <c:v>381</c:v>
                </c:pt>
                <c:pt idx="381">
                  <c:v>382</c:v>
                </c:pt>
                <c:pt idx="382">
                  <c:v>383</c:v>
                </c:pt>
                <c:pt idx="383">
                  <c:v>384</c:v>
                </c:pt>
                <c:pt idx="384">
                  <c:v>385</c:v>
                </c:pt>
                <c:pt idx="385">
                  <c:v>386</c:v>
                </c:pt>
                <c:pt idx="386">
                  <c:v>387</c:v>
                </c:pt>
                <c:pt idx="387">
                  <c:v>388</c:v>
                </c:pt>
                <c:pt idx="388">
                  <c:v>389</c:v>
                </c:pt>
                <c:pt idx="389">
                  <c:v>390</c:v>
                </c:pt>
                <c:pt idx="390">
                  <c:v>391</c:v>
                </c:pt>
                <c:pt idx="391">
                  <c:v>392</c:v>
                </c:pt>
                <c:pt idx="392">
                  <c:v>393</c:v>
                </c:pt>
                <c:pt idx="393">
                  <c:v>394</c:v>
                </c:pt>
                <c:pt idx="394">
                  <c:v>395</c:v>
                </c:pt>
                <c:pt idx="395">
                  <c:v>396</c:v>
                </c:pt>
                <c:pt idx="396">
                  <c:v>397</c:v>
                </c:pt>
                <c:pt idx="397">
                  <c:v>398</c:v>
                </c:pt>
                <c:pt idx="398">
                  <c:v>399</c:v>
                </c:pt>
                <c:pt idx="399">
                  <c:v>400</c:v>
                </c:pt>
                <c:pt idx="400">
                  <c:v>401</c:v>
                </c:pt>
                <c:pt idx="401">
                  <c:v>402</c:v>
                </c:pt>
                <c:pt idx="402">
                  <c:v>403</c:v>
                </c:pt>
                <c:pt idx="403">
                  <c:v>404</c:v>
                </c:pt>
                <c:pt idx="404">
                  <c:v>405</c:v>
                </c:pt>
                <c:pt idx="405">
                  <c:v>406</c:v>
                </c:pt>
                <c:pt idx="406">
                  <c:v>407</c:v>
                </c:pt>
                <c:pt idx="407">
                  <c:v>408</c:v>
                </c:pt>
                <c:pt idx="408">
                  <c:v>409</c:v>
                </c:pt>
                <c:pt idx="409">
                  <c:v>410</c:v>
                </c:pt>
                <c:pt idx="410">
                  <c:v>411</c:v>
                </c:pt>
                <c:pt idx="411">
                  <c:v>412</c:v>
                </c:pt>
                <c:pt idx="412">
                  <c:v>413</c:v>
                </c:pt>
                <c:pt idx="413">
                  <c:v>414</c:v>
                </c:pt>
                <c:pt idx="414">
                  <c:v>415</c:v>
                </c:pt>
                <c:pt idx="415">
                  <c:v>416</c:v>
                </c:pt>
                <c:pt idx="416">
                  <c:v>417</c:v>
                </c:pt>
                <c:pt idx="417">
                  <c:v>418</c:v>
                </c:pt>
                <c:pt idx="418">
                  <c:v>419</c:v>
                </c:pt>
                <c:pt idx="419">
                  <c:v>420</c:v>
                </c:pt>
                <c:pt idx="420">
                  <c:v>421</c:v>
                </c:pt>
                <c:pt idx="421">
                  <c:v>422</c:v>
                </c:pt>
                <c:pt idx="422">
                  <c:v>423</c:v>
                </c:pt>
                <c:pt idx="423">
                  <c:v>424</c:v>
                </c:pt>
                <c:pt idx="424">
                  <c:v>425</c:v>
                </c:pt>
                <c:pt idx="425">
                  <c:v>426</c:v>
                </c:pt>
                <c:pt idx="426">
                  <c:v>427</c:v>
                </c:pt>
                <c:pt idx="427">
                  <c:v>428</c:v>
                </c:pt>
                <c:pt idx="428">
                  <c:v>429</c:v>
                </c:pt>
                <c:pt idx="429">
                  <c:v>430</c:v>
                </c:pt>
                <c:pt idx="430">
                  <c:v>431</c:v>
                </c:pt>
                <c:pt idx="431">
                  <c:v>432</c:v>
                </c:pt>
                <c:pt idx="432">
                  <c:v>433</c:v>
                </c:pt>
                <c:pt idx="433">
                  <c:v>434</c:v>
                </c:pt>
                <c:pt idx="434">
                  <c:v>435</c:v>
                </c:pt>
                <c:pt idx="435">
                  <c:v>436</c:v>
                </c:pt>
                <c:pt idx="436">
                  <c:v>437</c:v>
                </c:pt>
                <c:pt idx="437">
                  <c:v>438</c:v>
                </c:pt>
                <c:pt idx="438">
                  <c:v>439</c:v>
                </c:pt>
                <c:pt idx="439">
                  <c:v>440</c:v>
                </c:pt>
                <c:pt idx="440">
                  <c:v>441</c:v>
                </c:pt>
                <c:pt idx="441">
                  <c:v>442</c:v>
                </c:pt>
                <c:pt idx="442">
                  <c:v>443</c:v>
                </c:pt>
                <c:pt idx="443">
                  <c:v>444</c:v>
                </c:pt>
                <c:pt idx="444">
                  <c:v>445</c:v>
                </c:pt>
                <c:pt idx="445">
                  <c:v>446</c:v>
                </c:pt>
                <c:pt idx="446">
                  <c:v>447</c:v>
                </c:pt>
                <c:pt idx="447">
                  <c:v>448</c:v>
                </c:pt>
                <c:pt idx="448">
                  <c:v>449</c:v>
                </c:pt>
                <c:pt idx="449">
                  <c:v>450</c:v>
                </c:pt>
                <c:pt idx="450">
                  <c:v>451</c:v>
                </c:pt>
                <c:pt idx="451">
                  <c:v>452</c:v>
                </c:pt>
                <c:pt idx="452">
                  <c:v>453</c:v>
                </c:pt>
                <c:pt idx="453">
                  <c:v>454</c:v>
                </c:pt>
                <c:pt idx="454">
                  <c:v>455</c:v>
                </c:pt>
                <c:pt idx="455">
                  <c:v>456</c:v>
                </c:pt>
                <c:pt idx="456">
                  <c:v>457</c:v>
                </c:pt>
                <c:pt idx="457">
                  <c:v>458</c:v>
                </c:pt>
                <c:pt idx="458">
                  <c:v>459</c:v>
                </c:pt>
                <c:pt idx="459">
                  <c:v>460</c:v>
                </c:pt>
                <c:pt idx="460">
                  <c:v>461</c:v>
                </c:pt>
                <c:pt idx="461">
                  <c:v>462</c:v>
                </c:pt>
                <c:pt idx="462">
                  <c:v>463</c:v>
                </c:pt>
                <c:pt idx="463">
                  <c:v>464</c:v>
                </c:pt>
                <c:pt idx="464">
                  <c:v>465</c:v>
                </c:pt>
                <c:pt idx="465">
                  <c:v>466</c:v>
                </c:pt>
                <c:pt idx="466">
                  <c:v>467</c:v>
                </c:pt>
                <c:pt idx="467">
                  <c:v>468</c:v>
                </c:pt>
                <c:pt idx="468">
                  <c:v>469</c:v>
                </c:pt>
                <c:pt idx="469">
                  <c:v>470</c:v>
                </c:pt>
                <c:pt idx="470">
                  <c:v>471</c:v>
                </c:pt>
                <c:pt idx="471">
                  <c:v>472</c:v>
                </c:pt>
                <c:pt idx="472">
                  <c:v>473</c:v>
                </c:pt>
                <c:pt idx="473">
                  <c:v>474</c:v>
                </c:pt>
                <c:pt idx="474">
                  <c:v>475</c:v>
                </c:pt>
                <c:pt idx="475">
                  <c:v>476</c:v>
                </c:pt>
                <c:pt idx="476">
                  <c:v>477</c:v>
                </c:pt>
                <c:pt idx="477">
                  <c:v>478</c:v>
                </c:pt>
                <c:pt idx="478">
                  <c:v>479</c:v>
                </c:pt>
                <c:pt idx="479">
                  <c:v>480</c:v>
                </c:pt>
                <c:pt idx="480">
                  <c:v>481</c:v>
                </c:pt>
                <c:pt idx="481">
                  <c:v>482</c:v>
                </c:pt>
                <c:pt idx="482">
                  <c:v>483</c:v>
                </c:pt>
                <c:pt idx="483">
                  <c:v>484</c:v>
                </c:pt>
                <c:pt idx="484">
                  <c:v>485</c:v>
                </c:pt>
                <c:pt idx="485">
                  <c:v>486</c:v>
                </c:pt>
                <c:pt idx="486">
                  <c:v>487</c:v>
                </c:pt>
                <c:pt idx="487">
                  <c:v>488</c:v>
                </c:pt>
                <c:pt idx="488">
                  <c:v>489</c:v>
                </c:pt>
                <c:pt idx="489">
                  <c:v>490</c:v>
                </c:pt>
                <c:pt idx="490">
                  <c:v>491</c:v>
                </c:pt>
                <c:pt idx="491">
                  <c:v>492</c:v>
                </c:pt>
                <c:pt idx="492">
                  <c:v>493</c:v>
                </c:pt>
                <c:pt idx="493">
                  <c:v>494</c:v>
                </c:pt>
                <c:pt idx="494">
                  <c:v>495</c:v>
                </c:pt>
                <c:pt idx="495">
                  <c:v>496</c:v>
                </c:pt>
                <c:pt idx="496">
                  <c:v>497</c:v>
                </c:pt>
                <c:pt idx="497">
                  <c:v>498</c:v>
                </c:pt>
                <c:pt idx="498">
                  <c:v>499</c:v>
                </c:pt>
                <c:pt idx="499">
                  <c:v>500</c:v>
                </c:pt>
                <c:pt idx="500">
                  <c:v>501</c:v>
                </c:pt>
                <c:pt idx="501">
                  <c:v>502</c:v>
                </c:pt>
                <c:pt idx="502">
                  <c:v>503</c:v>
                </c:pt>
                <c:pt idx="503">
                  <c:v>504</c:v>
                </c:pt>
                <c:pt idx="504">
                  <c:v>505</c:v>
                </c:pt>
                <c:pt idx="505">
                  <c:v>506</c:v>
                </c:pt>
                <c:pt idx="506">
                  <c:v>507</c:v>
                </c:pt>
                <c:pt idx="507">
                  <c:v>508</c:v>
                </c:pt>
                <c:pt idx="508">
                  <c:v>509</c:v>
                </c:pt>
                <c:pt idx="509">
                  <c:v>510</c:v>
                </c:pt>
                <c:pt idx="510">
                  <c:v>511</c:v>
                </c:pt>
                <c:pt idx="511">
                  <c:v>512</c:v>
                </c:pt>
                <c:pt idx="512">
                  <c:v>513</c:v>
                </c:pt>
                <c:pt idx="513">
                  <c:v>514</c:v>
                </c:pt>
                <c:pt idx="514">
                  <c:v>515</c:v>
                </c:pt>
                <c:pt idx="515">
                  <c:v>516</c:v>
                </c:pt>
                <c:pt idx="516">
                  <c:v>517</c:v>
                </c:pt>
                <c:pt idx="517">
                  <c:v>518</c:v>
                </c:pt>
                <c:pt idx="518">
                  <c:v>519</c:v>
                </c:pt>
                <c:pt idx="519">
                  <c:v>520</c:v>
                </c:pt>
                <c:pt idx="520">
                  <c:v>521</c:v>
                </c:pt>
                <c:pt idx="521">
                  <c:v>522</c:v>
                </c:pt>
                <c:pt idx="522">
                  <c:v>523</c:v>
                </c:pt>
                <c:pt idx="523">
                  <c:v>524</c:v>
                </c:pt>
                <c:pt idx="524">
                  <c:v>525</c:v>
                </c:pt>
                <c:pt idx="525">
                  <c:v>526</c:v>
                </c:pt>
                <c:pt idx="526">
                  <c:v>527</c:v>
                </c:pt>
                <c:pt idx="527">
                  <c:v>528</c:v>
                </c:pt>
                <c:pt idx="528">
                  <c:v>529</c:v>
                </c:pt>
                <c:pt idx="529">
                  <c:v>530</c:v>
                </c:pt>
                <c:pt idx="530">
                  <c:v>531</c:v>
                </c:pt>
                <c:pt idx="531">
                  <c:v>532</c:v>
                </c:pt>
                <c:pt idx="532">
                  <c:v>533</c:v>
                </c:pt>
                <c:pt idx="533">
                  <c:v>534</c:v>
                </c:pt>
                <c:pt idx="534">
                  <c:v>535</c:v>
                </c:pt>
                <c:pt idx="535">
                  <c:v>536</c:v>
                </c:pt>
                <c:pt idx="536">
                  <c:v>537</c:v>
                </c:pt>
                <c:pt idx="537">
                  <c:v>538</c:v>
                </c:pt>
                <c:pt idx="538">
                  <c:v>539</c:v>
                </c:pt>
                <c:pt idx="539">
                  <c:v>540</c:v>
                </c:pt>
                <c:pt idx="540">
                  <c:v>541</c:v>
                </c:pt>
                <c:pt idx="541">
                  <c:v>542</c:v>
                </c:pt>
                <c:pt idx="542">
                  <c:v>543</c:v>
                </c:pt>
                <c:pt idx="543">
                  <c:v>544</c:v>
                </c:pt>
                <c:pt idx="544">
                  <c:v>545</c:v>
                </c:pt>
                <c:pt idx="545">
                  <c:v>546</c:v>
                </c:pt>
                <c:pt idx="546">
                  <c:v>547</c:v>
                </c:pt>
                <c:pt idx="547">
                  <c:v>548</c:v>
                </c:pt>
                <c:pt idx="548">
                  <c:v>549</c:v>
                </c:pt>
                <c:pt idx="549">
                  <c:v>550</c:v>
                </c:pt>
                <c:pt idx="550">
                  <c:v>551</c:v>
                </c:pt>
                <c:pt idx="551">
                  <c:v>552</c:v>
                </c:pt>
                <c:pt idx="552">
                  <c:v>553</c:v>
                </c:pt>
                <c:pt idx="553">
                  <c:v>554</c:v>
                </c:pt>
                <c:pt idx="554">
                  <c:v>555</c:v>
                </c:pt>
                <c:pt idx="555">
                  <c:v>556</c:v>
                </c:pt>
                <c:pt idx="556">
                  <c:v>557</c:v>
                </c:pt>
                <c:pt idx="557">
                  <c:v>558</c:v>
                </c:pt>
                <c:pt idx="558">
                  <c:v>559</c:v>
                </c:pt>
                <c:pt idx="559">
                  <c:v>560</c:v>
                </c:pt>
                <c:pt idx="560">
                  <c:v>561</c:v>
                </c:pt>
                <c:pt idx="561">
                  <c:v>562</c:v>
                </c:pt>
                <c:pt idx="562">
                  <c:v>563</c:v>
                </c:pt>
                <c:pt idx="563">
                  <c:v>564</c:v>
                </c:pt>
                <c:pt idx="564">
                  <c:v>565</c:v>
                </c:pt>
                <c:pt idx="565">
                  <c:v>566</c:v>
                </c:pt>
                <c:pt idx="566">
                  <c:v>567</c:v>
                </c:pt>
                <c:pt idx="567">
                  <c:v>568</c:v>
                </c:pt>
                <c:pt idx="568">
                  <c:v>569</c:v>
                </c:pt>
                <c:pt idx="569">
                  <c:v>570</c:v>
                </c:pt>
                <c:pt idx="570">
                  <c:v>571</c:v>
                </c:pt>
                <c:pt idx="571">
                  <c:v>572</c:v>
                </c:pt>
                <c:pt idx="572">
                  <c:v>573</c:v>
                </c:pt>
                <c:pt idx="573">
                  <c:v>574</c:v>
                </c:pt>
                <c:pt idx="574">
                  <c:v>575</c:v>
                </c:pt>
                <c:pt idx="575">
                  <c:v>576</c:v>
                </c:pt>
                <c:pt idx="576">
                  <c:v>577</c:v>
                </c:pt>
                <c:pt idx="577">
                  <c:v>578</c:v>
                </c:pt>
                <c:pt idx="578">
                  <c:v>579</c:v>
                </c:pt>
                <c:pt idx="579">
                  <c:v>580</c:v>
                </c:pt>
                <c:pt idx="580">
                  <c:v>581</c:v>
                </c:pt>
                <c:pt idx="581">
                  <c:v>582</c:v>
                </c:pt>
                <c:pt idx="582">
                  <c:v>583</c:v>
                </c:pt>
                <c:pt idx="583">
                  <c:v>584</c:v>
                </c:pt>
                <c:pt idx="584">
                  <c:v>585</c:v>
                </c:pt>
                <c:pt idx="585">
                  <c:v>586</c:v>
                </c:pt>
                <c:pt idx="586">
                  <c:v>587</c:v>
                </c:pt>
                <c:pt idx="587">
                  <c:v>588</c:v>
                </c:pt>
                <c:pt idx="588">
                  <c:v>589</c:v>
                </c:pt>
                <c:pt idx="589">
                  <c:v>590</c:v>
                </c:pt>
                <c:pt idx="590">
                  <c:v>591</c:v>
                </c:pt>
                <c:pt idx="591">
                  <c:v>592</c:v>
                </c:pt>
                <c:pt idx="592">
                  <c:v>593</c:v>
                </c:pt>
                <c:pt idx="593">
                  <c:v>594</c:v>
                </c:pt>
                <c:pt idx="594">
                  <c:v>595</c:v>
                </c:pt>
                <c:pt idx="595">
                  <c:v>596</c:v>
                </c:pt>
                <c:pt idx="596">
                  <c:v>597</c:v>
                </c:pt>
                <c:pt idx="597">
                  <c:v>598</c:v>
                </c:pt>
                <c:pt idx="598">
                  <c:v>599</c:v>
                </c:pt>
                <c:pt idx="599">
                  <c:v>600</c:v>
                </c:pt>
                <c:pt idx="600">
                  <c:v>601</c:v>
                </c:pt>
                <c:pt idx="601">
                  <c:v>602</c:v>
                </c:pt>
                <c:pt idx="602">
                  <c:v>603</c:v>
                </c:pt>
                <c:pt idx="603">
                  <c:v>604</c:v>
                </c:pt>
                <c:pt idx="604">
                  <c:v>605</c:v>
                </c:pt>
                <c:pt idx="605">
                  <c:v>606</c:v>
                </c:pt>
                <c:pt idx="606">
                  <c:v>607</c:v>
                </c:pt>
                <c:pt idx="607">
                  <c:v>608</c:v>
                </c:pt>
                <c:pt idx="608">
                  <c:v>609</c:v>
                </c:pt>
                <c:pt idx="609">
                  <c:v>610</c:v>
                </c:pt>
                <c:pt idx="610">
                  <c:v>611</c:v>
                </c:pt>
                <c:pt idx="611">
                  <c:v>612</c:v>
                </c:pt>
                <c:pt idx="612">
                  <c:v>613</c:v>
                </c:pt>
                <c:pt idx="613">
                  <c:v>614</c:v>
                </c:pt>
                <c:pt idx="614">
                  <c:v>615</c:v>
                </c:pt>
                <c:pt idx="615">
                  <c:v>616</c:v>
                </c:pt>
                <c:pt idx="616">
                  <c:v>617</c:v>
                </c:pt>
                <c:pt idx="617">
                  <c:v>618</c:v>
                </c:pt>
                <c:pt idx="618">
                  <c:v>619</c:v>
                </c:pt>
                <c:pt idx="619">
                  <c:v>620</c:v>
                </c:pt>
                <c:pt idx="620">
                  <c:v>621</c:v>
                </c:pt>
                <c:pt idx="621">
                  <c:v>622</c:v>
                </c:pt>
                <c:pt idx="622">
                  <c:v>623</c:v>
                </c:pt>
                <c:pt idx="623">
                  <c:v>624</c:v>
                </c:pt>
                <c:pt idx="624">
                  <c:v>625</c:v>
                </c:pt>
                <c:pt idx="625">
                  <c:v>626</c:v>
                </c:pt>
                <c:pt idx="626">
                  <c:v>627</c:v>
                </c:pt>
                <c:pt idx="627">
                  <c:v>628</c:v>
                </c:pt>
                <c:pt idx="628">
                  <c:v>629</c:v>
                </c:pt>
                <c:pt idx="629">
                  <c:v>630</c:v>
                </c:pt>
                <c:pt idx="630">
                  <c:v>631</c:v>
                </c:pt>
                <c:pt idx="631">
                  <c:v>632</c:v>
                </c:pt>
                <c:pt idx="632">
                  <c:v>633</c:v>
                </c:pt>
                <c:pt idx="633">
                  <c:v>634</c:v>
                </c:pt>
                <c:pt idx="634">
                  <c:v>635</c:v>
                </c:pt>
                <c:pt idx="635">
                  <c:v>636</c:v>
                </c:pt>
                <c:pt idx="636">
                  <c:v>637</c:v>
                </c:pt>
                <c:pt idx="637">
                  <c:v>638</c:v>
                </c:pt>
                <c:pt idx="638">
                  <c:v>639</c:v>
                </c:pt>
                <c:pt idx="639">
                  <c:v>640</c:v>
                </c:pt>
                <c:pt idx="640">
                  <c:v>641</c:v>
                </c:pt>
                <c:pt idx="641">
                  <c:v>642</c:v>
                </c:pt>
                <c:pt idx="642">
                  <c:v>643</c:v>
                </c:pt>
                <c:pt idx="643">
                  <c:v>644</c:v>
                </c:pt>
                <c:pt idx="644">
                  <c:v>645</c:v>
                </c:pt>
                <c:pt idx="645">
                  <c:v>646</c:v>
                </c:pt>
                <c:pt idx="646">
                  <c:v>647</c:v>
                </c:pt>
                <c:pt idx="647">
                  <c:v>648</c:v>
                </c:pt>
                <c:pt idx="648">
                  <c:v>649</c:v>
                </c:pt>
                <c:pt idx="649">
                  <c:v>650</c:v>
                </c:pt>
                <c:pt idx="650">
                  <c:v>651</c:v>
                </c:pt>
                <c:pt idx="651">
                  <c:v>652</c:v>
                </c:pt>
                <c:pt idx="652">
                  <c:v>653</c:v>
                </c:pt>
                <c:pt idx="653">
                  <c:v>654</c:v>
                </c:pt>
                <c:pt idx="654">
                  <c:v>655</c:v>
                </c:pt>
                <c:pt idx="655">
                  <c:v>656</c:v>
                </c:pt>
                <c:pt idx="656">
                  <c:v>657</c:v>
                </c:pt>
                <c:pt idx="657">
                  <c:v>658</c:v>
                </c:pt>
                <c:pt idx="658">
                  <c:v>659</c:v>
                </c:pt>
                <c:pt idx="659">
                  <c:v>660</c:v>
                </c:pt>
                <c:pt idx="660">
                  <c:v>661</c:v>
                </c:pt>
                <c:pt idx="661">
                  <c:v>662</c:v>
                </c:pt>
                <c:pt idx="662">
                  <c:v>663</c:v>
                </c:pt>
                <c:pt idx="663">
                  <c:v>664</c:v>
                </c:pt>
                <c:pt idx="664">
                  <c:v>665</c:v>
                </c:pt>
                <c:pt idx="665">
                  <c:v>666</c:v>
                </c:pt>
                <c:pt idx="666">
                  <c:v>667</c:v>
                </c:pt>
                <c:pt idx="667">
                  <c:v>668</c:v>
                </c:pt>
                <c:pt idx="668">
                  <c:v>669</c:v>
                </c:pt>
                <c:pt idx="669">
                  <c:v>670</c:v>
                </c:pt>
                <c:pt idx="670">
                  <c:v>671</c:v>
                </c:pt>
                <c:pt idx="671">
                  <c:v>672</c:v>
                </c:pt>
                <c:pt idx="672">
                  <c:v>673</c:v>
                </c:pt>
                <c:pt idx="673">
                  <c:v>674</c:v>
                </c:pt>
                <c:pt idx="674">
                  <c:v>675</c:v>
                </c:pt>
                <c:pt idx="675">
                  <c:v>676</c:v>
                </c:pt>
                <c:pt idx="676">
                  <c:v>677</c:v>
                </c:pt>
                <c:pt idx="677">
                  <c:v>678</c:v>
                </c:pt>
                <c:pt idx="678">
                  <c:v>679</c:v>
                </c:pt>
                <c:pt idx="679">
                  <c:v>680</c:v>
                </c:pt>
                <c:pt idx="680">
                  <c:v>681</c:v>
                </c:pt>
                <c:pt idx="681">
                  <c:v>682</c:v>
                </c:pt>
                <c:pt idx="682">
                  <c:v>683</c:v>
                </c:pt>
                <c:pt idx="683">
                  <c:v>684</c:v>
                </c:pt>
                <c:pt idx="684">
                  <c:v>685</c:v>
                </c:pt>
                <c:pt idx="685">
                  <c:v>686</c:v>
                </c:pt>
                <c:pt idx="686">
                  <c:v>687</c:v>
                </c:pt>
                <c:pt idx="687">
                  <c:v>688</c:v>
                </c:pt>
                <c:pt idx="688">
                  <c:v>689</c:v>
                </c:pt>
                <c:pt idx="689">
                  <c:v>690</c:v>
                </c:pt>
                <c:pt idx="690">
                  <c:v>691</c:v>
                </c:pt>
                <c:pt idx="691">
                  <c:v>692</c:v>
                </c:pt>
                <c:pt idx="692">
                  <c:v>693</c:v>
                </c:pt>
                <c:pt idx="693">
                  <c:v>694</c:v>
                </c:pt>
                <c:pt idx="694">
                  <c:v>695</c:v>
                </c:pt>
                <c:pt idx="695">
                  <c:v>696</c:v>
                </c:pt>
                <c:pt idx="696">
                  <c:v>697</c:v>
                </c:pt>
                <c:pt idx="697">
                  <c:v>698</c:v>
                </c:pt>
                <c:pt idx="698">
                  <c:v>699</c:v>
                </c:pt>
                <c:pt idx="699">
                  <c:v>700</c:v>
                </c:pt>
                <c:pt idx="700">
                  <c:v>701</c:v>
                </c:pt>
                <c:pt idx="701">
                  <c:v>702</c:v>
                </c:pt>
                <c:pt idx="702">
                  <c:v>703</c:v>
                </c:pt>
                <c:pt idx="703">
                  <c:v>704</c:v>
                </c:pt>
                <c:pt idx="704">
                  <c:v>705</c:v>
                </c:pt>
                <c:pt idx="705">
                  <c:v>706</c:v>
                </c:pt>
                <c:pt idx="706">
                  <c:v>707</c:v>
                </c:pt>
                <c:pt idx="707">
                  <c:v>708</c:v>
                </c:pt>
                <c:pt idx="708">
                  <c:v>709</c:v>
                </c:pt>
                <c:pt idx="709">
                  <c:v>710</c:v>
                </c:pt>
                <c:pt idx="710">
                  <c:v>711</c:v>
                </c:pt>
                <c:pt idx="711">
                  <c:v>712</c:v>
                </c:pt>
                <c:pt idx="712">
                  <c:v>713</c:v>
                </c:pt>
                <c:pt idx="713">
                  <c:v>714</c:v>
                </c:pt>
                <c:pt idx="714">
                  <c:v>715</c:v>
                </c:pt>
                <c:pt idx="715">
                  <c:v>716</c:v>
                </c:pt>
                <c:pt idx="716">
                  <c:v>717</c:v>
                </c:pt>
                <c:pt idx="717">
                  <c:v>718</c:v>
                </c:pt>
                <c:pt idx="718">
                  <c:v>719</c:v>
                </c:pt>
                <c:pt idx="719">
                  <c:v>720</c:v>
                </c:pt>
                <c:pt idx="720">
                  <c:v>721</c:v>
                </c:pt>
                <c:pt idx="721">
                  <c:v>722</c:v>
                </c:pt>
                <c:pt idx="722">
                  <c:v>723</c:v>
                </c:pt>
                <c:pt idx="723">
                  <c:v>724</c:v>
                </c:pt>
                <c:pt idx="724">
                  <c:v>725</c:v>
                </c:pt>
                <c:pt idx="725">
                  <c:v>726</c:v>
                </c:pt>
                <c:pt idx="726">
                  <c:v>727</c:v>
                </c:pt>
                <c:pt idx="727">
                  <c:v>728</c:v>
                </c:pt>
                <c:pt idx="728">
                  <c:v>729</c:v>
                </c:pt>
                <c:pt idx="729">
                  <c:v>730</c:v>
                </c:pt>
                <c:pt idx="730">
                  <c:v>731</c:v>
                </c:pt>
                <c:pt idx="731">
                  <c:v>732</c:v>
                </c:pt>
                <c:pt idx="732">
                  <c:v>733</c:v>
                </c:pt>
                <c:pt idx="733">
                  <c:v>734</c:v>
                </c:pt>
                <c:pt idx="734">
                  <c:v>735</c:v>
                </c:pt>
                <c:pt idx="735">
                  <c:v>736</c:v>
                </c:pt>
                <c:pt idx="736">
                  <c:v>737</c:v>
                </c:pt>
                <c:pt idx="737">
                  <c:v>738</c:v>
                </c:pt>
                <c:pt idx="738">
                  <c:v>739</c:v>
                </c:pt>
                <c:pt idx="739">
                  <c:v>740</c:v>
                </c:pt>
                <c:pt idx="740">
                  <c:v>741</c:v>
                </c:pt>
                <c:pt idx="741">
                  <c:v>742</c:v>
                </c:pt>
                <c:pt idx="742">
                  <c:v>743</c:v>
                </c:pt>
                <c:pt idx="743">
                  <c:v>744</c:v>
                </c:pt>
                <c:pt idx="744">
                  <c:v>745</c:v>
                </c:pt>
                <c:pt idx="745">
                  <c:v>746</c:v>
                </c:pt>
                <c:pt idx="746">
                  <c:v>747</c:v>
                </c:pt>
                <c:pt idx="747">
                  <c:v>748</c:v>
                </c:pt>
                <c:pt idx="748">
                  <c:v>749</c:v>
                </c:pt>
                <c:pt idx="749">
                  <c:v>750</c:v>
                </c:pt>
                <c:pt idx="750">
                  <c:v>751</c:v>
                </c:pt>
                <c:pt idx="751">
                  <c:v>752</c:v>
                </c:pt>
                <c:pt idx="752">
                  <c:v>753</c:v>
                </c:pt>
                <c:pt idx="753">
                  <c:v>754</c:v>
                </c:pt>
                <c:pt idx="754">
                  <c:v>755</c:v>
                </c:pt>
                <c:pt idx="755">
                  <c:v>756</c:v>
                </c:pt>
                <c:pt idx="756">
                  <c:v>757</c:v>
                </c:pt>
                <c:pt idx="757">
                  <c:v>758</c:v>
                </c:pt>
                <c:pt idx="758">
                  <c:v>759</c:v>
                </c:pt>
                <c:pt idx="759">
                  <c:v>760</c:v>
                </c:pt>
                <c:pt idx="760">
                  <c:v>761</c:v>
                </c:pt>
                <c:pt idx="761">
                  <c:v>762</c:v>
                </c:pt>
                <c:pt idx="762">
                  <c:v>763</c:v>
                </c:pt>
                <c:pt idx="763">
                  <c:v>764</c:v>
                </c:pt>
                <c:pt idx="764">
                  <c:v>765</c:v>
                </c:pt>
                <c:pt idx="765">
                  <c:v>766</c:v>
                </c:pt>
                <c:pt idx="766">
                  <c:v>767</c:v>
                </c:pt>
                <c:pt idx="767">
                  <c:v>768</c:v>
                </c:pt>
                <c:pt idx="768">
                  <c:v>769</c:v>
                </c:pt>
                <c:pt idx="769">
                  <c:v>770</c:v>
                </c:pt>
                <c:pt idx="770">
                  <c:v>771</c:v>
                </c:pt>
                <c:pt idx="771">
                  <c:v>772</c:v>
                </c:pt>
                <c:pt idx="772">
                  <c:v>773</c:v>
                </c:pt>
                <c:pt idx="773">
                  <c:v>774</c:v>
                </c:pt>
                <c:pt idx="774">
                  <c:v>775</c:v>
                </c:pt>
                <c:pt idx="775">
                  <c:v>776</c:v>
                </c:pt>
                <c:pt idx="776">
                  <c:v>777</c:v>
                </c:pt>
                <c:pt idx="777">
                  <c:v>778</c:v>
                </c:pt>
                <c:pt idx="778">
                  <c:v>779</c:v>
                </c:pt>
                <c:pt idx="779">
                  <c:v>780</c:v>
                </c:pt>
                <c:pt idx="780">
                  <c:v>781</c:v>
                </c:pt>
                <c:pt idx="781">
                  <c:v>782</c:v>
                </c:pt>
                <c:pt idx="782">
                  <c:v>783</c:v>
                </c:pt>
                <c:pt idx="783">
                  <c:v>784</c:v>
                </c:pt>
                <c:pt idx="784">
                  <c:v>785</c:v>
                </c:pt>
                <c:pt idx="785">
                  <c:v>786</c:v>
                </c:pt>
                <c:pt idx="786">
                  <c:v>787</c:v>
                </c:pt>
                <c:pt idx="787">
                  <c:v>788</c:v>
                </c:pt>
                <c:pt idx="788">
                  <c:v>789</c:v>
                </c:pt>
                <c:pt idx="789">
                  <c:v>790</c:v>
                </c:pt>
                <c:pt idx="790">
                  <c:v>791</c:v>
                </c:pt>
                <c:pt idx="791">
                  <c:v>792</c:v>
                </c:pt>
                <c:pt idx="792">
                  <c:v>793</c:v>
                </c:pt>
                <c:pt idx="793">
                  <c:v>794</c:v>
                </c:pt>
                <c:pt idx="794">
                  <c:v>795</c:v>
                </c:pt>
                <c:pt idx="795">
                  <c:v>796</c:v>
                </c:pt>
                <c:pt idx="796">
                  <c:v>797</c:v>
                </c:pt>
                <c:pt idx="797">
                  <c:v>798</c:v>
                </c:pt>
                <c:pt idx="798">
                  <c:v>799</c:v>
                </c:pt>
                <c:pt idx="799">
                  <c:v>800</c:v>
                </c:pt>
                <c:pt idx="800">
                  <c:v>801</c:v>
                </c:pt>
                <c:pt idx="801">
                  <c:v>802</c:v>
                </c:pt>
                <c:pt idx="802">
                  <c:v>803</c:v>
                </c:pt>
                <c:pt idx="803">
                  <c:v>804</c:v>
                </c:pt>
                <c:pt idx="804">
                  <c:v>805</c:v>
                </c:pt>
                <c:pt idx="805">
                  <c:v>806</c:v>
                </c:pt>
                <c:pt idx="806">
                  <c:v>807</c:v>
                </c:pt>
                <c:pt idx="807">
                  <c:v>808</c:v>
                </c:pt>
                <c:pt idx="808">
                  <c:v>809</c:v>
                </c:pt>
                <c:pt idx="809">
                  <c:v>810</c:v>
                </c:pt>
                <c:pt idx="810">
                  <c:v>811</c:v>
                </c:pt>
              </c:numCache>
            </c:numRef>
          </c:xVal>
          <c:yVal>
            <c:numRef>
              <c:f>hm_pro_cl300!$BZV$109:$DEZ$109</c:f>
              <c:numCache>
                <c:formatCode>General</c:formatCode>
                <c:ptCount val="811"/>
                <c:pt idx="0">
                  <c:v>3.1328</c:v>
                </c:pt>
                <c:pt idx="1">
                  <c:v>3.4977</c:v>
                </c:pt>
                <c:pt idx="2">
                  <c:v>3.5695000000000001</c:v>
                </c:pt>
                <c:pt idx="3">
                  <c:v>3.7410000000000001</c:v>
                </c:pt>
                <c:pt idx="4">
                  <c:v>3.8064</c:v>
                </c:pt>
                <c:pt idx="5">
                  <c:v>3.8348</c:v>
                </c:pt>
                <c:pt idx="6">
                  <c:v>3.8976000000000002</c:v>
                </c:pt>
                <c:pt idx="7">
                  <c:v>3.9085999999999999</c:v>
                </c:pt>
                <c:pt idx="8">
                  <c:v>3.7225999999999999</c:v>
                </c:pt>
                <c:pt idx="9">
                  <c:v>3.8319999999999999</c:v>
                </c:pt>
                <c:pt idx="10">
                  <c:v>3.7608000000000001</c:v>
                </c:pt>
                <c:pt idx="11">
                  <c:v>3.8490000000000002</c:v>
                </c:pt>
                <c:pt idx="12">
                  <c:v>3.8864000000000001</c:v>
                </c:pt>
                <c:pt idx="13">
                  <c:v>3.9668000000000001</c:v>
                </c:pt>
                <c:pt idx="14">
                  <c:v>3.9453</c:v>
                </c:pt>
                <c:pt idx="15">
                  <c:v>3.8622000000000001</c:v>
                </c:pt>
                <c:pt idx="16">
                  <c:v>3.9860000000000002</c:v>
                </c:pt>
                <c:pt idx="17">
                  <c:v>3.931</c:v>
                </c:pt>
                <c:pt idx="18">
                  <c:v>3.8936999999999999</c:v>
                </c:pt>
                <c:pt idx="19">
                  <c:v>3.9540999999999999</c:v>
                </c:pt>
                <c:pt idx="20">
                  <c:v>3.8769</c:v>
                </c:pt>
                <c:pt idx="21">
                  <c:v>3.9375</c:v>
                </c:pt>
                <c:pt idx="22">
                  <c:v>4</c:v>
                </c:pt>
                <c:pt idx="23">
                  <c:v>3.9855</c:v>
                </c:pt>
                <c:pt idx="24">
                  <c:v>3.9910000000000001</c:v>
                </c:pt>
                <c:pt idx="25">
                  <c:v>3.9546999999999999</c:v>
                </c:pt>
                <c:pt idx="26">
                  <c:v>3.9861</c:v>
                </c:pt>
                <c:pt idx="27">
                  <c:v>4</c:v>
                </c:pt>
                <c:pt idx="28">
                  <c:v>3.9794999999999998</c:v>
                </c:pt>
                <c:pt idx="29">
                  <c:v>3.9194</c:v>
                </c:pt>
                <c:pt idx="30">
                  <c:v>3.9634</c:v>
                </c:pt>
                <c:pt idx="31">
                  <c:v>3.9901</c:v>
                </c:pt>
                <c:pt idx="32">
                  <c:v>3.9893999999999998</c:v>
                </c:pt>
                <c:pt idx="33">
                  <c:v>3.9641000000000002</c:v>
                </c:pt>
                <c:pt idx="34">
                  <c:v>3.98</c:v>
                </c:pt>
                <c:pt idx="35">
                  <c:v>3.9722</c:v>
                </c:pt>
                <c:pt idx="36">
                  <c:v>3.9902000000000002</c:v>
                </c:pt>
                <c:pt idx="37">
                  <c:v>3.9903</c:v>
                </c:pt>
                <c:pt idx="38">
                  <c:v>3.9762</c:v>
                </c:pt>
                <c:pt idx="39">
                  <c:v>3.9727000000000001</c:v>
                </c:pt>
                <c:pt idx="40">
                  <c:v>3.9843999999999999</c:v>
                </c:pt>
                <c:pt idx="41">
                  <c:v>3.9712000000000001</c:v>
                </c:pt>
                <c:pt idx="42">
                  <c:v>3.9843000000000002</c:v>
                </c:pt>
                <c:pt idx="43">
                  <c:v>3.9527999999999999</c:v>
                </c:pt>
                <c:pt idx="44">
                  <c:v>3.8965000000000001</c:v>
                </c:pt>
                <c:pt idx="45">
                  <c:v>3.8915999999999999</c:v>
                </c:pt>
                <c:pt idx="46">
                  <c:v>3.9821</c:v>
                </c:pt>
                <c:pt idx="47">
                  <c:v>3.9380999999999999</c:v>
                </c:pt>
                <c:pt idx="48">
                  <c:v>3.9565999999999999</c:v>
                </c:pt>
                <c:pt idx="49">
                  <c:v>3.9514</c:v>
                </c:pt>
                <c:pt idx="50">
                  <c:v>3.968</c:v>
                </c:pt>
                <c:pt idx="51">
                  <c:v>3.9824999999999999</c:v>
                </c:pt>
                <c:pt idx="52">
                  <c:v>3.9630000000000001</c:v>
                </c:pt>
                <c:pt idx="53">
                  <c:v>3.9430999999999998</c:v>
                </c:pt>
                <c:pt idx="54">
                  <c:v>3.9127000000000001</c:v>
                </c:pt>
                <c:pt idx="55">
                  <c:v>3.7229999999999999</c:v>
                </c:pt>
                <c:pt idx="56">
                  <c:v>3.6328999999999998</c:v>
                </c:pt>
                <c:pt idx="57">
                  <c:v>3.1490999999999998</c:v>
                </c:pt>
                <c:pt idx="58">
                  <c:v>2.7576000000000001</c:v>
                </c:pt>
                <c:pt idx="59">
                  <c:v>2.3632</c:v>
                </c:pt>
                <c:pt idx="60">
                  <c:v>2.0577999999999999</c:v>
                </c:pt>
                <c:pt idx="61">
                  <c:v>1.8068</c:v>
                </c:pt>
                <c:pt idx="62">
                  <c:v>1.6156999999999999</c:v>
                </c:pt>
                <c:pt idx="63">
                  <c:v>1.4607000000000001</c:v>
                </c:pt>
                <c:pt idx="64">
                  <c:v>1.3322000000000001</c:v>
                </c:pt>
                <c:pt idx="65">
                  <c:v>1.2302</c:v>
                </c:pt>
                <c:pt idx="66">
                  <c:v>1.1382000000000001</c:v>
                </c:pt>
                <c:pt idx="67">
                  <c:v>1.0609999999999999</c:v>
                </c:pt>
                <c:pt idx="68">
                  <c:v>0.99763000000000002</c:v>
                </c:pt>
                <c:pt idx="69">
                  <c:v>0.94764999999999999</c:v>
                </c:pt>
                <c:pt idx="70">
                  <c:v>0.90405000000000002</c:v>
                </c:pt>
                <c:pt idx="71">
                  <c:v>0.86495999999999995</c:v>
                </c:pt>
                <c:pt idx="72">
                  <c:v>0.83104</c:v>
                </c:pt>
                <c:pt idx="73">
                  <c:v>0.80228999999999995</c:v>
                </c:pt>
                <c:pt idx="74">
                  <c:v>0.77746999999999999</c:v>
                </c:pt>
                <c:pt idx="75">
                  <c:v>0.75551999999999997</c:v>
                </c:pt>
                <c:pt idx="76">
                  <c:v>0.73675999999999997</c:v>
                </c:pt>
                <c:pt idx="77">
                  <c:v>0.72101000000000004</c:v>
                </c:pt>
                <c:pt idx="78">
                  <c:v>0.70811000000000002</c:v>
                </c:pt>
                <c:pt idx="79">
                  <c:v>0.69810000000000005</c:v>
                </c:pt>
                <c:pt idx="80">
                  <c:v>0.68979999999999997</c:v>
                </c:pt>
                <c:pt idx="81">
                  <c:v>0.68374999999999997</c:v>
                </c:pt>
                <c:pt idx="82">
                  <c:v>0.68018000000000001</c:v>
                </c:pt>
                <c:pt idx="83">
                  <c:v>0.67786000000000002</c:v>
                </c:pt>
                <c:pt idx="84">
                  <c:v>0.67783000000000004</c:v>
                </c:pt>
                <c:pt idx="85">
                  <c:v>0.67964000000000002</c:v>
                </c:pt>
                <c:pt idx="86">
                  <c:v>0.68352999999999997</c:v>
                </c:pt>
                <c:pt idx="87">
                  <c:v>0.68877999999999995</c:v>
                </c:pt>
                <c:pt idx="88">
                  <c:v>0.69591999999999998</c:v>
                </c:pt>
                <c:pt idx="89">
                  <c:v>0.70416000000000001</c:v>
                </c:pt>
                <c:pt idx="90">
                  <c:v>0.71396000000000004</c:v>
                </c:pt>
                <c:pt idx="91">
                  <c:v>0.72585</c:v>
                </c:pt>
                <c:pt idx="92">
                  <c:v>0.73895</c:v>
                </c:pt>
                <c:pt idx="93">
                  <c:v>0.75377000000000005</c:v>
                </c:pt>
                <c:pt idx="94">
                  <c:v>0.77010000000000001</c:v>
                </c:pt>
                <c:pt idx="95">
                  <c:v>0.78734000000000004</c:v>
                </c:pt>
                <c:pt idx="96">
                  <c:v>0.80506999999999995</c:v>
                </c:pt>
                <c:pt idx="97">
                  <c:v>0.82416</c:v>
                </c:pt>
                <c:pt idx="98">
                  <c:v>0.84357000000000004</c:v>
                </c:pt>
                <c:pt idx="99">
                  <c:v>0.86319000000000001</c:v>
                </c:pt>
                <c:pt idx="100">
                  <c:v>0.88315999999999995</c:v>
                </c:pt>
                <c:pt idx="101">
                  <c:v>0.90337000000000001</c:v>
                </c:pt>
                <c:pt idx="102">
                  <c:v>0.92327999999999999</c:v>
                </c:pt>
                <c:pt idx="103">
                  <c:v>0.94154000000000004</c:v>
                </c:pt>
                <c:pt idx="104">
                  <c:v>0.95865999999999996</c:v>
                </c:pt>
                <c:pt idx="105">
                  <c:v>0.97423000000000004</c:v>
                </c:pt>
                <c:pt idx="106">
                  <c:v>0.98751999999999995</c:v>
                </c:pt>
                <c:pt idx="107">
                  <c:v>0.99822999999999995</c:v>
                </c:pt>
                <c:pt idx="108">
                  <c:v>1.0065999999999999</c:v>
                </c:pt>
                <c:pt idx="109">
                  <c:v>1.0127999999999999</c:v>
                </c:pt>
                <c:pt idx="110">
                  <c:v>1.0146999999999999</c:v>
                </c:pt>
                <c:pt idx="111">
                  <c:v>1.0135000000000001</c:v>
                </c:pt>
                <c:pt idx="112">
                  <c:v>1.0085999999999999</c:v>
                </c:pt>
                <c:pt idx="113">
                  <c:v>1.0021</c:v>
                </c:pt>
                <c:pt idx="114">
                  <c:v>0.99031000000000002</c:v>
                </c:pt>
                <c:pt idx="115">
                  <c:v>0.97641</c:v>
                </c:pt>
                <c:pt idx="116">
                  <c:v>0.95703000000000005</c:v>
                </c:pt>
                <c:pt idx="117">
                  <c:v>0.93439000000000005</c:v>
                </c:pt>
                <c:pt idx="118">
                  <c:v>0.90859999999999996</c:v>
                </c:pt>
                <c:pt idx="119">
                  <c:v>0.87917999999999996</c:v>
                </c:pt>
                <c:pt idx="120">
                  <c:v>0.84677000000000002</c:v>
                </c:pt>
                <c:pt idx="121">
                  <c:v>0.81203999999999998</c:v>
                </c:pt>
                <c:pt idx="122">
                  <c:v>0.77461000000000002</c:v>
                </c:pt>
                <c:pt idx="123">
                  <c:v>0.73431000000000002</c:v>
                </c:pt>
                <c:pt idx="124">
                  <c:v>0.69254000000000004</c:v>
                </c:pt>
                <c:pt idx="125">
                  <c:v>0.64966000000000002</c:v>
                </c:pt>
                <c:pt idx="126">
                  <c:v>0.60492000000000001</c:v>
                </c:pt>
                <c:pt idx="127">
                  <c:v>0.55886999999999998</c:v>
                </c:pt>
                <c:pt idx="128">
                  <c:v>0.51288</c:v>
                </c:pt>
                <c:pt idx="129">
                  <c:v>0.46973999999999999</c:v>
                </c:pt>
                <c:pt idx="130">
                  <c:v>0.42766999999999999</c:v>
                </c:pt>
                <c:pt idx="131">
                  <c:v>0.38585000000000003</c:v>
                </c:pt>
                <c:pt idx="132">
                  <c:v>0.34666000000000002</c:v>
                </c:pt>
                <c:pt idx="133">
                  <c:v>0.31017</c:v>
                </c:pt>
                <c:pt idx="134">
                  <c:v>0.27478000000000002</c:v>
                </c:pt>
                <c:pt idx="135">
                  <c:v>0.24338000000000001</c:v>
                </c:pt>
                <c:pt idx="136">
                  <c:v>0.21414</c:v>
                </c:pt>
                <c:pt idx="137">
                  <c:v>0.18770999999999999</c:v>
                </c:pt>
                <c:pt idx="138">
                  <c:v>0.16431999999999999</c:v>
                </c:pt>
                <c:pt idx="139">
                  <c:v>0.14444000000000001</c:v>
                </c:pt>
                <c:pt idx="140">
                  <c:v>0.12592999999999999</c:v>
                </c:pt>
                <c:pt idx="141">
                  <c:v>0.11035</c:v>
                </c:pt>
                <c:pt idx="142">
                  <c:v>9.6970000000000001E-2</c:v>
                </c:pt>
                <c:pt idx="143">
                  <c:v>8.5620000000000002E-2</c:v>
                </c:pt>
                <c:pt idx="144">
                  <c:v>7.6100000000000001E-2</c:v>
                </c:pt>
                <c:pt idx="145">
                  <c:v>6.8099999999999994E-2</c:v>
                </c:pt>
                <c:pt idx="146">
                  <c:v>6.1539999999999997E-2</c:v>
                </c:pt>
                <c:pt idx="147">
                  <c:v>5.6349999999999997E-2</c:v>
                </c:pt>
                <c:pt idx="148">
                  <c:v>5.1999999999999998E-2</c:v>
                </c:pt>
                <c:pt idx="149">
                  <c:v>4.9070000000000003E-2</c:v>
                </c:pt>
                <c:pt idx="150">
                  <c:v>4.9070000000000003E-2</c:v>
                </c:pt>
                <c:pt idx="151">
                  <c:v>4.5089999999999998E-2</c:v>
                </c:pt>
                <c:pt idx="152">
                  <c:v>4.3439999999999999E-2</c:v>
                </c:pt>
                <c:pt idx="153">
                  <c:v>4.2590000000000003E-2</c:v>
                </c:pt>
                <c:pt idx="154">
                  <c:v>4.2079999999999999E-2</c:v>
                </c:pt>
                <c:pt idx="155">
                  <c:v>4.2479999999999997E-2</c:v>
                </c:pt>
                <c:pt idx="156">
                  <c:v>4.2939999999999999E-2</c:v>
                </c:pt>
                <c:pt idx="157">
                  <c:v>4.3900000000000002E-2</c:v>
                </c:pt>
                <c:pt idx="158">
                  <c:v>4.5330000000000002E-2</c:v>
                </c:pt>
                <c:pt idx="159">
                  <c:v>4.7070000000000001E-2</c:v>
                </c:pt>
                <c:pt idx="160">
                  <c:v>4.8980000000000003E-2</c:v>
                </c:pt>
                <c:pt idx="161">
                  <c:v>5.1639999999999998E-2</c:v>
                </c:pt>
                <c:pt idx="162">
                  <c:v>5.3800000000000001E-2</c:v>
                </c:pt>
                <c:pt idx="163">
                  <c:v>5.704E-2</c:v>
                </c:pt>
                <c:pt idx="164">
                  <c:v>6.003E-2</c:v>
                </c:pt>
                <c:pt idx="165">
                  <c:v>6.3930000000000001E-2</c:v>
                </c:pt>
                <c:pt idx="166">
                  <c:v>6.7820000000000005E-2</c:v>
                </c:pt>
                <c:pt idx="167">
                  <c:v>7.2529999999999997E-2</c:v>
                </c:pt>
                <c:pt idx="168">
                  <c:v>7.7759999999999996E-2</c:v>
                </c:pt>
                <c:pt idx="169">
                  <c:v>8.3799999999999999E-2</c:v>
                </c:pt>
                <c:pt idx="170">
                  <c:v>8.9889999999999998E-2</c:v>
                </c:pt>
                <c:pt idx="171">
                  <c:v>9.647E-2</c:v>
                </c:pt>
                <c:pt idx="172">
                  <c:v>0.10413</c:v>
                </c:pt>
                <c:pt idx="173">
                  <c:v>0.11226999999999999</c:v>
                </c:pt>
                <c:pt idx="174">
                  <c:v>0.12105</c:v>
                </c:pt>
                <c:pt idx="175">
                  <c:v>0.13059999999999999</c:v>
                </c:pt>
                <c:pt idx="176">
                  <c:v>0.14136000000000001</c:v>
                </c:pt>
                <c:pt idx="177">
                  <c:v>0.15246999999999999</c:v>
                </c:pt>
                <c:pt idx="178">
                  <c:v>0.16434000000000001</c:v>
                </c:pt>
                <c:pt idx="179">
                  <c:v>0.17662</c:v>
                </c:pt>
                <c:pt idx="180">
                  <c:v>0.189</c:v>
                </c:pt>
                <c:pt idx="181">
                  <c:v>0.20180999999999999</c:v>
                </c:pt>
                <c:pt idx="182">
                  <c:v>0.21526000000000001</c:v>
                </c:pt>
                <c:pt idx="183">
                  <c:v>0.22944999999999999</c:v>
                </c:pt>
                <c:pt idx="184">
                  <c:v>0.24360999999999999</c:v>
                </c:pt>
                <c:pt idx="185">
                  <c:v>0.25792999999999999</c:v>
                </c:pt>
                <c:pt idx="186">
                  <c:v>0.27223000000000003</c:v>
                </c:pt>
                <c:pt idx="187">
                  <c:v>0.28659000000000001</c:v>
                </c:pt>
                <c:pt idx="188">
                  <c:v>0.30071999999999999</c:v>
                </c:pt>
                <c:pt idx="189">
                  <c:v>0.31396000000000002</c:v>
                </c:pt>
                <c:pt idx="190">
                  <c:v>0.32718000000000003</c:v>
                </c:pt>
                <c:pt idx="191">
                  <c:v>0.34044999999999997</c:v>
                </c:pt>
                <c:pt idx="192">
                  <c:v>0.35324</c:v>
                </c:pt>
                <c:pt idx="193">
                  <c:v>0.36503999999999998</c:v>
                </c:pt>
                <c:pt idx="194">
                  <c:v>0.37712000000000001</c:v>
                </c:pt>
                <c:pt idx="195">
                  <c:v>0.38799</c:v>
                </c:pt>
                <c:pt idx="196">
                  <c:v>0.39756999999999998</c:v>
                </c:pt>
                <c:pt idx="197">
                  <c:v>0.40669</c:v>
                </c:pt>
                <c:pt idx="198">
                  <c:v>0.41460999999999998</c:v>
                </c:pt>
                <c:pt idx="199">
                  <c:v>0.42161999999999999</c:v>
                </c:pt>
                <c:pt idx="200">
                  <c:v>0.42780000000000001</c:v>
                </c:pt>
                <c:pt idx="201">
                  <c:v>0.43221999999999999</c:v>
                </c:pt>
                <c:pt idx="202">
                  <c:v>0.43556</c:v>
                </c:pt>
                <c:pt idx="203">
                  <c:v>0.43817</c:v>
                </c:pt>
                <c:pt idx="204">
                  <c:v>0.43937999999999999</c:v>
                </c:pt>
                <c:pt idx="205">
                  <c:v>0.43929000000000001</c:v>
                </c:pt>
                <c:pt idx="206">
                  <c:v>0.43785000000000002</c:v>
                </c:pt>
                <c:pt idx="207">
                  <c:v>0.43562000000000001</c:v>
                </c:pt>
                <c:pt idx="208">
                  <c:v>0.43232999999999999</c:v>
                </c:pt>
                <c:pt idx="209">
                  <c:v>0.42815999999999999</c:v>
                </c:pt>
                <c:pt idx="210">
                  <c:v>0.42297000000000001</c:v>
                </c:pt>
                <c:pt idx="211">
                  <c:v>0.41699000000000003</c:v>
                </c:pt>
                <c:pt idx="212">
                  <c:v>0.41048000000000001</c:v>
                </c:pt>
                <c:pt idx="213">
                  <c:v>0.40353</c:v>
                </c:pt>
                <c:pt idx="214">
                  <c:v>0.39589999999999997</c:v>
                </c:pt>
                <c:pt idx="215">
                  <c:v>0.38801999999999998</c:v>
                </c:pt>
                <c:pt idx="216">
                  <c:v>0.38029000000000002</c:v>
                </c:pt>
                <c:pt idx="217">
                  <c:v>0.37224000000000002</c:v>
                </c:pt>
                <c:pt idx="218">
                  <c:v>0.36359000000000002</c:v>
                </c:pt>
                <c:pt idx="219">
                  <c:v>0.35439999999999999</c:v>
                </c:pt>
                <c:pt idx="220">
                  <c:v>0.34495999999999999</c:v>
                </c:pt>
                <c:pt idx="221">
                  <c:v>0.33596999999999999</c:v>
                </c:pt>
                <c:pt idx="222">
                  <c:v>0.32625999999999999</c:v>
                </c:pt>
                <c:pt idx="223">
                  <c:v>0.31633</c:v>
                </c:pt>
                <c:pt idx="224">
                  <c:v>0.30669999999999997</c:v>
                </c:pt>
                <c:pt idx="225">
                  <c:v>0.29665999999999998</c:v>
                </c:pt>
                <c:pt idx="226">
                  <c:v>0.28623999999999999</c:v>
                </c:pt>
                <c:pt idx="227">
                  <c:v>0.27511999999999998</c:v>
                </c:pt>
                <c:pt idx="228">
                  <c:v>0.26495000000000002</c:v>
                </c:pt>
                <c:pt idx="229">
                  <c:v>0.25475999999999999</c:v>
                </c:pt>
                <c:pt idx="230">
                  <c:v>0.24545</c:v>
                </c:pt>
                <c:pt idx="231">
                  <c:v>0.23672000000000001</c:v>
                </c:pt>
                <c:pt idx="232">
                  <c:v>0.22844999999999999</c:v>
                </c:pt>
                <c:pt idx="233">
                  <c:v>0.22056999999999999</c:v>
                </c:pt>
                <c:pt idx="234">
                  <c:v>0.21290999999999999</c:v>
                </c:pt>
                <c:pt idx="235">
                  <c:v>0.20616000000000001</c:v>
                </c:pt>
                <c:pt idx="236">
                  <c:v>0.20018</c:v>
                </c:pt>
                <c:pt idx="237">
                  <c:v>0.19486999999999999</c:v>
                </c:pt>
                <c:pt idx="238">
                  <c:v>0.19020000000000001</c:v>
                </c:pt>
                <c:pt idx="239">
                  <c:v>0.18612999999999999</c:v>
                </c:pt>
                <c:pt idx="240">
                  <c:v>0.18259</c:v>
                </c:pt>
                <c:pt idx="241">
                  <c:v>0.17988999999999999</c:v>
                </c:pt>
                <c:pt idx="242">
                  <c:v>0.17785999999999999</c:v>
                </c:pt>
                <c:pt idx="243">
                  <c:v>0.17632</c:v>
                </c:pt>
                <c:pt idx="244">
                  <c:v>0.17529</c:v>
                </c:pt>
                <c:pt idx="245">
                  <c:v>0.17496</c:v>
                </c:pt>
                <c:pt idx="246">
                  <c:v>0.17527999999999999</c:v>
                </c:pt>
                <c:pt idx="247">
                  <c:v>0.17602999999999999</c:v>
                </c:pt>
                <c:pt idx="248">
                  <c:v>0.17751</c:v>
                </c:pt>
                <c:pt idx="249">
                  <c:v>0.17960000000000001</c:v>
                </c:pt>
                <c:pt idx="250">
                  <c:v>0.18221000000000001</c:v>
                </c:pt>
                <c:pt idx="251">
                  <c:v>0.18515000000000001</c:v>
                </c:pt>
                <c:pt idx="252">
                  <c:v>0.18890000000000001</c:v>
                </c:pt>
                <c:pt idx="253">
                  <c:v>0.19289999999999999</c:v>
                </c:pt>
                <c:pt idx="254">
                  <c:v>0.19736999999999999</c:v>
                </c:pt>
                <c:pt idx="255">
                  <c:v>0.20233000000000001</c:v>
                </c:pt>
                <c:pt idx="256">
                  <c:v>0.20727999999999999</c:v>
                </c:pt>
                <c:pt idx="257">
                  <c:v>0.21260000000000001</c:v>
                </c:pt>
                <c:pt idx="258">
                  <c:v>0.21819</c:v>
                </c:pt>
                <c:pt idx="259">
                  <c:v>0.22370999999999999</c:v>
                </c:pt>
                <c:pt idx="260">
                  <c:v>0.22963</c:v>
                </c:pt>
                <c:pt idx="261">
                  <c:v>0.23566000000000001</c:v>
                </c:pt>
                <c:pt idx="262">
                  <c:v>0.24135000000000001</c:v>
                </c:pt>
                <c:pt idx="263">
                  <c:v>0.24706</c:v>
                </c:pt>
                <c:pt idx="264">
                  <c:v>0.25278</c:v>
                </c:pt>
                <c:pt idx="265">
                  <c:v>0.25852999999999998</c:v>
                </c:pt>
                <c:pt idx="266">
                  <c:v>0.26393</c:v>
                </c:pt>
                <c:pt idx="267">
                  <c:v>0.26902999999999999</c:v>
                </c:pt>
                <c:pt idx="268">
                  <c:v>0.27406000000000003</c:v>
                </c:pt>
                <c:pt idx="269">
                  <c:v>0.27904000000000001</c:v>
                </c:pt>
                <c:pt idx="270">
                  <c:v>0.28333999999999998</c:v>
                </c:pt>
                <c:pt idx="271">
                  <c:v>0.28728999999999999</c:v>
                </c:pt>
                <c:pt idx="272">
                  <c:v>0.29117999999999999</c:v>
                </c:pt>
                <c:pt idx="273">
                  <c:v>0.29468</c:v>
                </c:pt>
                <c:pt idx="274">
                  <c:v>0.29804999999999998</c:v>
                </c:pt>
                <c:pt idx="275">
                  <c:v>0.30113000000000001</c:v>
                </c:pt>
                <c:pt idx="276">
                  <c:v>0.30417</c:v>
                </c:pt>
                <c:pt idx="277">
                  <c:v>0.30717</c:v>
                </c:pt>
                <c:pt idx="278">
                  <c:v>0.31023000000000001</c:v>
                </c:pt>
                <c:pt idx="279">
                  <c:v>0.31306</c:v>
                </c:pt>
                <c:pt idx="280">
                  <c:v>0.31616</c:v>
                </c:pt>
                <c:pt idx="281">
                  <c:v>0.31935000000000002</c:v>
                </c:pt>
                <c:pt idx="282">
                  <c:v>0.32257000000000002</c:v>
                </c:pt>
                <c:pt idx="283">
                  <c:v>0.32590999999999998</c:v>
                </c:pt>
                <c:pt idx="284">
                  <c:v>0.32890000000000003</c:v>
                </c:pt>
                <c:pt idx="285">
                  <c:v>0.33167999999999997</c:v>
                </c:pt>
                <c:pt idx="286">
                  <c:v>0.33427000000000001</c:v>
                </c:pt>
                <c:pt idx="287">
                  <c:v>0.33657999999999999</c:v>
                </c:pt>
                <c:pt idx="288">
                  <c:v>0.33875</c:v>
                </c:pt>
                <c:pt idx="289">
                  <c:v>0.34050000000000002</c:v>
                </c:pt>
                <c:pt idx="290">
                  <c:v>0.34217999999999998</c:v>
                </c:pt>
                <c:pt idx="291">
                  <c:v>0.34398000000000001</c:v>
                </c:pt>
                <c:pt idx="292">
                  <c:v>0.34572999999999998</c:v>
                </c:pt>
                <c:pt idx="293">
                  <c:v>0.34755999999999998</c:v>
                </c:pt>
                <c:pt idx="294">
                  <c:v>0.34971999999999998</c:v>
                </c:pt>
                <c:pt idx="295">
                  <c:v>0.35214000000000001</c:v>
                </c:pt>
                <c:pt idx="296">
                  <c:v>0.35487000000000002</c:v>
                </c:pt>
                <c:pt idx="297">
                  <c:v>0.35805999999999999</c:v>
                </c:pt>
                <c:pt idx="298">
                  <c:v>0.36144999999999999</c:v>
                </c:pt>
                <c:pt idx="299">
                  <c:v>0.36507000000000001</c:v>
                </c:pt>
                <c:pt idx="300">
                  <c:v>0.36899999999999999</c:v>
                </c:pt>
                <c:pt idx="301">
                  <c:v>0.37320999999999999</c:v>
                </c:pt>
                <c:pt idx="302">
                  <c:v>0.37752999999999998</c:v>
                </c:pt>
                <c:pt idx="303">
                  <c:v>0.38196000000000002</c:v>
                </c:pt>
                <c:pt idx="304">
                  <c:v>0.38653999999999999</c:v>
                </c:pt>
                <c:pt idx="305">
                  <c:v>0.39088000000000001</c:v>
                </c:pt>
                <c:pt idx="306">
                  <c:v>0.39537</c:v>
                </c:pt>
                <c:pt idx="307">
                  <c:v>0.39972999999999997</c:v>
                </c:pt>
                <c:pt idx="308">
                  <c:v>0.40414</c:v>
                </c:pt>
                <c:pt idx="309">
                  <c:v>0.40839999999999999</c:v>
                </c:pt>
                <c:pt idx="310">
                  <c:v>0.41241</c:v>
                </c:pt>
                <c:pt idx="311">
                  <c:v>0.41624</c:v>
                </c:pt>
                <c:pt idx="312">
                  <c:v>0.41975000000000001</c:v>
                </c:pt>
                <c:pt idx="313">
                  <c:v>0.42287000000000002</c:v>
                </c:pt>
                <c:pt idx="314">
                  <c:v>0.42596000000000001</c:v>
                </c:pt>
                <c:pt idx="315">
                  <c:v>0.42853000000000002</c:v>
                </c:pt>
                <c:pt idx="316">
                  <c:v>0.43108999999999997</c:v>
                </c:pt>
                <c:pt idx="317">
                  <c:v>0.43308999999999997</c:v>
                </c:pt>
                <c:pt idx="318">
                  <c:v>0.43469000000000002</c:v>
                </c:pt>
                <c:pt idx="319">
                  <c:v>0.43592999999999998</c:v>
                </c:pt>
                <c:pt idx="320">
                  <c:v>0.43680999999999998</c:v>
                </c:pt>
                <c:pt idx="321">
                  <c:v>0.43718000000000001</c:v>
                </c:pt>
                <c:pt idx="322">
                  <c:v>0.43706</c:v>
                </c:pt>
                <c:pt idx="323">
                  <c:v>0.43648999999999999</c:v>
                </c:pt>
                <c:pt idx="324">
                  <c:v>0.43564999999999998</c:v>
                </c:pt>
                <c:pt idx="325">
                  <c:v>0.43414000000000003</c:v>
                </c:pt>
                <c:pt idx="326">
                  <c:v>0.43215999999999999</c:v>
                </c:pt>
                <c:pt idx="327">
                  <c:v>0.42971999999999999</c:v>
                </c:pt>
                <c:pt idx="328">
                  <c:v>0.42681999999999998</c:v>
                </c:pt>
                <c:pt idx="329">
                  <c:v>0.42370999999999998</c:v>
                </c:pt>
                <c:pt idx="330">
                  <c:v>0.42016999999999999</c:v>
                </c:pt>
                <c:pt idx="331">
                  <c:v>0.41617999999999999</c:v>
                </c:pt>
                <c:pt idx="332">
                  <c:v>0.41173999999999999</c:v>
                </c:pt>
                <c:pt idx="333">
                  <c:v>0.40681</c:v>
                </c:pt>
                <c:pt idx="334">
                  <c:v>0.40206999999999998</c:v>
                </c:pt>
                <c:pt idx="335">
                  <c:v>0.39656000000000002</c:v>
                </c:pt>
                <c:pt idx="336">
                  <c:v>0.39111000000000001</c:v>
                </c:pt>
                <c:pt idx="337">
                  <c:v>0.38499</c:v>
                </c:pt>
                <c:pt idx="338">
                  <c:v>0.37877</c:v>
                </c:pt>
                <c:pt idx="339">
                  <c:v>0.37228</c:v>
                </c:pt>
                <c:pt idx="340">
                  <c:v>0.36546000000000001</c:v>
                </c:pt>
                <c:pt idx="341">
                  <c:v>0.35831000000000002</c:v>
                </c:pt>
                <c:pt idx="342">
                  <c:v>0.35091</c:v>
                </c:pt>
                <c:pt idx="343">
                  <c:v>0.34322000000000003</c:v>
                </c:pt>
                <c:pt idx="344">
                  <c:v>0.33522000000000002</c:v>
                </c:pt>
                <c:pt idx="345">
                  <c:v>0.3271</c:v>
                </c:pt>
                <c:pt idx="346">
                  <c:v>0.31885000000000002</c:v>
                </c:pt>
                <c:pt idx="347">
                  <c:v>0.30980999999999997</c:v>
                </c:pt>
                <c:pt idx="348">
                  <c:v>0.30086000000000002</c:v>
                </c:pt>
                <c:pt idx="349">
                  <c:v>0.29176000000000002</c:v>
                </c:pt>
                <c:pt idx="350">
                  <c:v>0.28288000000000002</c:v>
                </c:pt>
                <c:pt idx="351">
                  <c:v>0.27409</c:v>
                </c:pt>
                <c:pt idx="352">
                  <c:v>0.26496999999999998</c:v>
                </c:pt>
                <c:pt idx="353">
                  <c:v>0.25606000000000001</c:v>
                </c:pt>
                <c:pt idx="354">
                  <c:v>0.24759999999999999</c:v>
                </c:pt>
                <c:pt idx="355">
                  <c:v>0.23927000000000001</c:v>
                </c:pt>
                <c:pt idx="356">
                  <c:v>0.23108000000000001</c:v>
                </c:pt>
                <c:pt idx="357">
                  <c:v>0.22320999999999999</c:v>
                </c:pt>
                <c:pt idx="358">
                  <c:v>0.21557999999999999</c:v>
                </c:pt>
                <c:pt idx="359">
                  <c:v>0.20774999999999999</c:v>
                </c:pt>
                <c:pt idx="360">
                  <c:v>0.20055999999999999</c:v>
                </c:pt>
                <c:pt idx="361">
                  <c:v>0.19363</c:v>
                </c:pt>
                <c:pt idx="362">
                  <c:v>0.187</c:v>
                </c:pt>
                <c:pt idx="363">
                  <c:v>0.18031</c:v>
                </c:pt>
                <c:pt idx="364">
                  <c:v>0.17404</c:v>
                </c:pt>
                <c:pt idx="365">
                  <c:v>0.16792000000000001</c:v>
                </c:pt>
                <c:pt idx="366">
                  <c:v>0.16188</c:v>
                </c:pt>
                <c:pt idx="367">
                  <c:v>0.15598999999999999</c:v>
                </c:pt>
                <c:pt idx="368">
                  <c:v>0.15024000000000001</c:v>
                </c:pt>
                <c:pt idx="369">
                  <c:v>0.14484</c:v>
                </c:pt>
                <c:pt idx="370">
                  <c:v>0.13958999999999999</c:v>
                </c:pt>
                <c:pt idx="371">
                  <c:v>0.13431999999999999</c:v>
                </c:pt>
                <c:pt idx="372">
                  <c:v>0.12923000000000001</c:v>
                </c:pt>
                <c:pt idx="373">
                  <c:v>0.12445000000000001</c:v>
                </c:pt>
                <c:pt idx="374">
                  <c:v>0.12</c:v>
                </c:pt>
                <c:pt idx="375">
                  <c:v>0.11566</c:v>
                </c:pt>
                <c:pt idx="376">
                  <c:v>0.11156000000000001</c:v>
                </c:pt>
                <c:pt idx="377">
                  <c:v>0.10788</c:v>
                </c:pt>
                <c:pt idx="378">
                  <c:v>0.10437</c:v>
                </c:pt>
                <c:pt idx="379">
                  <c:v>0.1011</c:v>
                </c:pt>
                <c:pt idx="380">
                  <c:v>9.7989999999999994E-2</c:v>
                </c:pt>
                <c:pt idx="381">
                  <c:v>9.5339999999999994E-2</c:v>
                </c:pt>
                <c:pt idx="382">
                  <c:v>9.2869999999999994E-2</c:v>
                </c:pt>
                <c:pt idx="383">
                  <c:v>9.0800000000000006E-2</c:v>
                </c:pt>
                <c:pt idx="384">
                  <c:v>8.8840000000000002E-2</c:v>
                </c:pt>
                <c:pt idx="385">
                  <c:v>8.702E-2</c:v>
                </c:pt>
                <c:pt idx="386">
                  <c:v>8.5529999999999995E-2</c:v>
                </c:pt>
                <c:pt idx="387">
                  <c:v>8.4290000000000004E-2</c:v>
                </c:pt>
                <c:pt idx="388">
                  <c:v>8.3280000000000007E-2</c:v>
                </c:pt>
                <c:pt idx="389">
                  <c:v>8.2379999999999995E-2</c:v>
                </c:pt>
                <c:pt idx="390">
                  <c:v>8.1619999999999998E-2</c:v>
                </c:pt>
                <c:pt idx="391">
                  <c:v>8.0990000000000006E-2</c:v>
                </c:pt>
                <c:pt idx="392">
                  <c:v>8.0579999999999999E-2</c:v>
                </c:pt>
                <c:pt idx="393">
                  <c:v>8.0430000000000001E-2</c:v>
                </c:pt>
                <c:pt idx="394">
                  <c:v>8.0379999999999993E-2</c:v>
                </c:pt>
                <c:pt idx="395">
                  <c:v>8.0439999999999998E-2</c:v>
                </c:pt>
                <c:pt idx="396">
                  <c:v>8.0610000000000001E-2</c:v>
                </c:pt>
                <c:pt idx="397">
                  <c:v>8.0860000000000001E-2</c:v>
                </c:pt>
                <c:pt idx="398">
                  <c:v>8.1240000000000007E-2</c:v>
                </c:pt>
                <c:pt idx="399">
                  <c:v>8.1759999999999999E-2</c:v>
                </c:pt>
                <c:pt idx="400">
                  <c:v>8.2400000000000001E-2</c:v>
                </c:pt>
                <c:pt idx="401">
                  <c:v>8.3110000000000003E-2</c:v>
                </c:pt>
                <c:pt idx="402">
                  <c:v>8.4059999999999996E-2</c:v>
                </c:pt>
                <c:pt idx="403">
                  <c:v>8.5099999999999995E-2</c:v>
                </c:pt>
                <c:pt idx="404">
                  <c:v>8.6110000000000006E-2</c:v>
                </c:pt>
                <c:pt idx="405">
                  <c:v>8.7249999999999994E-2</c:v>
                </c:pt>
                <c:pt idx="406">
                  <c:v>8.8429999999999995E-2</c:v>
                </c:pt>
                <c:pt idx="407">
                  <c:v>8.9630000000000001E-2</c:v>
                </c:pt>
                <c:pt idx="408">
                  <c:v>9.0870000000000006E-2</c:v>
                </c:pt>
                <c:pt idx="409">
                  <c:v>9.2119999999999994E-2</c:v>
                </c:pt>
                <c:pt idx="410">
                  <c:v>9.3429999999999999E-2</c:v>
                </c:pt>
                <c:pt idx="411">
                  <c:v>9.4769999999999993E-2</c:v>
                </c:pt>
                <c:pt idx="412">
                  <c:v>9.6159999999999995E-2</c:v>
                </c:pt>
                <c:pt idx="413">
                  <c:v>9.7500000000000003E-2</c:v>
                </c:pt>
                <c:pt idx="414">
                  <c:v>9.9070000000000005E-2</c:v>
                </c:pt>
                <c:pt idx="415">
                  <c:v>0.10063</c:v>
                </c:pt>
                <c:pt idx="416">
                  <c:v>0.10237</c:v>
                </c:pt>
                <c:pt idx="417">
                  <c:v>0.1041</c:v>
                </c:pt>
                <c:pt idx="418">
                  <c:v>0.10577</c:v>
                </c:pt>
                <c:pt idx="419">
                  <c:v>0.10774</c:v>
                </c:pt>
                <c:pt idx="420">
                  <c:v>0.10976</c:v>
                </c:pt>
                <c:pt idx="421">
                  <c:v>0.11176999999999999</c:v>
                </c:pt>
                <c:pt idx="422">
                  <c:v>0.11386</c:v>
                </c:pt>
                <c:pt idx="423">
                  <c:v>0.11604</c:v>
                </c:pt>
                <c:pt idx="424">
                  <c:v>0.11838</c:v>
                </c:pt>
                <c:pt idx="425">
                  <c:v>0.12071</c:v>
                </c:pt>
                <c:pt idx="426">
                  <c:v>0.12297</c:v>
                </c:pt>
                <c:pt idx="427">
                  <c:v>0.12526000000000001</c:v>
                </c:pt>
                <c:pt idx="428">
                  <c:v>0.12758</c:v>
                </c:pt>
                <c:pt idx="429">
                  <c:v>0.12992999999999999</c:v>
                </c:pt>
                <c:pt idx="430">
                  <c:v>0.13222</c:v>
                </c:pt>
                <c:pt idx="431">
                  <c:v>0.13461000000000001</c:v>
                </c:pt>
                <c:pt idx="432">
                  <c:v>0.13699</c:v>
                </c:pt>
                <c:pt idx="433">
                  <c:v>0.13927</c:v>
                </c:pt>
                <c:pt idx="434">
                  <c:v>0.14165</c:v>
                </c:pt>
                <c:pt idx="435">
                  <c:v>0.14402999999999999</c:v>
                </c:pt>
                <c:pt idx="436">
                  <c:v>0.14648</c:v>
                </c:pt>
                <c:pt idx="437">
                  <c:v>0.1489</c:v>
                </c:pt>
                <c:pt idx="438">
                  <c:v>0.15146000000000001</c:v>
                </c:pt>
                <c:pt idx="439">
                  <c:v>0.15392</c:v>
                </c:pt>
                <c:pt idx="440">
                  <c:v>0.15645000000000001</c:v>
                </c:pt>
                <c:pt idx="441">
                  <c:v>0.15903999999999999</c:v>
                </c:pt>
                <c:pt idx="442">
                  <c:v>0.16156000000000001</c:v>
                </c:pt>
                <c:pt idx="443">
                  <c:v>0.16397</c:v>
                </c:pt>
                <c:pt idx="444">
                  <c:v>0.16642999999999999</c:v>
                </c:pt>
                <c:pt idx="445">
                  <c:v>0.16882</c:v>
                </c:pt>
                <c:pt idx="446">
                  <c:v>0.17111000000000001</c:v>
                </c:pt>
                <c:pt idx="447">
                  <c:v>0.1734</c:v>
                </c:pt>
                <c:pt idx="448">
                  <c:v>0.17563999999999999</c:v>
                </c:pt>
                <c:pt idx="449">
                  <c:v>0.17773</c:v>
                </c:pt>
                <c:pt idx="450">
                  <c:v>0.17984</c:v>
                </c:pt>
                <c:pt idx="451">
                  <c:v>0.18187999999999999</c:v>
                </c:pt>
                <c:pt idx="452">
                  <c:v>0.18396000000000001</c:v>
                </c:pt>
                <c:pt idx="453">
                  <c:v>0.18601999999999999</c:v>
                </c:pt>
                <c:pt idx="454">
                  <c:v>0.18817</c:v>
                </c:pt>
                <c:pt idx="455">
                  <c:v>0.19023000000000001</c:v>
                </c:pt>
                <c:pt idx="456">
                  <c:v>0.19228999999999999</c:v>
                </c:pt>
                <c:pt idx="457">
                  <c:v>0.19434000000000001</c:v>
                </c:pt>
                <c:pt idx="458">
                  <c:v>0.19622999999999999</c:v>
                </c:pt>
                <c:pt idx="459">
                  <c:v>0.19800999999999999</c:v>
                </c:pt>
                <c:pt idx="460">
                  <c:v>0.19983999999999999</c:v>
                </c:pt>
                <c:pt idx="461">
                  <c:v>0.20157</c:v>
                </c:pt>
                <c:pt idx="462">
                  <c:v>0.20302000000000001</c:v>
                </c:pt>
                <c:pt idx="463">
                  <c:v>0.20436000000000001</c:v>
                </c:pt>
                <c:pt idx="464">
                  <c:v>0.20544000000000001</c:v>
                </c:pt>
                <c:pt idx="465">
                  <c:v>0.20624000000000001</c:v>
                </c:pt>
                <c:pt idx="466">
                  <c:v>0.20685000000000001</c:v>
                </c:pt>
                <c:pt idx="467">
                  <c:v>0.20724000000000001</c:v>
                </c:pt>
                <c:pt idx="468">
                  <c:v>0.20752999999999999</c:v>
                </c:pt>
                <c:pt idx="469">
                  <c:v>0.20773</c:v>
                </c:pt>
                <c:pt idx="470">
                  <c:v>0.20776</c:v>
                </c:pt>
                <c:pt idx="471">
                  <c:v>0.20777999999999999</c:v>
                </c:pt>
                <c:pt idx="472">
                  <c:v>0.20779</c:v>
                </c:pt>
                <c:pt idx="473">
                  <c:v>0.20777999999999999</c:v>
                </c:pt>
                <c:pt idx="474">
                  <c:v>0.20776</c:v>
                </c:pt>
                <c:pt idx="475">
                  <c:v>0.20780999999999999</c:v>
                </c:pt>
                <c:pt idx="476">
                  <c:v>0.20791999999999999</c:v>
                </c:pt>
                <c:pt idx="477">
                  <c:v>0.20804</c:v>
                </c:pt>
                <c:pt idx="478">
                  <c:v>0.20821999999999999</c:v>
                </c:pt>
                <c:pt idx="479">
                  <c:v>0.20852999999999999</c:v>
                </c:pt>
                <c:pt idx="480">
                  <c:v>0.20880000000000001</c:v>
                </c:pt>
                <c:pt idx="481">
                  <c:v>0.2092</c:v>
                </c:pt>
                <c:pt idx="482">
                  <c:v>0.20968999999999999</c:v>
                </c:pt>
                <c:pt idx="483">
                  <c:v>0.21010000000000001</c:v>
                </c:pt>
                <c:pt idx="484">
                  <c:v>0.21057000000000001</c:v>
                </c:pt>
                <c:pt idx="485">
                  <c:v>0.21112</c:v>
                </c:pt>
                <c:pt idx="486">
                  <c:v>0.21185000000000001</c:v>
                </c:pt>
                <c:pt idx="487">
                  <c:v>0.21257000000000001</c:v>
                </c:pt>
                <c:pt idx="488">
                  <c:v>0.21337999999999999</c:v>
                </c:pt>
                <c:pt idx="489">
                  <c:v>0.21428</c:v>
                </c:pt>
                <c:pt idx="490">
                  <c:v>0.21515999999999999</c:v>
                </c:pt>
                <c:pt idx="491">
                  <c:v>0.2162</c:v>
                </c:pt>
                <c:pt idx="492">
                  <c:v>0.21729999999999999</c:v>
                </c:pt>
                <c:pt idx="493">
                  <c:v>0.21831999999999999</c:v>
                </c:pt>
                <c:pt idx="494">
                  <c:v>0.21939</c:v>
                </c:pt>
                <c:pt idx="495">
                  <c:v>0.22061</c:v>
                </c:pt>
                <c:pt idx="496">
                  <c:v>0.22176999999999999</c:v>
                </c:pt>
                <c:pt idx="497">
                  <c:v>0.22302</c:v>
                </c:pt>
                <c:pt idx="498">
                  <c:v>0.22439999999999999</c:v>
                </c:pt>
                <c:pt idx="499">
                  <c:v>0.22569</c:v>
                </c:pt>
                <c:pt idx="500">
                  <c:v>0.22697000000000001</c:v>
                </c:pt>
                <c:pt idx="501">
                  <c:v>0.22822999999999999</c:v>
                </c:pt>
                <c:pt idx="502">
                  <c:v>0.22955</c:v>
                </c:pt>
                <c:pt idx="503">
                  <c:v>0.23088</c:v>
                </c:pt>
                <c:pt idx="504">
                  <c:v>0.23222000000000001</c:v>
                </c:pt>
                <c:pt idx="505">
                  <c:v>0.23357</c:v>
                </c:pt>
                <c:pt idx="506">
                  <c:v>0.23491999999999999</c:v>
                </c:pt>
                <c:pt idx="507">
                  <c:v>0.23622000000000001</c:v>
                </c:pt>
                <c:pt idx="508">
                  <c:v>0.23759</c:v>
                </c:pt>
                <c:pt idx="509">
                  <c:v>0.23896999999999999</c:v>
                </c:pt>
                <c:pt idx="510">
                  <c:v>0.24032999999999999</c:v>
                </c:pt>
                <c:pt idx="511">
                  <c:v>0.24174000000000001</c:v>
                </c:pt>
                <c:pt idx="512">
                  <c:v>0.24306</c:v>
                </c:pt>
                <c:pt idx="513">
                  <c:v>0.24440000000000001</c:v>
                </c:pt>
                <c:pt idx="514">
                  <c:v>0.24576999999999999</c:v>
                </c:pt>
                <c:pt idx="515">
                  <c:v>0.24718000000000001</c:v>
                </c:pt>
                <c:pt idx="516">
                  <c:v>0.24854999999999999</c:v>
                </c:pt>
                <c:pt idx="517">
                  <c:v>0.24987999999999999</c:v>
                </c:pt>
                <c:pt idx="518">
                  <c:v>0.25117</c:v>
                </c:pt>
                <c:pt idx="519">
                  <c:v>0.25247000000000003</c:v>
                </c:pt>
                <c:pt idx="520">
                  <c:v>0.25370999999999999</c:v>
                </c:pt>
                <c:pt idx="521">
                  <c:v>0.25496000000000002</c:v>
                </c:pt>
                <c:pt idx="522">
                  <c:v>0.25614999999999999</c:v>
                </c:pt>
                <c:pt idx="523">
                  <c:v>0.25728000000000001</c:v>
                </c:pt>
                <c:pt idx="524">
                  <c:v>0.25835000000000002</c:v>
                </c:pt>
                <c:pt idx="525">
                  <c:v>0.25931999999999999</c:v>
                </c:pt>
                <c:pt idx="526">
                  <c:v>0.26024999999999998</c:v>
                </c:pt>
                <c:pt idx="527">
                  <c:v>0.26113999999999998</c:v>
                </c:pt>
                <c:pt idx="528">
                  <c:v>0.26193</c:v>
                </c:pt>
                <c:pt idx="529">
                  <c:v>0.26269999999999999</c:v>
                </c:pt>
                <c:pt idx="530">
                  <c:v>0.26334999999999997</c:v>
                </c:pt>
                <c:pt idx="531">
                  <c:v>0.26401000000000002</c:v>
                </c:pt>
                <c:pt idx="532">
                  <c:v>0.2646</c:v>
                </c:pt>
                <c:pt idx="533">
                  <c:v>0.26513999999999999</c:v>
                </c:pt>
                <c:pt idx="534">
                  <c:v>0.26558999999999999</c:v>
                </c:pt>
                <c:pt idx="535">
                  <c:v>0.26601000000000002</c:v>
                </c:pt>
                <c:pt idx="536">
                  <c:v>0.26634000000000002</c:v>
                </c:pt>
                <c:pt idx="537">
                  <c:v>0.26656000000000002</c:v>
                </c:pt>
                <c:pt idx="538">
                  <c:v>0.26674999999999999</c:v>
                </c:pt>
                <c:pt idx="539">
                  <c:v>0.26688000000000001</c:v>
                </c:pt>
                <c:pt idx="540">
                  <c:v>0.26691999999999999</c:v>
                </c:pt>
                <c:pt idx="541">
                  <c:v>0.26688000000000001</c:v>
                </c:pt>
                <c:pt idx="542">
                  <c:v>0.26673999999999998</c:v>
                </c:pt>
                <c:pt idx="543">
                  <c:v>0.26658999999999999</c:v>
                </c:pt>
                <c:pt idx="544">
                  <c:v>0.26637</c:v>
                </c:pt>
                <c:pt idx="545">
                  <c:v>0.26616000000000001</c:v>
                </c:pt>
                <c:pt idx="546">
                  <c:v>0.26582</c:v>
                </c:pt>
                <c:pt idx="547">
                  <c:v>0.26546999999999998</c:v>
                </c:pt>
                <c:pt idx="548">
                  <c:v>0.26506000000000002</c:v>
                </c:pt>
                <c:pt idx="549">
                  <c:v>0.26456000000000002</c:v>
                </c:pt>
                <c:pt idx="550">
                  <c:v>0.26395999999999997</c:v>
                </c:pt>
                <c:pt idx="551">
                  <c:v>0.26340000000000002</c:v>
                </c:pt>
                <c:pt idx="552">
                  <c:v>0.26277</c:v>
                </c:pt>
                <c:pt idx="553">
                  <c:v>0.26212000000000002</c:v>
                </c:pt>
                <c:pt idx="554">
                  <c:v>0.26146000000000003</c:v>
                </c:pt>
                <c:pt idx="555">
                  <c:v>0.26069999999999999</c:v>
                </c:pt>
                <c:pt idx="556">
                  <c:v>0.25986999999999999</c:v>
                </c:pt>
                <c:pt idx="557">
                  <c:v>0.25900000000000001</c:v>
                </c:pt>
                <c:pt idx="558">
                  <c:v>0.25812000000000002</c:v>
                </c:pt>
                <c:pt idx="559">
                  <c:v>0.25725999999999999</c:v>
                </c:pt>
                <c:pt idx="560">
                  <c:v>0.25635000000000002</c:v>
                </c:pt>
                <c:pt idx="561">
                  <c:v>0.25542999999999999</c:v>
                </c:pt>
                <c:pt idx="562">
                  <c:v>0.25439000000000001</c:v>
                </c:pt>
                <c:pt idx="563">
                  <c:v>0.25335999999999997</c:v>
                </c:pt>
                <c:pt idx="564">
                  <c:v>0.25224000000000002</c:v>
                </c:pt>
                <c:pt idx="565">
                  <c:v>0.25113000000000002</c:v>
                </c:pt>
                <c:pt idx="566">
                  <c:v>0.25002999999999997</c:v>
                </c:pt>
                <c:pt idx="567">
                  <c:v>0.24895999999999999</c:v>
                </c:pt>
                <c:pt idx="568">
                  <c:v>0.24779999999999999</c:v>
                </c:pt>
                <c:pt idx="569">
                  <c:v>0.24664</c:v>
                </c:pt>
                <c:pt idx="570">
                  <c:v>0.24548</c:v>
                </c:pt>
                <c:pt idx="571">
                  <c:v>0.24421999999999999</c:v>
                </c:pt>
                <c:pt idx="572">
                  <c:v>0.24313000000000001</c:v>
                </c:pt>
                <c:pt idx="573">
                  <c:v>0.24202000000000001</c:v>
                </c:pt>
                <c:pt idx="574">
                  <c:v>0.24077999999999999</c:v>
                </c:pt>
                <c:pt idx="575">
                  <c:v>0.23962</c:v>
                </c:pt>
                <c:pt idx="576">
                  <c:v>0.23855999999999999</c:v>
                </c:pt>
                <c:pt idx="577">
                  <c:v>0.23746</c:v>
                </c:pt>
                <c:pt idx="578">
                  <c:v>0.23630000000000001</c:v>
                </c:pt>
                <c:pt idx="579">
                  <c:v>0.23518</c:v>
                </c:pt>
                <c:pt idx="580">
                  <c:v>0.23397999999999999</c:v>
                </c:pt>
                <c:pt idx="581">
                  <c:v>0.23280000000000001</c:v>
                </c:pt>
                <c:pt idx="582">
                  <c:v>0.23166</c:v>
                </c:pt>
                <c:pt idx="583">
                  <c:v>0.23044000000000001</c:v>
                </c:pt>
                <c:pt idx="584">
                  <c:v>0.22928000000000001</c:v>
                </c:pt>
                <c:pt idx="585">
                  <c:v>0.22808999999999999</c:v>
                </c:pt>
                <c:pt idx="586">
                  <c:v>0.22684000000000001</c:v>
                </c:pt>
                <c:pt idx="587">
                  <c:v>0.22566</c:v>
                </c:pt>
                <c:pt idx="588">
                  <c:v>0.22442999999999999</c:v>
                </c:pt>
                <c:pt idx="589">
                  <c:v>0.22325</c:v>
                </c:pt>
                <c:pt idx="590">
                  <c:v>0.22209000000000001</c:v>
                </c:pt>
                <c:pt idx="591">
                  <c:v>0.22092000000000001</c:v>
                </c:pt>
                <c:pt idx="592">
                  <c:v>0.21976000000000001</c:v>
                </c:pt>
                <c:pt idx="593">
                  <c:v>0.21859999999999999</c:v>
                </c:pt>
                <c:pt idx="594">
                  <c:v>0.21747</c:v>
                </c:pt>
                <c:pt idx="595">
                  <c:v>0.21628</c:v>
                </c:pt>
                <c:pt idx="596">
                  <c:v>0.21512999999999999</c:v>
                </c:pt>
                <c:pt idx="597">
                  <c:v>0.21407999999999999</c:v>
                </c:pt>
                <c:pt idx="598">
                  <c:v>0.21306</c:v>
                </c:pt>
                <c:pt idx="599">
                  <c:v>0.21201</c:v>
                </c:pt>
                <c:pt idx="600">
                  <c:v>0.21099999999999999</c:v>
                </c:pt>
                <c:pt idx="601">
                  <c:v>0.2099</c:v>
                </c:pt>
                <c:pt idx="602">
                  <c:v>0.20876</c:v>
                </c:pt>
                <c:pt idx="603">
                  <c:v>0.20760000000000001</c:v>
                </c:pt>
                <c:pt idx="604">
                  <c:v>0.20649999999999999</c:v>
                </c:pt>
                <c:pt idx="605">
                  <c:v>0.20547000000000001</c:v>
                </c:pt>
                <c:pt idx="606">
                  <c:v>0.20441000000000001</c:v>
                </c:pt>
                <c:pt idx="607">
                  <c:v>0.20343</c:v>
                </c:pt>
                <c:pt idx="608">
                  <c:v>0.20232</c:v>
                </c:pt>
                <c:pt idx="609">
                  <c:v>0.20125999999999999</c:v>
                </c:pt>
                <c:pt idx="610">
                  <c:v>0.20011999999999999</c:v>
                </c:pt>
                <c:pt idx="611">
                  <c:v>0.19902</c:v>
                </c:pt>
                <c:pt idx="612">
                  <c:v>0.19800999999999999</c:v>
                </c:pt>
                <c:pt idx="613">
                  <c:v>0.19691</c:v>
                </c:pt>
                <c:pt idx="614">
                  <c:v>0.19583</c:v>
                </c:pt>
                <c:pt idx="615">
                  <c:v>0.19478000000000001</c:v>
                </c:pt>
                <c:pt idx="616">
                  <c:v>0.19388</c:v>
                </c:pt>
                <c:pt idx="617">
                  <c:v>0.19289000000000001</c:v>
                </c:pt>
                <c:pt idx="618">
                  <c:v>0.19192999999999999</c:v>
                </c:pt>
                <c:pt idx="619">
                  <c:v>0.19098999999999999</c:v>
                </c:pt>
                <c:pt idx="620">
                  <c:v>0.19012000000000001</c:v>
                </c:pt>
                <c:pt idx="621">
                  <c:v>0.18912999999999999</c:v>
                </c:pt>
                <c:pt idx="622">
                  <c:v>0.18823000000000001</c:v>
                </c:pt>
                <c:pt idx="623">
                  <c:v>0.18734999999999999</c:v>
                </c:pt>
                <c:pt idx="624">
                  <c:v>0.18657000000000001</c:v>
                </c:pt>
                <c:pt idx="625">
                  <c:v>0.18553</c:v>
                </c:pt>
                <c:pt idx="626">
                  <c:v>0.18457000000000001</c:v>
                </c:pt>
                <c:pt idx="627">
                  <c:v>0.18368999999999999</c:v>
                </c:pt>
                <c:pt idx="628">
                  <c:v>0.18271000000000001</c:v>
                </c:pt>
                <c:pt idx="629">
                  <c:v>0.18179000000000001</c:v>
                </c:pt>
                <c:pt idx="630">
                  <c:v>0.18098</c:v>
                </c:pt>
                <c:pt idx="631">
                  <c:v>0.17998</c:v>
                </c:pt>
                <c:pt idx="632">
                  <c:v>0.17913999999999999</c:v>
                </c:pt>
                <c:pt idx="633">
                  <c:v>0.17815</c:v>
                </c:pt>
                <c:pt idx="634">
                  <c:v>0.17718999999999999</c:v>
                </c:pt>
                <c:pt idx="635">
                  <c:v>0.17635999999999999</c:v>
                </c:pt>
                <c:pt idx="636">
                  <c:v>0.17546</c:v>
                </c:pt>
                <c:pt idx="637">
                  <c:v>0.17455999999999999</c:v>
                </c:pt>
                <c:pt idx="638">
                  <c:v>0.17369000000000001</c:v>
                </c:pt>
                <c:pt idx="639">
                  <c:v>0.17287</c:v>
                </c:pt>
                <c:pt idx="640">
                  <c:v>0.17197000000000001</c:v>
                </c:pt>
                <c:pt idx="641">
                  <c:v>0.17116000000000001</c:v>
                </c:pt>
                <c:pt idx="642">
                  <c:v>0.17038</c:v>
                </c:pt>
                <c:pt idx="643">
                  <c:v>0.16950999999999999</c:v>
                </c:pt>
                <c:pt idx="644">
                  <c:v>0.16879</c:v>
                </c:pt>
                <c:pt idx="645">
                  <c:v>0.16811999999999999</c:v>
                </c:pt>
                <c:pt idx="646">
                  <c:v>0.16743</c:v>
                </c:pt>
                <c:pt idx="647">
                  <c:v>0.1666</c:v>
                </c:pt>
                <c:pt idx="648">
                  <c:v>0.16574</c:v>
                </c:pt>
                <c:pt idx="649">
                  <c:v>0.16492000000000001</c:v>
                </c:pt>
                <c:pt idx="650">
                  <c:v>0.16425999999999999</c:v>
                </c:pt>
                <c:pt idx="651">
                  <c:v>0.16350999999999999</c:v>
                </c:pt>
                <c:pt idx="652">
                  <c:v>0.16283</c:v>
                </c:pt>
                <c:pt idx="653">
                  <c:v>0.16203000000000001</c:v>
                </c:pt>
                <c:pt idx="654">
                  <c:v>0.16138</c:v>
                </c:pt>
                <c:pt idx="655">
                  <c:v>0.16058</c:v>
                </c:pt>
                <c:pt idx="656">
                  <c:v>0.15987000000000001</c:v>
                </c:pt>
                <c:pt idx="657">
                  <c:v>0.15915000000000001</c:v>
                </c:pt>
                <c:pt idx="658">
                  <c:v>0.15842000000000001</c:v>
                </c:pt>
                <c:pt idx="659">
                  <c:v>0.15767999999999999</c:v>
                </c:pt>
                <c:pt idx="660">
                  <c:v>0.15698000000000001</c:v>
                </c:pt>
                <c:pt idx="661">
                  <c:v>0.15640000000000001</c:v>
                </c:pt>
                <c:pt idx="662">
                  <c:v>0.15570000000000001</c:v>
                </c:pt>
                <c:pt idx="663">
                  <c:v>0.15503</c:v>
                </c:pt>
                <c:pt idx="664">
                  <c:v>0.15440000000000001</c:v>
                </c:pt>
                <c:pt idx="665">
                  <c:v>0.15381</c:v>
                </c:pt>
                <c:pt idx="666">
                  <c:v>0.15321000000000001</c:v>
                </c:pt>
                <c:pt idx="667">
                  <c:v>0.15260000000000001</c:v>
                </c:pt>
                <c:pt idx="668">
                  <c:v>0.15204000000000001</c:v>
                </c:pt>
                <c:pt idx="669">
                  <c:v>0.15143000000000001</c:v>
                </c:pt>
                <c:pt idx="670">
                  <c:v>0.15085999999999999</c:v>
                </c:pt>
                <c:pt idx="671">
                  <c:v>0.15031</c:v>
                </c:pt>
                <c:pt idx="672">
                  <c:v>0.14971999999999999</c:v>
                </c:pt>
                <c:pt idx="673">
                  <c:v>0.14917</c:v>
                </c:pt>
                <c:pt idx="674">
                  <c:v>0.14863999999999999</c:v>
                </c:pt>
                <c:pt idx="675">
                  <c:v>0.14812</c:v>
                </c:pt>
                <c:pt idx="676">
                  <c:v>0.14757000000000001</c:v>
                </c:pt>
                <c:pt idx="677">
                  <c:v>0.14704999999999999</c:v>
                </c:pt>
                <c:pt idx="678">
                  <c:v>0.14652999999999999</c:v>
                </c:pt>
                <c:pt idx="679">
                  <c:v>0.14596999999999999</c:v>
                </c:pt>
                <c:pt idx="680">
                  <c:v>0.14548</c:v>
                </c:pt>
                <c:pt idx="681">
                  <c:v>0.14505000000000001</c:v>
                </c:pt>
                <c:pt idx="682">
                  <c:v>0.14457999999999999</c:v>
                </c:pt>
                <c:pt idx="683">
                  <c:v>0.14412</c:v>
                </c:pt>
                <c:pt idx="684">
                  <c:v>0.14374000000000001</c:v>
                </c:pt>
                <c:pt idx="685">
                  <c:v>0.14319999999999999</c:v>
                </c:pt>
                <c:pt idx="686">
                  <c:v>0.14277999999999999</c:v>
                </c:pt>
                <c:pt idx="687">
                  <c:v>0.14235999999999999</c:v>
                </c:pt>
                <c:pt idx="688">
                  <c:v>0.14204</c:v>
                </c:pt>
                <c:pt idx="689">
                  <c:v>0.14165</c:v>
                </c:pt>
                <c:pt idx="690">
                  <c:v>0.14119999999999999</c:v>
                </c:pt>
                <c:pt idx="691">
                  <c:v>0.14083999999999999</c:v>
                </c:pt>
                <c:pt idx="692">
                  <c:v>0.14055000000000001</c:v>
                </c:pt>
                <c:pt idx="693">
                  <c:v>0.14011999999999999</c:v>
                </c:pt>
                <c:pt idx="694">
                  <c:v>0.13983000000000001</c:v>
                </c:pt>
                <c:pt idx="695">
                  <c:v>0.13943</c:v>
                </c:pt>
                <c:pt idx="696">
                  <c:v>0.13911000000000001</c:v>
                </c:pt>
                <c:pt idx="697">
                  <c:v>0.13883999999999999</c:v>
                </c:pt>
                <c:pt idx="698">
                  <c:v>0.13852999999999999</c:v>
                </c:pt>
                <c:pt idx="699">
                  <c:v>0.13819999999999999</c:v>
                </c:pt>
                <c:pt idx="700">
                  <c:v>0.13797000000000001</c:v>
                </c:pt>
                <c:pt idx="701">
                  <c:v>0.13763</c:v>
                </c:pt>
                <c:pt idx="702">
                  <c:v>0.13741999999999999</c:v>
                </c:pt>
                <c:pt idx="703">
                  <c:v>0.13721</c:v>
                </c:pt>
                <c:pt idx="704">
                  <c:v>0.13697999999999999</c:v>
                </c:pt>
                <c:pt idx="705">
                  <c:v>0.13661000000000001</c:v>
                </c:pt>
                <c:pt idx="706">
                  <c:v>0.13630999999999999</c:v>
                </c:pt>
                <c:pt idx="707">
                  <c:v>0.13614000000000001</c:v>
                </c:pt>
                <c:pt idx="708">
                  <c:v>0.13600000000000001</c:v>
                </c:pt>
                <c:pt idx="709">
                  <c:v>0.13586000000000001</c:v>
                </c:pt>
                <c:pt idx="710">
                  <c:v>0.13556000000000001</c:v>
                </c:pt>
                <c:pt idx="711">
                  <c:v>0.13536000000000001</c:v>
                </c:pt>
                <c:pt idx="712">
                  <c:v>0.13527</c:v>
                </c:pt>
                <c:pt idx="713">
                  <c:v>0.13506000000000001</c:v>
                </c:pt>
                <c:pt idx="714">
                  <c:v>0.13483999999999999</c:v>
                </c:pt>
                <c:pt idx="715">
                  <c:v>0.13478000000000001</c:v>
                </c:pt>
                <c:pt idx="716">
                  <c:v>0.13461000000000001</c:v>
                </c:pt>
                <c:pt idx="717">
                  <c:v>0.13428999999999999</c:v>
                </c:pt>
                <c:pt idx="718">
                  <c:v>0.13428000000000001</c:v>
                </c:pt>
                <c:pt idx="719">
                  <c:v>0.13435</c:v>
                </c:pt>
                <c:pt idx="720">
                  <c:v>0.13428000000000001</c:v>
                </c:pt>
                <c:pt idx="721">
                  <c:v>0.13408</c:v>
                </c:pt>
                <c:pt idx="722">
                  <c:v>0.13397000000000001</c:v>
                </c:pt>
                <c:pt idx="723">
                  <c:v>0.13396</c:v>
                </c:pt>
                <c:pt idx="724">
                  <c:v>0.13396</c:v>
                </c:pt>
                <c:pt idx="725">
                  <c:v>0.13389999999999999</c:v>
                </c:pt>
                <c:pt idx="726">
                  <c:v>0.1338</c:v>
                </c:pt>
                <c:pt idx="727">
                  <c:v>0.13388</c:v>
                </c:pt>
                <c:pt idx="728">
                  <c:v>0.13374</c:v>
                </c:pt>
                <c:pt idx="729">
                  <c:v>0.13375999999999999</c:v>
                </c:pt>
                <c:pt idx="730">
                  <c:v>0.13370000000000001</c:v>
                </c:pt>
                <c:pt idx="731">
                  <c:v>0.13364000000000001</c:v>
                </c:pt>
                <c:pt idx="732">
                  <c:v>0.13370000000000001</c:v>
                </c:pt>
                <c:pt idx="733">
                  <c:v>0.13371</c:v>
                </c:pt>
                <c:pt idx="734">
                  <c:v>0.13375999999999999</c:v>
                </c:pt>
                <c:pt idx="735">
                  <c:v>0.1338</c:v>
                </c:pt>
                <c:pt idx="736">
                  <c:v>0.13391</c:v>
                </c:pt>
                <c:pt idx="737">
                  <c:v>0.13394</c:v>
                </c:pt>
                <c:pt idx="738">
                  <c:v>0.13385</c:v>
                </c:pt>
                <c:pt idx="739">
                  <c:v>0.13397000000000001</c:v>
                </c:pt>
                <c:pt idx="740">
                  <c:v>0.13420000000000001</c:v>
                </c:pt>
                <c:pt idx="741">
                  <c:v>0.13425999999999999</c:v>
                </c:pt>
                <c:pt idx="742">
                  <c:v>0.13435</c:v>
                </c:pt>
                <c:pt idx="743">
                  <c:v>0.13444999999999999</c:v>
                </c:pt>
                <c:pt idx="744">
                  <c:v>0.13450999999999999</c:v>
                </c:pt>
                <c:pt idx="745">
                  <c:v>0.13475000000000001</c:v>
                </c:pt>
                <c:pt idx="746">
                  <c:v>0.13483999999999999</c:v>
                </c:pt>
                <c:pt idx="747">
                  <c:v>0.13489999999999999</c:v>
                </c:pt>
                <c:pt idx="748">
                  <c:v>0.13522000000000001</c:v>
                </c:pt>
                <c:pt idx="749">
                  <c:v>0.1353</c:v>
                </c:pt>
                <c:pt idx="750">
                  <c:v>0.13547999999999999</c:v>
                </c:pt>
                <c:pt idx="751">
                  <c:v>0.13564000000000001</c:v>
                </c:pt>
                <c:pt idx="752">
                  <c:v>0.13585</c:v>
                </c:pt>
                <c:pt idx="753">
                  <c:v>0.13619999999999999</c:v>
                </c:pt>
                <c:pt idx="754">
                  <c:v>0.13628000000000001</c:v>
                </c:pt>
                <c:pt idx="755">
                  <c:v>0.13643</c:v>
                </c:pt>
                <c:pt idx="756">
                  <c:v>0.1368</c:v>
                </c:pt>
                <c:pt idx="757">
                  <c:v>0.13686000000000001</c:v>
                </c:pt>
                <c:pt idx="758">
                  <c:v>0.13705000000000001</c:v>
                </c:pt>
                <c:pt idx="759">
                  <c:v>0.13721</c:v>
                </c:pt>
                <c:pt idx="760">
                  <c:v>0.13744000000000001</c:v>
                </c:pt>
                <c:pt idx="761">
                  <c:v>0.13764999999999999</c:v>
                </c:pt>
                <c:pt idx="762">
                  <c:v>0.13788</c:v>
                </c:pt>
                <c:pt idx="763">
                  <c:v>0.13821</c:v>
                </c:pt>
                <c:pt idx="764">
                  <c:v>0.13847000000000001</c:v>
                </c:pt>
                <c:pt idx="765">
                  <c:v>0.13889000000000001</c:v>
                </c:pt>
                <c:pt idx="766">
                  <c:v>0.13936999999999999</c:v>
                </c:pt>
                <c:pt idx="767">
                  <c:v>0.13991999999999999</c:v>
                </c:pt>
                <c:pt idx="768">
                  <c:v>0.14043</c:v>
                </c:pt>
                <c:pt idx="769">
                  <c:v>0.14097999999999999</c:v>
                </c:pt>
                <c:pt idx="770">
                  <c:v>0.14177999999999999</c:v>
                </c:pt>
                <c:pt idx="771">
                  <c:v>0.1424</c:v>
                </c:pt>
                <c:pt idx="772">
                  <c:v>0.14301</c:v>
                </c:pt>
                <c:pt idx="773">
                  <c:v>0.14360000000000001</c:v>
                </c:pt>
                <c:pt idx="774">
                  <c:v>0.14419999999999999</c:v>
                </c:pt>
                <c:pt idx="775">
                  <c:v>0.14477999999999999</c:v>
                </c:pt>
                <c:pt idx="776">
                  <c:v>0.1454</c:v>
                </c:pt>
                <c:pt idx="777">
                  <c:v>0.14596999999999999</c:v>
                </c:pt>
                <c:pt idx="778">
                  <c:v>0.14660999999999999</c:v>
                </c:pt>
                <c:pt idx="779">
                  <c:v>0.14718999999999999</c:v>
                </c:pt>
                <c:pt idx="780">
                  <c:v>0.14777999999999999</c:v>
                </c:pt>
                <c:pt idx="781">
                  <c:v>0.14838999999999999</c:v>
                </c:pt>
                <c:pt idx="782">
                  <c:v>0.14899000000000001</c:v>
                </c:pt>
                <c:pt idx="783">
                  <c:v>0.14957000000000001</c:v>
                </c:pt>
                <c:pt idx="784">
                  <c:v>0.15024999999999999</c:v>
                </c:pt>
                <c:pt idx="785">
                  <c:v>0.15092</c:v>
                </c:pt>
                <c:pt idx="786">
                  <c:v>0.15157000000000001</c:v>
                </c:pt>
                <c:pt idx="787">
                  <c:v>0.15223999999999999</c:v>
                </c:pt>
                <c:pt idx="788">
                  <c:v>0.15287999999999999</c:v>
                </c:pt>
                <c:pt idx="789">
                  <c:v>0.15362999999999999</c:v>
                </c:pt>
                <c:pt idx="790">
                  <c:v>0.15434</c:v>
                </c:pt>
                <c:pt idx="791">
                  <c:v>0.15501000000000001</c:v>
                </c:pt>
                <c:pt idx="792">
                  <c:v>0.15564</c:v>
                </c:pt>
                <c:pt idx="793">
                  <c:v>0.15629999999999999</c:v>
                </c:pt>
                <c:pt idx="794">
                  <c:v>0.15697</c:v>
                </c:pt>
                <c:pt idx="795">
                  <c:v>0.15756000000000001</c:v>
                </c:pt>
                <c:pt idx="796">
                  <c:v>0.15836</c:v>
                </c:pt>
                <c:pt idx="797">
                  <c:v>0.15912000000000001</c:v>
                </c:pt>
                <c:pt idx="798">
                  <c:v>0.15984999999999999</c:v>
                </c:pt>
                <c:pt idx="799">
                  <c:v>0.16067999999999999</c:v>
                </c:pt>
                <c:pt idx="800">
                  <c:v>0.16136</c:v>
                </c:pt>
                <c:pt idx="801">
                  <c:v>0.16208</c:v>
                </c:pt>
                <c:pt idx="802">
                  <c:v>0.16295000000000001</c:v>
                </c:pt>
                <c:pt idx="803">
                  <c:v>0.16370999999999999</c:v>
                </c:pt>
                <c:pt idx="804">
                  <c:v>0.1646</c:v>
                </c:pt>
                <c:pt idx="805">
                  <c:v>0.16547000000000001</c:v>
                </c:pt>
                <c:pt idx="806">
                  <c:v>0.16641</c:v>
                </c:pt>
                <c:pt idx="807">
                  <c:v>0.16719000000000001</c:v>
                </c:pt>
                <c:pt idx="808">
                  <c:v>0.16805999999999999</c:v>
                </c:pt>
                <c:pt idx="809">
                  <c:v>0.16891</c:v>
                </c:pt>
                <c:pt idx="810">
                  <c:v>0.16958999999999999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106D-424C-BAF7-71BA231E9D0B}"/>
            </c:ext>
          </c:extLst>
        </c:ser>
        <c:ser>
          <c:idx val="3"/>
          <c:order val="3"/>
          <c:tx>
            <c:v>mask</c:v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ysClr val="windowText" lastClr="000000"/>
              </a:solidFill>
              <a:ln w="9525">
                <a:noFill/>
              </a:ln>
              <a:effectLst/>
            </c:spPr>
          </c:marker>
          <c:yVal>
            <c:numRef>
              <c:f>hm_pro_cl300!$DFH$2:$DFH$695</c:f>
              <c:numCache>
                <c:formatCode>General</c:formatCode>
                <c:ptCount val="69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8">
                  <c:v>1</c:v>
                </c:pt>
                <c:pt idx="41">
                  <c:v>1</c:v>
                </c:pt>
                <c:pt idx="51">
                  <c:v>1</c:v>
                </c:pt>
                <c:pt idx="55">
                  <c:v>1</c:v>
                </c:pt>
                <c:pt idx="59">
                  <c:v>1</c:v>
                </c:pt>
                <c:pt idx="71">
                  <c:v>1</c:v>
                </c:pt>
                <c:pt idx="98">
                  <c:v>1</c:v>
                </c:pt>
                <c:pt idx="107">
                  <c:v>1</c:v>
                </c:pt>
                <c:pt idx="145">
                  <c:v>1</c:v>
                </c:pt>
                <c:pt idx="151">
                  <c:v>1</c:v>
                </c:pt>
                <c:pt idx="232">
                  <c:v>1</c:v>
                </c:pt>
                <c:pt idx="242">
                  <c:v>1</c:v>
                </c:pt>
                <c:pt idx="250">
                  <c:v>1</c:v>
                </c:pt>
                <c:pt idx="274">
                  <c:v>1</c:v>
                </c:pt>
                <c:pt idx="379">
                  <c:v>1</c:v>
                </c:pt>
                <c:pt idx="389">
                  <c:v>1</c:v>
                </c:pt>
                <c:pt idx="405">
                  <c:v>1</c:v>
                </c:pt>
                <c:pt idx="478">
                  <c:v>1</c:v>
                </c:pt>
                <c:pt idx="693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106D-424C-BAF7-71BA231E9D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3564776"/>
        <c:axId val="543560184"/>
      </c:scatterChart>
      <c:valAx>
        <c:axId val="543564776"/>
        <c:scaling>
          <c:orientation val="minMax"/>
          <c:max val="81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 dirty="0">
                    <a:solidFill>
                      <a:schemeClr val="tx1"/>
                    </a:solidFill>
                  </a:rPr>
                  <a:t>channel number</a:t>
                </a:r>
              </a:p>
            </c:rich>
          </c:tx>
          <c:layout>
            <c:manualLayout>
              <c:xMode val="edge"/>
              <c:yMode val="edge"/>
              <c:x val="0.39905978591709002"/>
              <c:y val="0.8932808713090090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3560184"/>
        <c:crosses val="autoZero"/>
        <c:crossBetween val="midCat"/>
      </c:valAx>
      <c:valAx>
        <c:axId val="543560184"/>
        <c:scaling>
          <c:orientation val="minMax"/>
          <c:max val="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 i="0" baseline="0" dirty="0">
                    <a:solidFill>
                      <a:schemeClr val="tx1"/>
                    </a:solidFill>
                    <a:effectLst/>
                  </a:rPr>
                  <a:t>intensity, arb.</a:t>
                </a:r>
                <a:r>
                  <a:rPr lang="ru-RU" sz="1800" b="1" i="0" baseline="0" dirty="0">
                    <a:solidFill>
                      <a:schemeClr val="tx1"/>
                    </a:solidFill>
                    <a:effectLst/>
                  </a:rPr>
                  <a:t> </a:t>
                </a:r>
                <a:r>
                  <a:rPr lang="en-US" sz="1800" b="1" i="0" baseline="0" dirty="0">
                    <a:solidFill>
                      <a:schemeClr val="tx1"/>
                    </a:solidFill>
                    <a:effectLst/>
                  </a:rPr>
                  <a:t>un.</a:t>
                </a:r>
                <a:endParaRPr lang="ru-RU" dirty="0">
                  <a:solidFill>
                    <a:schemeClr val="tx1"/>
                  </a:solidFill>
                  <a:effectLst/>
                </a:endParaRPr>
              </a:p>
            </c:rich>
          </c:tx>
          <c:layout>
            <c:manualLayout>
              <c:xMode val="edge"/>
              <c:yMode val="edge"/>
              <c:x val="1.5239960361900956E-2"/>
              <c:y val="0.2983650086479147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356477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/>
              <a:t>Absorption</a:t>
            </a:r>
          </a:p>
        </c:rich>
      </c:tx>
      <c:layout>
        <c:manualLayout>
          <c:xMode val="edge"/>
          <c:yMode val="edge"/>
          <c:x val="0.29085471828974746"/>
          <c:y val="5.54434352228589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9.1662292213473315E-2"/>
          <c:y val="0.17784740449110528"/>
          <c:w val="0.87778215223097111"/>
          <c:h val="0.61719743365412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Лист3!$I$58</c:f>
              <c:strCache>
                <c:ptCount val="1"/>
                <c:pt idx="0">
                  <c:v>0.8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Лист3!$H$59:$H$64</c:f>
              <c:strCache>
                <c:ptCount val="6"/>
                <c:pt idx="0">
                  <c:v>pH</c:v>
                </c:pt>
                <c:pt idx="1">
                  <c:v>Cu</c:v>
                </c:pt>
                <c:pt idx="2">
                  <c:v>Ni</c:v>
                </c:pt>
                <c:pt idx="3">
                  <c:v>Co</c:v>
                </c:pt>
                <c:pt idx="4">
                  <c:v>SO4</c:v>
                </c:pt>
                <c:pt idx="5">
                  <c:v>NO3</c:v>
                </c:pt>
              </c:strCache>
            </c:strRef>
          </c:cat>
          <c:val>
            <c:numRef>
              <c:f>Лист3!$I$59:$I$64</c:f>
              <c:numCache>
                <c:formatCode>General</c:formatCode>
                <c:ptCount val="6"/>
                <c:pt idx="0">
                  <c:v>0.80942000000000003</c:v>
                </c:pt>
                <c:pt idx="1">
                  <c:v>0.99662000000000006</c:v>
                </c:pt>
                <c:pt idx="2">
                  <c:v>0.99626000000000003</c:v>
                </c:pt>
                <c:pt idx="3">
                  <c:v>0.99613999999999991</c:v>
                </c:pt>
                <c:pt idx="4">
                  <c:v>0.99319999999999986</c:v>
                </c:pt>
                <c:pt idx="5">
                  <c:v>0.99653999999999987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F6-4B0D-B04A-3CCC050E0C2B}"/>
            </c:ext>
          </c:extLst>
        </c:ser>
        <c:ser>
          <c:idx val="1"/>
          <c:order val="1"/>
          <c:tx>
            <c:strRef>
              <c:f>Лист3!$J$58</c:f>
              <c:strCache>
                <c:ptCount val="1"/>
                <c:pt idx="0">
                  <c:v>0.85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Лист3!$H$59:$H$64</c:f>
              <c:strCache>
                <c:ptCount val="6"/>
                <c:pt idx="0">
                  <c:v>pH</c:v>
                </c:pt>
                <c:pt idx="1">
                  <c:v>Cu</c:v>
                </c:pt>
                <c:pt idx="2">
                  <c:v>Ni</c:v>
                </c:pt>
                <c:pt idx="3">
                  <c:v>Co</c:v>
                </c:pt>
                <c:pt idx="4">
                  <c:v>SO4</c:v>
                </c:pt>
                <c:pt idx="5">
                  <c:v>NO3</c:v>
                </c:pt>
              </c:strCache>
            </c:strRef>
          </c:cat>
          <c:val>
            <c:numRef>
              <c:f>Лист3!$J$59:$J$64</c:f>
              <c:numCache>
                <c:formatCode>General</c:formatCode>
                <c:ptCount val="6"/>
                <c:pt idx="0">
                  <c:v>0.82296000000000014</c:v>
                </c:pt>
                <c:pt idx="1">
                  <c:v>0.99547999999999992</c:v>
                </c:pt>
                <c:pt idx="2">
                  <c:v>0.99670000000000003</c:v>
                </c:pt>
                <c:pt idx="3">
                  <c:v>0.9978999999999999</c:v>
                </c:pt>
                <c:pt idx="4">
                  <c:v>0.99663999999999997</c:v>
                </c:pt>
                <c:pt idx="5">
                  <c:v>0.9954599999999999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F6-4B0D-B04A-3CCC050E0C2B}"/>
            </c:ext>
          </c:extLst>
        </c:ser>
        <c:ser>
          <c:idx val="2"/>
          <c:order val="2"/>
          <c:tx>
            <c:strRef>
              <c:f>Лист3!$K$58</c:f>
              <c:strCache>
                <c:ptCount val="1"/>
                <c:pt idx="0">
                  <c:v>0.9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Лист3!$H$59:$H$64</c:f>
              <c:strCache>
                <c:ptCount val="6"/>
                <c:pt idx="0">
                  <c:v>pH</c:v>
                </c:pt>
                <c:pt idx="1">
                  <c:v>Cu</c:v>
                </c:pt>
                <c:pt idx="2">
                  <c:v>Ni</c:v>
                </c:pt>
                <c:pt idx="3">
                  <c:v>Co</c:v>
                </c:pt>
                <c:pt idx="4">
                  <c:v>SO4</c:v>
                </c:pt>
                <c:pt idx="5">
                  <c:v>NO3</c:v>
                </c:pt>
              </c:strCache>
            </c:strRef>
          </c:cat>
          <c:val>
            <c:numRef>
              <c:f>Лист3!$K$59:$K$64</c:f>
              <c:numCache>
                <c:formatCode>General</c:formatCode>
                <c:ptCount val="6"/>
                <c:pt idx="0">
                  <c:v>0.80215999999999998</c:v>
                </c:pt>
                <c:pt idx="1">
                  <c:v>0.99600000000000011</c:v>
                </c:pt>
                <c:pt idx="2">
                  <c:v>0.99658000000000002</c:v>
                </c:pt>
                <c:pt idx="3">
                  <c:v>0.99756</c:v>
                </c:pt>
                <c:pt idx="4">
                  <c:v>0.99229999999999996</c:v>
                </c:pt>
                <c:pt idx="5">
                  <c:v>0.99637999999999993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F6-4B0D-B04A-3CCC050E0C2B}"/>
            </c:ext>
          </c:extLst>
        </c:ser>
        <c:ser>
          <c:idx val="3"/>
          <c:order val="3"/>
          <c:tx>
            <c:strRef>
              <c:f>Лист3!$L$58</c:f>
              <c:strCache>
                <c:ptCount val="1"/>
                <c:pt idx="0">
                  <c:v>0.95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Лист3!$H$59:$H$64</c:f>
              <c:strCache>
                <c:ptCount val="6"/>
                <c:pt idx="0">
                  <c:v>pH</c:v>
                </c:pt>
                <c:pt idx="1">
                  <c:v>Cu</c:v>
                </c:pt>
                <c:pt idx="2">
                  <c:v>Ni</c:v>
                </c:pt>
                <c:pt idx="3">
                  <c:v>Co</c:v>
                </c:pt>
                <c:pt idx="4">
                  <c:v>SO4</c:v>
                </c:pt>
                <c:pt idx="5">
                  <c:v>NO3</c:v>
                </c:pt>
              </c:strCache>
            </c:strRef>
          </c:cat>
          <c:val>
            <c:numRef>
              <c:f>Лист3!$L$59:$L$64</c:f>
              <c:numCache>
                <c:formatCode>General</c:formatCode>
                <c:ptCount val="6"/>
                <c:pt idx="0">
                  <c:v>0.82311999999999996</c:v>
                </c:pt>
                <c:pt idx="1">
                  <c:v>0.99541999999999997</c:v>
                </c:pt>
                <c:pt idx="2">
                  <c:v>0.99524000000000012</c:v>
                </c:pt>
                <c:pt idx="3">
                  <c:v>0.99743999999999988</c:v>
                </c:pt>
                <c:pt idx="4">
                  <c:v>0.99537999999999993</c:v>
                </c:pt>
                <c:pt idx="5">
                  <c:v>0.99573999999999996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FF6-4B0D-B04A-3CCC050E0C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0497232"/>
        <c:axId val="120492968"/>
      </c:barChart>
      <c:catAx>
        <c:axId val="120497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0492968"/>
        <c:crosses val="autoZero"/>
        <c:auto val="1"/>
        <c:lblAlgn val="ctr"/>
        <c:lblOffset val="100"/>
        <c:noMultiLvlLbl val="0"/>
      </c:catAx>
      <c:valAx>
        <c:axId val="120492968"/>
        <c:scaling>
          <c:orientation val="minMax"/>
          <c:max val="1"/>
          <c:min val="0.3000000000000000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0497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325524934383203"/>
          <c:y val="0.89968814873750536"/>
          <c:w val="0.56169378827646543"/>
          <c:h val="9.80822519136327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/>
              <a:t>Raman + absorption</a:t>
            </a:r>
          </a:p>
        </c:rich>
      </c:tx>
      <c:layout>
        <c:manualLayout>
          <c:xMode val="edge"/>
          <c:yMode val="edge"/>
          <c:x val="0.1427979274611399"/>
          <c:y val="5.28032716408180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9.1662292213473315E-2"/>
          <c:y val="0.17784740449110528"/>
          <c:w val="0.87778215223097111"/>
          <c:h val="0.61719743365412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Лист3!$C$66</c:f>
              <c:strCache>
                <c:ptCount val="1"/>
                <c:pt idx="0">
                  <c:v>0.8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Лист3!$B$67:$B$72</c:f>
              <c:strCache>
                <c:ptCount val="6"/>
                <c:pt idx="0">
                  <c:v>pH</c:v>
                </c:pt>
                <c:pt idx="1">
                  <c:v>Cu</c:v>
                </c:pt>
                <c:pt idx="2">
                  <c:v>Ni</c:v>
                </c:pt>
                <c:pt idx="3">
                  <c:v>Co</c:v>
                </c:pt>
                <c:pt idx="4">
                  <c:v>SO4</c:v>
                </c:pt>
                <c:pt idx="5">
                  <c:v>NO3</c:v>
                </c:pt>
              </c:strCache>
            </c:strRef>
          </c:cat>
          <c:val>
            <c:numRef>
              <c:f>Лист3!$C$67:$C$72</c:f>
              <c:numCache>
                <c:formatCode>General</c:formatCode>
                <c:ptCount val="6"/>
                <c:pt idx="0">
                  <c:v>0.7752</c:v>
                </c:pt>
                <c:pt idx="1">
                  <c:v>0.99880000000000002</c:v>
                </c:pt>
                <c:pt idx="2">
                  <c:v>0.99770000000000003</c:v>
                </c:pt>
                <c:pt idx="3">
                  <c:v>0.997</c:v>
                </c:pt>
                <c:pt idx="4">
                  <c:v>0.99629999999999996</c:v>
                </c:pt>
                <c:pt idx="5">
                  <c:v>0.99570000000000003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0B-4656-B7A8-ABD19FF0F0A8}"/>
            </c:ext>
          </c:extLst>
        </c:ser>
        <c:ser>
          <c:idx val="1"/>
          <c:order val="1"/>
          <c:tx>
            <c:strRef>
              <c:f>Лист3!$D$66</c:f>
              <c:strCache>
                <c:ptCount val="1"/>
                <c:pt idx="0">
                  <c:v>0.85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Лист3!$B$67:$B$72</c:f>
              <c:strCache>
                <c:ptCount val="6"/>
                <c:pt idx="0">
                  <c:v>pH</c:v>
                </c:pt>
                <c:pt idx="1">
                  <c:v>Cu</c:v>
                </c:pt>
                <c:pt idx="2">
                  <c:v>Ni</c:v>
                </c:pt>
                <c:pt idx="3">
                  <c:v>Co</c:v>
                </c:pt>
                <c:pt idx="4">
                  <c:v>SO4</c:v>
                </c:pt>
                <c:pt idx="5">
                  <c:v>NO3</c:v>
                </c:pt>
              </c:strCache>
            </c:strRef>
          </c:cat>
          <c:val>
            <c:numRef>
              <c:f>Лист3!$D$67:$D$72</c:f>
              <c:numCache>
                <c:formatCode>General</c:formatCode>
                <c:ptCount val="6"/>
                <c:pt idx="0">
                  <c:v>0.77290000000000003</c:v>
                </c:pt>
                <c:pt idx="1">
                  <c:v>0.99109999999999998</c:v>
                </c:pt>
                <c:pt idx="2">
                  <c:v>0.99709999999999999</c:v>
                </c:pt>
                <c:pt idx="3">
                  <c:v>0.99770000000000003</c:v>
                </c:pt>
                <c:pt idx="4">
                  <c:v>0.99209999999999998</c:v>
                </c:pt>
                <c:pt idx="5">
                  <c:v>0.99480000000000002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0B-4656-B7A8-ABD19FF0F0A8}"/>
            </c:ext>
          </c:extLst>
        </c:ser>
        <c:ser>
          <c:idx val="2"/>
          <c:order val="2"/>
          <c:tx>
            <c:strRef>
              <c:f>Лист3!$E$66</c:f>
              <c:strCache>
                <c:ptCount val="1"/>
                <c:pt idx="0">
                  <c:v>0.9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Лист3!$B$67:$B$72</c:f>
              <c:strCache>
                <c:ptCount val="6"/>
                <c:pt idx="0">
                  <c:v>pH</c:v>
                </c:pt>
                <c:pt idx="1">
                  <c:v>Cu</c:v>
                </c:pt>
                <c:pt idx="2">
                  <c:v>Ni</c:v>
                </c:pt>
                <c:pt idx="3">
                  <c:v>Co</c:v>
                </c:pt>
                <c:pt idx="4">
                  <c:v>SO4</c:v>
                </c:pt>
                <c:pt idx="5">
                  <c:v>NO3</c:v>
                </c:pt>
              </c:strCache>
            </c:strRef>
          </c:cat>
          <c:val>
            <c:numRef>
              <c:f>Лист3!$E$67:$E$72</c:f>
              <c:numCache>
                <c:formatCode>General</c:formatCode>
                <c:ptCount val="6"/>
                <c:pt idx="0">
                  <c:v>0.73609999999999998</c:v>
                </c:pt>
                <c:pt idx="1">
                  <c:v>0.99570000000000003</c:v>
                </c:pt>
                <c:pt idx="2">
                  <c:v>0.99209999999999998</c:v>
                </c:pt>
                <c:pt idx="3">
                  <c:v>0.99460000000000004</c:v>
                </c:pt>
                <c:pt idx="4">
                  <c:v>0.996</c:v>
                </c:pt>
                <c:pt idx="5">
                  <c:v>0.99760000000000004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0B-4656-B7A8-ABD19FF0F0A8}"/>
            </c:ext>
          </c:extLst>
        </c:ser>
        <c:ser>
          <c:idx val="3"/>
          <c:order val="3"/>
          <c:tx>
            <c:strRef>
              <c:f>Лист3!$F$66</c:f>
              <c:strCache>
                <c:ptCount val="1"/>
                <c:pt idx="0">
                  <c:v>0.95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Лист3!$B$67:$B$72</c:f>
              <c:strCache>
                <c:ptCount val="6"/>
                <c:pt idx="0">
                  <c:v>pH</c:v>
                </c:pt>
                <c:pt idx="1">
                  <c:v>Cu</c:v>
                </c:pt>
                <c:pt idx="2">
                  <c:v>Ni</c:v>
                </c:pt>
                <c:pt idx="3">
                  <c:v>Co</c:v>
                </c:pt>
                <c:pt idx="4">
                  <c:v>SO4</c:v>
                </c:pt>
                <c:pt idx="5">
                  <c:v>NO3</c:v>
                </c:pt>
              </c:strCache>
            </c:strRef>
          </c:cat>
          <c:val>
            <c:numRef>
              <c:f>Лист3!$F$67:$F$72</c:f>
              <c:numCache>
                <c:formatCode>General</c:formatCode>
                <c:ptCount val="6"/>
                <c:pt idx="0">
                  <c:v>0.76449999999999996</c:v>
                </c:pt>
                <c:pt idx="1">
                  <c:v>0.99460000000000004</c:v>
                </c:pt>
                <c:pt idx="2">
                  <c:v>0.99819999999999998</c:v>
                </c:pt>
                <c:pt idx="3">
                  <c:v>0.99880000000000002</c:v>
                </c:pt>
                <c:pt idx="4">
                  <c:v>0.99129999999999996</c:v>
                </c:pt>
                <c:pt idx="5">
                  <c:v>0.99209999999999998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0B-4656-B7A8-ABD19FF0F0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0497232"/>
        <c:axId val="120492968"/>
      </c:barChart>
      <c:catAx>
        <c:axId val="120497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0492968"/>
        <c:crosses val="autoZero"/>
        <c:auto val="1"/>
        <c:lblAlgn val="ctr"/>
        <c:lblOffset val="100"/>
        <c:noMultiLvlLbl val="0"/>
      </c:catAx>
      <c:valAx>
        <c:axId val="120492968"/>
        <c:scaling>
          <c:orientation val="minMax"/>
          <c:max val="1"/>
          <c:min val="0.3000000000000000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0497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325524934383203"/>
          <c:y val="0.89968814873750536"/>
          <c:w val="0.56169378827646543"/>
          <c:h val="9.80822519136327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>
                <a:solidFill>
                  <a:schemeClr val="tx1"/>
                </a:solidFill>
              </a:rPr>
              <a:t>Raman</a:t>
            </a:r>
            <a:endParaRPr lang="ru-RU" sz="24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36940394108767494"/>
          <c:y val="5.01631080587771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9.1662292213473315E-2"/>
          <c:y val="0.17784740449110528"/>
          <c:w val="0.87778215223097111"/>
          <c:h val="0.61719743365412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Лист3!$C$58</c:f>
              <c:strCache>
                <c:ptCount val="1"/>
                <c:pt idx="0">
                  <c:v>0.8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Лист3!$B$59:$B$64</c:f>
              <c:strCache>
                <c:ptCount val="6"/>
                <c:pt idx="0">
                  <c:v>pH</c:v>
                </c:pt>
                <c:pt idx="1">
                  <c:v>Cu</c:v>
                </c:pt>
                <c:pt idx="2">
                  <c:v>Ni</c:v>
                </c:pt>
                <c:pt idx="3">
                  <c:v>Co</c:v>
                </c:pt>
                <c:pt idx="4">
                  <c:v>SO4</c:v>
                </c:pt>
                <c:pt idx="5">
                  <c:v>NO3</c:v>
                </c:pt>
              </c:strCache>
            </c:strRef>
          </c:cat>
          <c:val>
            <c:numRef>
              <c:f>Лист3!$C$59:$C$64</c:f>
              <c:numCache>
                <c:formatCode>General</c:formatCode>
                <c:ptCount val="6"/>
                <c:pt idx="0">
                  <c:v>0.52849999999999997</c:v>
                </c:pt>
                <c:pt idx="1">
                  <c:v>0.86812</c:v>
                </c:pt>
                <c:pt idx="2">
                  <c:v>0.68825999999999998</c:v>
                </c:pt>
                <c:pt idx="3">
                  <c:v>0.92704000000000009</c:v>
                </c:pt>
                <c:pt idx="4">
                  <c:v>0.97970000000000002</c:v>
                </c:pt>
                <c:pt idx="5">
                  <c:v>0.98052000000000006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9A-4B3A-8297-5AD5AB1BB3CA}"/>
            </c:ext>
          </c:extLst>
        </c:ser>
        <c:ser>
          <c:idx val="1"/>
          <c:order val="1"/>
          <c:tx>
            <c:strRef>
              <c:f>Лист3!$D$58</c:f>
              <c:strCache>
                <c:ptCount val="1"/>
                <c:pt idx="0">
                  <c:v>0.85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Лист3!$B$59:$B$64</c:f>
              <c:strCache>
                <c:ptCount val="6"/>
                <c:pt idx="0">
                  <c:v>pH</c:v>
                </c:pt>
                <c:pt idx="1">
                  <c:v>Cu</c:v>
                </c:pt>
                <c:pt idx="2">
                  <c:v>Ni</c:v>
                </c:pt>
                <c:pt idx="3">
                  <c:v>Co</c:v>
                </c:pt>
                <c:pt idx="4">
                  <c:v>SO4</c:v>
                </c:pt>
                <c:pt idx="5">
                  <c:v>NO3</c:v>
                </c:pt>
              </c:strCache>
            </c:strRef>
          </c:cat>
          <c:val>
            <c:numRef>
              <c:f>Лист3!$D$59:$D$64</c:f>
              <c:numCache>
                <c:formatCode>General</c:formatCode>
                <c:ptCount val="6"/>
                <c:pt idx="0">
                  <c:v>0.51624000000000003</c:v>
                </c:pt>
                <c:pt idx="1">
                  <c:v>0.92530000000000001</c:v>
                </c:pt>
                <c:pt idx="2">
                  <c:v>0.80067999999999984</c:v>
                </c:pt>
                <c:pt idx="3">
                  <c:v>0.94144000000000005</c:v>
                </c:pt>
                <c:pt idx="4">
                  <c:v>0.98415999999999992</c:v>
                </c:pt>
                <c:pt idx="5">
                  <c:v>0.98000000000000009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9A-4B3A-8297-5AD5AB1BB3CA}"/>
            </c:ext>
          </c:extLst>
        </c:ser>
        <c:ser>
          <c:idx val="2"/>
          <c:order val="2"/>
          <c:tx>
            <c:strRef>
              <c:f>Лист3!$E$58</c:f>
              <c:strCache>
                <c:ptCount val="1"/>
                <c:pt idx="0">
                  <c:v>0.9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Лист3!$B$59:$B$64</c:f>
              <c:strCache>
                <c:ptCount val="6"/>
                <c:pt idx="0">
                  <c:v>pH</c:v>
                </c:pt>
                <c:pt idx="1">
                  <c:v>Cu</c:v>
                </c:pt>
                <c:pt idx="2">
                  <c:v>Ni</c:v>
                </c:pt>
                <c:pt idx="3">
                  <c:v>Co</c:v>
                </c:pt>
                <c:pt idx="4">
                  <c:v>SO4</c:v>
                </c:pt>
                <c:pt idx="5">
                  <c:v>NO3</c:v>
                </c:pt>
              </c:strCache>
            </c:strRef>
          </c:cat>
          <c:val>
            <c:numRef>
              <c:f>Лист3!$E$59:$E$64</c:f>
              <c:numCache>
                <c:formatCode>General</c:formatCode>
                <c:ptCount val="6"/>
                <c:pt idx="0">
                  <c:v>0.56811999999999996</c:v>
                </c:pt>
                <c:pt idx="1">
                  <c:v>0.95791999999999999</c:v>
                </c:pt>
                <c:pt idx="2">
                  <c:v>0.8420399999999999</c:v>
                </c:pt>
                <c:pt idx="3">
                  <c:v>0.94503999999999999</c:v>
                </c:pt>
                <c:pt idx="4">
                  <c:v>0.98914000000000013</c:v>
                </c:pt>
                <c:pt idx="5">
                  <c:v>0.98750000000000004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9A-4B3A-8297-5AD5AB1BB3CA}"/>
            </c:ext>
          </c:extLst>
        </c:ser>
        <c:ser>
          <c:idx val="3"/>
          <c:order val="3"/>
          <c:tx>
            <c:strRef>
              <c:f>Лист3!$F$58</c:f>
              <c:strCache>
                <c:ptCount val="1"/>
                <c:pt idx="0">
                  <c:v>0.95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Лист3!$B$59:$B$64</c:f>
              <c:strCache>
                <c:ptCount val="6"/>
                <c:pt idx="0">
                  <c:v>pH</c:v>
                </c:pt>
                <c:pt idx="1">
                  <c:v>Cu</c:v>
                </c:pt>
                <c:pt idx="2">
                  <c:v>Ni</c:v>
                </c:pt>
                <c:pt idx="3">
                  <c:v>Co</c:v>
                </c:pt>
                <c:pt idx="4">
                  <c:v>SO4</c:v>
                </c:pt>
                <c:pt idx="5">
                  <c:v>NO3</c:v>
                </c:pt>
              </c:strCache>
            </c:strRef>
          </c:cat>
          <c:val>
            <c:numRef>
              <c:f>Лист3!$F$59:$F$64</c:f>
              <c:numCache>
                <c:formatCode>General</c:formatCode>
                <c:ptCount val="6"/>
                <c:pt idx="0">
                  <c:v>0.57621999999999995</c:v>
                </c:pt>
                <c:pt idx="1">
                  <c:v>0.9551400000000001</c:v>
                </c:pt>
                <c:pt idx="2">
                  <c:v>0.88935999999999993</c:v>
                </c:pt>
                <c:pt idx="3">
                  <c:v>0.95003999999999988</c:v>
                </c:pt>
                <c:pt idx="4">
                  <c:v>0.99121999999999999</c:v>
                </c:pt>
                <c:pt idx="5">
                  <c:v>0.99202000000000012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79A-4B3A-8297-5AD5AB1BB3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0497232"/>
        <c:axId val="120492968"/>
      </c:barChart>
      <c:catAx>
        <c:axId val="120497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0492968"/>
        <c:crosses val="autoZero"/>
        <c:auto val="1"/>
        <c:lblAlgn val="ctr"/>
        <c:lblOffset val="100"/>
        <c:noMultiLvlLbl val="0"/>
      </c:catAx>
      <c:valAx>
        <c:axId val="1204929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0497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325524934383203"/>
          <c:y val="0.89968814873750536"/>
          <c:w val="0.56169378827646543"/>
          <c:h val="8.82432799348357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Лист3!$B$77</c:f>
              <c:strCache>
                <c:ptCount val="1"/>
                <c:pt idx="0">
                  <c:v>CFS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multiLvlStrRef>
              <c:f>Лист3!$C$75:$T$76</c:f>
              <c:multiLvlStrCache>
                <c:ptCount val="18"/>
                <c:lvl>
                  <c:pt idx="0">
                    <c:v>Raman</c:v>
                  </c:pt>
                  <c:pt idx="1">
                    <c:v>Absorp.</c:v>
                  </c:pt>
                  <c:pt idx="2">
                    <c:v>Ram. +Abs.</c:v>
                  </c:pt>
                  <c:pt idx="3">
                    <c:v>Raman</c:v>
                  </c:pt>
                  <c:pt idx="4">
                    <c:v>Absorp.</c:v>
                  </c:pt>
                  <c:pt idx="5">
                    <c:v>Ram. +Abs.</c:v>
                  </c:pt>
                  <c:pt idx="6">
                    <c:v>Raman</c:v>
                  </c:pt>
                  <c:pt idx="7">
                    <c:v>Absorp.</c:v>
                  </c:pt>
                  <c:pt idx="8">
                    <c:v>Ram. +Abs.</c:v>
                  </c:pt>
                  <c:pt idx="9">
                    <c:v>Raman</c:v>
                  </c:pt>
                  <c:pt idx="10">
                    <c:v>Absorp.</c:v>
                  </c:pt>
                  <c:pt idx="11">
                    <c:v>Ram. +Abs.</c:v>
                  </c:pt>
                  <c:pt idx="12">
                    <c:v>Raman</c:v>
                  </c:pt>
                  <c:pt idx="13">
                    <c:v>Absorp.</c:v>
                  </c:pt>
                  <c:pt idx="14">
                    <c:v>Ram. +Abs.</c:v>
                  </c:pt>
                  <c:pt idx="15">
                    <c:v>Raman</c:v>
                  </c:pt>
                  <c:pt idx="16">
                    <c:v>Absorp.</c:v>
                  </c:pt>
                  <c:pt idx="17">
                    <c:v>Ram. +Abs.</c:v>
                  </c:pt>
                </c:lvl>
                <c:lvl>
                  <c:pt idx="0">
                    <c:v>pH</c:v>
                  </c:pt>
                  <c:pt idx="3">
                    <c:v>Cu</c:v>
                  </c:pt>
                  <c:pt idx="6">
                    <c:v>Ni</c:v>
                  </c:pt>
                  <c:pt idx="9">
                    <c:v>Co</c:v>
                  </c:pt>
                  <c:pt idx="12">
                    <c:v>SO4</c:v>
                  </c:pt>
                  <c:pt idx="15">
                    <c:v>NO3</c:v>
                  </c:pt>
                </c:lvl>
              </c:multiLvlStrCache>
            </c:multiLvlStrRef>
          </c:cat>
          <c:val>
            <c:numRef>
              <c:f>Лист3!$C$77:$T$77</c:f>
              <c:numCache>
                <c:formatCode>General</c:formatCode>
                <c:ptCount val="18"/>
                <c:pt idx="0">
                  <c:v>0.57621999999999995</c:v>
                </c:pt>
                <c:pt idx="1">
                  <c:v>0.8244800000000001</c:v>
                </c:pt>
                <c:pt idx="2">
                  <c:v>0.79620000000000002</c:v>
                </c:pt>
                <c:pt idx="3">
                  <c:v>0.95791999999999999</c:v>
                </c:pt>
                <c:pt idx="4">
                  <c:v>0.99762000000000006</c:v>
                </c:pt>
                <c:pt idx="5">
                  <c:v>0.99880000000000002</c:v>
                </c:pt>
                <c:pt idx="6">
                  <c:v>0.88935999999999993</c:v>
                </c:pt>
                <c:pt idx="7">
                  <c:v>0.99678</c:v>
                </c:pt>
                <c:pt idx="8">
                  <c:v>0.99819999999999998</c:v>
                </c:pt>
                <c:pt idx="9">
                  <c:v>0.95003999999999988</c:v>
                </c:pt>
                <c:pt idx="10">
                  <c:v>0.9978999999999999</c:v>
                </c:pt>
                <c:pt idx="11">
                  <c:v>0.99880000000000002</c:v>
                </c:pt>
                <c:pt idx="12">
                  <c:v>0.99121999999999999</c:v>
                </c:pt>
                <c:pt idx="13">
                  <c:v>0.99740000000000006</c:v>
                </c:pt>
                <c:pt idx="14">
                  <c:v>0.99629999999999996</c:v>
                </c:pt>
                <c:pt idx="15">
                  <c:v>0.99202000000000012</c:v>
                </c:pt>
                <c:pt idx="16">
                  <c:v>0.99653999999999987</c:v>
                </c:pt>
                <c:pt idx="17">
                  <c:v>0.99780000000000002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22-41A3-B4A6-7867155FA1B2}"/>
            </c:ext>
          </c:extLst>
        </c:ser>
        <c:ser>
          <c:idx val="1"/>
          <c:order val="1"/>
          <c:tx>
            <c:strRef>
              <c:f>Лист3!$B$78</c:f>
              <c:strCache>
                <c:ptCount val="1"/>
                <c:pt idx="0">
                  <c:v>CC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multiLvlStrRef>
              <c:f>Лист3!$C$75:$T$76</c:f>
              <c:multiLvlStrCache>
                <c:ptCount val="18"/>
                <c:lvl>
                  <c:pt idx="0">
                    <c:v>Raman</c:v>
                  </c:pt>
                  <c:pt idx="1">
                    <c:v>Absorp.</c:v>
                  </c:pt>
                  <c:pt idx="2">
                    <c:v>Ram. +Abs.</c:v>
                  </c:pt>
                  <c:pt idx="3">
                    <c:v>Raman</c:v>
                  </c:pt>
                  <c:pt idx="4">
                    <c:v>Absorp.</c:v>
                  </c:pt>
                  <c:pt idx="5">
                    <c:v>Ram. +Abs.</c:v>
                  </c:pt>
                  <c:pt idx="6">
                    <c:v>Raman</c:v>
                  </c:pt>
                  <c:pt idx="7">
                    <c:v>Absorp.</c:v>
                  </c:pt>
                  <c:pt idx="8">
                    <c:v>Ram. +Abs.</c:v>
                  </c:pt>
                  <c:pt idx="9">
                    <c:v>Raman</c:v>
                  </c:pt>
                  <c:pt idx="10">
                    <c:v>Absorp.</c:v>
                  </c:pt>
                  <c:pt idx="11">
                    <c:v>Ram. +Abs.</c:v>
                  </c:pt>
                  <c:pt idx="12">
                    <c:v>Raman</c:v>
                  </c:pt>
                  <c:pt idx="13">
                    <c:v>Absorp.</c:v>
                  </c:pt>
                  <c:pt idx="14">
                    <c:v>Ram. +Abs.</c:v>
                  </c:pt>
                  <c:pt idx="15">
                    <c:v>Raman</c:v>
                  </c:pt>
                  <c:pt idx="16">
                    <c:v>Absorp.</c:v>
                  </c:pt>
                  <c:pt idx="17">
                    <c:v>Ram. +Abs.</c:v>
                  </c:pt>
                </c:lvl>
                <c:lvl>
                  <c:pt idx="0">
                    <c:v>pH</c:v>
                  </c:pt>
                  <c:pt idx="3">
                    <c:v>Cu</c:v>
                  </c:pt>
                  <c:pt idx="6">
                    <c:v>Ni</c:v>
                  </c:pt>
                  <c:pt idx="9">
                    <c:v>Co</c:v>
                  </c:pt>
                  <c:pt idx="12">
                    <c:v>SO4</c:v>
                  </c:pt>
                  <c:pt idx="15">
                    <c:v>NO3</c:v>
                  </c:pt>
                </c:lvl>
              </c:multiLvlStrCache>
            </c:multiLvlStrRef>
          </c:cat>
          <c:val>
            <c:numRef>
              <c:f>Лист3!$C$78:$T$78</c:f>
              <c:numCache>
                <c:formatCode>General</c:formatCode>
                <c:ptCount val="18"/>
                <c:pt idx="0">
                  <c:v>-0.9526</c:v>
                </c:pt>
                <c:pt idx="1">
                  <c:v>-0.31940000000000002</c:v>
                </c:pt>
                <c:pt idx="2">
                  <c:v>0.48998333333333338</c:v>
                </c:pt>
                <c:pt idx="3">
                  <c:v>0.89560000000000006</c:v>
                </c:pt>
                <c:pt idx="4">
                  <c:v>0.99419999999999997</c:v>
                </c:pt>
                <c:pt idx="5">
                  <c:v>0.99561666666666671</c:v>
                </c:pt>
                <c:pt idx="6">
                  <c:v>9.1850000000000001E-2</c:v>
                </c:pt>
                <c:pt idx="7">
                  <c:v>0.997</c:v>
                </c:pt>
                <c:pt idx="8">
                  <c:v>0.99526666666666674</c:v>
                </c:pt>
                <c:pt idx="9">
                  <c:v>0.12229999999999999</c:v>
                </c:pt>
                <c:pt idx="10">
                  <c:v>0.99485000000000001</c:v>
                </c:pt>
                <c:pt idx="11">
                  <c:v>0.99626666666666674</c:v>
                </c:pt>
                <c:pt idx="12">
                  <c:v>0.9544999999999999</c:v>
                </c:pt>
                <c:pt idx="13">
                  <c:v>0.62739999999999996</c:v>
                </c:pt>
                <c:pt idx="14">
                  <c:v>0.97599999999999998</c:v>
                </c:pt>
                <c:pt idx="15">
                  <c:v>0.98754999999999993</c:v>
                </c:pt>
                <c:pt idx="16">
                  <c:v>0.99419999999999997</c:v>
                </c:pt>
                <c:pt idx="17">
                  <c:v>0.99399999999999999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22-41A3-B4A6-7867155FA1B2}"/>
            </c:ext>
          </c:extLst>
        </c:ser>
        <c:ser>
          <c:idx val="2"/>
          <c:order val="2"/>
          <c:tx>
            <c:strRef>
              <c:f>Лист3!$B$79</c:f>
              <c:strCache>
                <c:ptCount val="1"/>
                <c:pt idx="0">
                  <c:v>No sel.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multiLvlStrRef>
              <c:f>Лист3!$C$75:$T$76</c:f>
              <c:multiLvlStrCache>
                <c:ptCount val="18"/>
                <c:lvl>
                  <c:pt idx="0">
                    <c:v>Raman</c:v>
                  </c:pt>
                  <c:pt idx="1">
                    <c:v>Absorp.</c:v>
                  </c:pt>
                  <c:pt idx="2">
                    <c:v>Ram. +Abs.</c:v>
                  </c:pt>
                  <c:pt idx="3">
                    <c:v>Raman</c:v>
                  </c:pt>
                  <c:pt idx="4">
                    <c:v>Absorp.</c:v>
                  </c:pt>
                  <c:pt idx="5">
                    <c:v>Ram. +Abs.</c:v>
                  </c:pt>
                  <c:pt idx="6">
                    <c:v>Raman</c:v>
                  </c:pt>
                  <c:pt idx="7">
                    <c:v>Absorp.</c:v>
                  </c:pt>
                  <c:pt idx="8">
                    <c:v>Ram. +Abs.</c:v>
                  </c:pt>
                  <c:pt idx="9">
                    <c:v>Raman</c:v>
                  </c:pt>
                  <c:pt idx="10">
                    <c:v>Absorp.</c:v>
                  </c:pt>
                  <c:pt idx="11">
                    <c:v>Ram. +Abs.</c:v>
                  </c:pt>
                  <c:pt idx="12">
                    <c:v>Raman</c:v>
                  </c:pt>
                  <c:pt idx="13">
                    <c:v>Absorp.</c:v>
                  </c:pt>
                  <c:pt idx="14">
                    <c:v>Ram. +Abs.</c:v>
                  </c:pt>
                  <c:pt idx="15">
                    <c:v>Raman</c:v>
                  </c:pt>
                  <c:pt idx="16">
                    <c:v>Absorp.</c:v>
                  </c:pt>
                  <c:pt idx="17">
                    <c:v>Ram. +Abs.</c:v>
                  </c:pt>
                </c:lvl>
                <c:lvl>
                  <c:pt idx="0">
                    <c:v>pH</c:v>
                  </c:pt>
                  <c:pt idx="3">
                    <c:v>Cu</c:v>
                  </c:pt>
                  <c:pt idx="6">
                    <c:v>Ni</c:v>
                  </c:pt>
                  <c:pt idx="9">
                    <c:v>Co</c:v>
                  </c:pt>
                  <c:pt idx="12">
                    <c:v>SO4</c:v>
                  </c:pt>
                  <c:pt idx="15">
                    <c:v>NO3</c:v>
                  </c:pt>
                </c:lvl>
              </c:multiLvlStrCache>
            </c:multiLvlStrRef>
          </c:cat>
          <c:val>
            <c:numRef>
              <c:f>Лист3!$C$79:$T$79</c:f>
              <c:numCache>
                <c:formatCode>General</c:formatCode>
                <c:ptCount val="18"/>
                <c:pt idx="0">
                  <c:v>0.73439999999999994</c:v>
                </c:pt>
                <c:pt idx="1">
                  <c:v>0.84644999999999992</c:v>
                </c:pt>
                <c:pt idx="2">
                  <c:v>0.54330000000000001</c:v>
                </c:pt>
                <c:pt idx="3">
                  <c:v>0.97825000000000006</c:v>
                </c:pt>
                <c:pt idx="4">
                  <c:v>0.99660000000000004</c:v>
                </c:pt>
                <c:pt idx="5">
                  <c:v>0.98975000000000002</c:v>
                </c:pt>
                <c:pt idx="6">
                  <c:v>0.93799999999999994</c:v>
                </c:pt>
                <c:pt idx="7">
                  <c:v>0.99849999999999994</c:v>
                </c:pt>
                <c:pt idx="8">
                  <c:v>0.99560000000000004</c:v>
                </c:pt>
                <c:pt idx="9">
                  <c:v>0.97050000000000003</c:v>
                </c:pt>
                <c:pt idx="10">
                  <c:v>0.99500000000000011</c:v>
                </c:pt>
                <c:pt idx="11">
                  <c:v>0.98699999999999999</c:v>
                </c:pt>
                <c:pt idx="12">
                  <c:v>0.99234999999999995</c:v>
                </c:pt>
                <c:pt idx="13">
                  <c:v>0.995</c:v>
                </c:pt>
                <c:pt idx="14">
                  <c:v>0.99544999999999995</c:v>
                </c:pt>
                <c:pt idx="15">
                  <c:v>0.99320000000000008</c:v>
                </c:pt>
                <c:pt idx="16">
                  <c:v>0.99695</c:v>
                </c:pt>
                <c:pt idx="17">
                  <c:v>0.9857999999999999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22-41A3-B4A6-7867155FA1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1783944"/>
        <c:axId val="221781320"/>
      </c:barChart>
      <c:catAx>
        <c:axId val="221783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221781320"/>
        <c:crosses val="autoZero"/>
        <c:auto val="1"/>
        <c:lblAlgn val="ctr"/>
        <c:lblOffset val="100"/>
        <c:noMultiLvlLbl val="0"/>
      </c:catAx>
      <c:valAx>
        <c:axId val="22178132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100" dirty="0"/>
                  <a:t>R²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221783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 w="12700"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105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2"/>
          <c:tx>
            <c:strRef>
              <c:f>Лист3!$B$79</c:f>
              <c:strCache>
                <c:ptCount val="1"/>
                <c:pt idx="0">
                  <c:v>No sel.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multiLvlStrRef>
              <c:f>Лист3!$C$75:$T$76</c:f>
              <c:multiLvlStrCache>
                <c:ptCount val="15"/>
                <c:lvl>
                  <c:pt idx="0">
                    <c:v>Raman</c:v>
                  </c:pt>
                  <c:pt idx="1">
                    <c:v>Absorp.</c:v>
                  </c:pt>
                  <c:pt idx="2">
                    <c:v>Ram. +Abs.</c:v>
                  </c:pt>
                  <c:pt idx="3">
                    <c:v>Raman</c:v>
                  </c:pt>
                  <c:pt idx="4">
                    <c:v>Absorp.</c:v>
                  </c:pt>
                  <c:pt idx="5">
                    <c:v>Ram. +Abs.</c:v>
                  </c:pt>
                  <c:pt idx="6">
                    <c:v>Raman</c:v>
                  </c:pt>
                  <c:pt idx="7">
                    <c:v>Absorp.</c:v>
                  </c:pt>
                  <c:pt idx="8">
                    <c:v>Ram. +Abs.</c:v>
                  </c:pt>
                  <c:pt idx="9">
                    <c:v>Raman</c:v>
                  </c:pt>
                  <c:pt idx="10">
                    <c:v>Absorp.</c:v>
                  </c:pt>
                  <c:pt idx="11">
                    <c:v>Ram. +Abs.</c:v>
                  </c:pt>
                  <c:pt idx="12">
                    <c:v>Raman</c:v>
                  </c:pt>
                  <c:pt idx="13">
                    <c:v>Absorp.</c:v>
                  </c:pt>
                  <c:pt idx="14">
                    <c:v>Ram. +Abs.</c:v>
                  </c:pt>
                </c:lvl>
                <c:lvl>
                  <c:pt idx="0">
                    <c:v>Cu</c:v>
                  </c:pt>
                  <c:pt idx="3">
                    <c:v>Ni</c:v>
                  </c:pt>
                  <c:pt idx="6">
                    <c:v>Co</c:v>
                  </c:pt>
                  <c:pt idx="9">
                    <c:v>SO4</c:v>
                  </c:pt>
                  <c:pt idx="12">
                    <c:v>NO3</c:v>
                  </c:pt>
                </c:lvl>
              </c:multiLvlStrCache>
            </c:multiLvlStrRef>
          </c:cat>
          <c:val>
            <c:numRef>
              <c:f>Лист3!$C$79:$T$79</c:f>
              <c:numCache>
                <c:formatCode>General</c:formatCode>
                <c:ptCount val="15"/>
                <c:pt idx="0">
                  <c:v>0.97825000000000006</c:v>
                </c:pt>
                <c:pt idx="1">
                  <c:v>0.99660000000000004</c:v>
                </c:pt>
                <c:pt idx="2">
                  <c:v>0.98975000000000002</c:v>
                </c:pt>
                <c:pt idx="3">
                  <c:v>0.93799999999999994</c:v>
                </c:pt>
                <c:pt idx="4">
                  <c:v>0.99849999999999994</c:v>
                </c:pt>
                <c:pt idx="5">
                  <c:v>0.99560000000000004</c:v>
                </c:pt>
                <c:pt idx="6">
                  <c:v>0.97050000000000003</c:v>
                </c:pt>
                <c:pt idx="7">
                  <c:v>0.99500000000000011</c:v>
                </c:pt>
                <c:pt idx="8">
                  <c:v>0.98699999999999999</c:v>
                </c:pt>
                <c:pt idx="9">
                  <c:v>0.99234999999999995</c:v>
                </c:pt>
                <c:pt idx="10">
                  <c:v>0.995</c:v>
                </c:pt>
                <c:pt idx="11">
                  <c:v>0.99544999999999995</c:v>
                </c:pt>
                <c:pt idx="12">
                  <c:v>0.99320000000000008</c:v>
                </c:pt>
                <c:pt idx="13">
                  <c:v>0.99695</c:v>
                </c:pt>
                <c:pt idx="14">
                  <c:v>0.9857999999999999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1D-4BF0-8E98-9194DAF578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1783944"/>
        <c:axId val="22178132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Лист3!$B$77</c15:sqref>
                        </c15:formulaRef>
                      </c:ext>
                    </c:extLst>
                    <c:strCache>
                      <c:ptCount val="1"/>
                      <c:pt idx="0">
                        <c:v>CFS</c:v>
                      </c:pt>
                    </c:strCache>
                  </c:strRef>
                </c:tx>
                <c:spPr>
                  <a:solidFill>
                    <a:srgbClr val="FF0000"/>
                  </a:solidFill>
                  <a:ln>
                    <a:noFill/>
                  </a:ln>
                  <a:effectLst/>
                </c:spPr>
                <c:invertIfNegative val="0"/>
                <c:cat>
                  <c:multiLvlStrRef>
                    <c:extLst>
                      <c:ext uri="{02D57815-91ED-43cb-92C2-25804820EDAC}">
                        <c15:formulaRef>
                          <c15:sqref>Лист3!$C$75:$T$76</c15:sqref>
                        </c15:formulaRef>
                      </c:ext>
                    </c:extLst>
                    <c:multiLvlStrCache>
                      <c:ptCount val="15"/>
                      <c:lvl>
                        <c:pt idx="0">
                          <c:v>Raman</c:v>
                        </c:pt>
                        <c:pt idx="1">
                          <c:v>Absorp.</c:v>
                        </c:pt>
                        <c:pt idx="2">
                          <c:v>Ram. +Abs.</c:v>
                        </c:pt>
                        <c:pt idx="3">
                          <c:v>Raman</c:v>
                        </c:pt>
                        <c:pt idx="4">
                          <c:v>Absorp.</c:v>
                        </c:pt>
                        <c:pt idx="5">
                          <c:v>Ram. +Abs.</c:v>
                        </c:pt>
                        <c:pt idx="6">
                          <c:v>Raman</c:v>
                        </c:pt>
                        <c:pt idx="7">
                          <c:v>Absorp.</c:v>
                        </c:pt>
                        <c:pt idx="8">
                          <c:v>Ram. +Abs.</c:v>
                        </c:pt>
                        <c:pt idx="9">
                          <c:v>Raman</c:v>
                        </c:pt>
                        <c:pt idx="10">
                          <c:v>Absorp.</c:v>
                        </c:pt>
                        <c:pt idx="11">
                          <c:v>Ram. +Abs.</c:v>
                        </c:pt>
                        <c:pt idx="12">
                          <c:v>Raman</c:v>
                        </c:pt>
                        <c:pt idx="13">
                          <c:v>Absorp.</c:v>
                        </c:pt>
                        <c:pt idx="14">
                          <c:v>Ram. +Abs.</c:v>
                        </c:pt>
                      </c:lvl>
                      <c:lvl>
                        <c:pt idx="0">
                          <c:v>Cu</c:v>
                        </c:pt>
                        <c:pt idx="3">
                          <c:v>Ni</c:v>
                        </c:pt>
                        <c:pt idx="6">
                          <c:v>Co</c:v>
                        </c:pt>
                        <c:pt idx="9">
                          <c:v>SO4</c:v>
                        </c:pt>
                        <c:pt idx="12">
                          <c:v>NO3</c:v>
                        </c:pt>
                      </c:lvl>
                    </c:multiLvlStrCache>
                  </c:multiLvlStrRef>
                </c:cat>
                <c:val>
                  <c:numRef>
                    <c:extLst>
                      <c:ext uri="{02D57815-91ED-43cb-92C2-25804820EDAC}">
                        <c15:formulaRef>
                          <c15:sqref>Лист3!$C$77:$T$77</c15:sqref>
                        </c15:formulaRef>
                      </c:ext>
                    </c:extLst>
                    <c:numCache>
                      <c:formatCode>General</c:formatCode>
                      <c:ptCount val="15"/>
                      <c:pt idx="0">
                        <c:v>0.95791999999999999</c:v>
                      </c:pt>
                      <c:pt idx="1">
                        <c:v>0.99762000000000006</c:v>
                      </c:pt>
                      <c:pt idx="2">
                        <c:v>0.99880000000000002</c:v>
                      </c:pt>
                      <c:pt idx="3">
                        <c:v>0.88935999999999993</c:v>
                      </c:pt>
                      <c:pt idx="4">
                        <c:v>0.99678</c:v>
                      </c:pt>
                      <c:pt idx="5">
                        <c:v>0.99819999999999998</c:v>
                      </c:pt>
                      <c:pt idx="6">
                        <c:v>0.95003999999999988</c:v>
                      </c:pt>
                      <c:pt idx="7">
                        <c:v>0.9978999999999999</c:v>
                      </c:pt>
                      <c:pt idx="8">
                        <c:v>0.99880000000000002</c:v>
                      </c:pt>
                      <c:pt idx="9">
                        <c:v>0.99121999999999999</c:v>
                      </c:pt>
                      <c:pt idx="10">
                        <c:v>0.99740000000000006</c:v>
                      </c:pt>
                      <c:pt idx="11">
                        <c:v>0.99629999999999996</c:v>
                      </c:pt>
                      <c:pt idx="12">
                        <c:v>0.99202000000000012</c:v>
                      </c:pt>
                      <c:pt idx="13">
                        <c:v>0.99653999999999987</c:v>
                      </c:pt>
                      <c:pt idx="14">
                        <c:v>0.99780000000000002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A01D-4BF0-8E98-9194DAF578B3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Лист3!$B$78</c15:sqref>
                        </c15:formulaRef>
                      </c:ext>
                    </c:extLst>
                    <c:strCache>
                      <c:ptCount val="1"/>
                      <c:pt idx="0">
                        <c:v>CC</c:v>
                      </c:pt>
                    </c:strCache>
                  </c:strRef>
                </c:tx>
                <c:spPr>
                  <a:solidFill>
                    <a:srgbClr val="00B050"/>
                  </a:solidFill>
                  <a:ln>
                    <a:noFill/>
                  </a:ln>
                  <a:effectLst/>
                </c:spPr>
                <c:invertIfNegative val="0"/>
                <c:cat>
                  <c:multiLvl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Лист3!$C$75:$T$76</c15:sqref>
                        </c15:formulaRef>
                      </c:ext>
                    </c:extLst>
                    <c:multiLvlStrCache>
                      <c:ptCount val="15"/>
                      <c:lvl>
                        <c:pt idx="0">
                          <c:v>Raman</c:v>
                        </c:pt>
                        <c:pt idx="1">
                          <c:v>Absorp.</c:v>
                        </c:pt>
                        <c:pt idx="2">
                          <c:v>Ram. +Abs.</c:v>
                        </c:pt>
                        <c:pt idx="3">
                          <c:v>Raman</c:v>
                        </c:pt>
                        <c:pt idx="4">
                          <c:v>Absorp.</c:v>
                        </c:pt>
                        <c:pt idx="5">
                          <c:v>Ram. +Abs.</c:v>
                        </c:pt>
                        <c:pt idx="6">
                          <c:v>Raman</c:v>
                        </c:pt>
                        <c:pt idx="7">
                          <c:v>Absorp.</c:v>
                        </c:pt>
                        <c:pt idx="8">
                          <c:v>Ram. +Abs.</c:v>
                        </c:pt>
                        <c:pt idx="9">
                          <c:v>Raman</c:v>
                        </c:pt>
                        <c:pt idx="10">
                          <c:v>Absorp.</c:v>
                        </c:pt>
                        <c:pt idx="11">
                          <c:v>Ram. +Abs.</c:v>
                        </c:pt>
                        <c:pt idx="12">
                          <c:v>Raman</c:v>
                        </c:pt>
                        <c:pt idx="13">
                          <c:v>Absorp.</c:v>
                        </c:pt>
                        <c:pt idx="14">
                          <c:v>Ram. +Abs.</c:v>
                        </c:pt>
                      </c:lvl>
                      <c:lvl>
                        <c:pt idx="0">
                          <c:v>Cu</c:v>
                        </c:pt>
                        <c:pt idx="3">
                          <c:v>Ni</c:v>
                        </c:pt>
                        <c:pt idx="6">
                          <c:v>Co</c:v>
                        </c:pt>
                        <c:pt idx="9">
                          <c:v>SO4</c:v>
                        </c:pt>
                        <c:pt idx="12">
                          <c:v>NO3</c:v>
                        </c:pt>
                      </c:lvl>
                    </c:multiLvlStrCache>
                  </c:multiLvl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Лист3!$C$78:$T$78</c15:sqref>
                        </c15:formulaRef>
                      </c:ext>
                    </c:extLst>
                    <c:numCache>
                      <c:formatCode>General</c:formatCode>
                      <c:ptCount val="15"/>
                      <c:pt idx="0">
                        <c:v>0.89560000000000006</c:v>
                      </c:pt>
                      <c:pt idx="1">
                        <c:v>0.99419999999999997</c:v>
                      </c:pt>
                      <c:pt idx="2">
                        <c:v>0.99561666666666671</c:v>
                      </c:pt>
                      <c:pt idx="3">
                        <c:v>9.1850000000000001E-2</c:v>
                      </c:pt>
                      <c:pt idx="4">
                        <c:v>0.997</c:v>
                      </c:pt>
                      <c:pt idx="5">
                        <c:v>0.99526666666666674</c:v>
                      </c:pt>
                      <c:pt idx="6">
                        <c:v>0.12229999999999999</c:v>
                      </c:pt>
                      <c:pt idx="7">
                        <c:v>0.99485000000000001</c:v>
                      </c:pt>
                      <c:pt idx="8">
                        <c:v>0.99626666666666674</c:v>
                      </c:pt>
                      <c:pt idx="9">
                        <c:v>0.9544999999999999</c:v>
                      </c:pt>
                      <c:pt idx="10">
                        <c:v>0.62739999999999996</c:v>
                      </c:pt>
                      <c:pt idx="11">
                        <c:v>0.97599999999999998</c:v>
                      </c:pt>
                      <c:pt idx="12">
                        <c:v>0.98754999999999993</c:v>
                      </c:pt>
                      <c:pt idx="13">
                        <c:v>0.99419999999999997</c:v>
                      </c:pt>
                      <c:pt idx="14">
                        <c:v>0.99399999999999999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A01D-4BF0-8E98-9194DAF578B3}"/>
                  </c:ext>
                </c:extLst>
              </c15:ser>
            </c15:filteredBarSeries>
          </c:ext>
        </c:extLst>
      </c:barChart>
      <c:catAx>
        <c:axId val="221783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221781320"/>
        <c:crosses val="autoZero"/>
        <c:auto val="1"/>
        <c:lblAlgn val="ctr"/>
        <c:lblOffset val="100"/>
        <c:noMultiLvlLbl val="0"/>
      </c:catAx>
      <c:valAx>
        <c:axId val="221781320"/>
        <c:scaling>
          <c:orientation val="minMax"/>
          <c:max val="1"/>
          <c:min val="0.860000000000000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100" dirty="0"/>
                  <a:t>R²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221783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 w="12700"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105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Лист3!$B$77</c:f>
              <c:strCache>
                <c:ptCount val="1"/>
                <c:pt idx="0">
                  <c:v>CFS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multiLvlStrRef>
              <c:f>Лист3!$C$75:$T$76</c:f>
              <c:multiLvlStrCache>
                <c:ptCount val="15"/>
                <c:lvl>
                  <c:pt idx="0">
                    <c:v>Raman</c:v>
                  </c:pt>
                  <c:pt idx="1">
                    <c:v>Absorp.</c:v>
                  </c:pt>
                  <c:pt idx="2">
                    <c:v>Ram. +Abs.</c:v>
                  </c:pt>
                  <c:pt idx="3">
                    <c:v>Raman</c:v>
                  </c:pt>
                  <c:pt idx="4">
                    <c:v>Absorp.</c:v>
                  </c:pt>
                  <c:pt idx="5">
                    <c:v>Ram. +Abs.</c:v>
                  </c:pt>
                  <c:pt idx="6">
                    <c:v>Raman</c:v>
                  </c:pt>
                  <c:pt idx="7">
                    <c:v>Absorp.</c:v>
                  </c:pt>
                  <c:pt idx="8">
                    <c:v>Ram. +Abs.</c:v>
                  </c:pt>
                  <c:pt idx="9">
                    <c:v>Raman</c:v>
                  </c:pt>
                  <c:pt idx="10">
                    <c:v>Absorp.</c:v>
                  </c:pt>
                  <c:pt idx="11">
                    <c:v>Ram. +Abs.</c:v>
                  </c:pt>
                  <c:pt idx="12">
                    <c:v>Raman</c:v>
                  </c:pt>
                  <c:pt idx="13">
                    <c:v>Absorp.</c:v>
                  </c:pt>
                  <c:pt idx="14">
                    <c:v>Ram. +Abs.</c:v>
                  </c:pt>
                </c:lvl>
                <c:lvl>
                  <c:pt idx="0">
                    <c:v>Cu</c:v>
                  </c:pt>
                  <c:pt idx="3">
                    <c:v>Ni</c:v>
                  </c:pt>
                  <c:pt idx="6">
                    <c:v>Co</c:v>
                  </c:pt>
                  <c:pt idx="9">
                    <c:v>SO4</c:v>
                  </c:pt>
                  <c:pt idx="12">
                    <c:v>NO3</c:v>
                  </c:pt>
                </c:lvl>
              </c:multiLvlStrCache>
            </c:multiLvlStrRef>
          </c:cat>
          <c:val>
            <c:numRef>
              <c:f>Лист3!$C$77:$T$77</c:f>
              <c:numCache>
                <c:formatCode>General</c:formatCode>
                <c:ptCount val="15"/>
                <c:pt idx="0">
                  <c:v>0.95791999999999999</c:v>
                </c:pt>
                <c:pt idx="1">
                  <c:v>0.99762000000000006</c:v>
                </c:pt>
                <c:pt idx="2">
                  <c:v>0.99880000000000002</c:v>
                </c:pt>
                <c:pt idx="3">
                  <c:v>0.88935999999999993</c:v>
                </c:pt>
                <c:pt idx="4">
                  <c:v>0.99678</c:v>
                </c:pt>
                <c:pt idx="5">
                  <c:v>0.99819999999999998</c:v>
                </c:pt>
                <c:pt idx="6">
                  <c:v>0.95003999999999988</c:v>
                </c:pt>
                <c:pt idx="7">
                  <c:v>0.9978999999999999</c:v>
                </c:pt>
                <c:pt idx="8">
                  <c:v>0.99880000000000002</c:v>
                </c:pt>
                <c:pt idx="9">
                  <c:v>0.99121999999999999</c:v>
                </c:pt>
                <c:pt idx="10">
                  <c:v>0.99740000000000006</c:v>
                </c:pt>
                <c:pt idx="11">
                  <c:v>0.99629999999999996</c:v>
                </c:pt>
                <c:pt idx="12">
                  <c:v>0.99202000000000012</c:v>
                </c:pt>
                <c:pt idx="13">
                  <c:v>0.99653999999999987</c:v>
                </c:pt>
                <c:pt idx="14">
                  <c:v>0.99780000000000002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39-4660-8E0C-3B4ACD080572}"/>
            </c:ext>
          </c:extLst>
        </c:ser>
        <c:ser>
          <c:idx val="2"/>
          <c:order val="2"/>
          <c:tx>
            <c:strRef>
              <c:f>Лист3!$B$79</c:f>
              <c:strCache>
                <c:ptCount val="1"/>
                <c:pt idx="0">
                  <c:v>No sel.</c:v>
                </c:pt>
              </c:strCache>
              <c:extLst xmlns:c15="http://schemas.microsoft.com/office/drawing/2012/chart"/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multiLvlStrRef>
              <c:f>Лист3!$C$75:$T$76</c:f>
              <c:multiLvlStrCache>
                <c:ptCount val="15"/>
                <c:lvl>
                  <c:pt idx="0">
                    <c:v>Raman</c:v>
                  </c:pt>
                  <c:pt idx="1">
                    <c:v>Absorp.</c:v>
                  </c:pt>
                  <c:pt idx="2">
                    <c:v>Ram. +Abs.</c:v>
                  </c:pt>
                  <c:pt idx="3">
                    <c:v>Raman</c:v>
                  </c:pt>
                  <c:pt idx="4">
                    <c:v>Absorp.</c:v>
                  </c:pt>
                  <c:pt idx="5">
                    <c:v>Ram. +Abs.</c:v>
                  </c:pt>
                  <c:pt idx="6">
                    <c:v>Raman</c:v>
                  </c:pt>
                  <c:pt idx="7">
                    <c:v>Absorp.</c:v>
                  </c:pt>
                  <c:pt idx="8">
                    <c:v>Ram. +Abs.</c:v>
                  </c:pt>
                  <c:pt idx="9">
                    <c:v>Raman</c:v>
                  </c:pt>
                  <c:pt idx="10">
                    <c:v>Absorp.</c:v>
                  </c:pt>
                  <c:pt idx="11">
                    <c:v>Ram. +Abs.</c:v>
                  </c:pt>
                  <c:pt idx="12">
                    <c:v>Raman</c:v>
                  </c:pt>
                  <c:pt idx="13">
                    <c:v>Absorp.</c:v>
                  </c:pt>
                  <c:pt idx="14">
                    <c:v>Ram. +Abs.</c:v>
                  </c:pt>
                </c:lvl>
                <c:lvl>
                  <c:pt idx="0">
                    <c:v>Cu</c:v>
                  </c:pt>
                  <c:pt idx="3">
                    <c:v>Ni</c:v>
                  </c:pt>
                  <c:pt idx="6">
                    <c:v>Co</c:v>
                  </c:pt>
                  <c:pt idx="9">
                    <c:v>SO4</c:v>
                  </c:pt>
                  <c:pt idx="12">
                    <c:v>NO3</c:v>
                  </c:pt>
                </c:lvl>
              </c:multiLvlStrCache>
            </c:multiLvlStrRef>
          </c:cat>
          <c:val>
            <c:numRef>
              <c:f>Лист3!$C$79:$T$79</c:f>
              <c:numCache>
                <c:formatCode>General</c:formatCode>
                <c:ptCount val="15"/>
                <c:pt idx="0">
                  <c:v>0.97825000000000006</c:v>
                </c:pt>
                <c:pt idx="1">
                  <c:v>0.99660000000000004</c:v>
                </c:pt>
                <c:pt idx="2">
                  <c:v>0.98975000000000002</c:v>
                </c:pt>
                <c:pt idx="3">
                  <c:v>0.93799999999999994</c:v>
                </c:pt>
                <c:pt idx="4">
                  <c:v>0.99849999999999994</c:v>
                </c:pt>
                <c:pt idx="5">
                  <c:v>0.99560000000000004</c:v>
                </c:pt>
                <c:pt idx="6">
                  <c:v>0.97050000000000003</c:v>
                </c:pt>
                <c:pt idx="7">
                  <c:v>0.99500000000000011</c:v>
                </c:pt>
                <c:pt idx="8">
                  <c:v>0.98699999999999999</c:v>
                </c:pt>
                <c:pt idx="9">
                  <c:v>0.99234999999999995</c:v>
                </c:pt>
                <c:pt idx="10">
                  <c:v>0.995</c:v>
                </c:pt>
                <c:pt idx="11">
                  <c:v>0.99544999999999995</c:v>
                </c:pt>
                <c:pt idx="12">
                  <c:v>0.99320000000000008</c:v>
                </c:pt>
                <c:pt idx="13">
                  <c:v>0.99695</c:v>
                </c:pt>
                <c:pt idx="14">
                  <c:v>0.9857999999999999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39-4660-8E0C-3B4ACD0805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1783944"/>
        <c:axId val="221781320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Лист3!$B$78</c15:sqref>
                        </c15:formulaRef>
                      </c:ext>
                    </c:extLst>
                    <c:strCache>
                      <c:ptCount val="1"/>
                      <c:pt idx="0">
                        <c:v>CC</c:v>
                      </c:pt>
                    </c:strCache>
                  </c:strRef>
                </c:tx>
                <c:spPr>
                  <a:solidFill>
                    <a:srgbClr val="00B050"/>
                  </a:solidFill>
                  <a:ln>
                    <a:noFill/>
                  </a:ln>
                  <a:effectLst/>
                </c:spPr>
                <c:invertIfNegative val="0"/>
                <c:cat>
                  <c:multiLvlStrRef>
                    <c:extLst>
                      <c:ext uri="{02D57815-91ED-43cb-92C2-25804820EDAC}">
                        <c15:formulaRef>
                          <c15:sqref>Лист3!$C$75:$T$76</c15:sqref>
                        </c15:formulaRef>
                      </c:ext>
                    </c:extLst>
                    <c:multiLvlStrCache>
                      <c:ptCount val="15"/>
                      <c:lvl>
                        <c:pt idx="0">
                          <c:v>Raman</c:v>
                        </c:pt>
                        <c:pt idx="1">
                          <c:v>Absorp.</c:v>
                        </c:pt>
                        <c:pt idx="2">
                          <c:v>Ram. +Abs.</c:v>
                        </c:pt>
                        <c:pt idx="3">
                          <c:v>Raman</c:v>
                        </c:pt>
                        <c:pt idx="4">
                          <c:v>Absorp.</c:v>
                        </c:pt>
                        <c:pt idx="5">
                          <c:v>Ram. +Abs.</c:v>
                        </c:pt>
                        <c:pt idx="6">
                          <c:v>Raman</c:v>
                        </c:pt>
                        <c:pt idx="7">
                          <c:v>Absorp.</c:v>
                        </c:pt>
                        <c:pt idx="8">
                          <c:v>Ram. +Abs.</c:v>
                        </c:pt>
                        <c:pt idx="9">
                          <c:v>Raman</c:v>
                        </c:pt>
                        <c:pt idx="10">
                          <c:v>Absorp.</c:v>
                        </c:pt>
                        <c:pt idx="11">
                          <c:v>Ram. +Abs.</c:v>
                        </c:pt>
                        <c:pt idx="12">
                          <c:v>Raman</c:v>
                        </c:pt>
                        <c:pt idx="13">
                          <c:v>Absorp.</c:v>
                        </c:pt>
                        <c:pt idx="14">
                          <c:v>Ram. +Abs.</c:v>
                        </c:pt>
                      </c:lvl>
                      <c:lvl>
                        <c:pt idx="0">
                          <c:v>Cu</c:v>
                        </c:pt>
                        <c:pt idx="3">
                          <c:v>Ni</c:v>
                        </c:pt>
                        <c:pt idx="6">
                          <c:v>Co</c:v>
                        </c:pt>
                        <c:pt idx="9">
                          <c:v>SO4</c:v>
                        </c:pt>
                        <c:pt idx="12">
                          <c:v>NO3</c:v>
                        </c:pt>
                      </c:lvl>
                    </c:multiLvlStrCache>
                  </c:multiLvlStrRef>
                </c:cat>
                <c:val>
                  <c:numRef>
                    <c:extLst>
                      <c:ext uri="{02D57815-91ED-43cb-92C2-25804820EDAC}">
                        <c15:formulaRef>
                          <c15:sqref>Лист3!$C$78:$T$78</c15:sqref>
                        </c15:formulaRef>
                      </c:ext>
                    </c:extLst>
                    <c:numCache>
                      <c:formatCode>General</c:formatCode>
                      <c:ptCount val="15"/>
                      <c:pt idx="0">
                        <c:v>0.89560000000000006</c:v>
                      </c:pt>
                      <c:pt idx="1">
                        <c:v>0.99419999999999997</c:v>
                      </c:pt>
                      <c:pt idx="2">
                        <c:v>0.99561666666666671</c:v>
                      </c:pt>
                      <c:pt idx="3">
                        <c:v>9.1850000000000001E-2</c:v>
                      </c:pt>
                      <c:pt idx="4">
                        <c:v>0.997</c:v>
                      </c:pt>
                      <c:pt idx="5">
                        <c:v>0.99526666666666674</c:v>
                      </c:pt>
                      <c:pt idx="6">
                        <c:v>0.12229999999999999</c:v>
                      </c:pt>
                      <c:pt idx="7">
                        <c:v>0.99485000000000001</c:v>
                      </c:pt>
                      <c:pt idx="8">
                        <c:v>0.99626666666666674</c:v>
                      </c:pt>
                      <c:pt idx="9">
                        <c:v>0.9544999999999999</c:v>
                      </c:pt>
                      <c:pt idx="10">
                        <c:v>0.62739999999999996</c:v>
                      </c:pt>
                      <c:pt idx="11">
                        <c:v>0.97599999999999998</c:v>
                      </c:pt>
                      <c:pt idx="12">
                        <c:v>0.98754999999999993</c:v>
                      </c:pt>
                      <c:pt idx="13">
                        <c:v>0.99419999999999997</c:v>
                      </c:pt>
                      <c:pt idx="14">
                        <c:v>0.99399999999999999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3439-4660-8E0C-3B4ACD080572}"/>
                  </c:ext>
                </c:extLst>
              </c15:ser>
            </c15:filteredBarSeries>
          </c:ext>
        </c:extLst>
      </c:barChart>
      <c:catAx>
        <c:axId val="221783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221781320"/>
        <c:crosses val="autoZero"/>
        <c:auto val="1"/>
        <c:lblAlgn val="ctr"/>
        <c:lblOffset val="100"/>
        <c:noMultiLvlLbl val="0"/>
      </c:catAx>
      <c:valAx>
        <c:axId val="221781320"/>
        <c:scaling>
          <c:orientation val="minMax"/>
          <c:max val="1"/>
          <c:min val="0.860000000000000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100" dirty="0"/>
                  <a:t>R²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221783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 w="12700"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105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Лист3!$B$77</c:f>
              <c:strCache>
                <c:ptCount val="1"/>
                <c:pt idx="0">
                  <c:v>CFS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multiLvlStrRef>
              <c:f>Лист3!$C$75:$T$76</c:f>
              <c:multiLvlStrCache>
                <c:ptCount val="5"/>
                <c:lvl>
                  <c:pt idx="0">
                    <c:v>Raman</c:v>
                  </c:pt>
                  <c:pt idx="1">
                    <c:v>Raman</c:v>
                  </c:pt>
                  <c:pt idx="2">
                    <c:v>Raman</c:v>
                  </c:pt>
                  <c:pt idx="3">
                    <c:v>Raman</c:v>
                  </c:pt>
                  <c:pt idx="4">
                    <c:v>Raman</c:v>
                  </c:pt>
                </c:lvl>
                <c:lvl>
                  <c:pt idx="0">
                    <c:v>Cu</c:v>
                  </c:pt>
                  <c:pt idx="1">
                    <c:v>Ni</c:v>
                  </c:pt>
                  <c:pt idx="2">
                    <c:v>Co</c:v>
                  </c:pt>
                  <c:pt idx="3">
                    <c:v>SO4</c:v>
                  </c:pt>
                  <c:pt idx="4">
                    <c:v>NO3</c:v>
                  </c:pt>
                </c:lvl>
              </c:multiLvlStrCache>
            </c:multiLvlStrRef>
          </c:cat>
          <c:val>
            <c:numRef>
              <c:f>Лист3!$C$77:$T$77</c:f>
              <c:numCache>
                <c:formatCode>General</c:formatCode>
                <c:ptCount val="5"/>
                <c:pt idx="0">
                  <c:v>0.95791999999999999</c:v>
                </c:pt>
                <c:pt idx="1">
                  <c:v>0.88935999999999993</c:v>
                </c:pt>
                <c:pt idx="2">
                  <c:v>0.95003999999999988</c:v>
                </c:pt>
                <c:pt idx="3">
                  <c:v>0.99121999999999999</c:v>
                </c:pt>
                <c:pt idx="4">
                  <c:v>0.99202000000000012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43-4EEF-8F66-0FC237ECB252}"/>
            </c:ext>
          </c:extLst>
        </c:ser>
        <c:ser>
          <c:idx val="1"/>
          <c:order val="1"/>
          <c:tx>
            <c:strRef>
              <c:f>Лист3!$B$78</c:f>
              <c:strCache>
                <c:ptCount val="1"/>
                <c:pt idx="0">
                  <c:v>CC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multiLvlStrRef>
              <c:f>Лист3!$C$75:$T$76</c:f>
              <c:multiLvlStrCache>
                <c:ptCount val="5"/>
                <c:lvl>
                  <c:pt idx="0">
                    <c:v>Raman</c:v>
                  </c:pt>
                  <c:pt idx="1">
                    <c:v>Raman</c:v>
                  </c:pt>
                  <c:pt idx="2">
                    <c:v>Raman</c:v>
                  </c:pt>
                  <c:pt idx="3">
                    <c:v>Raman</c:v>
                  </c:pt>
                  <c:pt idx="4">
                    <c:v>Raman</c:v>
                  </c:pt>
                </c:lvl>
                <c:lvl>
                  <c:pt idx="0">
                    <c:v>Cu</c:v>
                  </c:pt>
                  <c:pt idx="1">
                    <c:v>Ni</c:v>
                  </c:pt>
                  <c:pt idx="2">
                    <c:v>Co</c:v>
                  </c:pt>
                  <c:pt idx="3">
                    <c:v>SO4</c:v>
                  </c:pt>
                  <c:pt idx="4">
                    <c:v>NO3</c:v>
                  </c:pt>
                </c:lvl>
              </c:multiLvlStrCache>
            </c:multiLvlStrRef>
          </c:cat>
          <c:val>
            <c:numRef>
              <c:f>Лист3!$C$78:$T$78</c:f>
              <c:numCache>
                <c:formatCode>General</c:formatCode>
                <c:ptCount val="5"/>
                <c:pt idx="0">
                  <c:v>0.89560000000000006</c:v>
                </c:pt>
                <c:pt idx="1">
                  <c:v>9.1850000000000001E-2</c:v>
                </c:pt>
                <c:pt idx="2">
                  <c:v>0.12229999999999999</c:v>
                </c:pt>
                <c:pt idx="3">
                  <c:v>0.9544999999999999</c:v>
                </c:pt>
                <c:pt idx="4">
                  <c:v>0.98754999999999993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43-4EEF-8F66-0FC237ECB252}"/>
            </c:ext>
          </c:extLst>
        </c:ser>
        <c:ser>
          <c:idx val="2"/>
          <c:order val="2"/>
          <c:tx>
            <c:strRef>
              <c:f>Лист3!$B$79</c:f>
              <c:strCache>
                <c:ptCount val="1"/>
                <c:pt idx="0">
                  <c:v>No sel.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multiLvlStrRef>
              <c:f>Лист3!$C$75:$T$76</c:f>
              <c:multiLvlStrCache>
                <c:ptCount val="5"/>
                <c:lvl>
                  <c:pt idx="0">
                    <c:v>Raman</c:v>
                  </c:pt>
                  <c:pt idx="1">
                    <c:v>Raman</c:v>
                  </c:pt>
                  <c:pt idx="2">
                    <c:v>Raman</c:v>
                  </c:pt>
                  <c:pt idx="3">
                    <c:v>Raman</c:v>
                  </c:pt>
                  <c:pt idx="4">
                    <c:v>Raman</c:v>
                  </c:pt>
                </c:lvl>
                <c:lvl>
                  <c:pt idx="0">
                    <c:v>Cu</c:v>
                  </c:pt>
                  <c:pt idx="1">
                    <c:v>Ni</c:v>
                  </c:pt>
                  <c:pt idx="2">
                    <c:v>Co</c:v>
                  </c:pt>
                  <c:pt idx="3">
                    <c:v>SO4</c:v>
                  </c:pt>
                  <c:pt idx="4">
                    <c:v>NO3</c:v>
                  </c:pt>
                </c:lvl>
              </c:multiLvlStrCache>
            </c:multiLvlStrRef>
          </c:cat>
          <c:val>
            <c:numRef>
              <c:f>Лист3!$C$79:$T$79</c:f>
              <c:numCache>
                <c:formatCode>General</c:formatCode>
                <c:ptCount val="5"/>
                <c:pt idx="0">
                  <c:v>0.97825000000000006</c:v>
                </c:pt>
                <c:pt idx="1">
                  <c:v>0.93799999999999994</c:v>
                </c:pt>
                <c:pt idx="2">
                  <c:v>0.97050000000000003</c:v>
                </c:pt>
                <c:pt idx="3">
                  <c:v>0.99234999999999995</c:v>
                </c:pt>
                <c:pt idx="4">
                  <c:v>0.99320000000000008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43-4EEF-8F66-0FC237ECB2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1783944"/>
        <c:axId val="221781320"/>
      </c:barChart>
      <c:catAx>
        <c:axId val="221783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221781320"/>
        <c:crosses val="autoZero"/>
        <c:auto val="1"/>
        <c:lblAlgn val="ctr"/>
        <c:lblOffset val="100"/>
        <c:noMultiLvlLbl val="0"/>
      </c:catAx>
      <c:valAx>
        <c:axId val="221781320"/>
        <c:scaling>
          <c:orientation val="minMax"/>
          <c:max val="1"/>
          <c:min val="0.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100" dirty="0"/>
                  <a:t>R²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221783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 w="12700"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105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40B0EE0-AD28-44F6-B620-C9A123A3262B}" type="datetimeFigureOut">
              <a:rPr lang="ru-RU" smtClean="0"/>
              <a:pPr/>
              <a:t>07.07.2022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5B458BF6-F183-4FBD-9B40-C0023A72140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497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9BC1B-4CC2-46FD-865C-33146E3C9D1C}" type="datetime1">
              <a:rPr lang="ru-RU" smtClean="0"/>
              <a:t>07.07.2022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C7C28-1978-4C7F-8466-3EFA56AC5B9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2821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88F9-4D37-43A2-B6C8-E1850E9D06B2}" type="datetime1">
              <a:rPr lang="ru-RU" smtClean="0"/>
              <a:t>07.07.2022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C7C28-1978-4C7F-8466-3EFA56AC5B9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0398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D54B0-4521-46B5-B466-76F0F2E373DC}" type="datetime1">
              <a:rPr lang="ru-RU" smtClean="0"/>
              <a:t>07.07.2022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C7C28-1978-4C7F-8466-3EFA56AC5B9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0592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3AEA4-4957-4341-AD10-D9693A34A49E}" type="datetime1">
              <a:rPr lang="ru-RU" smtClean="0"/>
              <a:t>07.07.2022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C7C28-1978-4C7F-8466-3EFA56AC5B9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7304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565B-7565-43DF-8440-99F987E83BB8}" type="datetime1">
              <a:rPr lang="ru-RU" smtClean="0"/>
              <a:t>07.07.2022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C7C28-1978-4C7F-8466-3EFA56AC5B9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7045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1099-5C52-41D7-BF39-6C062371C230}" type="datetime1">
              <a:rPr lang="ru-RU" smtClean="0"/>
              <a:t>07.07.2022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C7C28-1978-4C7F-8466-3EFA56AC5B9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9865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027D-F25C-40EE-9F79-D6997E5B153D}" type="datetime1">
              <a:rPr lang="ru-RU" smtClean="0"/>
              <a:t>07.07.2022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C7C28-1978-4C7F-8466-3EFA56AC5B9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2951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4565-D5A2-458E-80CC-BCA085C50163}" type="datetime1">
              <a:rPr lang="ru-RU" smtClean="0"/>
              <a:t>07.07.2022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C7C28-1978-4C7F-8466-3EFA56AC5B9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6994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05B9-EBE7-49E7-97E1-839FDAD39587}" type="datetime1">
              <a:rPr lang="ru-RU" smtClean="0"/>
              <a:t>07.07.2022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C7C28-1978-4C7F-8466-3EFA56AC5B9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590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3825-9CC3-4010-B7F6-86BDF7D6B4A2}" type="datetime1">
              <a:rPr lang="ru-RU" smtClean="0"/>
              <a:t>07.07.2022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C7C28-1978-4C7F-8466-3EFA56AC5B9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2699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CBEC5-9B93-4861-99F0-9CA0493EF7CB}" type="datetime1">
              <a:rPr lang="ru-RU" smtClean="0"/>
              <a:t>07.07.2022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C7C28-1978-4C7F-8466-3EFA56AC5B9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7498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A2196-2D4D-4FA9-9F7A-1ECB7809606A}" type="datetime1">
              <a:rPr lang="ru-RU" smtClean="0"/>
              <a:pPr/>
              <a:t>07.07.2022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C7C28-1978-4C7F-8466-3EFA56AC5B9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6547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89166" y="1384662"/>
            <a:ext cx="9144000" cy="2795861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Taking into Account Mutual Correlations during Selection of Significant Input Features in Neural Network Solution of Inverse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Problems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of Spectroscopy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6389" y="708613"/>
            <a:ext cx="11129554" cy="926419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6th International Workshop on Deep Learning in Computational Physics (DLCP-2022)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496389" y="4588784"/>
            <a:ext cx="11129554" cy="926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Nickolay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Shchurov</a:t>
            </a:r>
            <a:r>
              <a:rPr lang="en-US" altLang="ru-RU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altLang="ru-RU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,2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Igor Isaev</a:t>
            </a:r>
            <a:r>
              <a:rPr lang="en-US" altLang="ru-RU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 Sergei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Burikov</a:t>
            </a:r>
            <a:r>
              <a:rPr lang="en-US" altLang="ru-RU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altLang="ru-RU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,2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 Tatiana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Dolenko</a:t>
            </a:r>
            <a:r>
              <a:rPr lang="en-US" altLang="ru-RU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altLang="ru-RU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,2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 Kirill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Laptinskiy</a:t>
            </a:r>
            <a:r>
              <a:rPr lang="en-US" altLang="ru-RU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Sergei Dolenko</a:t>
            </a:r>
            <a:r>
              <a:rPr lang="en-US" altLang="ru-RU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altLang="ru-RU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,2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89166" y="5617029"/>
            <a:ext cx="9144000" cy="957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ru-RU" sz="1800" baseline="300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ru-RU" sz="1800" b="1" baseline="30000" dirty="0">
                <a:solidFill>
                  <a:schemeClr val="tx1"/>
                </a:solidFill>
                <a:latin typeface="Arial" panose="020B0604020202020204" pitchFamily="34" charset="0"/>
              </a:rPr>
              <a:t>1</a:t>
            </a:r>
            <a:r>
              <a:rPr lang="en-US" altLang="ru-RU" sz="1800" dirty="0">
                <a:solidFill>
                  <a:schemeClr val="tx1"/>
                </a:solidFill>
                <a:latin typeface="Arial" panose="020B0604020202020204" pitchFamily="34" charset="0"/>
              </a:rPr>
              <a:t> D.V. Skobeltsyn Institute of Nuclear Physics, </a:t>
            </a:r>
            <a:r>
              <a:rPr lang="ru-RU" altLang="ru-RU" sz="1800" dirty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ru-RU" altLang="ru-RU" sz="18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ru-RU" sz="1800" dirty="0">
                <a:solidFill>
                  <a:schemeClr val="tx1"/>
                </a:solidFill>
                <a:latin typeface="Arial" panose="020B0604020202020204" pitchFamily="34" charset="0"/>
              </a:rPr>
              <a:t>M.V. Lomonosov Moscow State University, Moscow, Russia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ru-RU" sz="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ru-RU" sz="1800" b="1" baseline="30000" dirty="0">
                <a:solidFill>
                  <a:schemeClr val="tx1"/>
                </a:solidFill>
                <a:latin typeface="Arial" panose="020B0604020202020204" pitchFamily="34" charset="0"/>
              </a:rPr>
              <a:t>2</a:t>
            </a:r>
            <a:r>
              <a:rPr lang="en-US" altLang="ru-RU" sz="1800" dirty="0">
                <a:solidFill>
                  <a:schemeClr val="tx1"/>
                </a:solidFill>
                <a:latin typeface="Arial" panose="020B0604020202020204" pitchFamily="34" charset="0"/>
              </a:rPr>
              <a:t> Faculty of Physics, M.V. Lomonosov Moscow State University, Moscow, Russia</a:t>
            </a:r>
            <a:r>
              <a:rPr lang="en-US" altLang="ru-RU" sz="2000" dirty="0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  <a:endParaRPr lang="ru-RU" altLang="ru-RU" sz="20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35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R² metric of neural network solution using CFS algorithm depending on the various threshold settings of our selection method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0600" y="6519000"/>
            <a:ext cx="2743200" cy="365125"/>
          </a:xfrm>
        </p:spPr>
        <p:txBody>
          <a:bodyPr/>
          <a:lstStyle/>
          <a:p>
            <a:fld id="{59BC7C28-1978-4C7F-8466-3EFA56AC5B97}" type="slidenum">
              <a:rPr lang="ru-RU" b="1" smtClean="0">
                <a:solidFill>
                  <a:schemeClr val="tx1"/>
                </a:solidFill>
              </a:rPr>
              <a:t>10</a:t>
            </a:fld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01309709"/>
              </p:ext>
            </p:extLst>
          </p:nvPr>
        </p:nvGraphicFramePr>
        <p:xfrm>
          <a:off x="4285297" y="1825623"/>
          <a:ext cx="3676650" cy="4810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4488851"/>
              </p:ext>
            </p:extLst>
          </p:nvPr>
        </p:nvGraphicFramePr>
        <p:xfrm>
          <a:off x="8143875" y="1825623"/>
          <a:ext cx="3676650" cy="4810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9230791"/>
              </p:ext>
            </p:extLst>
          </p:nvPr>
        </p:nvGraphicFramePr>
        <p:xfrm>
          <a:off x="608647" y="1825623"/>
          <a:ext cx="3676650" cy="4810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8809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omparing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quality of the best neural networks for each method and element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492875"/>
            <a:ext cx="2743200" cy="365125"/>
          </a:xfrm>
        </p:spPr>
        <p:txBody>
          <a:bodyPr/>
          <a:lstStyle/>
          <a:p>
            <a:fld id="{59BC7C28-1978-4C7F-8466-3EFA56AC5B97}" type="slidenum">
              <a:rPr lang="ru-RU" b="1" smtClean="0">
                <a:solidFill>
                  <a:schemeClr val="tx1"/>
                </a:solidFill>
              </a:rPr>
              <a:t>11</a:t>
            </a:fld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15" name="Объект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4042012"/>
              </p:ext>
            </p:extLst>
          </p:nvPr>
        </p:nvGraphicFramePr>
        <p:xfrm>
          <a:off x="261257" y="1767840"/>
          <a:ext cx="11652069" cy="4781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098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 Selection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C7C28-1978-4C7F-8466-3EFA56AC5B97}" type="slidenum">
              <a:rPr lang="ru-RU" b="1" smtClean="0">
                <a:solidFill>
                  <a:schemeClr val="tx1"/>
                </a:solidFill>
              </a:rPr>
              <a:t>12</a:t>
            </a:fld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16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495441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349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CFS vs No selection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C7C28-1978-4C7F-8466-3EFA56AC5B97}" type="slidenum">
              <a:rPr lang="ru-RU" b="1" smtClean="0">
                <a:solidFill>
                  <a:schemeClr val="tx1"/>
                </a:solidFill>
              </a:rPr>
              <a:t>13</a:t>
            </a:fld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037053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464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Raman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0600" y="6347641"/>
            <a:ext cx="2743200" cy="365125"/>
          </a:xfrm>
        </p:spPr>
        <p:txBody>
          <a:bodyPr/>
          <a:lstStyle/>
          <a:p>
            <a:fld id="{59BC7C28-1978-4C7F-8466-3EFA56AC5B97}" type="slidenum">
              <a:rPr lang="ru-RU" b="1" smtClean="0">
                <a:solidFill>
                  <a:schemeClr val="tx1"/>
                </a:solidFill>
              </a:rPr>
              <a:t>14</a:t>
            </a:fld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917216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656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Absorption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C7C28-1978-4C7F-8466-3EFA56AC5B97}" type="slidenum">
              <a:rPr lang="ru-RU" b="1" smtClean="0">
                <a:solidFill>
                  <a:schemeClr val="tx1"/>
                </a:solidFill>
              </a:rPr>
              <a:t>15</a:t>
            </a:fld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606356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968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Raman + Absorption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C7C28-1978-4C7F-8466-3EFA56AC5B97}" type="slidenum">
              <a:rPr lang="ru-RU" b="1" smtClean="0">
                <a:solidFill>
                  <a:schemeClr val="tx1"/>
                </a:solidFill>
              </a:rPr>
              <a:t>16</a:t>
            </a:fld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470514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032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56277277"/>
              </p:ext>
            </p:extLst>
          </p:nvPr>
        </p:nvGraphicFramePr>
        <p:xfrm>
          <a:off x="838199" y="1825625"/>
          <a:ext cx="6764383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7950926" y="1825625"/>
            <a:ext cx="3402874" cy="4351338"/>
          </a:xfrm>
        </p:spPr>
        <p:txBody>
          <a:bodyPr/>
          <a:lstStyle/>
          <a:p>
            <a:r>
              <a:rPr lang="en-US" dirty="0" smtClean="0"/>
              <a:t>CFS has advantage on the combined set, but still lower than on the full set of the absorption spectrum</a:t>
            </a:r>
          </a:p>
          <a:p>
            <a:r>
              <a:rPr lang="en-US" dirty="0" smtClean="0"/>
              <a:t>Poor cross-correlation solution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C7C28-1978-4C7F-8466-3EFA56AC5B97}" type="slidenum">
              <a:rPr lang="ru-RU" b="1" smtClean="0">
                <a:solidFill>
                  <a:schemeClr val="tx1"/>
                </a:solidFill>
              </a:rPr>
              <a:t>17</a:t>
            </a:fld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45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CFS method allows to:</a:t>
            </a:r>
          </a:p>
          <a:p>
            <a:r>
              <a:rPr lang="en-US" dirty="0"/>
              <a:t>greatly reduce the dimension of the input data while maintaining the quality of the </a:t>
            </a:r>
            <a:r>
              <a:rPr lang="en-US" dirty="0" smtClean="0"/>
              <a:t>solution</a:t>
            </a:r>
          </a:p>
          <a:p>
            <a:r>
              <a:rPr lang="en-US" dirty="0" smtClean="0"/>
              <a:t>achieve a high quality solution when combining various data, especially if the dimension of this data is large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C7C28-1978-4C7F-8466-3EFA56AC5B97}" type="slidenum">
              <a:rPr lang="ru-RU" smtClean="0"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3533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ntroduction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sz="half" idx="1"/>
          </p:nvPr>
        </p:nvSpPr>
        <p:spPr bwMode="auto">
          <a:xfrm>
            <a:off x="838200" y="1825625"/>
            <a:ext cx="5181600" cy="2328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ct val="20000"/>
              </a:spcBef>
              <a:buNone/>
              <a:defRPr/>
            </a:pPr>
            <a:r>
              <a:rPr lang="en-US" sz="2400" dirty="0"/>
              <a:t>D</a:t>
            </a:r>
            <a:r>
              <a:rPr lang="en-US" sz="2400" dirty="0" smtClean="0"/>
              <a:t>etermining </a:t>
            </a:r>
            <a:r>
              <a:rPr lang="en-US" sz="2400" dirty="0"/>
              <a:t>the concentrations of heavy metal ions in </a:t>
            </a:r>
            <a:r>
              <a:rPr lang="en-US" sz="2400" dirty="0" smtClean="0"/>
              <a:t>water </a:t>
            </a:r>
            <a:r>
              <a:rPr lang="en-US" altLang="ru-RU" sz="2400" dirty="0" smtClean="0">
                <a:latin typeface="Arial" charset="0"/>
              </a:rPr>
              <a:t>is </a:t>
            </a:r>
            <a:r>
              <a:rPr lang="en-US" altLang="ru-RU" sz="2400" dirty="0">
                <a:latin typeface="Arial" charset="0"/>
              </a:rPr>
              <a:t>very important </a:t>
            </a:r>
            <a:r>
              <a:rPr lang="en-US" altLang="ru-RU" sz="2400" dirty="0" smtClean="0">
                <a:latin typeface="Arial" charset="0"/>
              </a:rPr>
              <a:t>for:</a:t>
            </a:r>
          </a:p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altLang="ru-RU" sz="2400" dirty="0">
                <a:solidFill>
                  <a:srgbClr val="CC0000"/>
                </a:solidFill>
                <a:latin typeface="Arial" charset="0"/>
              </a:rPr>
              <a:t>Ecological monitoring</a:t>
            </a:r>
          </a:p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altLang="ru-RU" sz="2400" dirty="0">
                <a:solidFill>
                  <a:srgbClr val="CC0000"/>
                </a:solidFill>
                <a:latin typeface="Arial" charset="0"/>
              </a:rPr>
              <a:t>Control of industrial and waste waters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2058398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altLang="ru-RU" sz="2400" dirty="0">
                <a:latin typeface="Arial" charset="0"/>
              </a:rPr>
              <a:t>Raman and absorption spectroscopy as an </a:t>
            </a:r>
            <a:r>
              <a:rPr lang="en-US" altLang="ru-RU" sz="2400" dirty="0" smtClean="0">
                <a:latin typeface="Arial" charset="0"/>
              </a:rPr>
              <a:t>alternative</a:t>
            </a:r>
            <a:r>
              <a:rPr lang="ru-RU" altLang="ru-RU" sz="2400" dirty="0" smtClean="0">
                <a:latin typeface="Arial" charset="0"/>
              </a:rPr>
              <a:t> </a:t>
            </a:r>
            <a:r>
              <a:rPr lang="en-US" altLang="ru-RU" sz="2400" dirty="0" smtClean="0">
                <a:latin typeface="Arial" charset="0"/>
              </a:rPr>
              <a:t>to traditional chemical methods:</a:t>
            </a:r>
            <a:endParaRPr lang="en-US" altLang="ru-RU" sz="2400" dirty="0">
              <a:latin typeface="Arial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altLang="ru-RU" sz="2400" dirty="0">
                <a:solidFill>
                  <a:srgbClr val="CC0000"/>
                </a:solidFill>
                <a:latin typeface="Arial" charset="0"/>
              </a:rPr>
              <a:t>express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altLang="ru-RU" sz="2400" dirty="0" smtClean="0">
                <a:solidFill>
                  <a:srgbClr val="CC0000"/>
                </a:solidFill>
                <a:latin typeface="Arial" charset="0"/>
              </a:rPr>
              <a:t>non-contact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C7C28-1978-4C7F-8466-3EFA56AC5B97}" type="slidenum">
              <a:rPr lang="ru-RU" b="1" smtClean="0">
                <a:solidFill>
                  <a:schemeClr val="tx1"/>
                </a:solidFill>
              </a:rPr>
              <a:t>2</a:t>
            </a:fld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838200" y="4554583"/>
            <a:ext cx="10515600" cy="2075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defPPr>
              <a:defRPr lang="ru-RU"/>
            </a:defPPr>
            <a:lvl1pPr marL="228600" indent="-2286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indent="-2286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indent="-2286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-2286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indent="-2286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altLang="ru-RU" sz="2400" dirty="0" smtClean="0">
                <a:latin typeface="Arial" charset="0"/>
              </a:rPr>
              <a:t>At </a:t>
            </a:r>
            <a:r>
              <a:rPr lang="en-US" altLang="ru-RU" sz="2400" dirty="0">
                <a:latin typeface="Arial" charset="0"/>
              </a:rPr>
              <a:t>the moment  there is </a:t>
            </a:r>
            <a:r>
              <a:rPr lang="en-US" altLang="ru-RU" sz="2400" dirty="0">
                <a:solidFill>
                  <a:srgbClr val="0000CC"/>
                </a:solidFill>
                <a:latin typeface="Arial" charset="0"/>
              </a:rPr>
              <a:t>no mathematical model </a:t>
            </a:r>
            <a:r>
              <a:rPr lang="ru-RU" altLang="ru-RU" sz="2400" dirty="0">
                <a:solidFill>
                  <a:srgbClr val="0000CC"/>
                </a:solidFill>
                <a:latin typeface="Arial" charset="0"/>
              </a:rPr>
              <a:t/>
            </a:r>
            <a:br>
              <a:rPr lang="ru-RU" altLang="ru-RU" sz="2400" dirty="0">
                <a:solidFill>
                  <a:srgbClr val="0000CC"/>
                </a:solidFill>
                <a:latin typeface="Arial" charset="0"/>
              </a:rPr>
            </a:br>
            <a:r>
              <a:rPr lang="en-US" altLang="ru-RU" sz="2400" dirty="0">
                <a:latin typeface="Arial" charset="0"/>
              </a:rPr>
              <a:t>capable of describing </a:t>
            </a:r>
            <a:r>
              <a:rPr lang="en-US" altLang="ru-RU" sz="2400" dirty="0" smtClean="0">
                <a:latin typeface="Arial" charset="0"/>
              </a:rPr>
              <a:t>changes </a:t>
            </a:r>
            <a:r>
              <a:rPr lang="en-US" altLang="ru-RU" sz="2400" dirty="0">
                <a:latin typeface="Arial" charset="0"/>
              </a:rPr>
              <a:t>in the shape of Raman and absorption </a:t>
            </a:r>
            <a:r>
              <a:rPr lang="en-US" altLang="ru-RU" sz="2400" dirty="0" smtClean="0">
                <a:latin typeface="Arial" charset="0"/>
              </a:rPr>
              <a:t>spectra.</a:t>
            </a:r>
            <a:endParaRPr lang="en-US" altLang="ru-RU" sz="800" dirty="0" smtClean="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altLang="ru-RU" sz="2400" dirty="0" smtClean="0">
                <a:latin typeface="Arial" charset="0"/>
              </a:rPr>
              <a:t>For </a:t>
            </a:r>
            <a:r>
              <a:rPr lang="en-US" altLang="ru-RU" sz="2400" dirty="0">
                <a:latin typeface="Arial" charset="0"/>
              </a:rPr>
              <a:t>the processing of such data, </a:t>
            </a:r>
            <a:r>
              <a:rPr lang="ru-RU" altLang="ru-RU" sz="2400" dirty="0">
                <a:latin typeface="Arial" charset="0"/>
              </a:rPr>
              <a:t/>
            </a:r>
            <a:br>
              <a:rPr lang="ru-RU" altLang="ru-RU" sz="2400" dirty="0">
                <a:latin typeface="Arial" charset="0"/>
              </a:rPr>
            </a:br>
            <a:r>
              <a:rPr lang="en-US" altLang="ru-RU" sz="2400" dirty="0">
                <a:latin typeface="Arial" charset="0"/>
              </a:rPr>
              <a:t>it is suggested to use methods of </a:t>
            </a:r>
            <a:r>
              <a:rPr lang="en-US" altLang="ru-RU" sz="2400" dirty="0">
                <a:solidFill>
                  <a:srgbClr val="0000CC"/>
                </a:solidFill>
                <a:latin typeface="Arial" charset="0"/>
              </a:rPr>
              <a:t>machine </a:t>
            </a:r>
            <a:r>
              <a:rPr lang="en-US" altLang="ru-RU" sz="2400" dirty="0" smtClean="0">
                <a:solidFill>
                  <a:srgbClr val="0000CC"/>
                </a:solidFill>
                <a:latin typeface="Arial" charset="0"/>
              </a:rPr>
              <a:t>learning</a:t>
            </a:r>
            <a:r>
              <a:rPr lang="en-US" altLang="ru-RU" sz="2400" dirty="0" smtClean="0">
                <a:latin typeface="Arial" charset="0"/>
              </a:rPr>
              <a:t>.</a:t>
            </a:r>
            <a:endParaRPr lang="en-US" altLang="ru-RU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38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Features of inverse problem of 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Raman and </a:t>
            </a:r>
            <a:r>
              <a:rPr lang="en-US" altLang="ru-RU" dirty="0">
                <a:latin typeface="Arial" charset="0"/>
              </a:rPr>
              <a:t>absorption </a:t>
            </a:r>
            <a:r>
              <a:rPr lang="en-US" dirty="0">
                <a:latin typeface="Arial" charset="0"/>
              </a:rPr>
              <a:t>spectroscopy</a:t>
            </a:r>
            <a:endParaRPr lang="ru-RU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sz="half" idx="1"/>
          </p:nvPr>
        </p:nvSpPr>
        <p:spPr bwMode="auto">
          <a:xfrm>
            <a:off x="838200" y="2891245"/>
            <a:ext cx="5181600" cy="3285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342900" indent="-3429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</a:rPr>
              <a:t>N</a:t>
            </a:r>
            <a:r>
              <a:rPr lang="en-US" dirty="0" smtClean="0">
                <a:latin typeface="Arial" charset="0"/>
              </a:rPr>
              <a:t>on-linear</a:t>
            </a:r>
            <a:endParaRPr lang="ru-RU" dirty="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</a:rPr>
              <a:t>H</a:t>
            </a:r>
            <a:r>
              <a:rPr lang="en-US" dirty="0" smtClean="0">
                <a:latin typeface="Arial" charset="0"/>
              </a:rPr>
              <a:t>igh </a:t>
            </a:r>
            <a:r>
              <a:rPr lang="en-US" dirty="0">
                <a:latin typeface="Arial" charset="0"/>
              </a:rPr>
              <a:t>input dimensionality</a:t>
            </a:r>
            <a:endParaRPr lang="ru-RU" dirty="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 smtClean="0">
                <a:latin typeface="Arial" charset="0"/>
              </a:rPr>
              <a:t>Multi-parametrical</a:t>
            </a:r>
            <a:endParaRPr lang="ru-RU" dirty="0">
              <a:latin typeface="Arial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6172200" y="2891245"/>
            <a:ext cx="5181600" cy="3285718"/>
          </a:xfr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dirty="0">
                <a:latin typeface="Arial" charset="0"/>
              </a:rPr>
              <a:t>Has neither analytical nor direct numerical solution</a:t>
            </a:r>
            <a:endParaRPr lang="ru-RU" dirty="0">
              <a:latin typeface="Arial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dirty="0">
                <a:latin typeface="Arial" charset="0"/>
              </a:rPr>
              <a:t>ill-posed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dirty="0">
                <a:latin typeface="Arial" charset="0"/>
              </a:rPr>
              <a:t>ill-conditioned.</a:t>
            </a:r>
            <a:endParaRPr lang="en-US" sz="900" dirty="0">
              <a:latin typeface="Arial" charset="0"/>
            </a:endParaRP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C7C28-1978-4C7F-8466-3EFA56AC5B97}" type="slidenum">
              <a:rPr lang="ru-RU" b="1" smtClean="0">
                <a:solidFill>
                  <a:schemeClr val="tx1"/>
                </a:solidFill>
              </a:rPr>
              <a:t>3</a:t>
            </a:fld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30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Problem statement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solving an inverse problem in spectroscopy, </a:t>
            </a:r>
            <a:r>
              <a:rPr lang="en-US" sz="2400" dirty="0">
                <a:solidFill>
                  <a:srgbClr val="0000CC"/>
                </a:solidFill>
                <a:latin typeface="Arial" charset="0"/>
              </a:rPr>
              <a:t>multicollinearity</a:t>
            </a:r>
            <a:r>
              <a:rPr lang="en-US" dirty="0"/>
              <a:t> is often observed between the input features</a:t>
            </a:r>
            <a:endParaRPr lang="ru-RU" dirty="0" smtClean="0"/>
          </a:p>
          <a:p>
            <a:r>
              <a:rPr lang="en-US" dirty="0" smtClean="0"/>
              <a:t>Using </a:t>
            </a:r>
            <a:r>
              <a:rPr lang="en-US" dirty="0"/>
              <a:t>a selection method that takes into account the correlation between input features </a:t>
            </a:r>
            <a:r>
              <a:rPr lang="en-US" dirty="0" smtClean="0"/>
              <a:t>to </a:t>
            </a:r>
            <a:r>
              <a:rPr lang="en-US" dirty="0"/>
              <a:t>achieve a </a:t>
            </a:r>
            <a:r>
              <a:rPr lang="en-US" dirty="0">
                <a:solidFill>
                  <a:srgbClr val="0000CC"/>
                </a:solidFill>
              </a:rPr>
              <a:t>more accurate and stable solution while reducing computational </a:t>
            </a:r>
            <a:r>
              <a:rPr lang="en-US" dirty="0" smtClean="0">
                <a:solidFill>
                  <a:srgbClr val="0000CC"/>
                </a:solidFill>
              </a:rPr>
              <a:t>complexity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00CC"/>
                </a:solidFill>
              </a:rPr>
              <a:t>compare the accuracy </a:t>
            </a:r>
            <a:r>
              <a:rPr lang="en-US" dirty="0"/>
              <a:t>of neural networks on the </a:t>
            </a:r>
            <a:r>
              <a:rPr lang="en-US" dirty="0">
                <a:solidFill>
                  <a:srgbClr val="0000CC"/>
                </a:solidFill>
              </a:rPr>
              <a:t>full set</a:t>
            </a:r>
            <a:r>
              <a:rPr lang="en-US" dirty="0"/>
              <a:t> and on </a:t>
            </a:r>
            <a:r>
              <a:rPr lang="en-US" dirty="0">
                <a:solidFill>
                  <a:srgbClr val="0000CC"/>
                </a:solidFill>
              </a:rPr>
              <a:t>subsets</a:t>
            </a:r>
            <a:r>
              <a:rPr lang="en-US" dirty="0"/>
              <a:t> obtained using feature </a:t>
            </a:r>
            <a:r>
              <a:rPr lang="en-US" dirty="0" smtClean="0"/>
              <a:t>selection</a:t>
            </a:r>
            <a:endParaRPr lang="ru-RU" dirty="0" smtClean="0"/>
          </a:p>
          <a:p>
            <a:r>
              <a:rPr lang="en-US" dirty="0"/>
              <a:t>compare the quality of neural networks using </a:t>
            </a:r>
            <a:r>
              <a:rPr lang="en-US" dirty="0">
                <a:solidFill>
                  <a:srgbClr val="0000CC"/>
                </a:solidFill>
              </a:rPr>
              <a:t>different parameters</a:t>
            </a:r>
            <a:r>
              <a:rPr lang="en-US" dirty="0"/>
              <a:t> of a </a:t>
            </a:r>
            <a:r>
              <a:rPr lang="en-US" dirty="0" smtClean="0"/>
              <a:t>given </a:t>
            </a:r>
            <a:r>
              <a:rPr lang="en-US" dirty="0"/>
              <a:t>feature selection method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C7C28-1978-4C7F-8466-3EFA56AC5B97}" type="slidenum">
              <a:rPr lang="ru-RU" b="1" smtClean="0">
                <a:solidFill>
                  <a:schemeClr val="tx1"/>
                </a:solidFill>
              </a:rPr>
              <a:t>4</a:t>
            </a:fld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86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Correlation based feature selection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algorithm (CFS)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C7C28-1978-4C7F-8466-3EFA56AC5B97}" type="slidenum">
              <a:rPr lang="ru-RU" b="1" smtClean="0">
                <a:solidFill>
                  <a:schemeClr val="tx1"/>
                </a:solidFill>
              </a:rPr>
              <a:t>5</a:t>
            </a:fld>
            <a:endParaRPr lang="ru-RU" b="1" dirty="0">
              <a:solidFill>
                <a:schemeClr val="tx1"/>
              </a:solidFill>
            </a:endParaRPr>
          </a:p>
        </p:txBody>
      </p:sp>
      <p:grpSp>
        <p:nvGrpSpPr>
          <p:cNvPr id="12" name="Полотно 1"/>
          <p:cNvGrpSpPr/>
          <p:nvPr/>
        </p:nvGrpSpPr>
        <p:grpSpPr>
          <a:xfrm>
            <a:off x="2164169" y="1837509"/>
            <a:ext cx="6910161" cy="4518841"/>
            <a:chOff x="0" y="0"/>
            <a:chExt cx="3526790" cy="2535555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0" y="0"/>
              <a:ext cx="3526790" cy="2535555"/>
            </a:xfrm>
            <a:prstGeom prst="rect">
              <a:avLst/>
            </a:prstGeom>
          </p:spPr>
        </p:sp>
        <p:sp>
          <p:nvSpPr>
            <p:cNvPr id="14" name="Скругленный прямоугольник 13"/>
            <p:cNvSpPr/>
            <p:nvPr/>
          </p:nvSpPr>
          <p:spPr>
            <a:xfrm>
              <a:off x="602992" y="54429"/>
              <a:ext cx="2880360" cy="102108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28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Select the feature with the </a:t>
              </a:r>
              <a:r>
                <a:rPr lang="en-US" sz="2800" dirty="0">
                  <a:solidFill>
                    <a:srgbClr val="0000CC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best correlation</a:t>
              </a:r>
              <a:r>
                <a:rPr lang="en-US" sz="28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with the </a:t>
              </a:r>
              <a:r>
                <a:rPr lang="en-US" sz="2800" dirty="0">
                  <a:solidFill>
                    <a:srgbClr val="0000CC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target </a:t>
              </a:r>
              <a:r>
                <a:rPr lang="en-US" sz="2800" dirty="0" smtClean="0">
                  <a:solidFill>
                    <a:srgbClr val="0000CC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variable</a:t>
              </a:r>
              <a:endParaRPr lang="ru-RU" sz="1200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602992" y="1509848"/>
              <a:ext cx="2887980" cy="985157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2800" dirty="0" smtClean="0">
                  <a:solidFill>
                    <a:srgbClr val="0000CC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Remove</a:t>
              </a:r>
              <a:r>
                <a:rPr lang="en-US" sz="2800" dirty="0" smtClean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features whose </a:t>
              </a:r>
              <a:r>
                <a:rPr lang="en-US" sz="2800" dirty="0">
                  <a:solidFill>
                    <a:srgbClr val="0000CC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correlation</a:t>
              </a:r>
              <a:r>
                <a:rPr lang="en-US" sz="28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with the selected feature is </a:t>
              </a:r>
              <a:r>
                <a:rPr lang="en-US" sz="2800" dirty="0">
                  <a:solidFill>
                    <a:srgbClr val="0000CC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above the threshold</a:t>
              </a:r>
              <a:endParaRPr lang="ru-RU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ru-RU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6" name="Прямая со стрелкой 15"/>
            <p:cNvCxnSpPr>
              <a:stCxn id="14" idx="2"/>
              <a:endCxn id="15" idx="0"/>
            </p:cNvCxnSpPr>
            <p:nvPr/>
          </p:nvCxnSpPr>
          <p:spPr>
            <a:xfrm>
              <a:off x="2043172" y="1075509"/>
              <a:ext cx="3810" cy="43433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>
              <a:stCxn id="15" idx="1"/>
            </p:cNvCxnSpPr>
            <p:nvPr/>
          </p:nvCxnSpPr>
          <p:spPr>
            <a:xfrm flipH="1">
              <a:off x="53263" y="2002427"/>
              <a:ext cx="549729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V="1">
              <a:off x="53263" y="557349"/>
              <a:ext cx="0" cy="1445078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>
              <a:endCxn id="14" idx="1"/>
            </p:cNvCxnSpPr>
            <p:nvPr/>
          </p:nvCxnSpPr>
          <p:spPr>
            <a:xfrm>
              <a:off x="58706" y="557349"/>
              <a:ext cx="544286" cy="762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8660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C7C28-1978-4C7F-8466-3EFA56AC5B97}" type="slidenum">
              <a:rPr lang="ru-RU" b="1" smtClean="0">
                <a:solidFill>
                  <a:schemeClr val="tx1"/>
                </a:solidFill>
              </a:rPr>
              <a:t>6</a:t>
            </a:fld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838201" y="1062446"/>
            <a:ext cx="4308566" cy="5293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ru-RU" sz="2400" dirty="0">
                <a:latin typeface="Arial" charset="0"/>
              </a:rPr>
              <a:t>The investigated solutions contained </a:t>
            </a:r>
            <a:r>
              <a:rPr lang="en-US" altLang="ru-RU" sz="2400" dirty="0">
                <a:solidFill>
                  <a:srgbClr val="0000CC"/>
                </a:solidFill>
                <a:latin typeface="Arial" charset="0"/>
              </a:rPr>
              <a:t>1 to 6 of the salts </a:t>
            </a:r>
            <a:r>
              <a:rPr lang="en-US" altLang="ru-RU" sz="2400" dirty="0">
                <a:latin typeface="Arial" charset="0"/>
              </a:rPr>
              <a:t/>
            </a:r>
            <a:br>
              <a:rPr lang="en-US" altLang="ru-RU" sz="2400" dirty="0">
                <a:latin typeface="Arial" charset="0"/>
              </a:rPr>
            </a:br>
            <a:r>
              <a:rPr lang="en-US" altLang="ru-RU" sz="2400" dirty="0">
                <a:latin typeface="Arial" charset="0"/>
              </a:rPr>
              <a:t>and </a:t>
            </a:r>
            <a:r>
              <a:rPr lang="en-US" altLang="ru-RU" sz="2400" dirty="0">
                <a:solidFill>
                  <a:srgbClr val="0000CC"/>
                </a:solidFill>
                <a:latin typeface="Arial" charset="0"/>
              </a:rPr>
              <a:t>2 to 6 ions </a:t>
            </a:r>
            <a:r>
              <a:rPr lang="en-US" altLang="ru-RU" sz="2400" dirty="0">
                <a:latin typeface="Arial" charset="0"/>
              </a:rPr>
              <a:t>of the in the concentration range 0-0.14 M with a step of 0.01 M.</a:t>
            </a:r>
          </a:p>
          <a:p>
            <a:pPr marL="342900" indent="-3429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ru-RU" sz="800" dirty="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latin typeface="Arial" charset="0"/>
              </a:rPr>
              <a:t>Spectra of optical absorption, Raman spectra and the value of pH were measured for each sample.  </a:t>
            </a:r>
            <a:endParaRPr lang="ru-RU" sz="2400" dirty="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ru-RU" sz="800" dirty="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latin typeface="Arial" charset="0"/>
              </a:rPr>
              <a:t>The original dataset, which was used to carry out the study, contained </a:t>
            </a:r>
            <a:r>
              <a:rPr lang="en-US" sz="2400" dirty="0">
                <a:solidFill>
                  <a:srgbClr val="0000CC"/>
                </a:solidFill>
                <a:latin typeface="Arial" charset="0"/>
              </a:rPr>
              <a:t>3806 patterns</a:t>
            </a:r>
            <a:r>
              <a:rPr lang="en-US" sz="2400" dirty="0">
                <a:latin typeface="Arial" charset="0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ru-RU" sz="800" dirty="0">
              <a:latin typeface="Arial" charset="0"/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11171"/>
            <a:ext cx="10515600" cy="94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ct val="0"/>
              </a:spcAft>
              <a:buClrTx/>
              <a:buSzTx/>
              <a:buFontTx/>
              <a:buNone/>
            </a:pPr>
            <a:r>
              <a:rPr lang="en-US" altLang="ru-RU" sz="3600" dirty="0" smtClean="0">
                <a:solidFill>
                  <a:schemeClr val="tx1"/>
                </a:solidFill>
                <a:latin typeface="Arial" panose="020B0604020202020204" pitchFamily="34" charset="0"/>
              </a:rPr>
              <a:t>Data </a:t>
            </a:r>
            <a:r>
              <a:rPr lang="en-US" altLang="ru-RU" sz="3600" dirty="0">
                <a:solidFill>
                  <a:schemeClr val="tx1"/>
                </a:solidFill>
                <a:latin typeface="Arial" panose="020B0604020202020204" pitchFamily="34" charset="0"/>
              </a:rPr>
              <a:t>description 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20937" y="1060404"/>
            <a:ext cx="6305005" cy="5436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ru-RU" sz="2000" dirty="0">
                <a:latin typeface="Arial" charset="0"/>
              </a:rPr>
              <a:t>The original dataset were </a:t>
            </a:r>
            <a:r>
              <a:rPr lang="en-US" altLang="ru-RU" sz="2000" dirty="0">
                <a:solidFill>
                  <a:srgbClr val="0000CC"/>
                </a:solidFill>
                <a:latin typeface="Arial" charset="0"/>
              </a:rPr>
              <a:t>obtained </a:t>
            </a:r>
            <a:r>
              <a:rPr lang="en-US" altLang="ru-RU" sz="2000" dirty="0" smtClean="0">
                <a:solidFill>
                  <a:srgbClr val="0000CC"/>
                </a:solidFill>
                <a:latin typeface="Arial" charset="0"/>
              </a:rPr>
              <a:t>experimentally</a:t>
            </a:r>
          </a:p>
          <a:p>
            <a:pPr marL="342900" indent="-3429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ru-RU" sz="2000" dirty="0" smtClean="0">
                <a:latin typeface="Arial" charset="0"/>
              </a:rPr>
              <a:t>Number </a:t>
            </a:r>
            <a:r>
              <a:rPr lang="en-US" altLang="ru-RU" sz="2000" dirty="0">
                <a:latin typeface="Arial" charset="0"/>
              </a:rPr>
              <a:t>of </a:t>
            </a:r>
            <a:r>
              <a:rPr lang="en-US" sz="2000" dirty="0">
                <a:latin typeface="Arial" charset="0"/>
              </a:rPr>
              <a:t>patterns</a:t>
            </a:r>
            <a:r>
              <a:rPr lang="en-US" altLang="ru-RU" sz="2000" dirty="0">
                <a:latin typeface="Arial" charset="0"/>
              </a:rPr>
              <a:t> in original </a:t>
            </a:r>
            <a:r>
              <a:rPr lang="en-US" altLang="ru-RU" sz="2000" dirty="0" smtClean="0">
                <a:latin typeface="Arial" charset="0"/>
              </a:rPr>
              <a:t>dataset:      3806</a:t>
            </a:r>
          </a:p>
          <a:p>
            <a:pPr marL="342900" indent="-3429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ru-RU" sz="2000" dirty="0" smtClean="0">
                <a:latin typeface="Arial" charset="0"/>
              </a:rPr>
              <a:t>Split into sets:</a:t>
            </a:r>
            <a:endParaRPr lang="en-US" altLang="ru-RU" sz="700" dirty="0" smtClean="0">
              <a:latin typeface="Arial" charset="0"/>
            </a:endParaRPr>
          </a:p>
          <a:p>
            <a:pPr marL="811213" indent="-450850" eaLnBrk="1" hangingPunct="1">
              <a:spcBef>
                <a:spcPct val="20000"/>
              </a:spcBef>
              <a:buSzPct val="50000"/>
              <a:buFont typeface="Wingdings" pitchFamily="2" charset="2"/>
              <a:buChar char="ü"/>
              <a:defRPr/>
            </a:pPr>
            <a:r>
              <a:rPr lang="en-US" sz="2000" dirty="0" smtClean="0">
                <a:latin typeface="Arial" charset="0"/>
              </a:rPr>
              <a:t>Training </a:t>
            </a:r>
            <a:r>
              <a:rPr lang="en-US" sz="2000" dirty="0">
                <a:latin typeface="Arial" charset="0"/>
              </a:rPr>
              <a:t>set                        </a:t>
            </a:r>
            <a:r>
              <a:rPr lang="ru-RU" sz="2000" dirty="0"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70%          2656 </a:t>
            </a:r>
            <a:r>
              <a:rPr lang="en-US" sz="2000" dirty="0" smtClean="0">
                <a:latin typeface="Arial" charset="0"/>
              </a:rPr>
              <a:t>patterns</a:t>
            </a:r>
          </a:p>
          <a:p>
            <a:pPr marL="811213" indent="-450850" eaLnBrk="1" hangingPunct="1">
              <a:spcBef>
                <a:spcPct val="20000"/>
              </a:spcBef>
              <a:buSzPct val="50000"/>
              <a:buFont typeface="Wingdings" pitchFamily="2" charset="2"/>
              <a:buChar char="ü"/>
              <a:defRPr/>
            </a:pPr>
            <a:r>
              <a:rPr lang="en-US" sz="2000" dirty="0" smtClean="0">
                <a:latin typeface="Arial" charset="0"/>
              </a:rPr>
              <a:t>Validation </a:t>
            </a:r>
            <a:r>
              <a:rPr lang="en-US" sz="2000" dirty="0">
                <a:latin typeface="Arial" charset="0"/>
              </a:rPr>
              <a:t>set                      20%           750  patterns</a:t>
            </a:r>
          </a:p>
          <a:p>
            <a:pPr marL="811213" indent="-450850" eaLnBrk="1" hangingPunct="1">
              <a:spcBef>
                <a:spcPct val="20000"/>
              </a:spcBef>
              <a:buSzPct val="50000"/>
              <a:buFont typeface="Wingdings" pitchFamily="2" charset="2"/>
              <a:buChar char="ü"/>
              <a:defRPr/>
            </a:pPr>
            <a:r>
              <a:rPr lang="en-US" sz="2000" dirty="0">
                <a:latin typeface="Arial" charset="0"/>
              </a:rPr>
              <a:t>Test set                               10%           400  patterns</a:t>
            </a:r>
          </a:p>
          <a:p>
            <a:pPr marL="360363" eaLnBrk="1" hangingPunct="1">
              <a:spcBef>
                <a:spcPct val="20000"/>
              </a:spcBef>
              <a:buSzPct val="50000"/>
              <a:defRPr/>
            </a:pPr>
            <a:endParaRPr lang="en-US" sz="700" dirty="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ru-RU" sz="2000" dirty="0">
                <a:latin typeface="Arial" charset="0"/>
              </a:rPr>
              <a:t>Data </a:t>
            </a:r>
            <a:r>
              <a:rPr lang="en-US" altLang="ru-RU" sz="2000" dirty="0" smtClean="0">
                <a:latin typeface="Arial" charset="0"/>
              </a:rPr>
              <a:t>dimensionality:</a:t>
            </a:r>
            <a:endParaRPr lang="en-US" altLang="ru-RU" sz="700" dirty="0" smtClean="0">
              <a:latin typeface="Arial" charset="0"/>
            </a:endParaRPr>
          </a:p>
          <a:p>
            <a:pPr marL="811213" indent="-450850" eaLnBrk="1" hangingPunct="1">
              <a:spcBef>
                <a:spcPct val="20000"/>
              </a:spcBef>
              <a:buSzPct val="50000"/>
              <a:buFont typeface="Wingdings" pitchFamily="2" charset="2"/>
              <a:buChar char="ü"/>
              <a:defRPr/>
            </a:pPr>
            <a:r>
              <a:rPr lang="en-US" sz="2000" dirty="0" smtClean="0">
                <a:latin typeface="Arial" charset="0"/>
              </a:rPr>
              <a:t>Input                             2048+811                features</a:t>
            </a:r>
          </a:p>
          <a:p>
            <a:pPr marL="811213" indent="-450850" eaLnBrk="1" hangingPunct="1">
              <a:spcBef>
                <a:spcPct val="20000"/>
              </a:spcBef>
              <a:buSzPct val="50000"/>
              <a:buFont typeface="Wingdings" pitchFamily="2" charset="2"/>
              <a:buChar char="ü"/>
              <a:defRPr/>
            </a:pPr>
            <a:r>
              <a:rPr lang="en-US" sz="2000" dirty="0" smtClean="0">
                <a:latin typeface="Arial" charset="0"/>
              </a:rPr>
              <a:t>Output                             </a:t>
            </a:r>
            <a:r>
              <a:rPr lang="ru-RU" sz="2000" dirty="0" smtClean="0">
                <a:latin typeface="Arial" charset="0"/>
              </a:rPr>
              <a:t>   </a:t>
            </a:r>
            <a:r>
              <a:rPr lang="en-US" sz="2000" dirty="0" smtClean="0">
                <a:latin typeface="Arial" charset="0"/>
              </a:rPr>
              <a:t>6             </a:t>
            </a:r>
            <a:r>
              <a:rPr lang="ru-RU" sz="2000" dirty="0" smtClean="0">
                <a:latin typeface="Arial" charset="0"/>
              </a:rPr>
              <a:t>  </a:t>
            </a:r>
            <a:r>
              <a:rPr lang="en-US" sz="2000" dirty="0">
                <a:latin typeface="Arial" charset="0"/>
              </a:rPr>
              <a:t>parameters</a:t>
            </a:r>
          </a:p>
        </p:txBody>
      </p:sp>
    </p:spTree>
    <p:extLst>
      <p:ext uri="{BB962C8B-B14F-4D97-AF65-F5344CB8AC3E}">
        <p14:creationId xmlns:p14="http://schemas.microsoft.com/office/powerpoint/2010/main" val="71073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elected features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Объект 1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91174020"/>
              </p:ext>
            </p:extLst>
          </p:nvPr>
        </p:nvGraphicFramePr>
        <p:xfrm>
          <a:off x="838199" y="1825625"/>
          <a:ext cx="6990807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8299269" y="1825625"/>
            <a:ext cx="305453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Selected </a:t>
            </a:r>
            <a:r>
              <a:rPr lang="en-US" dirty="0"/>
              <a:t>features mainly belong </a:t>
            </a:r>
            <a:r>
              <a:rPr lang="en-US" dirty="0" smtClean="0"/>
              <a:t>to</a:t>
            </a:r>
            <a:r>
              <a:rPr lang="en-US" dirty="0"/>
              <a:t>:</a:t>
            </a:r>
            <a:endParaRPr lang="en-GB" dirty="0" smtClean="0"/>
          </a:p>
          <a:p>
            <a:r>
              <a:rPr lang="en-GB" dirty="0" smtClean="0"/>
              <a:t>Water valence band</a:t>
            </a:r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haracteristic </a:t>
            </a:r>
            <a:r>
              <a:rPr lang="en-US" dirty="0"/>
              <a:t>bands of complex </a:t>
            </a:r>
            <a:r>
              <a:rPr lang="en-US" dirty="0" smtClean="0"/>
              <a:t>ions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C7C28-1978-4C7F-8466-3EFA56AC5B97}" type="slidenum">
              <a:rPr lang="ru-RU" b="1" smtClean="0">
                <a:solidFill>
                  <a:schemeClr val="tx1"/>
                </a:solidFill>
              </a:rPr>
              <a:t>7</a:t>
            </a:fld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01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elected features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168639" y="1825625"/>
            <a:ext cx="3770811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selected features are mainly </a:t>
            </a:r>
            <a:r>
              <a:rPr lang="en-US" dirty="0" smtClean="0"/>
              <a:t>belong </a:t>
            </a:r>
            <a:r>
              <a:rPr lang="en-US" dirty="0"/>
              <a:t>to the edges of the spectral bands, and not their maxima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dirty="0" smtClean="0"/>
              <a:t>This </a:t>
            </a:r>
            <a:r>
              <a:rPr lang="en-US" dirty="0"/>
              <a:t>phenomenon can be explained by the fact that the spectral bands are superimposed on each other.</a:t>
            </a:r>
            <a:endParaRPr lang="en-GB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C7C28-1978-4C7F-8466-3EFA56AC5B97}" type="slidenum">
              <a:rPr lang="ru-RU" b="1" smtClean="0">
                <a:solidFill>
                  <a:schemeClr val="tx1"/>
                </a:solidFill>
              </a:rPr>
              <a:t>8</a:t>
            </a:fld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70739415"/>
              </p:ext>
            </p:extLst>
          </p:nvPr>
        </p:nvGraphicFramePr>
        <p:xfrm>
          <a:off x="838200" y="1825625"/>
          <a:ext cx="6886304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385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Neural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network parameters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587240" cy="4340044"/>
          </a:xfrm>
        </p:spPr>
        <p:txBody>
          <a:bodyPr>
            <a:normAutofit lnSpcReduction="10000"/>
          </a:bodyPr>
          <a:lstStyle/>
          <a:p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Architecture: 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multilayer perceptron with </a:t>
            </a:r>
            <a:r>
              <a:rPr lang="en-US" altLang="ru-RU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altLang="ru-RU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hidden layer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Number 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of neurons in hidden layers:  </a:t>
            </a:r>
            <a:r>
              <a:rPr lang="en-US" altLang="ru-RU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Activation function:</a:t>
            </a:r>
          </a:p>
          <a:p>
            <a:pPr marL="0" indent="0">
              <a:buNone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hidden layers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sigmoid</a:t>
            </a:r>
          </a:p>
          <a:p>
            <a:pPr marL="0" indent="0">
              <a:buNone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output  layer:    </a:t>
            </a:r>
            <a:r>
              <a:rPr lang="en-US" altLang="ru-RU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linear</a:t>
            </a:r>
          </a:p>
          <a:p>
            <a:pPr marL="0" indent="0">
              <a:buNone/>
            </a:pPr>
            <a:endParaRPr lang="en-US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spcBef>
                <a:spcPct val="20000"/>
              </a:spcBef>
              <a:defRPr/>
            </a:pPr>
            <a:endParaRPr lang="en-US" alt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40044"/>
          </a:xfrm>
        </p:spPr>
        <p:txBody>
          <a:bodyPr>
            <a:normAutofit lnSpcReduction="10000"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altLang="ru-RU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stopping: 800 epochs </a:t>
            </a:r>
            <a:r>
              <a:rPr lang="en-US" altLang="ru-RU" dirty="0">
                <a:latin typeface="Arial" charset="0"/>
              </a:rPr>
              <a:t>with no improvement on the validation set</a:t>
            </a:r>
          </a:p>
          <a:p>
            <a:r>
              <a:rPr lang="en-US" altLang="ru-RU" dirty="0">
                <a:latin typeface="Arial" charset="0"/>
              </a:rPr>
              <a:t>Each neural network was </a:t>
            </a:r>
            <a:r>
              <a:rPr lang="en-US" altLang="ru-RU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trained 5 times</a:t>
            </a:r>
            <a:r>
              <a:rPr lang="en-US" altLang="ru-RU" dirty="0">
                <a:latin typeface="Arial" charset="0"/>
              </a:rPr>
              <a:t> with various initial weights values. </a:t>
            </a:r>
            <a:r>
              <a:rPr lang="en-US" altLang="ru-RU" dirty="0" smtClean="0">
                <a:latin typeface="Arial" charset="0"/>
              </a:rPr>
              <a:t>The </a:t>
            </a:r>
            <a:r>
              <a:rPr lang="en-US" altLang="ru-RU" dirty="0">
                <a:latin typeface="Arial" charset="0"/>
              </a:rPr>
              <a:t>statistic indexes of the results of application of the 5 networks were </a:t>
            </a:r>
            <a:r>
              <a:rPr lang="en-US" altLang="ru-RU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averaged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Total trained </a:t>
            </a:r>
            <a:r>
              <a:rPr lang="en-US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900 neural networks</a:t>
            </a:r>
            <a:endParaRPr lang="ru-RU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C7C28-1978-4C7F-8466-3EFA56AC5B97}" type="slidenum">
              <a:rPr lang="ru-RU" b="1" smtClean="0">
                <a:solidFill>
                  <a:schemeClr val="tx1"/>
                </a:solidFill>
              </a:rPr>
              <a:t>9</a:t>
            </a:fld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91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1628</TotalTime>
  <Words>716</Words>
  <Application>Microsoft Office PowerPoint</Application>
  <PresentationFormat>Широкоэкранный</PresentationFormat>
  <Paragraphs>112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Тема Office</vt:lpstr>
      <vt:lpstr>Taking into Account Mutual Correlations during Selection of Significant Input Features in Neural Network Solution of Inverse Problems of Spectroscopy</vt:lpstr>
      <vt:lpstr>Introduction</vt:lpstr>
      <vt:lpstr>Features of inverse problem of  Raman and absorption spectroscopy</vt:lpstr>
      <vt:lpstr>Problem statement</vt:lpstr>
      <vt:lpstr>Correlation based feature selection algorithm (CFS)</vt:lpstr>
      <vt:lpstr>Data description  </vt:lpstr>
      <vt:lpstr>Selected features</vt:lpstr>
      <vt:lpstr>Selected features</vt:lpstr>
      <vt:lpstr>Neural network parameters</vt:lpstr>
      <vt:lpstr>R² metric of neural network solution using CFS algorithm depending on the various threshold settings of our selection method</vt:lpstr>
      <vt:lpstr>Comparing the quality of the best neural networks for each method and element</vt:lpstr>
      <vt:lpstr>No Selection</vt:lpstr>
      <vt:lpstr>CFS vs No selection</vt:lpstr>
      <vt:lpstr>Raman</vt:lpstr>
      <vt:lpstr>Absorption</vt:lpstr>
      <vt:lpstr>Raman + Absorption</vt:lpstr>
      <vt:lpstr>pH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Taking into Account Mutual Correlations during Selection of Significant Input Features in Neural Network Solution of Inverse Problems of Spectroscopy</dc:title>
  <dc:creator>User</dc:creator>
  <cp:lastModifiedBy>User</cp:lastModifiedBy>
  <cp:revision>76</cp:revision>
  <dcterms:created xsi:type="dcterms:W3CDTF">2022-07-05T09:07:19Z</dcterms:created>
  <dcterms:modified xsi:type="dcterms:W3CDTF">2022-07-07T13:32:29Z</dcterms:modified>
</cp:coreProperties>
</file>